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xml" ContentType="application/vnd.openxmlformats-officedocument.presentationml.notesSlide+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664" r:id="rId2"/>
    <p:sldId id="671" r:id="rId3"/>
    <p:sldId id="670" r:id="rId4"/>
    <p:sldId id="674" r:id="rId5"/>
    <p:sldId id="662" r:id="rId6"/>
    <p:sldId id="646" r:id="rId7"/>
    <p:sldId id="573" r:id="rId8"/>
    <p:sldId id="644" r:id="rId9"/>
    <p:sldId id="655" r:id="rId10"/>
    <p:sldId id="626" r:id="rId11"/>
    <p:sldId id="681" r:id="rId12"/>
    <p:sldId id="589" r:id="rId13"/>
    <p:sldId id="660" r:id="rId14"/>
    <p:sldId id="649" r:id="rId15"/>
    <p:sldId id="625" r:id="rId16"/>
    <p:sldId id="601" r:id="rId17"/>
    <p:sldId id="591" r:id="rId18"/>
    <p:sldId id="653" r:id="rId19"/>
    <p:sldId id="682" r:id="rId20"/>
    <p:sldId id="593" r:id="rId21"/>
    <p:sldId id="620" r:id="rId22"/>
    <p:sldId id="612" r:id="rId23"/>
    <p:sldId id="592" r:id="rId24"/>
    <p:sldId id="613" r:id="rId25"/>
    <p:sldId id="683" r:id="rId26"/>
    <p:sldId id="656" r:id="rId27"/>
    <p:sldId id="658" r:id="rId28"/>
    <p:sldId id="659" r:id="rId29"/>
    <p:sldId id="600" r:id="rId30"/>
    <p:sldId id="605" r:id="rId31"/>
    <p:sldId id="604" r:id="rId32"/>
    <p:sldId id="680" r:id="rId33"/>
    <p:sldId id="684" r:id="rId34"/>
  </p:sldIdLst>
  <p:sldSz cx="12192000" cy="6858000"/>
  <p:notesSz cx="6858000" cy="9144000"/>
  <p:custDataLst>
    <p:tags r:id="rId36"/>
  </p:custDataLst>
  <p:defaultTex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2" pos="5881" userDrawn="1">
          <p15:clr>
            <a:srgbClr val="A4A3A4"/>
          </p15:clr>
        </p15:guide>
        <p15:guide id="3" pos="6811" userDrawn="1">
          <p15:clr>
            <a:srgbClr val="A4A3A4"/>
          </p15:clr>
        </p15:guide>
        <p15:guide id="4" orient="horz" pos="2976" userDrawn="1">
          <p15:clr>
            <a:srgbClr val="A4A3A4"/>
          </p15:clr>
        </p15:guide>
        <p15:guide id="8" pos="506" userDrawn="1">
          <p15:clr>
            <a:srgbClr val="A4A3A4"/>
          </p15:clr>
        </p15:guide>
        <p15:guide id="9" orient="horz" pos="2636" userDrawn="1">
          <p15:clr>
            <a:srgbClr val="A4A3A4"/>
          </p15:clr>
        </p15:guide>
        <p15:guide id="12" orient="horz" pos="1071" userDrawn="1">
          <p15:clr>
            <a:srgbClr val="A4A3A4"/>
          </p15:clr>
        </p15:guide>
        <p15:guide id="13" orient="horz" pos="3566" userDrawn="1">
          <p15:clr>
            <a:srgbClr val="A4A3A4"/>
          </p15:clr>
        </p15:guide>
        <p15:guide id="18" pos="2026" userDrawn="1">
          <p15:clr>
            <a:srgbClr val="A4A3A4"/>
          </p15:clr>
        </p15:guide>
        <p15:guide id="20" pos="63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4F4"/>
    <a:srgbClr val="434343"/>
    <a:srgbClr val="2A8466"/>
    <a:srgbClr val="42C398"/>
    <a:srgbClr val="545864"/>
    <a:srgbClr val="3F424B"/>
    <a:srgbClr val="3D4049"/>
    <a:srgbClr val="E6543B"/>
    <a:srgbClr val="43C5AD"/>
    <a:srgbClr val="C745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08" autoAdjust="0"/>
    <p:restoredTop sz="94424" autoAdjust="0"/>
  </p:normalViewPr>
  <p:slideViewPr>
    <p:cSldViewPr snapToGrid="0" showGuides="1">
      <p:cViewPr>
        <p:scale>
          <a:sx n="66" d="100"/>
          <a:sy n="66" d="100"/>
        </p:scale>
        <p:origin x="846" y="246"/>
      </p:cViewPr>
      <p:guideLst>
        <p:guide pos="5881"/>
        <p:guide pos="6811"/>
        <p:guide orient="horz" pos="2976"/>
        <p:guide pos="506"/>
        <p:guide orient="horz" pos="2636"/>
        <p:guide orient="horz" pos="1071"/>
        <p:guide orient="horz" pos="3566"/>
        <p:guide pos="2026"/>
        <p:guide pos="6357"/>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7.xlsx"/><Relationship Id="rId4" Type="http://schemas.openxmlformats.org/officeDocument/2006/relationships/image" Target="../media/image8.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0.55000000000000004</c:v>
                </c:pt>
                <c:pt idx="1">
                  <c:v>0.45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0.35</c:v>
                </c:pt>
                <c:pt idx="1">
                  <c:v>0.65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0.21</c:v>
                </c:pt>
                <c:pt idx="1">
                  <c:v>0.79</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0.42</c:v>
                </c:pt>
                <c:pt idx="1">
                  <c:v>0.57999999999999996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0.94</c:v>
                </c:pt>
                <c:pt idx="1">
                  <c:v>0.06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0.89</c:v>
                </c:pt>
                <c:pt idx="1">
                  <c:v>0.11</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女性</c:v>
                </c:pt>
              </c:strCache>
            </c:strRef>
          </c:tx>
          <c:spPr>
            <a:blipFill dpi="0" rotWithShape="1">
              <a:blip xmlns:r="http://schemas.openxmlformats.org/officeDocument/2006/relationships" r:embed="rId3"/>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49000</c:v>
                </c:pt>
                <c:pt idx="1">
                  <c:v>28000</c:v>
                </c:pt>
                <c:pt idx="2">
                  <c:v>32000</c:v>
                </c:pt>
              </c:numCache>
            </c:numRef>
          </c:val>
        </c:ser>
        <c:ser>
          <c:idx val="1"/>
          <c:order val="1"/>
          <c:tx>
            <c:strRef>
              <c:f>Sheet1!$C$1</c:f>
              <c:strCache>
                <c:ptCount val="1"/>
                <c:pt idx="0">
                  <c:v>男性</c:v>
                </c:pt>
              </c:strCache>
            </c:strRef>
          </c:tx>
          <c:spPr>
            <a:blipFill dpi="0" rotWithShape="1">
              <a:blip xmlns:r="http://schemas.openxmlformats.org/officeDocument/2006/relationships" r:embed="rId4"/>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18000</c:v>
                </c:pt>
                <c:pt idx="1">
                  <c:v>37000</c:v>
                </c:pt>
                <c:pt idx="2">
                  <c:v>42000</c:v>
                </c:pt>
              </c:numCache>
            </c:numRef>
          </c:val>
        </c:ser>
        <c:dLbls>
          <c:showLegendKey val="0"/>
          <c:showVal val="0"/>
          <c:showCatName val="0"/>
          <c:showSerName val="0"/>
          <c:showPercent val="0"/>
          <c:showBubbleSize val="0"/>
        </c:dLbls>
        <c:gapWidth val="86"/>
        <c:overlap val="-21"/>
        <c:axId val="-1461529312"/>
        <c:axId val="-1461529856"/>
      </c:barChart>
      <c:catAx>
        <c:axId val="-1461529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1529856"/>
        <c:crosses val="autoZero"/>
        <c:auto val="1"/>
        <c:lblAlgn val="ctr"/>
        <c:lblOffset val="100"/>
        <c:noMultiLvlLbl val="0"/>
      </c:catAx>
      <c:valAx>
        <c:axId val="-1461529856"/>
        <c:scaling>
          <c:orientation val="minMax"/>
        </c:scaling>
        <c:delete val="0"/>
        <c:axPos val="b"/>
        <c:majorGridlines>
          <c:spPr>
            <a:ln w="9525" cap="flat" cmpd="sng" algn="ctr">
              <a:solidFill>
                <a:srgbClr val="D1D1D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1529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2"/>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2017/10/11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8</a:t>
            </a:fld>
            <a:endParaRPr lang="zh-CN" altLang="en-US"/>
          </a:p>
        </p:txBody>
      </p:sp>
    </p:spTree>
    <p:extLst>
      <p:ext uri="{BB962C8B-B14F-4D97-AF65-F5344CB8AC3E}">
        <p14:creationId xmlns:p14="http://schemas.microsoft.com/office/powerpoint/2010/main" val="3501111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a:p>
        </p:txBody>
      </p:sp>
    </p:spTree>
    <p:extLst>
      <p:ext uri="{BB962C8B-B14F-4D97-AF65-F5344CB8AC3E}">
        <p14:creationId xmlns:p14="http://schemas.microsoft.com/office/powerpoint/2010/main" val="3241445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26</a:t>
            </a:fld>
            <a:endParaRPr lang="zh-CN" altLang="en-US"/>
          </a:p>
        </p:txBody>
      </p:sp>
    </p:spTree>
    <p:extLst>
      <p:ext uri="{BB962C8B-B14F-4D97-AF65-F5344CB8AC3E}">
        <p14:creationId xmlns:p14="http://schemas.microsoft.com/office/powerpoint/2010/main" val="3175229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a:p>
        </p:txBody>
      </p:sp>
    </p:spTree>
    <p:extLst>
      <p:ext uri="{BB962C8B-B14F-4D97-AF65-F5344CB8AC3E}">
        <p14:creationId xmlns:p14="http://schemas.microsoft.com/office/powerpoint/2010/main" val="3311486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2355529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extLst>
      <p:ext uri="{BB962C8B-B14F-4D97-AF65-F5344CB8AC3E}">
        <p14:creationId xmlns:p14="http://schemas.microsoft.com/office/powerpoint/2010/main" val="257906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a:p>
        </p:txBody>
      </p:sp>
    </p:spTree>
    <p:extLst>
      <p:ext uri="{BB962C8B-B14F-4D97-AF65-F5344CB8AC3E}">
        <p14:creationId xmlns:p14="http://schemas.microsoft.com/office/powerpoint/2010/main" val="402626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a:p>
        </p:txBody>
      </p:sp>
    </p:spTree>
    <p:extLst>
      <p:ext uri="{BB962C8B-B14F-4D97-AF65-F5344CB8AC3E}">
        <p14:creationId xmlns:p14="http://schemas.microsoft.com/office/powerpoint/2010/main" val="1207412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9</a:t>
            </a:fld>
            <a:endParaRPr lang="zh-CN" altLang="en-US"/>
          </a:p>
        </p:txBody>
      </p:sp>
    </p:spTree>
    <p:extLst>
      <p:ext uri="{BB962C8B-B14F-4D97-AF65-F5344CB8AC3E}">
        <p14:creationId xmlns:p14="http://schemas.microsoft.com/office/powerpoint/2010/main" val="3571612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12</a:t>
            </a:fld>
            <a:endParaRPr lang="zh-CN" altLang="en-US"/>
          </a:p>
        </p:txBody>
      </p:sp>
    </p:spTree>
    <p:extLst>
      <p:ext uri="{BB962C8B-B14F-4D97-AF65-F5344CB8AC3E}">
        <p14:creationId xmlns:p14="http://schemas.microsoft.com/office/powerpoint/2010/main" val="2067611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13</a:t>
            </a:fld>
            <a:endParaRPr lang="zh-CN" altLang="en-US"/>
          </a:p>
        </p:txBody>
      </p:sp>
    </p:spTree>
    <p:extLst>
      <p:ext uri="{BB962C8B-B14F-4D97-AF65-F5344CB8AC3E}">
        <p14:creationId xmlns:p14="http://schemas.microsoft.com/office/powerpoint/2010/main" val="2582927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317622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extLst>
      <p:ext uri="{BB962C8B-B14F-4D97-AF65-F5344CB8AC3E}">
        <p14:creationId xmlns:p14="http://schemas.microsoft.com/office/powerpoint/2010/main" val="831699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a:p>
        </p:txBody>
      </p:sp>
    </p:spTree>
    <p:extLst>
      <p:ext uri="{BB962C8B-B14F-4D97-AF65-F5344CB8AC3E}">
        <p14:creationId xmlns:p14="http://schemas.microsoft.com/office/powerpoint/2010/main" val="1287248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20</a:t>
            </a:fld>
            <a:endParaRPr lang="zh-CN" altLang="en-US"/>
          </a:p>
        </p:txBody>
      </p:sp>
    </p:spTree>
    <p:extLst>
      <p:ext uri="{BB962C8B-B14F-4D97-AF65-F5344CB8AC3E}">
        <p14:creationId xmlns:p14="http://schemas.microsoft.com/office/powerpoint/2010/main" val="2533752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21</a:t>
            </a:fld>
            <a:endParaRPr lang="zh-CN" altLang="en-US"/>
          </a:p>
        </p:txBody>
      </p:sp>
    </p:spTree>
    <p:extLst>
      <p:ext uri="{BB962C8B-B14F-4D97-AF65-F5344CB8AC3E}">
        <p14:creationId xmlns:p14="http://schemas.microsoft.com/office/powerpoint/2010/main" val="3859215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95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31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17240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
        <p:nvSpPr>
          <p:cNvPr id="20" name="任意多边形 19"/>
          <p:cNvSpPr/>
          <p:nvPr userDrawn="1"/>
        </p:nvSpPr>
        <p:spPr>
          <a:xfrm rot="5400000" flipH="1" flipV="1">
            <a:off x="11791062" y="6461729"/>
            <a:ext cx="818511" cy="16633"/>
          </a:xfrm>
          <a:custGeom>
            <a:avLst/>
            <a:gdLst>
              <a:gd name="connsiteX0" fmla="*/ 818511 w 818511"/>
              <a:gd name="connsiteY0" fmla="*/ 0 h 16633"/>
              <a:gd name="connsiteX1" fmla="*/ 818511 w 818511"/>
              <a:gd name="connsiteY1" fmla="*/ 16633 h 16633"/>
              <a:gd name="connsiteX2" fmla="*/ 0 w 818511"/>
              <a:gd name="connsiteY2" fmla="*/ 16633 h 16633"/>
              <a:gd name="connsiteX3" fmla="*/ 0 w 818511"/>
              <a:gd name="connsiteY3" fmla="*/ 0 h 16633"/>
              <a:gd name="connsiteX4" fmla="*/ 818511 w 818511"/>
              <a:gd name="connsiteY4" fmla="*/ 0 h 16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16633">
                <a:moveTo>
                  <a:pt x="818511" y="0"/>
                </a:moveTo>
                <a:lnTo>
                  <a:pt x="818511" y="16633"/>
                </a:lnTo>
                <a:lnTo>
                  <a:pt x="0" y="16633"/>
                </a:lnTo>
                <a:lnTo>
                  <a:pt x="0" y="0"/>
                </a:lnTo>
                <a:lnTo>
                  <a:pt x="8185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16"/>
          <p:cNvSpPr/>
          <p:nvPr userDrawn="1"/>
        </p:nvSpPr>
        <p:spPr>
          <a:xfrm rot="5400000" flipH="1" flipV="1">
            <a:off x="11411980" y="6099279"/>
            <a:ext cx="818512" cy="741532"/>
          </a:xfrm>
          <a:custGeom>
            <a:avLst/>
            <a:gdLst>
              <a:gd name="connsiteX0" fmla="*/ 818511 w 818511"/>
              <a:gd name="connsiteY0" fmla="*/ 522329 h 741531"/>
              <a:gd name="connsiteX1" fmla="*/ 818511 w 818511"/>
              <a:gd name="connsiteY1" fmla="*/ 741531 h 741531"/>
              <a:gd name="connsiteX2" fmla="*/ 0 w 818511"/>
              <a:gd name="connsiteY2" fmla="*/ 741531 h 741531"/>
              <a:gd name="connsiteX3" fmla="*/ 0 w 818511"/>
              <a:gd name="connsiteY3" fmla="*/ 0 h 741531"/>
              <a:gd name="connsiteX4" fmla="*/ 818511 w 818511"/>
              <a:gd name="connsiteY4" fmla="*/ 522329 h 741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741531">
                <a:moveTo>
                  <a:pt x="818511" y="522329"/>
                </a:moveTo>
                <a:lnTo>
                  <a:pt x="818511" y="741531"/>
                </a:lnTo>
                <a:lnTo>
                  <a:pt x="0" y="741531"/>
                </a:lnTo>
                <a:lnTo>
                  <a:pt x="0" y="0"/>
                </a:lnTo>
                <a:lnTo>
                  <a:pt x="818511" y="52232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TextBox 15"/>
          <p:cNvSpPr txBox="1"/>
          <p:nvPr userDrawn="1"/>
        </p:nvSpPr>
        <p:spPr>
          <a:xfrm>
            <a:off x="11713027" y="6422568"/>
            <a:ext cx="459447" cy="284675"/>
          </a:xfrm>
          <a:prstGeom prst="rect">
            <a:avLst/>
          </a:prstGeom>
          <a:noFill/>
        </p:spPr>
        <p:txBody>
          <a:bodyPr wrap="square" lIns="68562" tIns="34281" rIns="68562" bIns="34281" rtlCol="0">
            <a:spAutoFit/>
          </a:bodyPr>
          <a:lstStyle/>
          <a:p>
            <a:pPr algn="ctr"/>
            <a:fld id="{2EEF1883-7A0E-4F66-9932-E581691AD397}" type="slidenum">
              <a:rPr lang="zh-CN" altLang="en-US" sz="1400" smtClean="0">
                <a:solidFill>
                  <a:schemeClr val="bg1"/>
                </a:solidFill>
                <a:latin typeface="+mn-lt"/>
                <a:ea typeface="Arial Unicode MS" panose="020B0604020202020204" pitchFamily="34" charset="-122"/>
                <a:cs typeface="Arial Unicode MS" panose="020B0604020202020204" pitchFamily="34" charset="-122"/>
              </a:rPr>
              <a:pPr algn="ctr"/>
              <a:t>‹#›</a:t>
            </a:fld>
            <a:r>
              <a:rPr lang="zh-CN" altLang="en-US" sz="1400" dirty="0" smtClean="0">
                <a:solidFill>
                  <a:schemeClr val="bg1"/>
                </a:solidFill>
                <a:latin typeface="+mn-lt"/>
                <a:ea typeface="Arial Unicode MS" panose="020B0604020202020204" pitchFamily="34" charset="-122"/>
                <a:cs typeface="Arial Unicode MS" panose="020B0604020202020204" pitchFamily="34" charset="-122"/>
              </a:rPr>
              <a:t> </a:t>
            </a:r>
            <a:endParaRPr lang="zh-CN" altLang="en-US" sz="1400" b="0" dirty="0">
              <a:solidFill>
                <a:schemeClr val="bg1"/>
              </a:solidFill>
              <a:latin typeface="+mn-lt"/>
              <a:ea typeface="Arial Unicode MS" panose="020B0604020202020204" pitchFamily="34" charset="-122"/>
              <a:cs typeface="Arial Unicode MS" panose="020B0604020202020204" pitchFamily="34" charset="-122"/>
            </a:endParaRPr>
          </a:p>
        </p:txBody>
      </p:sp>
      <p:sp>
        <p:nvSpPr>
          <p:cNvPr id="14" name="任意多边形 13"/>
          <p:cNvSpPr/>
          <p:nvPr userDrawn="1"/>
        </p:nvSpPr>
        <p:spPr>
          <a:xfrm rot="5400000">
            <a:off x="57745" y="-166931"/>
            <a:ext cx="1044562" cy="1378426"/>
          </a:xfrm>
          <a:custGeom>
            <a:avLst/>
            <a:gdLst>
              <a:gd name="connsiteX0" fmla="*/ 0 w 1044561"/>
              <a:gd name="connsiteY0" fmla="*/ 996287 h 1419369"/>
              <a:gd name="connsiteX1" fmla="*/ 0 w 1044561"/>
              <a:gd name="connsiteY1" fmla="*/ 0 h 1419369"/>
              <a:gd name="connsiteX2" fmla="*/ 1044561 w 1044561"/>
              <a:gd name="connsiteY2" fmla="*/ 686380 h 1419369"/>
              <a:gd name="connsiteX3" fmla="*/ 1044561 w 1044561"/>
              <a:gd name="connsiteY3" fmla="*/ 996287 h 1419369"/>
              <a:gd name="connsiteX4" fmla="*/ 0 w 1044561"/>
              <a:gd name="connsiteY4" fmla="*/ 1419369 h 1419369"/>
              <a:gd name="connsiteX5" fmla="*/ 0 w 1044561"/>
              <a:gd name="connsiteY5" fmla="*/ 996288 h 1419369"/>
              <a:gd name="connsiteX6" fmla="*/ 1044561 w 1044561"/>
              <a:gd name="connsiteY6" fmla="*/ 996288 h 1419369"/>
              <a:gd name="connsiteX7" fmla="*/ 1044561 w 1044561"/>
              <a:gd name="connsiteY7" fmla="*/ 1419369 h 141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561" h="1419369">
                <a:moveTo>
                  <a:pt x="0" y="996287"/>
                </a:moveTo>
                <a:lnTo>
                  <a:pt x="0" y="0"/>
                </a:lnTo>
                <a:lnTo>
                  <a:pt x="1044561" y="686380"/>
                </a:lnTo>
                <a:lnTo>
                  <a:pt x="1044561" y="996287"/>
                </a:lnTo>
                <a:close/>
                <a:moveTo>
                  <a:pt x="0" y="1419369"/>
                </a:moveTo>
                <a:lnTo>
                  <a:pt x="0" y="996288"/>
                </a:lnTo>
                <a:lnTo>
                  <a:pt x="1044561" y="996288"/>
                </a:lnTo>
                <a:lnTo>
                  <a:pt x="1044561" y="14193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5019179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
        <p:nvSpPr>
          <p:cNvPr id="6" name="任意多边形 5"/>
          <p:cNvSpPr/>
          <p:nvPr userDrawn="1"/>
        </p:nvSpPr>
        <p:spPr>
          <a:xfrm rot="5400000">
            <a:off x="113623" y="-113623"/>
            <a:ext cx="1064524" cy="1291772"/>
          </a:xfrm>
          <a:custGeom>
            <a:avLst/>
            <a:gdLst>
              <a:gd name="connsiteX0" fmla="*/ 0 w 1064524"/>
              <a:gd name="connsiteY0" fmla="*/ 1291772 h 1291772"/>
              <a:gd name="connsiteX1" fmla="*/ 0 w 1064524"/>
              <a:gd name="connsiteY1" fmla="*/ 0 h 1291772"/>
              <a:gd name="connsiteX2" fmla="*/ 1064524 w 1064524"/>
              <a:gd name="connsiteY2" fmla="*/ 976727 h 1291772"/>
              <a:gd name="connsiteX3" fmla="*/ 1064524 w 1064524"/>
              <a:gd name="connsiteY3" fmla="*/ 1291772 h 1291772"/>
              <a:gd name="connsiteX4" fmla="*/ 0 w 1064524"/>
              <a:gd name="connsiteY4" fmla="*/ 1291772 h 1291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524" h="1291772">
                <a:moveTo>
                  <a:pt x="0" y="1291772"/>
                </a:moveTo>
                <a:lnTo>
                  <a:pt x="0" y="0"/>
                </a:lnTo>
                <a:lnTo>
                  <a:pt x="1064524" y="976727"/>
                </a:lnTo>
                <a:lnTo>
                  <a:pt x="1064524" y="1291772"/>
                </a:lnTo>
                <a:lnTo>
                  <a:pt x="0" y="129177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3690612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4" tIns="45718" rIns="91434"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4" tIns="45718" rIns="91434" bIns="4571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4" tIns="45718" rIns="91434" bIns="45718" rtlCol="0" anchor="ctr"/>
          <a:lstStyle>
            <a:lvl1pPr algn="l">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4DA96E64-783D-463C-BA44-F5AF67B46485}" type="datetimeFigureOut">
              <a:rPr lang="zh-CN" altLang="en-US" smtClean="0"/>
              <a:pPr/>
              <a:t>2017/10/11</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4" tIns="45718" rIns="91434" bIns="45718" rtlCol="0" anchor="ctr"/>
          <a:lstStyle>
            <a:lvl1pPr algn="ct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4" tIns="45718" rIns="91434" bIns="45718" rtlCol="0" anchor="ctr"/>
          <a:lstStyle>
            <a:lvl1pPr algn="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A8C676CA-DACA-4216-AE75-62203F837763}" type="slidenum">
              <a:rPr lang="zh-CN" altLang="en-US" smtClean="0"/>
              <a:pPr/>
              <a:t>‹#›</a:t>
            </a:fld>
            <a:endParaRPr lang="zh-CN" altLang="en-US"/>
          </a:p>
        </p:txBody>
      </p:sp>
      <p:sp>
        <p:nvSpPr>
          <p:cNvPr id="7" name="矩形 6"/>
          <p:cNvSpPr/>
          <p:nvPr userDrawn="1"/>
        </p:nvSpPr>
        <p:spPr>
          <a:xfrm>
            <a:off x="0" y="0"/>
            <a:ext cx="12192000" cy="6858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483748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9" r:id="rId3"/>
    <p:sldLayoutId id="2147483670" r:id="rId4"/>
  </p:sldLayoutIdLst>
  <p:timing>
    <p:tnLst>
      <p:par>
        <p:cTn id="1" dur="indefinite" restart="never" nodeType="tmRoot"/>
      </p:par>
    </p:tnLst>
  </p:timing>
  <p:txStyles>
    <p:titleStyle>
      <a:lvl1pPr algn="l" defTabSz="914332" rtl="0" eaLnBrk="1" latinLnBrk="0" hangingPunct="1">
        <a:lnSpc>
          <a:spcPct val="90000"/>
        </a:lnSpc>
        <a:spcBef>
          <a:spcPct val="0"/>
        </a:spcBef>
        <a:buNone/>
        <a:defRPr sz="4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08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247"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412"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25.jpeg"/><Relationship Id="rId1" Type="http://schemas.openxmlformats.org/officeDocument/2006/relationships/slideLayout" Target="../slideLayouts/slideLayout3.xml"/><Relationship Id="rId4" Type="http://schemas.openxmlformats.org/officeDocument/2006/relationships/chart" Target="../charts/chart9.xml"/></Relationships>
</file>

<file path=ppt/slides/_rels/slide2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6.png"/><Relationship Id="rId7"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microsoft.com/office/2007/relationships/hdphoto" Target="../media/hdphoto3.wdp"/><Relationship Id="rId9"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29910" y="3857776"/>
            <a:ext cx="12221910" cy="3000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7"/>
          <p:cNvSpPr>
            <a:spLocks noChangeArrowheads="1"/>
          </p:cNvSpPr>
          <p:nvPr/>
        </p:nvSpPr>
        <p:spPr bwMode="auto">
          <a:xfrm>
            <a:off x="75167" y="2091140"/>
            <a:ext cx="12071576" cy="1920524"/>
          </a:xfrm>
          <a:prstGeom prst="rect">
            <a:avLst/>
          </a:prstGeom>
          <a:noFill/>
          <a:ln>
            <a:noFill/>
          </a:ln>
          <a:extLst/>
        </p:spPr>
        <p:txBody>
          <a:bodyPr wrap="square" lIns="91436" tIns="45719" rIns="91436" bIns="4571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90000"/>
              </a:lnSpc>
              <a:spcBef>
                <a:spcPct val="0"/>
              </a:spcBef>
              <a:buNone/>
            </a:pPr>
            <a:r>
              <a:rPr lang="zh-CN" altLang="en-US" sz="6600" b="1" spc="3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扁平</a:t>
            </a:r>
            <a:r>
              <a:rPr lang="zh-CN" altLang="en-US" sz="6600" b="1" spc="3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商务工作计划</a:t>
            </a:r>
            <a:r>
              <a:rPr lang="en-US" altLang="zh-CN" sz="6600" b="1" spc="3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PPT</a:t>
            </a:r>
            <a:endParaRPr lang="zh-CN" altLang="en-US" sz="6600" b="1" spc="3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90000"/>
              </a:lnSpc>
              <a:spcBef>
                <a:spcPct val="0"/>
              </a:spcBef>
              <a:buNone/>
            </a:pPr>
            <a:endParaRPr lang="en-US" altLang="zh-CN" sz="6600" b="1" spc="3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文本框 54"/>
          <p:cNvSpPr txBox="1"/>
          <p:nvPr/>
        </p:nvSpPr>
        <p:spPr>
          <a:xfrm>
            <a:off x="3558971" y="3311448"/>
            <a:ext cx="5061284" cy="323165"/>
          </a:xfrm>
          <a:prstGeom prst="rect">
            <a:avLst/>
          </a:prstGeom>
          <a:noFill/>
        </p:spPr>
        <p:txBody>
          <a:bodyPr wrap="square" rtlCol="0">
            <a:spAutoFit/>
          </a:bodyPr>
          <a:lstStyle/>
          <a:p>
            <a:pPr algn="ctr"/>
            <a:r>
              <a:rPr lang="en-US" altLang="zh-CN" sz="1500" spc="15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500" spc="150" dirty="0">
                <a:solidFill>
                  <a:schemeClr val="tx1">
                    <a:lumMod val="50000"/>
                    <a:lumOff val="50000"/>
                  </a:schemeClr>
                </a:solidFill>
                <a:latin typeface="微软雅黑" panose="020B0503020204020204" pitchFamily="34" charset="-122"/>
                <a:ea typeface="微软雅黑" panose="020B0503020204020204" pitchFamily="34" charset="-122"/>
              </a:rPr>
              <a:t>工作汇报</a:t>
            </a:r>
            <a:r>
              <a:rPr lang="en-US" altLang="zh-CN" sz="1500" spc="15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500" spc="150" dirty="0">
                <a:solidFill>
                  <a:schemeClr val="tx1">
                    <a:lumMod val="50000"/>
                    <a:lumOff val="50000"/>
                  </a:schemeClr>
                </a:solidFill>
                <a:latin typeface="微软雅黑" panose="020B0503020204020204" pitchFamily="34" charset="-122"/>
                <a:ea typeface="微软雅黑" panose="020B0503020204020204" pitchFamily="34" charset="-122"/>
              </a:rPr>
              <a:t>商务路演</a:t>
            </a:r>
            <a:r>
              <a:rPr lang="en-US" altLang="zh-CN" sz="1500" spc="15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500" spc="150" dirty="0">
                <a:solidFill>
                  <a:schemeClr val="tx1">
                    <a:lumMod val="50000"/>
                    <a:lumOff val="50000"/>
                  </a:schemeClr>
                </a:solidFill>
                <a:latin typeface="微软雅黑" panose="020B0503020204020204" pitchFamily="34" charset="-122"/>
                <a:ea typeface="微软雅黑" panose="020B0503020204020204" pitchFamily="34" charset="-122"/>
              </a:rPr>
              <a:t>新年计划</a:t>
            </a:r>
            <a:r>
              <a:rPr lang="en-US" altLang="zh-CN" sz="1500" spc="150" dirty="0">
                <a:solidFill>
                  <a:schemeClr val="tx1">
                    <a:lumMod val="50000"/>
                    <a:lumOff val="50000"/>
                  </a:schemeClr>
                </a:solidFill>
                <a:latin typeface="微软雅黑" panose="020B0503020204020204" pitchFamily="34" charset="-122"/>
                <a:ea typeface="微软雅黑" panose="020B0503020204020204" pitchFamily="34" charset="-122"/>
              </a:rPr>
              <a:t>] [PPT</a:t>
            </a:r>
            <a:r>
              <a:rPr lang="zh-CN" altLang="en-US" sz="1500" spc="150" dirty="0">
                <a:solidFill>
                  <a:schemeClr val="tx1">
                    <a:lumMod val="50000"/>
                    <a:lumOff val="50000"/>
                  </a:schemeClr>
                </a:solidFill>
                <a:latin typeface="微软雅黑" panose="020B0503020204020204" pitchFamily="34" charset="-122"/>
                <a:ea typeface="微软雅黑" panose="020B0503020204020204" pitchFamily="34" charset="-122"/>
              </a:rPr>
              <a:t>演示</a:t>
            </a:r>
            <a:r>
              <a:rPr lang="en-US" altLang="zh-CN" sz="1500" spc="15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500" spc="1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4397613" y="4629908"/>
            <a:ext cx="1692000" cy="307777"/>
          </a:xfrm>
          <a:prstGeom prst="rect">
            <a:avLst/>
          </a:prstGeom>
          <a:solidFill>
            <a:schemeClr val="accent2"/>
          </a:solidFill>
          <a:ln>
            <a:noFill/>
          </a:ln>
        </p:spPr>
        <p:txBody>
          <a:bodyPr wrap="square" rtlCol="0" anchor="ctr">
            <a:spAutoFit/>
          </a:bodyPr>
          <a:lstStyle/>
          <a:p>
            <a:pPr algn="ctr"/>
            <a:r>
              <a:rPr lang="zh-CN" altLang="en-US" sz="1400" dirty="0">
                <a:solidFill>
                  <a:schemeClr val="bg1"/>
                </a:solidFill>
                <a:latin typeface="微软雅黑" pitchFamily="34" charset="-122"/>
                <a:ea typeface="微软雅黑" pitchFamily="34" charset="-122"/>
              </a:rPr>
              <a:t>汇报</a:t>
            </a:r>
            <a:r>
              <a:rPr lang="zh-CN" altLang="en-US" sz="1400" dirty="0" smtClean="0">
                <a:solidFill>
                  <a:schemeClr val="bg1"/>
                </a:solidFill>
                <a:latin typeface="微软雅黑" pitchFamily="34" charset="-122"/>
                <a:ea typeface="微软雅黑" pitchFamily="34" charset="-122"/>
              </a:rPr>
              <a:t>人：</a:t>
            </a:r>
            <a:r>
              <a:rPr lang="en-US" altLang="zh-CN" sz="1400" dirty="0" smtClean="0">
                <a:solidFill>
                  <a:schemeClr val="bg1"/>
                </a:solidFill>
                <a:latin typeface="微软雅黑" pitchFamily="34" charset="-122"/>
                <a:ea typeface="微软雅黑" pitchFamily="34" charset="-122"/>
              </a:rPr>
              <a:t>XXXX</a:t>
            </a:r>
            <a:r>
              <a:rPr lang="zh-CN" altLang="en-US" sz="1400" dirty="0" smtClean="0">
                <a:solidFill>
                  <a:schemeClr val="bg1"/>
                </a:solidFill>
                <a:latin typeface="微软雅黑" pitchFamily="34" charset="-122"/>
                <a:ea typeface="微软雅黑" pitchFamily="34" charset="-122"/>
              </a:rPr>
              <a:t> </a:t>
            </a:r>
            <a:endParaRPr lang="zh-CN" altLang="en-US" sz="1400" dirty="0">
              <a:solidFill>
                <a:schemeClr val="bg1"/>
              </a:solidFill>
              <a:latin typeface="微软雅黑" pitchFamily="34" charset="-122"/>
              <a:ea typeface="微软雅黑" pitchFamily="34" charset="-122"/>
            </a:endParaRPr>
          </a:p>
        </p:txBody>
      </p:sp>
      <p:sp>
        <p:nvSpPr>
          <p:cNvPr id="57" name="矩形 56"/>
          <p:cNvSpPr/>
          <p:nvPr/>
        </p:nvSpPr>
        <p:spPr>
          <a:xfrm>
            <a:off x="6089613" y="4585753"/>
            <a:ext cx="1692000" cy="307777"/>
          </a:xfrm>
          <a:prstGeom prst="rect">
            <a:avLst/>
          </a:prstGeom>
          <a:solidFill>
            <a:schemeClr val="accent1"/>
          </a:solidFill>
          <a:ln>
            <a:solidFill>
              <a:schemeClr val="accent1"/>
            </a:solidFill>
          </a:ln>
        </p:spPr>
        <p:txBody>
          <a:bodyPr wrap="square" rtlCol="0" anchor="ctr">
            <a:spAutoFit/>
          </a:bodyPr>
          <a:lstStyle/>
          <a:p>
            <a:pPr algn="ctr"/>
            <a:r>
              <a:rPr lang="zh-CN" altLang="en-US" sz="1400" dirty="0">
                <a:solidFill>
                  <a:schemeClr val="bg1"/>
                </a:solidFill>
                <a:latin typeface="微软雅黑" pitchFamily="34" charset="-122"/>
                <a:ea typeface="微软雅黑" pitchFamily="34" charset="-122"/>
              </a:rPr>
              <a:t>部门</a:t>
            </a:r>
            <a:r>
              <a:rPr lang="zh-CN" altLang="en-US" sz="1400" dirty="0" smtClean="0">
                <a:solidFill>
                  <a:schemeClr val="bg1"/>
                </a:solidFill>
                <a:latin typeface="微软雅黑" pitchFamily="34" charset="-122"/>
                <a:ea typeface="微软雅黑" pitchFamily="34" charset="-122"/>
              </a:rPr>
              <a:t>：</a:t>
            </a:r>
            <a:r>
              <a:rPr lang="en-US" altLang="zh-CN" sz="1400" dirty="0" smtClean="0">
                <a:solidFill>
                  <a:schemeClr val="bg1"/>
                </a:solidFill>
                <a:latin typeface="微软雅黑" pitchFamily="34" charset="-122"/>
                <a:ea typeface="微软雅黑" pitchFamily="34" charset="-122"/>
              </a:rPr>
              <a:t>XXXX</a:t>
            </a:r>
            <a:endParaRPr lang="zh-CN" altLang="en-US" sz="1400" dirty="0">
              <a:solidFill>
                <a:schemeClr val="bg1"/>
              </a:solidFill>
              <a:latin typeface="微软雅黑" pitchFamily="34" charset="-122"/>
              <a:ea typeface="微软雅黑" pitchFamily="34" charset="-122"/>
            </a:endParaRPr>
          </a:p>
        </p:txBody>
      </p:sp>
      <p:sp>
        <p:nvSpPr>
          <p:cNvPr id="28" name="矩形 27"/>
          <p:cNvSpPr/>
          <p:nvPr/>
        </p:nvSpPr>
        <p:spPr>
          <a:xfrm>
            <a:off x="6172868" y="4624924"/>
            <a:ext cx="1692000" cy="307777"/>
          </a:xfrm>
          <a:prstGeom prst="rect">
            <a:avLst/>
          </a:prstGeom>
          <a:solidFill>
            <a:schemeClr val="accent2"/>
          </a:solidFill>
          <a:ln>
            <a:noFill/>
          </a:ln>
        </p:spPr>
        <p:txBody>
          <a:bodyPr wrap="square" rtlCol="0" anchor="ctr">
            <a:spAutoFit/>
          </a:bodyPr>
          <a:lstStyle/>
          <a:p>
            <a:pPr algn="ctr"/>
            <a:r>
              <a:rPr lang="zh-CN" altLang="en-US" sz="1400" dirty="0" smtClean="0">
                <a:solidFill>
                  <a:schemeClr val="bg1"/>
                </a:solidFill>
                <a:latin typeface="微软雅黑" pitchFamily="34" charset="-122"/>
                <a:ea typeface="微软雅黑" pitchFamily="34" charset="-122"/>
              </a:rPr>
              <a:t>部   门：</a:t>
            </a:r>
            <a:r>
              <a:rPr lang="en-US" altLang="zh-CN" sz="1400" dirty="0" smtClean="0">
                <a:solidFill>
                  <a:schemeClr val="bg1"/>
                </a:solidFill>
                <a:latin typeface="微软雅黑" pitchFamily="34" charset="-122"/>
                <a:ea typeface="微软雅黑" pitchFamily="34" charset="-122"/>
              </a:rPr>
              <a:t>XXXX</a:t>
            </a:r>
            <a:r>
              <a:rPr lang="zh-CN" altLang="en-US" sz="1400" dirty="0" smtClean="0">
                <a:solidFill>
                  <a:schemeClr val="bg1"/>
                </a:solidFill>
                <a:latin typeface="微软雅黑" pitchFamily="34" charset="-122"/>
                <a:ea typeface="微软雅黑" pitchFamily="34" charset="-122"/>
              </a:rPr>
              <a:t> </a:t>
            </a:r>
            <a:endParaRPr lang="zh-CN" altLang="en-US" sz="1400" dirty="0">
              <a:solidFill>
                <a:schemeClr val="bg1"/>
              </a:solidFill>
              <a:latin typeface="微软雅黑" pitchFamily="34" charset="-122"/>
              <a:ea typeface="微软雅黑" pitchFamily="34" charset="-122"/>
            </a:endParaRPr>
          </a:p>
        </p:txBody>
      </p:sp>
      <p:pic>
        <p:nvPicPr>
          <p:cNvPr id="32" name="图片 31"/>
          <p:cNvPicPr>
            <a:picLocks noChangeAspect="1"/>
          </p:cNvPicPr>
          <p:nvPr/>
        </p:nvPicPr>
        <p:blipFill rotWithShape="1">
          <a:blip r:embed="rId2" cstate="screen">
            <a:extLst>
              <a:ext uri="{28A0092B-C50C-407E-A947-70E740481C1C}">
                <a14:useLocalDpi xmlns:a14="http://schemas.microsoft.com/office/drawing/2010/main"/>
              </a:ext>
            </a:extLst>
          </a:blip>
          <a:srcRect r="-7591"/>
          <a:stretch/>
        </p:blipFill>
        <p:spPr>
          <a:xfrm>
            <a:off x="11085380" y="117193"/>
            <a:ext cx="702849" cy="727086"/>
          </a:xfrm>
          <a:prstGeom prst="rect">
            <a:avLst/>
          </a:prstGeom>
        </p:spPr>
      </p:pic>
    </p:spTree>
    <p:extLst>
      <p:ext uri="{BB962C8B-B14F-4D97-AF65-F5344CB8AC3E}">
        <p14:creationId xmlns:p14="http://schemas.microsoft.com/office/powerpoint/2010/main" val="144781496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par>
                          <p:cTn id="8" fill="hold">
                            <p:stCondLst>
                              <p:cond delay="1250"/>
                            </p:stCondLst>
                            <p:childTnLst>
                              <p:par>
                                <p:cTn id="9" presetID="23" presetClass="entr" presetSubtype="36" fill="hold" grpId="0" nodeType="afterEffect">
                                  <p:stCondLst>
                                    <p:cond delay="0"/>
                                  </p:stCondLst>
                                  <p:iterate type="lt">
                                    <p:tmPct val="10000"/>
                                  </p:iterate>
                                  <p:childTnLst>
                                    <p:set>
                                      <p:cBhvr>
                                        <p:cTn id="10" dur="1" fill="hold">
                                          <p:stCondLst>
                                            <p:cond delay="0"/>
                                          </p:stCondLst>
                                        </p:cTn>
                                        <p:tgtEl>
                                          <p:spTgt spid="52"/>
                                        </p:tgtEl>
                                        <p:attrNameLst>
                                          <p:attrName>style.visibility</p:attrName>
                                        </p:attrNameLst>
                                      </p:cBhvr>
                                      <p:to>
                                        <p:strVal val="visible"/>
                                      </p:to>
                                    </p:set>
                                    <p:anim calcmode="lin" valueType="num">
                                      <p:cBhvr>
                                        <p:cTn id="11" dur="750" fill="hold"/>
                                        <p:tgtEl>
                                          <p:spTgt spid="52"/>
                                        </p:tgtEl>
                                        <p:attrNameLst>
                                          <p:attrName>ppt_w</p:attrName>
                                        </p:attrNameLst>
                                      </p:cBhvr>
                                      <p:tavLst>
                                        <p:tav tm="0">
                                          <p:val>
                                            <p:strVal val="(6*min(max(#ppt_w*#ppt_h,.3),1)-7.4)/-.7*#ppt_w"/>
                                          </p:val>
                                        </p:tav>
                                        <p:tav tm="100000">
                                          <p:val>
                                            <p:strVal val="#ppt_w"/>
                                          </p:val>
                                        </p:tav>
                                      </p:tavLst>
                                    </p:anim>
                                    <p:anim calcmode="lin" valueType="num">
                                      <p:cBhvr>
                                        <p:cTn id="12" dur="750" fill="hold"/>
                                        <p:tgtEl>
                                          <p:spTgt spid="52"/>
                                        </p:tgtEl>
                                        <p:attrNameLst>
                                          <p:attrName>ppt_h</p:attrName>
                                        </p:attrNameLst>
                                      </p:cBhvr>
                                      <p:tavLst>
                                        <p:tav tm="0">
                                          <p:val>
                                            <p:strVal val="(6*min(max(#ppt_w*#ppt_h,.3),1)-7.4)/-.7*#ppt_h"/>
                                          </p:val>
                                        </p:tav>
                                        <p:tav tm="100000">
                                          <p:val>
                                            <p:strVal val="#ppt_h"/>
                                          </p:val>
                                        </p:tav>
                                      </p:tavLst>
                                    </p:anim>
                                    <p:anim calcmode="lin" valueType="num">
                                      <p:cBhvr>
                                        <p:cTn id="13" dur="750" fill="hold"/>
                                        <p:tgtEl>
                                          <p:spTgt spid="52"/>
                                        </p:tgtEl>
                                        <p:attrNameLst>
                                          <p:attrName>ppt_x</p:attrName>
                                        </p:attrNameLst>
                                      </p:cBhvr>
                                      <p:tavLst>
                                        <p:tav tm="0">
                                          <p:val>
                                            <p:fltVal val="0.5"/>
                                          </p:val>
                                        </p:tav>
                                        <p:tav tm="100000">
                                          <p:val>
                                            <p:strVal val="#ppt_x"/>
                                          </p:val>
                                        </p:tav>
                                      </p:tavLst>
                                    </p:anim>
                                    <p:anim calcmode="lin" valueType="num">
                                      <p:cBhvr>
                                        <p:cTn id="14" dur="750" fill="hold"/>
                                        <p:tgtEl>
                                          <p:spTgt spid="52"/>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2750"/>
                            </p:stCondLst>
                            <p:childTnLst>
                              <p:par>
                                <p:cTn id="16" presetID="12" presetClass="entr" presetSubtype="1"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ppt_y</p:attrName>
                                        </p:attrNameLst>
                                      </p:cBhvr>
                                      <p:tavLst>
                                        <p:tav tm="0">
                                          <p:val>
                                            <p:strVal val="#ppt_y-#ppt_h*1.125000"/>
                                          </p:val>
                                        </p:tav>
                                        <p:tav tm="100000">
                                          <p:val>
                                            <p:strVal val="#ppt_y"/>
                                          </p:val>
                                        </p:tav>
                                      </p:tavLst>
                                    </p:anim>
                                    <p:animEffect transition="in" filter="wipe(down)">
                                      <p:cBhvr>
                                        <p:cTn id="19" dur="500"/>
                                        <p:tgtEl>
                                          <p:spTgt spid="55"/>
                                        </p:tgtEl>
                                      </p:cBhvr>
                                    </p:animEffect>
                                  </p:childTnLst>
                                </p:cTn>
                              </p:par>
                            </p:childTnLst>
                          </p:cTn>
                        </p:par>
                        <p:par>
                          <p:cTn id="20" fill="hold">
                            <p:stCondLst>
                              <p:cond delay="3250"/>
                            </p:stCondLst>
                            <p:childTnLst>
                              <p:par>
                                <p:cTn id="21" presetID="37"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anim calcmode="lin" valueType="num">
                                      <p:cBhvr>
                                        <p:cTn id="24" dur="500" fill="hold"/>
                                        <p:tgtEl>
                                          <p:spTgt spid="56"/>
                                        </p:tgtEl>
                                        <p:attrNameLst>
                                          <p:attrName>ppt_x</p:attrName>
                                        </p:attrNameLst>
                                      </p:cBhvr>
                                      <p:tavLst>
                                        <p:tav tm="0">
                                          <p:val>
                                            <p:strVal val="#ppt_x"/>
                                          </p:val>
                                        </p:tav>
                                        <p:tav tm="100000">
                                          <p:val>
                                            <p:strVal val="#ppt_x"/>
                                          </p:val>
                                        </p:tav>
                                      </p:tavLst>
                                    </p:anim>
                                    <p:anim calcmode="lin" valueType="num">
                                      <p:cBhvr>
                                        <p:cTn id="25" dur="450" decel="100000" fill="hold"/>
                                        <p:tgtEl>
                                          <p:spTgt spid="56"/>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56"/>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25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anim calcmode="lin" valueType="num">
                                      <p:cBhvr>
                                        <p:cTn id="30" dur="500" fill="hold"/>
                                        <p:tgtEl>
                                          <p:spTgt spid="57"/>
                                        </p:tgtEl>
                                        <p:attrNameLst>
                                          <p:attrName>ppt_x</p:attrName>
                                        </p:attrNameLst>
                                      </p:cBhvr>
                                      <p:tavLst>
                                        <p:tav tm="0">
                                          <p:val>
                                            <p:strVal val="#ppt_x"/>
                                          </p:val>
                                        </p:tav>
                                        <p:tav tm="100000">
                                          <p:val>
                                            <p:strVal val="#ppt_x"/>
                                          </p:val>
                                        </p:tav>
                                      </p:tavLst>
                                    </p:anim>
                                    <p:anim calcmode="lin" valueType="num">
                                      <p:cBhvr>
                                        <p:cTn id="31" dur="450" decel="100000" fill="hold"/>
                                        <p:tgtEl>
                                          <p:spTgt spid="57"/>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57"/>
                                        </p:tgtEl>
                                        <p:attrNameLst>
                                          <p:attrName>ppt_y</p:attrName>
                                        </p:attrNameLst>
                                      </p:cBhvr>
                                      <p:tavLst>
                                        <p:tav tm="0">
                                          <p:val>
                                            <p:strVal val="#ppt_y-.03"/>
                                          </p:val>
                                        </p:tav>
                                        <p:tav tm="100000">
                                          <p:val>
                                            <p:strVal val="#ppt_y"/>
                                          </p:val>
                                        </p:tav>
                                      </p:tavLst>
                                    </p:anim>
                                  </p:childTnLst>
                                </p:cTn>
                              </p:par>
                            </p:childTnLst>
                          </p:cTn>
                        </p:par>
                        <p:par>
                          <p:cTn id="33" fill="hold">
                            <p:stCondLst>
                              <p:cond delay="4000"/>
                            </p:stCondLst>
                            <p:childTnLst>
                              <p:par>
                                <p:cTn id="34" presetID="3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anim calcmode="lin" valueType="num">
                                      <p:cBhvr>
                                        <p:cTn id="37" dur="500" fill="hold"/>
                                        <p:tgtEl>
                                          <p:spTgt spid="28"/>
                                        </p:tgtEl>
                                        <p:attrNameLst>
                                          <p:attrName>ppt_x</p:attrName>
                                        </p:attrNameLst>
                                      </p:cBhvr>
                                      <p:tavLst>
                                        <p:tav tm="0">
                                          <p:val>
                                            <p:strVal val="#ppt_x"/>
                                          </p:val>
                                        </p:tav>
                                        <p:tav tm="100000">
                                          <p:val>
                                            <p:strVal val="#ppt_x"/>
                                          </p:val>
                                        </p:tav>
                                      </p:tavLst>
                                    </p:anim>
                                    <p:anim calcmode="lin" valueType="num">
                                      <p:cBhvr>
                                        <p:cTn id="38" dur="450" decel="100000" fill="hold"/>
                                        <p:tgtEl>
                                          <p:spTgt spid="28"/>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heel(1)">
                                      <p:cBhvr>
                                        <p:cTn id="43" dur="1000"/>
                                        <p:tgtEl>
                                          <p:spTgt spid="32"/>
                                        </p:tgtEl>
                                      </p:cBhvr>
                                    </p:animEffect>
                                  </p:childTnLst>
                                </p:cTn>
                              </p:par>
                            </p:childTnLst>
                          </p:cTn>
                        </p:par>
                        <p:par>
                          <p:cTn id="44" fill="hold">
                            <p:stCondLst>
                              <p:cond delay="5500"/>
                            </p:stCondLst>
                            <p:childTnLst>
                              <p:par>
                                <p:cTn id="45" presetID="26" presetClass="emph" presetSubtype="0" fill="hold" nodeType="afterEffect">
                                  <p:stCondLst>
                                    <p:cond delay="0"/>
                                  </p:stCondLst>
                                  <p:childTnLst>
                                    <p:animEffect transition="out" filter="fade">
                                      <p:cBhvr>
                                        <p:cTn id="46" dur="500" tmFilter="0, 0; .2, .5; .8, .5; 1, 0"/>
                                        <p:tgtEl>
                                          <p:spTgt spid="32"/>
                                        </p:tgtEl>
                                      </p:cBhvr>
                                    </p:animEffect>
                                    <p:animScale>
                                      <p:cBhvr>
                                        <p:cTn id="47"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55" grpId="0"/>
      <p:bldP spid="56" grpId="0" animBg="1"/>
      <p:bldP spid="57" grpId="0" animBg="1"/>
      <p:bldP spid="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794921520"/>
              </p:ext>
            </p:extLst>
          </p:nvPr>
        </p:nvGraphicFramePr>
        <p:xfrm>
          <a:off x="934079" y="1418170"/>
          <a:ext cx="7342681" cy="4965821"/>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29"/>
          <p:cNvSpPr txBox="1"/>
          <p:nvPr/>
        </p:nvSpPr>
        <p:spPr>
          <a:xfrm flipH="1">
            <a:off x="8662988" y="2543553"/>
            <a:ext cx="2495550" cy="430887"/>
          </a:xfrm>
          <a:prstGeom prst="rect">
            <a:avLst/>
          </a:prstGeom>
          <a:noFill/>
        </p:spPr>
        <p:txBody>
          <a:bodyPr wrap="square" rtlCol="0" anchor="ct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200" dirty="0" smtClean="0">
                <a:solidFill>
                  <a:schemeClr val="tx1">
                    <a:lumMod val="75000"/>
                    <a:lumOff val="25000"/>
                  </a:schemeClr>
                </a:solidFill>
                <a:latin typeface="Arial Rounded MT Bold" pitchFamily="34" charset="0"/>
                <a:cs typeface="Times New Roman" pitchFamily="18" charset="0"/>
              </a:rPr>
              <a:t>点击添加标题</a:t>
            </a:r>
            <a:endParaRPr kumimoji="0" lang="zh-CN" altLang="en-US" sz="220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9" name="TextBox 30"/>
          <p:cNvSpPr txBox="1"/>
          <p:nvPr/>
        </p:nvSpPr>
        <p:spPr>
          <a:xfrm>
            <a:off x="8662987" y="3020302"/>
            <a:ext cx="2681289" cy="2677656"/>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说明，在此录入上述图表的综合描述说明，在此录入上述图表的综合描述</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en-US" altLang="zh-CN" sz="1400" dirty="0" smtClean="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400" dirty="0" smtClean="0">
                <a:solidFill>
                  <a:schemeClr val="tx1">
                    <a:lumMod val="75000"/>
                    <a:lumOff val="25000"/>
                  </a:schemeClr>
                </a:solidFill>
                <a:latin typeface="微软雅黑" pitchFamily="34" charset="-122"/>
                <a:ea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pSp>
        <p:nvGrpSpPr>
          <p:cNvPr id="10" name="组合 9"/>
          <p:cNvGrpSpPr/>
          <p:nvPr/>
        </p:nvGrpSpPr>
        <p:grpSpPr>
          <a:xfrm>
            <a:off x="-1024946" y="4329501"/>
            <a:ext cx="806005" cy="1021646"/>
            <a:chOff x="258707" y="1893595"/>
            <a:chExt cx="374681" cy="474924"/>
          </a:xfrm>
        </p:grpSpPr>
        <p:sp>
          <p:nvSpPr>
            <p:cNvPr id="11" name="任意多边形 10"/>
            <p:cNvSpPr>
              <a:spLocks noChangeArrowheads="1"/>
            </p:cNvSpPr>
            <p:nvPr/>
          </p:nvSpPr>
          <p:spPr bwMode="auto">
            <a:xfrm>
              <a:off x="335479" y="1893595"/>
              <a:ext cx="221136" cy="474924"/>
            </a:xfrm>
            <a:custGeom>
              <a:avLst/>
              <a:gdLst>
                <a:gd name="connsiteX0" fmla="*/ 63545 w 221136"/>
                <a:gd name="connsiteY0" fmla="*/ 105225 h 474924"/>
                <a:gd name="connsiteX1" fmla="*/ 88963 w 221136"/>
                <a:gd name="connsiteY1" fmla="*/ 105225 h 474924"/>
                <a:gd name="connsiteX2" fmla="*/ 94046 w 221136"/>
                <a:gd name="connsiteY2" fmla="*/ 105225 h 474924"/>
                <a:gd name="connsiteX3" fmla="*/ 157591 w 221136"/>
                <a:gd name="connsiteY3" fmla="*/ 105225 h 474924"/>
                <a:gd name="connsiteX4" fmla="*/ 221136 w 221136"/>
                <a:gd name="connsiteY4" fmla="*/ 160240 h 474924"/>
                <a:gd name="connsiteX5" fmla="*/ 221136 w 221136"/>
                <a:gd name="connsiteY5" fmla="*/ 265868 h 474924"/>
                <a:gd name="connsiteX6" fmla="*/ 200802 w 221136"/>
                <a:gd name="connsiteY6" fmla="*/ 283473 h 474924"/>
                <a:gd name="connsiteX7" fmla="*/ 180467 w 221136"/>
                <a:gd name="connsiteY7" fmla="*/ 265868 h 474924"/>
                <a:gd name="connsiteX8" fmla="*/ 180467 w 221136"/>
                <a:gd name="connsiteY8" fmla="*/ 204252 h 474924"/>
                <a:gd name="connsiteX9" fmla="*/ 180467 w 221136"/>
                <a:gd name="connsiteY9" fmla="*/ 166842 h 474924"/>
                <a:gd name="connsiteX10" fmla="*/ 170300 w 221136"/>
                <a:gd name="connsiteY10" fmla="*/ 166842 h 474924"/>
                <a:gd name="connsiteX11" fmla="*/ 170300 w 221136"/>
                <a:gd name="connsiteY11" fmla="*/ 206452 h 474924"/>
                <a:gd name="connsiteX12" fmla="*/ 170300 w 221136"/>
                <a:gd name="connsiteY12" fmla="*/ 274671 h 474924"/>
                <a:gd name="connsiteX13" fmla="*/ 170300 w 221136"/>
                <a:gd name="connsiteY13" fmla="*/ 283473 h 474924"/>
                <a:gd name="connsiteX14" fmla="*/ 170300 w 221136"/>
                <a:gd name="connsiteY14" fmla="*/ 450718 h 474924"/>
                <a:gd name="connsiteX15" fmla="*/ 142340 w 221136"/>
                <a:gd name="connsiteY15" fmla="*/ 474924 h 474924"/>
                <a:gd name="connsiteX16" fmla="*/ 116923 w 221136"/>
                <a:gd name="connsiteY16" fmla="*/ 450718 h 474924"/>
                <a:gd name="connsiteX17" fmla="*/ 116923 w 221136"/>
                <a:gd name="connsiteY17" fmla="*/ 283473 h 474924"/>
                <a:gd name="connsiteX18" fmla="*/ 104214 w 221136"/>
                <a:gd name="connsiteY18" fmla="*/ 283473 h 474924"/>
                <a:gd name="connsiteX19" fmla="*/ 104214 w 221136"/>
                <a:gd name="connsiteY19" fmla="*/ 450718 h 474924"/>
                <a:gd name="connsiteX20" fmla="*/ 78796 w 221136"/>
                <a:gd name="connsiteY20" fmla="*/ 474924 h 474924"/>
                <a:gd name="connsiteX21" fmla="*/ 50836 w 221136"/>
                <a:gd name="connsiteY21" fmla="*/ 450718 h 474924"/>
                <a:gd name="connsiteX22" fmla="*/ 50836 w 221136"/>
                <a:gd name="connsiteY22" fmla="*/ 283473 h 474924"/>
                <a:gd name="connsiteX23" fmla="*/ 50836 w 221136"/>
                <a:gd name="connsiteY23" fmla="*/ 274671 h 474924"/>
                <a:gd name="connsiteX24" fmla="*/ 50836 w 221136"/>
                <a:gd name="connsiteY24" fmla="*/ 206452 h 474924"/>
                <a:gd name="connsiteX25" fmla="*/ 50836 w 221136"/>
                <a:gd name="connsiteY25" fmla="*/ 166842 h 474924"/>
                <a:gd name="connsiteX26" fmla="*/ 40669 w 221136"/>
                <a:gd name="connsiteY26" fmla="*/ 166842 h 474924"/>
                <a:gd name="connsiteX27" fmla="*/ 40669 w 221136"/>
                <a:gd name="connsiteY27" fmla="*/ 204252 h 474924"/>
                <a:gd name="connsiteX28" fmla="*/ 40669 w 221136"/>
                <a:gd name="connsiteY28" fmla="*/ 265868 h 474924"/>
                <a:gd name="connsiteX29" fmla="*/ 20334 w 221136"/>
                <a:gd name="connsiteY29" fmla="*/ 283473 h 474924"/>
                <a:gd name="connsiteX30" fmla="*/ 0 w 221136"/>
                <a:gd name="connsiteY30" fmla="*/ 265868 h 474924"/>
                <a:gd name="connsiteX31" fmla="*/ 0 w 221136"/>
                <a:gd name="connsiteY31" fmla="*/ 160240 h 474924"/>
                <a:gd name="connsiteX32" fmla="*/ 63545 w 221136"/>
                <a:gd name="connsiteY32" fmla="*/ 105225 h 474924"/>
                <a:gd name="connsiteX33" fmla="*/ 110568 w 221136"/>
                <a:gd name="connsiteY33" fmla="*/ 0 h 474924"/>
                <a:gd name="connsiteX34" fmla="*/ 157015 w 221136"/>
                <a:gd name="connsiteY34" fmla="*/ 47680 h 474924"/>
                <a:gd name="connsiteX35" fmla="*/ 110568 w 221136"/>
                <a:gd name="connsiteY35" fmla="*/ 95360 h 474924"/>
                <a:gd name="connsiteX36" fmla="*/ 64121 w 221136"/>
                <a:gd name="connsiteY36" fmla="*/ 47680 h 474924"/>
                <a:gd name="connsiteX37" fmla="*/ 110568 w 221136"/>
                <a:gd name="connsiteY37"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136" h="474924">
                  <a:moveTo>
                    <a:pt x="63545" y="105225"/>
                  </a:moveTo>
                  <a:cubicBezTo>
                    <a:pt x="63545" y="105225"/>
                    <a:pt x="63545" y="105225"/>
                    <a:pt x="88963" y="105225"/>
                  </a:cubicBezTo>
                  <a:cubicBezTo>
                    <a:pt x="88963" y="105225"/>
                    <a:pt x="88963" y="105225"/>
                    <a:pt x="94046" y="105225"/>
                  </a:cubicBezTo>
                  <a:cubicBezTo>
                    <a:pt x="94046" y="105225"/>
                    <a:pt x="94046" y="105225"/>
                    <a:pt x="157591" y="105225"/>
                  </a:cubicBezTo>
                  <a:cubicBezTo>
                    <a:pt x="190635" y="105225"/>
                    <a:pt x="221136" y="129432"/>
                    <a:pt x="221136" y="160240"/>
                  </a:cubicBezTo>
                  <a:cubicBezTo>
                    <a:pt x="221136" y="160240"/>
                    <a:pt x="221136" y="160240"/>
                    <a:pt x="221136" y="265868"/>
                  </a:cubicBezTo>
                  <a:cubicBezTo>
                    <a:pt x="221136" y="276871"/>
                    <a:pt x="210969" y="283473"/>
                    <a:pt x="200802" y="283473"/>
                  </a:cubicBezTo>
                  <a:cubicBezTo>
                    <a:pt x="188093" y="283473"/>
                    <a:pt x="180467" y="276871"/>
                    <a:pt x="180467" y="265868"/>
                  </a:cubicBezTo>
                  <a:cubicBezTo>
                    <a:pt x="180467" y="265868"/>
                    <a:pt x="180467" y="265868"/>
                    <a:pt x="180467" y="204252"/>
                  </a:cubicBezTo>
                  <a:cubicBezTo>
                    <a:pt x="180467" y="204252"/>
                    <a:pt x="180467" y="204252"/>
                    <a:pt x="180467" y="166842"/>
                  </a:cubicBezTo>
                  <a:cubicBezTo>
                    <a:pt x="180467" y="166842"/>
                    <a:pt x="180467" y="166842"/>
                    <a:pt x="170300" y="166842"/>
                  </a:cubicBezTo>
                  <a:cubicBezTo>
                    <a:pt x="170300" y="166842"/>
                    <a:pt x="170300" y="166842"/>
                    <a:pt x="170300" y="206452"/>
                  </a:cubicBezTo>
                  <a:cubicBezTo>
                    <a:pt x="170300" y="206452"/>
                    <a:pt x="170300" y="206452"/>
                    <a:pt x="170300" y="274671"/>
                  </a:cubicBezTo>
                  <a:cubicBezTo>
                    <a:pt x="170300" y="274671"/>
                    <a:pt x="170300" y="274671"/>
                    <a:pt x="170300" y="283473"/>
                  </a:cubicBezTo>
                  <a:cubicBezTo>
                    <a:pt x="170300" y="283473"/>
                    <a:pt x="170300" y="283473"/>
                    <a:pt x="170300" y="450718"/>
                  </a:cubicBezTo>
                  <a:cubicBezTo>
                    <a:pt x="170300" y="463921"/>
                    <a:pt x="157591" y="474924"/>
                    <a:pt x="142340" y="474924"/>
                  </a:cubicBezTo>
                  <a:cubicBezTo>
                    <a:pt x="127090" y="474924"/>
                    <a:pt x="116923" y="463921"/>
                    <a:pt x="116923" y="450718"/>
                  </a:cubicBezTo>
                  <a:cubicBezTo>
                    <a:pt x="116923" y="450718"/>
                    <a:pt x="116923" y="450718"/>
                    <a:pt x="116923" y="283473"/>
                  </a:cubicBezTo>
                  <a:cubicBezTo>
                    <a:pt x="116923" y="283473"/>
                    <a:pt x="116923" y="283473"/>
                    <a:pt x="104214" y="283473"/>
                  </a:cubicBezTo>
                  <a:cubicBezTo>
                    <a:pt x="104214" y="283473"/>
                    <a:pt x="104214" y="283473"/>
                    <a:pt x="104214" y="450718"/>
                  </a:cubicBezTo>
                  <a:cubicBezTo>
                    <a:pt x="104214" y="463921"/>
                    <a:pt x="94046" y="474924"/>
                    <a:pt x="78796" y="474924"/>
                  </a:cubicBezTo>
                  <a:cubicBezTo>
                    <a:pt x="63545" y="474924"/>
                    <a:pt x="50836" y="463921"/>
                    <a:pt x="50836" y="450718"/>
                  </a:cubicBezTo>
                  <a:cubicBezTo>
                    <a:pt x="50836" y="450718"/>
                    <a:pt x="50836" y="450718"/>
                    <a:pt x="50836" y="283473"/>
                  </a:cubicBezTo>
                  <a:cubicBezTo>
                    <a:pt x="50836" y="283473"/>
                    <a:pt x="50836" y="283473"/>
                    <a:pt x="50836" y="274671"/>
                  </a:cubicBezTo>
                  <a:cubicBezTo>
                    <a:pt x="50836" y="274671"/>
                    <a:pt x="50836" y="274671"/>
                    <a:pt x="50836" y="206452"/>
                  </a:cubicBezTo>
                  <a:cubicBezTo>
                    <a:pt x="50836" y="206452"/>
                    <a:pt x="50836" y="206452"/>
                    <a:pt x="50836" y="166842"/>
                  </a:cubicBezTo>
                  <a:cubicBezTo>
                    <a:pt x="50836" y="166842"/>
                    <a:pt x="50836" y="166842"/>
                    <a:pt x="40669" y="166842"/>
                  </a:cubicBezTo>
                  <a:cubicBezTo>
                    <a:pt x="40669" y="166842"/>
                    <a:pt x="40669" y="166842"/>
                    <a:pt x="40669" y="204252"/>
                  </a:cubicBezTo>
                  <a:cubicBezTo>
                    <a:pt x="40669" y="204252"/>
                    <a:pt x="40669" y="204252"/>
                    <a:pt x="40669" y="265868"/>
                  </a:cubicBezTo>
                  <a:cubicBezTo>
                    <a:pt x="40669" y="276871"/>
                    <a:pt x="33043" y="283473"/>
                    <a:pt x="20334" y="283473"/>
                  </a:cubicBezTo>
                  <a:cubicBezTo>
                    <a:pt x="10167" y="283473"/>
                    <a:pt x="0" y="276871"/>
                    <a:pt x="0" y="265868"/>
                  </a:cubicBezTo>
                  <a:cubicBezTo>
                    <a:pt x="0" y="265868"/>
                    <a:pt x="0" y="265868"/>
                    <a:pt x="0" y="160240"/>
                  </a:cubicBezTo>
                  <a:cubicBezTo>
                    <a:pt x="0" y="129432"/>
                    <a:pt x="30502" y="105225"/>
                    <a:pt x="63545" y="105225"/>
                  </a:cubicBezTo>
                  <a:close/>
                  <a:moveTo>
                    <a:pt x="110568" y="0"/>
                  </a:moveTo>
                  <a:cubicBezTo>
                    <a:pt x="136220" y="0"/>
                    <a:pt x="157015" y="21347"/>
                    <a:pt x="157015" y="47680"/>
                  </a:cubicBezTo>
                  <a:cubicBezTo>
                    <a:pt x="157015" y="74013"/>
                    <a:pt x="136220" y="95360"/>
                    <a:pt x="110568" y="95360"/>
                  </a:cubicBezTo>
                  <a:cubicBezTo>
                    <a:pt x="84916" y="95360"/>
                    <a:pt x="64121" y="74013"/>
                    <a:pt x="64121" y="47680"/>
                  </a:cubicBezTo>
                  <a:cubicBezTo>
                    <a:pt x="64121" y="21347"/>
                    <a:pt x="84916" y="0"/>
                    <a:pt x="110568" y="0"/>
                  </a:cubicBezTo>
                  <a:close/>
                </a:path>
              </a:pathLst>
            </a:custGeom>
            <a:solidFill>
              <a:schemeClr val="accent2"/>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2" name="矩形 11"/>
            <p:cNvSpPr/>
            <p:nvPr/>
          </p:nvSpPr>
          <p:spPr>
            <a:xfrm>
              <a:off x="258707"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24946" y="5686674"/>
            <a:ext cx="806005" cy="1021646"/>
            <a:chOff x="624468" y="1893595"/>
            <a:chExt cx="374681" cy="474924"/>
          </a:xfrm>
        </p:grpSpPr>
        <p:sp>
          <p:nvSpPr>
            <p:cNvPr id="14" name="任意多边形 13"/>
            <p:cNvSpPr>
              <a:spLocks noChangeArrowheads="1"/>
            </p:cNvSpPr>
            <p:nvPr/>
          </p:nvSpPr>
          <p:spPr bwMode="auto">
            <a:xfrm>
              <a:off x="693251" y="1893595"/>
              <a:ext cx="237114" cy="474924"/>
            </a:xfrm>
            <a:custGeom>
              <a:avLst/>
              <a:gdLst>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8691 w 237114"/>
                <a:gd name="connsiteY29" fmla="*/ 14531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2240 w 237114"/>
                <a:gd name="connsiteY29" fmla="*/ 118214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0545 w 237114"/>
                <a:gd name="connsiteY4" fmla="*/ 13050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1722 w 237114"/>
                <a:gd name="connsiteY3" fmla="*/ 11474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7114" h="474924">
                  <a:moveTo>
                    <a:pt x="97006" y="105225"/>
                  </a:moveTo>
                  <a:lnTo>
                    <a:pt x="114754" y="105225"/>
                  </a:lnTo>
                  <a:cubicBezTo>
                    <a:pt x="120895" y="105225"/>
                    <a:pt x="121805" y="103480"/>
                    <a:pt x="133176" y="105225"/>
                  </a:cubicBezTo>
                  <a:cubicBezTo>
                    <a:pt x="144547" y="106970"/>
                    <a:pt x="168849" y="103657"/>
                    <a:pt x="182982" y="115693"/>
                  </a:cubicBezTo>
                  <a:cubicBezTo>
                    <a:pt x="192975" y="124203"/>
                    <a:pt x="192047" y="123673"/>
                    <a:pt x="200959" y="145313"/>
                  </a:cubicBezTo>
                  <a:cubicBezTo>
                    <a:pt x="209871" y="166953"/>
                    <a:pt x="224623" y="212126"/>
                    <a:pt x="236455" y="245533"/>
                  </a:cubicBezTo>
                  <a:cubicBezTo>
                    <a:pt x="238990" y="254441"/>
                    <a:pt x="233919" y="263349"/>
                    <a:pt x="226313" y="267804"/>
                  </a:cubicBezTo>
                  <a:cubicBezTo>
                    <a:pt x="216171" y="270031"/>
                    <a:pt x="206029" y="265577"/>
                    <a:pt x="200959" y="256668"/>
                  </a:cubicBezTo>
                  <a:lnTo>
                    <a:pt x="167998" y="160903"/>
                  </a:lnTo>
                  <a:lnTo>
                    <a:pt x="157856" y="160903"/>
                  </a:lnTo>
                  <a:lnTo>
                    <a:pt x="218707" y="325708"/>
                  </a:lnTo>
                  <a:lnTo>
                    <a:pt x="170533" y="325708"/>
                  </a:lnTo>
                  <a:lnTo>
                    <a:pt x="170533" y="457107"/>
                  </a:lnTo>
                  <a:cubicBezTo>
                    <a:pt x="170533" y="468243"/>
                    <a:pt x="160392" y="474924"/>
                    <a:pt x="147715" y="474924"/>
                  </a:cubicBezTo>
                  <a:cubicBezTo>
                    <a:pt x="135037" y="474924"/>
                    <a:pt x="127431" y="468243"/>
                    <a:pt x="127431" y="457107"/>
                  </a:cubicBezTo>
                  <a:lnTo>
                    <a:pt x="127431" y="325708"/>
                  </a:lnTo>
                  <a:lnTo>
                    <a:pt x="109683" y="325708"/>
                  </a:lnTo>
                  <a:lnTo>
                    <a:pt x="109683" y="457107"/>
                  </a:lnTo>
                  <a:cubicBezTo>
                    <a:pt x="109683" y="468243"/>
                    <a:pt x="102077" y="474924"/>
                    <a:pt x="89400" y="474924"/>
                  </a:cubicBezTo>
                  <a:cubicBezTo>
                    <a:pt x="76722" y="474924"/>
                    <a:pt x="66581" y="468243"/>
                    <a:pt x="66581" y="457107"/>
                  </a:cubicBezTo>
                  <a:lnTo>
                    <a:pt x="66581" y="325708"/>
                  </a:lnTo>
                  <a:lnTo>
                    <a:pt x="18407" y="325708"/>
                  </a:lnTo>
                  <a:lnTo>
                    <a:pt x="79258" y="160903"/>
                  </a:lnTo>
                  <a:lnTo>
                    <a:pt x="69116" y="160903"/>
                  </a:lnTo>
                  <a:lnTo>
                    <a:pt x="36155" y="256668"/>
                  </a:lnTo>
                  <a:cubicBezTo>
                    <a:pt x="31085" y="265577"/>
                    <a:pt x="20943" y="270031"/>
                    <a:pt x="10801" y="267804"/>
                  </a:cubicBezTo>
                  <a:cubicBezTo>
                    <a:pt x="3195" y="263349"/>
                    <a:pt x="-1876" y="254441"/>
                    <a:pt x="659" y="245533"/>
                  </a:cubicBezTo>
                  <a:cubicBezTo>
                    <a:pt x="659" y="245533"/>
                    <a:pt x="27033" y="167005"/>
                    <a:pt x="36155" y="145313"/>
                  </a:cubicBezTo>
                  <a:cubicBezTo>
                    <a:pt x="45277" y="123621"/>
                    <a:pt x="47441" y="123577"/>
                    <a:pt x="55392" y="115378"/>
                  </a:cubicBezTo>
                  <a:cubicBezTo>
                    <a:pt x="63343" y="107179"/>
                    <a:pt x="84329" y="105225"/>
                    <a:pt x="97006" y="105225"/>
                  </a:cubicBezTo>
                  <a:close/>
                  <a:moveTo>
                    <a:pt x="118557" y="0"/>
                  </a:moveTo>
                  <a:cubicBezTo>
                    <a:pt x="144209" y="0"/>
                    <a:pt x="165004" y="21163"/>
                    <a:pt x="165004" y="47269"/>
                  </a:cubicBezTo>
                  <a:cubicBezTo>
                    <a:pt x="165004" y="73375"/>
                    <a:pt x="144209" y="94538"/>
                    <a:pt x="118557" y="94538"/>
                  </a:cubicBezTo>
                  <a:cubicBezTo>
                    <a:pt x="92905" y="94538"/>
                    <a:pt x="72110" y="73375"/>
                    <a:pt x="72110" y="47269"/>
                  </a:cubicBezTo>
                  <a:cubicBezTo>
                    <a:pt x="72110" y="21163"/>
                    <a:pt x="92905" y="0"/>
                    <a:pt x="118557" y="0"/>
                  </a:cubicBezTo>
                  <a:close/>
                </a:path>
              </a:pathLst>
            </a:custGeom>
            <a:solidFill>
              <a:schemeClr val="accent1"/>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5" name="矩形 14"/>
            <p:cNvSpPr/>
            <p:nvPr/>
          </p:nvSpPr>
          <p:spPr>
            <a:xfrm>
              <a:off x="624468"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2">
                    <a:lumMod val="7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2">
                  <a:lumMod val="75000"/>
                </a:schemeClr>
              </a:solidFill>
              <a:latin typeface="Arial" panose="020B0604020202020204" pitchFamily="34" charset="0"/>
              <a:ea typeface="宋体" pitchFamily="2" charset="-122"/>
              <a:cs typeface="Arial" panose="020B0604020202020204" pitchFamily="34" charset="0"/>
            </a:endParaRPr>
          </a:p>
        </p:txBody>
      </p:sp>
      <p:sp>
        <p:nvSpPr>
          <p:cNvPr id="1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2">
                    <a:lumMod val="7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25472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5" dur="500"/>
                                        <p:tgtEl>
                                          <p:spTgt spid="7">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left)">
                                      <p:cBhvr>
                                        <p:cTn id="19" dur="500"/>
                                        <p:tgtEl>
                                          <p:spTgt spid="7">
                                            <p:graphicEl>
                                              <a:chart seriesIdx="-4" categoryIdx="0"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left)">
                                      <p:cBhvr>
                                        <p:cTn id="23" dur="500"/>
                                        <p:tgtEl>
                                          <p:spTgt spid="7">
                                            <p:graphicEl>
                                              <a:chart seriesIdx="-4" categoryIdx="1" bldStep="category"/>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left)">
                                      <p:cBhvr>
                                        <p:cTn id="27" dur="500"/>
                                        <p:tgtEl>
                                          <p:spTgt spid="7">
                                            <p:graphicEl>
                                              <a:chart seriesIdx="-4" categoryIdx="2" bldStep="category"/>
                                            </p:graphicEl>
                                          </p:spTgt>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P spid="8" grpId="0"/>
      <p:bldP spid="9"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2225" y="1427204"/>
            <a:ext cx="3141111" cy="1930400"/>
          </a:xfrm>
          <a:custGeom>
            <a:avLst/>
            <a:gdLst/>
            <a:ahLst/>
            <a:cxnLst/>
            <a:rect l="l" t="t" r="r" b="b"/>
            <a:pathLst>
              <a:path w="3141111" h="1930400">
                <a:moveTo>
                  <a:pt x="0" y="0"/>
                </a:moveTo>
                <a:lnTo>
                  <a:pt x="3060256" y="0"/>
                </a:lnTo>
                <a:lnTo>
                  <a:pt x="3025363" y="11012"/>
                </a:lnTo>
                <a:cubicBezTo>
                  <a:pt x="3000530" y="20867"/>
                  <a:pt x="2976886" y="32364"/>
                  <a:pt x="2954431" y="45503"/>
                </a:cubicBezTo>
                <a:cubicBezTo>
                  <a:pt x="2864612" y="98061"/>
                  <a:pt x="2804602" y="167877"/>
                  <a:pt x="2774400" y="254950"/>
                </a:cubicBezTo>
                <a:cubicBezTo>
                  <a:pt x="2744199" y="342024"/>
                  <a:pt x="2729099" y="473027"/>
                  <a:pt x="2729099" y="647959"/>
                </a:cubicBezTo>
                <a:lnTo>
                  <a:pt x="2729099" y="1312779"/>
                </a:lnTo>
                <a:cubicBezTo>
                  <a:pt x="2729099" y="1446920"/>
                  <a:pt x="2738512" y="1544780"/>
                  <a:pt x="2757339" y="1606359"/>
                </a:cubicBezTo>
                <a:cubicBezTo>
                  <a:pt x="2776165" y="1667938"/>
                  <a:pt x="2807936" y="1726575"/>
                  <a:pt x="2852649" y="1782271"/>
                </a:cubicBezTo>
                <a:cubicBezTo>
                  <a:pt x="2897363" y="1837967"/>
                  <a:pt x="2957373" y="1878954"/>
                  <a:pt x="3032680" y="1905233"/>
                </a:cubicBezTo>
                <a:lnTo>
                  <a:pt x="3141111" y="1930400"/>
                </a:lnTo>
                <a:lnTo>
                  <a:pt x="0" y="1930400"/>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9000" dirty="0">
              <a:solidFill>
                <a:schemeClr val="accent1"/>
              </a:solidFill>
              <a:latin typeface="Impact" panose="020B0806030902050204" pitchFamily="34" charset="0"/>
              <a:ea typeface="+mj-ea"/>
            </a:endParaRPr>
          </a:p>
        </p:txBody>
      </p:sp>
      <p:sp>
        <p:nvSpPr>
          <p:cNvPr id="27" name="任意多边形 26"/>
          <p:cNvSpPr/>
          <p:nvPr/>
        </p:nvSpPr>
        <p:spPr>
          <a:xfrm>
            <a:off x="2914652" y="3525923"/>
            <a:ext cx="9277349" cy="1943101"/>
          </a:xfrm>
          <a:custGeom>
            <a:avLst/>
            <a:gdLst>
              <a:gd name="connsiteX0" fmla="*/ 6580647 w 9277349"/>
              <a:gd name="connsiteY0" fmla="*/ 0 h 1943101"/>
              <a:gd name="connsiteX1" fmla="*/ 9277349 w 9277349"/>
              <a:gd name="connsiteY1" fmla="*/ 0 h 1943101"/>
              <a:gd name="connsiteX2" fmla="*/ 9277349 w 9277349"/>
              <a:gd name="connsiteY2" fmla="*/ 1943101 h 1943101"/>
              <a:gd name="connsiteX3" fmla="*/ 0 w 9277349"/>
              <a:gd name="connsiteY3" fmla="*/ 1943101 h 1943101"/>
              <a:gd name="connsiteX4" fmla="*/ 550035 w 9277349"/>
              <a:gd name="connsiteY4" fmla="*/ 1 h 1943101"/>
              <a:gd name="connsiteX5" fmla="*/ 6580647 w 9277349"/>
              <a:gd name="connsiteY5" fmla="*/ 1 h 1943101"/>
              <a:gd name="connsiteX6" fmla="*/ 6580647 w 9277349"/>
              <a:gd name="connsiteY6" fmla="*/ 0 h 194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7349" h="1943101">
                <a:moveTo>
                  <a:pt x="6580647" y="0"/>
                </a:moveTo>
                <a:lnTo>
                  <a:pt x="9277349" y="0"/>
                </a:lnTo>
                <a:lnTo>
                  <a:pt x="9277349" y="1943101"/>
                </a:lnTo>
                <a:lnTo>
                  <a:pt x="0" y="1943101"/>
                </a:lnTo>
                <a:lnTo>
                  <a:pt x="550035" y="1"/>
                </a:lnTo>
                <a:lnTo>
                  <a:pt x="6580647" y="1"/>
                </a:lnTo>
                <a:lnTo>
                  <a:pt x="658064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Box 64"/>
          <p:cNvSpPr txBox="1"/>
          <p:nvPr/>
        </p:nvSpPr>
        <p:spPr>
          <a:xfrm>
            <a:off x="3820197" y="4009272"/>
            <a:ext cx="4373093" cy="976403"/>
          </a:xfrm>
          <a:prstGeom prst="rect">
            <a:avLst/>
          </a:prstGeom>
          <a:noFill/>
        </p:spPr>
        <p:txBody>
          <a:bodyPr wrap="none" lIns="108000" tIns="72000" rIns="108000" bIns="72000" rtlCol="0" anchor="ctr">
            <a:spAutoFit/>
          </a:bodyPr>
          <a:lstStyle>
            <a:defPPr>
              <a:defRPr lang="zh-CN"/>
            </a:defPPr>
            <a:lvl1pPr>
              <a:defRPr sz="1800">
                <a:solidFill>
                  <a:schemeClr val="tx1">
                    <a:lumMod val="75000"/>
                    <a:lumOff val="25000"/>
                  </a:schemeClr>
                </a:solidFill>
              </a:defRPr>
            </a:lvl1pPr>
          </a:lstStyle>
          <a:p>
            <a:pPr fontAlgn="ctr"/>
            <a:r>
              <a:rPr lang="zh-CN" altLang="en-US" sz="5400" b="1" dirty="0">
                <a:solidFill>
                  <a:schemeClr val="bg1"/>
                </a:solidFill>
                <a:latin typeface="微软雅黑" panose="020B0503020204020204" pitchFamily="34" charset="-122"/>
                <a:ea typeface="微软雅黑" panose="020B0503020204020204" pitchFamily="34" charset="-122"/>
              </a:rPr>
              <a:t>工作完成</a:t>
            </a:r>
            <a:r>
              <a:rPr lang="zh-CN" altLang="en-US" sz="5400" b="1" dirty="0" smtClean="0">
                <a:solidFill>
                  <a:schemeClr val="bg1"/>
                </a:solidFill>
                <a:latin typeface="微软雅黑" panose="020B0503020204020204" pitchFamily="34" charset="-122"/>
                <a:ea typeface="微软雅黑" panose="020B0503020204020204" pitchFamily="34" charset="-122"/>
              </a:rPr>
              <a:t>情况</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45275" y="4524010"/>
            <a:ext cx="2204834" cy="461665"/>
          </a:xfrm>
          <a:prstGeom prst="rect">
            <a:avLst/>
          </a:prstGeom>
          <a:noFill/>
        </p:spPr>
        <p:txBody>
          <a:bodyPr wrap="none" rtlCol="0" anchor="ctr">
            <a:spAutoFit/>
          </a:bodyPr>
          <a:lstStyle>
            <a:defPPr>
              <a:defRPr lang="zh-CN"/>
            </a:defPPr>
            <a:lvl1pPr algn="ctr" fontAlgn="ctr">
              <a:defRPr sz="2000">
                <a:solidFill>
                  <a:schemeClr val="bg1">
                    <a:lumMod val="50000"/>
                  </a:schemeClr>
                </a:solidFill>
              </a:defRPr>
            </a:lvl1pPr>
          </a:lstStyle>
          <a:p>
            <a:pPr algn="l"/>
            <a:r>
              <a:rPr lang="en-US" altLang="zh-CN" sz="2400" dirty="0">
                <a:solidFill>
                  <a:schemeClr val="bg1"/>
                </a:solidFill>
                <a:latin typeface="微软雅黑" panose="020B0503020204020204" pitchFamily="34" charset="-122"/>
                <a:ea typeface="微软雅黑" panose="020B0503020204020204" pitchFamily="34" charset="-122"/>
                <a:sym typeface="+mn-lt"/>
              </a:rPr>
              <a:t>Work </a:t>
            </a:r>
            <a:r>
              <a:rPr lang="en-US" altLang="zh-CN" sz="2400" dirty="0" smtClean="0">
                <a:solidFill>
                  <a:schemeClr val="bg1"/>
                </a:solidFill>
                <a:latin typeface="微软雅黑" panose="020B0503020204020204" pitchFamily="34" charset="-122"/>
                <a:ea typeface="微软雅黑" panose="020B0503020204020204" pitchFamily="34" charset="-122"/>
                <a:sym typeface="+mn-lt"/>
              </a:rPr>
              <a:t>Reports</a:t>
            </a:r>
            <a:endParaRPr lang="zh-CN" altLang="en-US" sz="2400" dirty="0">
              <a:solidFill>
                <a:schemeClr val="bg1"/>
              </a:solidFill>
              <a:latin typeface="微软雅黑" panose="020B0503020204020204" pitchFamily="34" charset="-122"/>
              <a:ea typeface="微软雅黑" panose="020B0503020204020204" pitchFamily="34" charset="-122"/>
              <a:sym typeface="+mn-lt"/>
            </a:endParaRPr>
          </a:p>
        </p:txBody>
      </p:sp>
      <p:sp>
        <p:nvSpPr>
          <p:cNvPr id="13" name="文本框 12"/>
          <p:cNvSpPr txBox="1"/>
          <p:nvPr/>
        </p:nvSpPr>
        <p:spPr>
          <a:xfrm>
            <a:off x="2686096" y="884299"/>
            <a:ext cx="3565525" cy="3016210"/>
          </a:xfrm>
          <a:prstGeom prst="rect">
            <a:avLst/>
          </a:prstGeom>
          <a:noFill/>
        </p:spPr>
        <p:txBody>
          <a:bodyPr wrap="square" rtlCol="0" anchor="ctr">
            <a:spAutoFit/>
          </a:bodyPr>
          <a:lstStyle/>
          <a:p>
            <a:r>
              <a:rPr lang="en-US" altLang="zh-CN" sz="18600" dirty="0" smtClean="0">
                <a:solidFill>
                  <a:schemeClr val="accent1"/>
                </a:solidFill>
                <a:latin typeface="Impact" panose="020B0806030902050204" pitchFamily="34" charset="0"/>
                <a:ea typeface="+mj-ea"/>
              </a:rPr>
              <a:t>02</a:t>
            </a:r>
            <a:endParaRPr lang="zh-CN" altLang="en-US" sz="18600" dirty="0">
              <a:solidFill>
                <a:schemeClr val="accent1"/>
              </a:solidFill>
              <a:latin typeface="Impact" panose="020B0806030902050204" pitchFamily="34" charset="0"/>
              <a:ea typeface="+mj-ea"/>
            </a:endParaRPr>
          </a:p>
        </p:txBody>
      </p:sp>
    </p:spTree>
    <p:extLst>
      <p:ext uri="{BB962C8B-B14F-4D97-AF65-F5344CB8AC3E}">
        <p14:creationId xmlns:p14="http://schemas.microsoft.com/office/powerpoint/2010/main" val="364239382"/>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14:presetBounceEnd="42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42000">
                                          <p:cBhvr additive="base">
                                            <p:cTn id="13" dur="600" fill="hold"/>
                                            <p:tgtEl>
                                              <p:spTgt spid="27"/>
                                            </p:tgtEl>
                                            <p:attrNameLst>
                                              <p:attrName>ppt_x</p:attrName>
                                            </p:attrNameLst>
                                          </p:cBhvr>
                                          <p:tavLst>
                                            <p:tav tm="0">
                                              <p:val>
                                                <p:strVal val="1+#ppt_w/2"/>
                                              </p:val>
                                            </p:tav>
                                            <p:tav tm="100000">
                                              <p:val>
                                                <p:strVal val="#ppt_x"/>
                                              </p:val>
                                            </p:tav>
                                          </p:tavLst>
                                        </p:anim>
                                        <p:anim calcmode="lin" valueType="num" p14:bounceEnd="42000">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600" fill="hold"/>
                                            <p:tgtEl>
                                              <p:spTgt spid="27"/>
                                            </p:tgtEl>
                                            <p:attrNameLst>
                                              <p:attrName>ppt_x</p:attrName>
                                            </p:attrNameLst>
                                          </p:cBhvr>
                                          <p:tavLst>
                                            <p:tav tm="0">
                                              <p:val>
                                                <p:strVal val="1+#ppt_w/2"/>
                                              </p:val>
                                            </p:tav>
                                            <p:tav tm="100000">
                                              <p:val>
                                                <p:strVal val="#ppt_x"/>
                                              </p:val>
                                            </p:tav>
                                          </p:tavLst>
                                        </p:anim>
                                        <p:anim calcmode="lin" valueType="num">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399,834</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4866046"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2"/>
                </a:solidFill>
                <a:latin typeface="微软雅黑" panose="020B0503020204020204" pitchFamily="34" charset="-122"/>
                <a:ea typeface="微软雅黑" panose="020B0503020204020204" pitchFamily="34" charset="-122"/>
              </a:rPr>
              <a:t>487</a:t>
            </a:r>
            <a:r>
              <a:rPr lang="en-US" altLang="zh-CN" sz="1600" b="1" dirty="0" smtClean="0">
                <a:solidFill>
                  <a:schemeClr val="accent2"/>
                </a:solidFill>
                <a:latin typeface="微软雅黑" panose="020B0503020204020204" pitchFamily="34" charset="-122"/>
                <a:ea typeface="微软雅黑" panose="020B0503020204020204" pitchFamily="34" charset="-122"/>
              </a:rPr>
              <a:t>3,834K</a:t>
            </a:r>
            <a:endParaRPr lang="en-US" altLang="zh-CN" sz="1600" b="1" dirty="0">
              <a:solidFill>
                <a:schemeClr val="accent2"/>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5258,487</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2"/>
                </a:solidFill>
                <a:latin typeface="微软雅黑" panose="020B0503020204020204" pitchFamily="34" charset="-122"/>
                <a:ea typeface="微软雅黑" panose="020B0503020204020204" pitchFamily="34" charset="-122"/>
              </a:rPr>
              <a:t>258,487</a:t>
            </a:r>
            <a:r>
              <a:rPr lang="en-US" altLang="zh-CN" sz="1600" b="1" dirty="0" smtClean="0">
                <a:solidFill>
                  <a:schemeClr val="accent2"/>
                </a:solidFill>
                <a:latin typeface="微软雅黑" panose="020B0503020204020204" pitchFamily="34" charset="-122"/>
                <a:ea typeface="微软雅黑" panose="020B0503020204020204" pitchFamily="34" charset="-122"/>
              </a:rPr>
              <a:t>K</a:t>
            </a:r>
            <a:endParaRPr lang="en-US" sz="1600" b="1" dirty="0">
              <a:solidFill>
                <a:schemeClr val="accent2"/>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2528" y="1710016"/>
            <a:ext cx="1620000" cy="1620000"/>
          </a:xfrm>
          <a:prstGeom prst="ellipse">
            <a:avLst/>
          </a:prstGeom>
          <a:blipFill>
            <a:blip r:embed="rId3" cstate="screen">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54" name="Group 94"/>
          <p:cNvGrpSpPr/>
          <p:nvPr/>
        </p:nvGrpSpPr>
        <p:grpSpPr>
          <a:xfrm>
            <a:off x="2146167" y="3352517"/>
            <a:ext cx="192723"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1" name="Oval 109"/>
          <p:cNvSpPr>
            <a:spLocks noChangeAspect="1"/>
          </p:cNvSpPr>
          <p:nvPr/>
        </p:nvSpPr>
        <p:spPr>
          <a:xfrm>
            <a:off x="3858754" y="1422016"/>
            <a:ext cx="1908000" cy="1908000"/>
          </a:xfrm>
          <a:prstGeom prst="ellipse">
            <a:avLst/>
          </a:prstGeom>
          <a:blipFill>
            <a:blip r:embed="rId4" cstate="screen">
              <a:extLst>
                <a:ext uri="{28A0092B-C50C-407E-A947-70E740481C1C}">
                  <a14:useLocalDpi xmlns:a14="http://schemas.microsoft.com/office/drawing/2010/main"/>
                </a:ext>
              </a:extLst>
            </a:blip>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62" name="Group 110"/>
          <p:cNvGrpSpPr/>
          <p:nvPr/>
        </p:nvGrpSpPr>
        <p:grpSpPr>
          <a:xfrm>
            <a:off x="4716393" y="3352517"/>
            <a:ext cx="192723"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9" name="Oval 127"/>
          <p:cNvSpPr>
            <a:spLocks noChangeAspect="1"/>
          </p:cNvSpPr>
          <p:nvPr/>
        </p:nvSpPr>
        <p:spPr>
          <a:xfrm>
            <a:off x="6429787" y="1422016"/>
            <a:ext cx="1908000" cy="1908000"/>
          </a:xfrm>
          <a:prstGeom prst="ellipse">
            <a:avLst/>
          </a:prstGeom>
          <a:blipFill>
            <a:blip r:embed="rId5" cstate="screen">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74" name="Group 128"/>
          <p:cNvGrpSpPr/>
          <p:nvPr/>
        </p:nvGrpSpPr>
        <p:grpSpPr>
          <a:xfrm>
            <a:off x="7286619" y="3352517"/>
            <a:ext cx="192723"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1" name="Oval 145"/>
          <p:cNvSpPr>
            <a:spLocks noChangeAspect="1"/>
          </p:cNvSpPr>
          <p:nvPr/>
        </p:nvSpPr>
        <p:spPr>
          <a:xfrm>
            <a:off x="9143206" y="1710016"/>
            <a:ext cx="1620000" cy="1620000"/>
          </a:xfrm>
          <a:prstGeom prst="ellipse">
            <a:avLst/>
          </a:prstGeom>
          <a:blipFill>
            <a:blip r:embed="rId6" cstate="screen">
              <a:extLst>
                <a:ext uri="{28A0092B-C50C-407E-A947-70E740481C1C}">
                  <a14:useLocalDpi xmlns:a14="http://schemas.microsoft.com/office/drawing/2010/main"/>
                </a:ext>
              </a:extLst>
            </a:blip>
            <a:srcRect/>
            <a:stretch>
              <a:fillRect/>
            </a:stretch>
          </a:blip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82" name="Group 146"/>
          <p:cNvGrpSpPr/>
          <p:nvPr/>
        </p:nvGrpSpPr>
        <p:grpSpPr>
          <a:xfrm>
            <a:off x="9856845" y="3352517"/>
            <a:ext cx="192723"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5" name="矩形 84"/>
          <p:cNvSpPr/>
          <p:nvPr/>
        </p:nvSpPr>
        <p:spPr>
          <a:xfrm>
            <a:off x="1303817"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6"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7" name="矩形 86"/>
          <p:cNvSpPr/>
          <p:nvPr/>
        </p:nvSpPr>
        <p:spPr>
          <a:xfrm>
            <a:off x="9014496" y="4418386"/>
            <a:ext cx="1877420" cy="430879"/>
          </a:xfrm>
          <a:prstGeom prst="rect">
            <a:avLst/>
          </a:prstGeom>
        </p:spPr>
        <p:txBody>
          <a:bodyPr wrap="none" lIns="91431" tIns="45716" rIns="91431" bIns="45716">
            <a:spAutoFit/>
          </a:bodyPr>
          <a:lstStyle/>
          <a:p>
            <a:pPr algn="ctr"/>
            <a:r>
              <a:rPr lang="zh-CN" altLang="en-US" sz="2200" b="1" dirty="0" smtClean="0">
                <a:solidFill>
                  <a:schemeClr val="accent2"/>
                </a:solidFill>
                <a:latin typeface="微软雅黑" pitchFamily="34" charset="-122"/>
                <a:ea typeface="微软雅黑" pitchFamily="34" charset="-122"/>
              </a:rPr>
              <a:t>点击添加标题</a:t>
            </a:r>
            <a:endParaRPr lang="en-US" altLang="zh-CN" sz="2200" b="1" dirty="0">
              <a:solidFill>
                <a:schemeClr val="accent2"/>
              </a:solidFill>
              <a:latin typeface="微软雅黑" pitchFamily="34" charset="-122"/>
              <a:ea typeface="微软雅黑" pitchFamily="34" charset="-122"/>
            </a:endParaRPr>
          </a:p>
        </p:txBody>
      </p:sp>
      <p:sp>
        <p:nvSpPr>
          <p:cNvPr id="88"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9" name="矩形 88"/>
          <p:cNvSpPr/>
          <p:nvPr/>
        </p:nvSpPr>
        <p:spPr>
          <a:xfrm>
            <a:off x="3874044" y="4418386"/>
            <a:ext cx="1877420" cy="430879"/>
          </a:xfrm>
          <a:prstGeom prst="rect">
            <a:avLst/>
          </a:prstGeom>
        </p:spPr>
        <p:txBody>
          <a:bodyPr wrap="none" lIns="91431" tIns="45716" rIns="91431" bIns="45716">
            <a:spAutoFit/>
          </a:bodyPr>
          <a:lstStyle/>
          <a:p>
            <a:pPr algn="ctr"/>
            <a:r>
              <a:rPr lang="zh-CN" altLang="en-US" sz="2200" b="1" dirty="0" smtClean="0">
                <a:solidFill>
                  <a:schemeClr val="accent2"/>
                </a:solidFill>
                <a:latin typeface="微软雅黑" pitchFamily="34" charset="-122"/>
                <a:ea typeface="微软雅黑" pitchFamily="34" charset="-122"/>
              </a:rPr>
              <a:t>点击添加标题</a:t>
            </a:r>
            <a:endParaRPr lang="en-US" altLang="zh-CN" sz="2200" b="1" dirty="0">
              <a:solidFill>
                <a:schemeClr val="accent2"/>
              </a:solidFill>
              <a:latin typeface="微软雅黑" pitchFamily="34" charset="-122"/>
              <a:ea typeface="微软雅黑" pitchFamily="34" charset="-122"/>
            </a:endParaRPr>
          </a:p>
        </p:txBody>
      </p:sp>
      <p:sp>
        <p:nvSpPr>
          <p:cNvPr id="90"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1" name="矩形 90"/>
          <p:cNvSpPr/>
          <p:nvPr/>
        </p:nvSpPr>
        <p:spPr>
          <a:xfrm>
            <a:off x="6444270"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2" name="矩形 91"/>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63973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left)">
                                      <p:cBhvr>
                                        <p:cTn id="7" dur="500"/>
                                        <p:tgtEl>
                                          <p:spTgt spid="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left)">
                                      <p:cBhvr>
                                        <p:cTn id="11" dur="500"/>
                                        <p:tgtEl>
                                          <p:spTgt spid="94"/>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strips(upRight)">
                                      <p:cBhvr>
                                        <p:cTn id="15" dur="500"/>
                                        <p:tgtEl>
                                          <p:spTgt spid="49"/>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350" fill="hold"/>
                                        <p:tgtEl>
                                          <p:spTgt spid="85"/>
                                        </p:tgtEl>
                                        <p:attrNameLst>
                                          <p:attrName>ppt_x</p:attrName>
                                        </p:attrNameLst>
                                      </p:cBhvr>
                                      <p:tavLst>
                                        <p:tav tm="0">
                                          <p:val>
                                            <p:strVal val="#ppt_x"/>
                                          </p:val>
                                        </p:tav>
                                        <p:tav tm="100000">
                                          <p:val>
                                            <p:strVal val="#ppt_x"/>
                                          </p:val>
                                        </p:tav>
                                      </p:tavLst>
                                    </p:anim>
                                    <p:anim calcmode="lin" valueType="num">
                                      <p:cBhvr additive="base">
                                        <p:cTn id="29" dur="350" fill="hold"/>
                                        <p:tgtEl>
                                          <p:spTgt spid="8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350" fill="hold"/>
                                        <p:tgtEl>
                                          <p:spTgt spid="86"/>
                                        </p:tgtEl>
                                        <p:attrNameLst>
                                          <p:attrName>ppt_x</p:attrName>
                                        </p:attrNameLst>
                                      </p:cBhvr>
                                      <p:tavLst>
                                        <p:tav tm="0">
                                          <p:val>
                                            <p:strVal val="#ppt_x"/>
                                          </p:val>
                                        </p:tav>
                                        <p:tav tm="100000">
                                          <p:val>
                                            <p:strVal val="#ppt_x"/>
                                          </p:val>
                                        </p:tav>
                                      </p:tavLst>
                                    </p:anim>
                                    <p:anim calcmode="lin" valueType="num">
                                      <p:cBhvr additive="base">
                                        <p:cTn id="33" dur="350" fill="hold"/>
                                        <p:tgtEl>
                                          <p:spTgt spid="86"/>
                                        </p:tgtEl>
                                        <p:attrNameLst>
                                          <p:attrName>ppt_y</p:attrName>
                                        </p:attrNameLst>
                                      </p:cBhvr>
                                      <p:tavLst>
                                        <p:tav tm="0">
                                          <p:val>
                                            <p:strVal val="1+#ppt_h/2"/>
                                          </p:val>
                                        </p:tav>
                                        <p:tav tm="100000">
                                          <p:val>
                                            <p:strVal val="#ppt_y"/>
                                          </p:val>
                                        </p:tav>
                                      </p:tavLst>
                                    </p:anim>
                                  </p:childTnLst>
                                </p:cTn>
                              </p:par>
                            </p:childTnLst>
                          </p:cTn>
                        </p:par>
                        <p:par>
                          <p:cTn id="34" fill="hold">
                            <p:stCondLst>
                              <p:cond delay="2850"/>
                            </p:stCondLst>
                            <p:childTnLst>
                              <p:par>
                                <p:cTn id="35" presetID="1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slide(fromRight)">
                                      <p:cBhvr>
                                        <p:cTn id="37" dur="500"/>
                                        <p:tgtEl>
                                          <p:spTgt spid="33"/>
                                        </p:tgtEl>
                                      </p:cBhvr>
                                    </p:animEffect>
                                  </p:childTnLst>
                                </p:cTn>
                              </p:par>
                            </p:childTnLst>
                          </p:cTn>
                        </p:par>
                        <p:par>
                          <p:cTn id="38" fill="hold">
                            <p:stCondLst>
                              <p:cond delay="3350"/>
                            </p:stCondLst>
                            <p:childTnLst>
                              <p:par>
                                <p:cTn id="39" presetID="23" presetClass="entr" presetSubtype="16"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childTnLst>
                                </p:cTn>
                              </p:par>
                            </p:childTnLst>
                          </p:cTn>
                        </p:par>
                        <p:par>
                          <p:cTn id="43" fill="hold">
                            <p:stCondLst>
                              <p:cond delay="3850"/>
                            </p:stCondLst>
                            <p:childTnLst>
                              <p:par>
                                <p:cTn id="44" presetID="22" presetClass="entr" presetSubtype="1"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500"/>
                                        <p:tgtEl>
                                          <p:spTgt spid="62"/>
                                        </p:tgtEl>
                                      </p:cBhvr>
                                    </p:animEffect>
                                  </p:childTnLst>
                                </p:cTn>
                              </p:par>
                            </p:childTnLst>
                          </p:cTn>
                        </p:par>
                        <p:par>
                          <p:cTn id="47" fill="hold">
                            <p:stCondLst>
                              <p:cond delay="4350"/>
                            </p:stCondLst>
                            <p:childTnLst>
                              <p:par>
                                <p:cTn id="48" presetID="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additive="base">
                                        <p:cTn id="50" dur="350" fill="hold"/>
                                        <p:tgtEl>
                                          <p:spTgt spid="89"/>
                                        </p:tgtEl>
                                        <p:attrNameLst>
                                          <p:attrName>ppt_x</p:attrName>
                                        </p:attrNameLst>
                                      </p:cBhvr>
                                      <p:tavLst>
                                        <p:tav tm="0">
                                          <p:val>
                                            <p:strVal val="#ppt_x"/>
                                          </p:val>
                                        </p:tav>
                                        <p:tav tm="100000">
                                          <p:val>
                                            <p:strVal val="#ppt_x"/>
                                          </p:val>
                                        </p:tav>
                                      </p:tavLst>
                                    </p:anim>
                                    <p:anim calcmode="lin" valueType="num">
                                      <p:cBhvr additive="base">
                                        <p:cTn id="51" dur="350" fill="hold"/>
                                        <p:tgtEl>
                                          <p:spTgt spid="8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350" fill="hold"/>
                                        <p:tgtEl>
                                          <p:spTgt spid="90"/>
                                        </p:tgtEl>
                                        <p:attrNameLst>
                                          <p:attrName>ppt_x</p:attrName>
                                        </p:attrNameLst>
                                      </p:cBhvr>
                                      <p:tavLst>
                                        <p:tav tm="0">
                                          <p:val>
                                            <p:strVal val="#ppt_x"/>
                                          </p:val>
                                        </p:tav>
                                        <p:tav tm="100000">
                                          <p:val>
                                            <p:strVal val="#ppt_x"/>
                                          </p:val>
                                        </p:tav>
                                      </p:tavLst>
                                    </p:anim>
                                    <p:anim calcmode="lin" valueType="num">
                                      <p:cBhvr additive="base">
                                        <p:cTn id="55" dur="35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4700"/>
                            </p:stCondLst>
                            <p:childTnLst>
                              <p:par>
                                <p:cTn id="57" presetID="12" presetClass="entr" presetSubtype="2"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slide(fromRight)">
                                      <p:cBhvr>
                                        <p:cTn id="59" dur="500"/>
                                        <p:tgtEl>
                                          <p:spTgt spid="34"/>
                                        </p:tgtEl>
                                      </p:cBhvr>
                                    </p:animEffect>
                                  </p:childTnLst>
                                </p:cTn>
                              </p:par>
                            </p:childTnLst>
                          </p:cTn>
                        </p:par>
                        <p:par>
                          <p:cTn id="60" fill="hold">
                            <p:stCondLst>
                              <p:cond delay="5200"/>
                            </p:stCondLst>
                            <p:childTnLst>
                              <p:par>
                                <p:cTn id="61" presetID="2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par>
                          <p:cTn id="69" fill="hold">
                            <p:stCondLst>
                              <p:cond delay="6200"/>
                            </p:stCondLst>
                            <p:childTnLst>
                              <p:par>
                                <p:cTn id="70" presetID="2" presetClass="entr" presetSubtype="4"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 calcmode="lin" valueType="num">
                                      <p:cBhvr additive="base">
                                        <p:cTn id="72" dur="350" fill="hold"/>
                                        <p:tgtEl>
                                          <p:spTgt spid="91"/>
                                        </p:tgtEl>
                                        <p:attrNameLst>
                                          <p:attrName>ppt_x</p:attrName>
                                        </p:attrNameLst>
                                      </p:cBhvr>
                                      <p:tavLst>
                                        <p:tav tm="0">
                                          <p:val>
                                            <p:strVal val="#ppt_x"/>
                                          </p:val>
                                        </p:tav>
                                        <p:tav tm="100000">
                                          <p:val>
                                            <p:strVal val="#ppt_x"/>
                                          </p:val>
                                        </p:tav>
                                      </p:tavLst>
                                    </p:anim>
                                    <p:anim calcmode="lin" valueType="num">
                                      <p:cBhvr additive="base">
                                        <p:cTn id="73" dur="350" fill="hold"/>
                                        <p:tgtEl>
                                          <p:spTgt spid="9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additive="base">
                                        <p:cTn id="76" dur="350" fill="hold"/>
                                        <p:tgtEl>
                                          <p:spTgt spid="92"/>
                                        </p:tgtEl>
                                        <p:attrNameLst>
                                          <p:attrName>ppt_x</p:attrName>
                                        </p:attrNameLst>
                                      </p:cBhvr>
                                      <p:tavLst>
                                        <p:tav tm="0">
                                          <p:val>
                                            <p:strVal val="#ppt_x"/>
                                          </p:val>
                                        </p:tav>
                                        <p:tav tm="100000">
                                          <p:val>
                                            <p:strVal val="#ppt_x"/>
                                          </p:val>
                                        </p:tav>
                                      </p:tavLst>
                                    </p:anim>
                                    <p:anim calcmode="lin" valueType="num">
                                      <p:cBhvr additive="base">
                                        <p:cTn id="77" dur="350" fill="hold"/>
                                        <p:tgtEl>
                                          <p:spTgt spid="92"/>
                                        </p:tgtEl>
                                        <p:attrNameLst>
                                          <p:attrName>ppt_y</p:attrName>
                                        </p:attrNameLst>
                                      </p:cBhvr>
                                      <p:tavLst>
                                        <p:tav tm="0">
                                          <p:val>
                                            <p:strVal val="1+#ppt_h/2"/>
                                          </p:val>
                                        </p:tav>
                                        <p:tav tm="100000">
                                          <p:val>
                                            <p:strVal val="#ppt_y"/>
                                          </p:val>
                                        </p:tav>
                                      </p:tavLst>
                                    </p:anim>
                                  </p:childTnLst>
                                </p:cTn>
                              </p:par>
                            </p:childTnLst>
                          </p:cTn>
                        </p:par>
                        <p:par>
                          <p:cTn id="78" fill="hold">
                            <p:stCondLst>
                              <p:cond delay="6550"/>
                            </p:stCondLst>
                            <p:childTnLst>
                              <p:par>
                                <p:cTn id="79" presetID="12" presetClass="entr" presetSubtype="2"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slide(fromRight)">
                                      <p:cBhvr>
                                        <p:cTn id="81" dur="500"/>
                                        <p:tgtEl>
                                          <p:spTgt spid="35"/>
                                        </p:tgtEl>
                                      </p:cBhvr>
                                    </p:animEffect>
                                  </p:childTnLst>
                                </p:cTn>
                              </p:par>
                            </p:childTnLst>
                          </p:cTn>
                        </p:par>
                        <p:par>
                          <p:cTn id="82" fill="hold">
                            <p:stCondLst>
                              <p:cond delay="7050"/>
                            </p:stCondLst>
                            <p:childTnLst>
                              <p:par>
                                <p:cTn id="83" presetID="23" presetClass="entr" presetSubtype="16" fill="hold" grpId="0" nodeType="after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500" fill="hold"/>
                                        <p:tgtEl>
                                          <p:spTgt spid="81"/>
                                        </p:tgtEl>
                                        <p:attrNameLst>
                                          <p:attrName>ppt_w</p:attrName>
                                        </p:attrNameLst>
                                      </p:cBhvr>
                                      <p:tavLst>
                                        <p:tav tm="0">
                                          <p:val>
                                            <p:fltVal val="0"/>
                                          </p:val>
                                        </p:tav>
                                        <p:tav tm="100000">
                                          <p:val>
                                            <p:strVal val="#ppt_w"/>
                                          </p:val>
                                        </p:tav>
                                      </p:tavLst>
                                    </p:anim>
                                    <p:anim calcmode="lin" valueType="num">
                                      <p:cBhvr>
                                        <p:cTn id="86" dur="500" fill="hold"/>
                                        <p:tgtEl>
                                          <p:spTgt spid="81"/>
                                        </p:tgtEl>
                                        <p:attrNameLst>
                                          <p:attrName>ppt_h</p:attrName>
                                        </p:attrNameLst>
                                      </p:cBhvr>
                                      <p:tavLst>
                                        <p:tav tm="0">
                                          <p:val>
                                            <p:fltVal val="0"/>
                                          </p:val>
                                        </p:tav>
                                        <p:tav tm="100000">
                                          <p:val>
                                            <p:strVal val="#ppt_h"/>
                                          </p:val>
                                        </p:tav>
                                      </p:tavLst>
                                    </p:anim>
                                  </p:childTnLst>
                                </p:cTn>
                              </p:par>
                            </p:childTnLst>
                          </p:cTn>
                        </p:par>
                        <p:par>
                          <p:cTn id="87" fill="hold">
                            <p:stCondLst>
                              <p:cond delay="7550"/>
                            </p:stCondLst>
                            <p:childTnLst>
                              <p:par>
                                <p:cTn id="88" presetID="22" presetClass="entr" presetSubtype="1" fill="hold"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up)">
                                      <p:cBhvr>
                                        <p:cTn id="90" dur="500"/>
                                        <p:tgtEl>
                                          <p:spTgt spid="82"/>
                                        </p:tgtEl>
                                      </p:cBhvr>
                                    </p:animEffect>
                                  </p:childTnLst>
                                </p:cTn>
                              </p:par>
                            </p:childTnLst>
                          </p:cTn>
                        </p:par>
                        <p:par>
                          <p:cTn id="91" fill="hold">
                            <p:stCondLst>
                              <p:cond delay="8050"/>
                            </p:stCondLst>
                            <p:childTnLst>
                              <p:par>
                                <p:cTn id="92" presetID="2" presetClass="entr" presetSubtype="4"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 calcmode="lin" valueType="num">
                                      <p:cBhvr additive="base">
                                        <p:cTn id="94" dur="350" fill="hold"/>
                                        <p:tgtEl>
                                          <p:spTgt spid="87"/>
                                        </p:tgtEl>
                                        <p:attrNameLst>
                                          <p:attrName>ppt_x</p:attrName>
                                        </p:attrNameLst>
                                      </p:cBhvr>
                                      <p:tavLst>
                                        <p:tav tm="0">
                                          <p:val>
                                            <p:strVal val="#ppt_x"/>
                                          </p:val>
                                        </p:tav>
                                        <p:tav tm="100000">
                                          <p:val>
                                            <p:strVal val="#ppt_x"/>
                                          </p:val>
                                        </p:tav>
                                      </p:tavLst>
                                    </p:anim>
                                    <p:anim calcmode="lin" valueType="num">
                                      <p:cBhvr additive="base">
                                        <p:cTn id="95" dur="350" fill="hold"/>
                                        <p:tgtEl>
                                          <p:spTgt spid="8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350" fill="hold"/>
                                        <p:tgtEl>
                                          <p:spTgt spid="88"/>
                                        </p:tgtEl>
                                        <p:attrNameLst>
                                          <p:attrName>ppt_x</p:attrName>
                                        </p:attrNameLst>
                                      </p:cBhvr>
                                      <p:tavLst>
                                        <p:tav tm="0">
                                          <p:val>
                                            <p:strVal val="#ppt_x"/>
                                          </p:val>
                                        </p:tav>
                                        <p:tav tm="100000">
                                          <p:val>
                                            <p:strVal val="#ppt_x"/>
                                          </p:val>
                                        </p:tav>
                                      </p:tavLst>
                                    </p:anim>
                                    <p:anim calcmode="lin" valueType="num">
                                      <p:cBhvr additive="base">
                                        <p:cTn id="99" dur="350" fill="hold"/>
                                        <p:tgtEl>
                                          <p:spTgt spid="88"/>
                                        </p:tgtEl>
                                        <p:attrNameLst>
                                          <p:attrName>ppt_y</p:attrName>
                                        </p:attrNameLst>
                                      </p:cBhvr>
                                      <p:tavLst>
                                        <p:tav tm="0">
                                          <p:val>
                                            <p:strVal val="1+#ppt_h/2"/>
                                          </p:val>
                                        </p:tav>
                                        <p:tav tm="100000">
                                          <p:val>
                                            <p:strVal val="#ppt_y"/>
                                          </p:val>
                                        </p:tav>
                                      </p:tavLst>
                                    </p:anim>
                                  </p:childTnLst>
                                </p:cTn>
                              </p:par>
                            </p:childTnLst>
                          </p:cTn>
                        </p:par>
                        <p:par>
                          <p:cTn id="100" fill="hold">
                            <p:stCondLst>
                              <p:cond delay="8400"/>
                            </p:stCondLst>
                            <p:childTnLst>
                              <p:par>
                                <p:cTn id="101" presetID="12" presetClass="entr" presetSubtype="2"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slide(fromRight)">
                                      <p:cBhvr>
                                        <p:cTn id="10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P spid="93" grpId="0"/>
      <p:bldP spid="9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任意多边形 35"/>
          <p:cNvSpPr/>
          <p:nvPr/>
        </p:nvSpPr>
        <p:spPr>
          <a:xfrm>
            <a:off x="4424879" y="1633282"/>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2" y="1633282"/>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544" y="2857797"/>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214" y="2857798"/>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114" y="4070566"/>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5918" y="1633282"/>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1184221"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5" name="矩形 44"/>
          <p:cNvSpPr/>
          <p:nvPr/>
        </p:nvSpPr>
        <p:spPr>
          <a:xfrm>
            <a:off x="7988139" y="1633282"/>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7988139"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7" name="矩形 46"/>
          <p:cNvSpPr/>
          <p:nvPr/>
        </p:nvSpPr>
        <p:spPr>
          <a:xfrm>
            <a:off x="2265918" y="3789551"/>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184221"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9" name="矩形 48"/>
          <p:cNvSpPr/>
          <p:nvPr/>
        </p:nvSpPr>
        <p:spPr>
          <a:xfrm>
            <a:off x="7988139" y="3789551"/>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7988139"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2" name="矩形 61"/>
          <p:cNvSpPr/>
          <p:nvPr/>
        </p:nvSpPr>
        <p:spPr>
          <a:xfrm>
            <a:off x="5120101" y="5259027"/>
            <a:ext cx="1951799"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3" name="矩形 62"/>
          <p:cNvSpPr>
            <a:spLocks noChangeArrowheads="1"/>
          </p:cNvSpPr>
          <p:nvPr/>
        </p:nvSpPr>
        <p:spPr bwMode="auto">
          <a:xfrm>
            <a:off x="3682008" y="5675404"/>
            <a:ext cx="4827984"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4" name="矩形 63"/>
          <p:cNvSpPr/>
          <p:nvPr/>
        </p:nvSpPr>
        <p:spPr>
          <a:xfrm>
            <a:off x="5133955" y="2849929"/>
            <a:ext cx="1951799" cy="954099"/>
          </a:xfrm>
          <a:prstGeom prst="rect">
            <a:avLst/>
          </a:prstGeom>
        </p:spPr>
        <p:txBody>
          <a:bodyPr wrap="square" lIns="91431" tIns="45716" rIns="91431" bIns="45716">
            <a:spAutoFit/>
          </a:bodyPr>
          <a:lstStyle/>
          <a:p>
            <a:pPr algn="ctr"/>
            <a:r>
              <a:rPr lang="zh-CN" altLang="en-US" sz="2400" b="1" dirty="0" smtClean="0">
                <a:solidFill>
                  <a:schemeClr val="tx1">
                    <a:lumMod val="75000"/>
                    <a:lumOff val="25000"/>
                  </a:schemeClr>
                </a:solidFill>
                <a:latin typeface="微软雅黑" pitchFamily="34" charset="-122"/>
                <a:ea typeface="微软雅黑" pitchFamily="34" charset="-122"/>
              </a:rPr>
              <a:t>添加</a:t>
            </a:r>
            <a:endParaRPr lang="en-US" altLang="zh-CN" sz="2400" b="1" dirty="0" smtClean="0">
              <a:solidFill>
                <a:schemeClr val="tx1">
                  <a:lumMod val="75000"/>
                  <a:lumOff val="25000"/>
                </a:schemeClr>
              </a:solidFill>
              <a:latin typeface="微软雅黑" pitchFamily="34" charset="-122"/>
              <a:ea typeface="微软雅黑" pitchFamily="34" charset="-122"/>
            </a:endParaRPr>
          </a:p>
          <a:p>
            <a:pPr algn="ctr"/>
            <a:r>
              <a:rPr lang="zh-CN" altLang="en-US" sz="3200" b="1" dirty="0" smtClean="0">
                <a:solidFill>
                  <a:schemeClr val="accent1"/>
                </a:solidFill>
                <a:latin typeface="微软雅黑" pitchFamily="34" charset="-122"/>
                <a:ea typeface="微软雅黑" pitchFamily="34" charset="-122"/>
              </a:rPr>
              <a:t>关键词</a:t>
            </a:r>
            <a:endParaRPr lang="en-US" altLang="zh-CN"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0355767"/>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14:presetBounceEnd="48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48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8000">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48000">
                                          <p:cBhvr additive="base">
                                            <p:cTn id="19"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14:presetBounceEnd="48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48000">
                                          <p:cBhvr additive="base">
                                            <p:cTn id="23"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48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48000">
                                          <p:cBhvr additive="base">
                                            <p:cTn id="27"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4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48000">
                                          <p:cBhvr additive="base">
                                            <p:cTn id="31"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925" y="2670948"/>
            <a:ext cx="2557703"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6" name="Oval 37"/>
            <p:cNvSpPr/>
            <p:nvPr/>
          </p:nvSpPr>
          <p:spPr>
            <a:xfrm>
              <a:off x="6911081" y="1319774"/>
              <a:ext cx="1053000" cy="1053000"/>
            </a:xfrm>
            <a:prstGeom prst="ellipse">
              <a:avLst/>
            </a:prstGeom>
            <a:blipFill>
              <a:blip r:embed="rId2"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solidFill>
                <a:latin typeface="FontAwesome" pitchFamily="2" charset="0"/>
              </a:endParaRPr>
            </a:p>
          </p:txBody>
        </p:sp>
      </p:grpSp>
      <p:grpSp>
        <p:nvGrpSpPr>
          <p:cNvPr id="57" name="Group 59"/>
          <p:cNvGrpSpPr/>
          <p:nvPr/>
        </p:nvGrpSpPr>
        <p:grpSpPr>
          <a:xfrm>
            <a:off x="6087467" y="2670948"/>
            <a:ext cx="2864940"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63" name="Oval 43"/>
            <p:cNvSpPr/>
            <p:nvPr/>
          </p:nvSpPr>
          <p:spPr>
            <a:xfrm>
              <a:off x="4998238" y="1319774"/>
              <a:ext cx="1053000" cy="1053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solidFill>
                <a:latin typeface="FontAwesome" pitchFamily="2" charset="0"/>
              </a:endParaRPr>
            </a:p>
          </p:txBody>
        </p:sp>
      </p:grpSp>
      <p:cxnSp>
        <p:nvCxnSpPr>
          <p:cNvPr id="68" name="Straight Connector 25"/>
          <p:cNvCxnSpPr/>
          <p:nvPr/>
        </p:nvCxnSpPr>
        <p:spPr>
          <a:xfrm>
            <a:off x="1042975" y="2514191"/>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385" y="2670948"/>
            <a:ext cx="2864940"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76" name="Oval 33"/>
            <p:cNvSpPr/>
            <p:nvPr/>
          </p:nvSpPr>
          <p:spPr>
            <a:xfrm>
              <a:off x="3085676" y="1319774"/>
              <a:ext cx="1053000" cy="1053000"/>
            </a:xfrm>
            <a:prstGeom prst="ellipse">
              <a:avLst/>
            </a:prstGeom>
            <a:blipFill>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2"/>
                </a:solidFill>
                <a:latin typeface="FontAwesome" pitchFamily="2" charset="0"/>
              </a:endParaRPr>
            </a:p>
          </p:txBody>
        </p:sp>
      </p:grpSp>
      <p:grpSp>
        <p:nvGrpSpPr>
          <p:cNvPr id="80" name="Group 57"/>
          <p:cNvGrpSpPr/>
          <p:nvPr/>
        </p:nvGrpSpPr>
        <p:grpSpPr>
          <a:xfrm>
            <a:off x="988484" y="2670948"/>
            <a:ext cx="2864941"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4" name="Oval 40"/>
            <p:cNvSpPr/>
            <p:nvPr/>
          </p:nvSpPr>
          <p:spPr>
            <a:xfrm>
              <a:off x="1174001" y="1319774"/>
              <a:ext cx="1053000" cy="1053000"/>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8484" y="1478377"/>
            <a:ext cx="1016054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录入上述图表的综合描述说明。在此录入上述图表的综合描述说明，在此录入上述图表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a:t>
            </a:r>
          </a:p>
        </p:txBody>
      </p:sp>
      <p:sp>
        <p:nvSpPr>
          <p:cNvPr id="89" name="矩形 88"/>
          <p:cNvSpPr/>
          <p:nvPr/>
        </p:nvSpPr>
        <p:spPr>
          <a:xfrm>
            <a:off x="1747417"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8912"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1" name="矩形 90"/>
          <p:cNvSpPr/>
          <p:nvPr/>
        </p:nvSpPr>
        <p:spPr>
          <a:xfrm>
            <a:off x="4299905"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400"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3" name="矩形 92"/>
          <p:cNvSpPr/>
          <p:nvPr/>
        </p:nvSpPr>
        <p:spPr>
          <a:xfrm>
            <a:off x="9404881"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376"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5" name="矩形 94"/>
          <p:cNvSpPr/>
          <p:nvPr/>
        </p:nvSpPr>
        <p:spPr>
          <a:xfrm>
            <a:off x="6852393"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88"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119329"/>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barn(outVertical)">
                                      <p:cBhvr>
                                        <p:cTn id="15" dur="500"/>
                                        <p:tgtEl>
                                          <p:spTgt spid="88"/>
                                        </p:tgtEl>
                                      </p:cBhvr>
                                    </p:animEffect>
                                  </p:childTnLst>
                                </p:cTn>
                              </p:par>
                            </p:childTnLst>
                          </p:cTn>
                        </p:par>
                        <p:par>
                          <p:cTn id="16" fill="hold">
                            <p:stCondLst>
                              <p:cond delay="1500"/>
                            </p:stCondLst>
                            <p:childTnLst>
                              <p:par>
                                <p:cTn id="17" presetID="18" presetClass="entr" presetSubtype="3"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strips(upRight)">
                                      <p:cBhvr>
                                        <p:cTn id="19" dur="500"/>
                                        <p:tgtEl>
                                          <p:spTgt spid="68"/>
                                        </p:tgtEl>
                                      </p:cBhvr>
                                    </p:animEffect>
                                  </p:childTnLst>
                                </p:cTn>
                              </p:par>
                            </p:childTnLst>
                          </p:cTn>
                        </p:par>
                        <p:par>
                          <p:cTn id="20" fill="hold">
                            <p:stCondLst>
                              <p:cond delay="2000"/>
                            </p:stCondLst>
                            <p:childTnLst>
                              <p:par>
                                <p:cTn id="21" presetID="2" presetClass="entr" presetSubtype="4" accel="50000" decel="50000"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ppt_x"/>
                                          </p:val>
                                        </p:tav>
                                        <p:tav tm="100000">
                                          <p:val>
                                            <p:strVal val="#ppt_x"/>
                                          </p:val>
                                        </p:tav>
                                      </p:tavLst>
                                    </p:anim>
                                    <p:anim calcmode="lin" valueType="num">
                                      <p:cBhvr additive="base">
                                        <p:cTn id="24" dur="500" fill="hold"/>
                                        <p:tgtEl>
                                          <p:spTgt spid="8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randombar(horizontal)">
                                      <p:cBhvr>
                                        <p:cTn id="28" dur="500"/>
                                        <p:tgtEl>
                                          <p:spTgt spid="8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randombar(horizontal)">
                                      <p:cBhvr>
                                        <p:cTn id="31" dur="500"/>
                                        <p:tgtEl>
                                          <p:spTgt spid="90"/>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400"/>
                                        <p:tgtEl>
                                          <p:spTgt spid="69"/>
                                        </p:tgtEl>
                                        <p:attrNameLst>
                                          <p:attrName>ppt_x</p:attrName>
                                        </p:attrNameLst>
                                      </p:cBhvr>
                                      <p:tavLst>
                                        <p:tav tm="0">
                                          <p:val>
                                            <p:strVal val="#ppt_x-#ppt_w*1.125000"/>
                                          </p:val>
                                        </p:tav>
                                        <p:tav tm="100000">
                                          <p:val>
                                            <p:strVal val="#ppt_x"/>
                                          </p:val>
                                        </p:tav>
                                      </p:tavLst>
                                    </p:anim>
                                    <p:animEffect transition="in" filter="wipe(right)">
                                      <p:cBhvr>
                                        <p:cTn id="36" dur="400"/>
                                        <p:tgtEl>
                                          <p:spTgt spid="69"/>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randombar(horizontal)">
                                      <p:cBhvr>
                                        <p:cTn id="40" dur="500"/>
                                        <p:tgtEl>
                                          <p:spTgt spid="9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randombar(horizontal)">
                                      <p:cBhvr>
                                        <p:cTn id="43" dur="500"/>
                                        <p:tgtEl>
                                          <p:spTgt spid="92"/>
                                        </p:tgtEl>
                                      </p:cBhvr>
                                    </p:animEffect>
                                  </p:childTnLst>
                                </p:cTn>
                              </p:par>
                            </p:childTnLst>
                          </p:cTn>
                        </p:par>
                        <p:par>
                          <p:cTn id="44" fill="hold">
                            <p:stCondLst>
                              <p:cond delay="3900"/>
                            </p:stCondLst>
                            <p:childTnLst>
                              <p:par>
                                <p:cTn id="45" presetID="1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400"/>
                                        <p:tgtEl>
                                          <p:spTgt spid="57"/>
                                        </p:tgtEl>
                                        <p:attrNameLst>
                                          <p:attrName>ppt_x</p:attrName>
                                        </p:attrNameLst>
                                      </p:cBhvr>
                                      <p:tavLst>
                                        <p:tav tm="0">
                                          <p:val>
                                            <p:strVal val="#ppt_x-#ppt_w*1.125000"/>
                                          </p:val>
                                        </p:tav>
                                        <p:tav tm="100000">
                                          <p:val>
                                            <p:strVal val="#ppt_x"/>
                                          </p:val>
                                        </p:tav>
                                      </p:tavLst>
                                    </p:anim>
                                    <p:animEffect transition="in" filter="wipe(right)">
                                      <p:cBhvr>
                                        <p:cTn id="48" dur="400"/>
                                        <p:tgtEl>
                                          <p:spTgt spid="57"/>
                                        </p:tgtEl>
                                      </p:cBhvr>
                                    </p:animEffect>
                                  </p:childTnLst>
                                </p:cTn>
                              </p:par>
                            </p:childTnLst>
                          </p:cTn>
                        </p:par>
                        <p:par>
                          <p:cTn id="49" fill="hold">
                            <p:stCondLst>
                              <p:cond delay="4300"/>
                            </p:stCondLst>
                            <p:childTnLst>
                              <p:par>
                                <p:cTn id="50" presetID="14" presetClass="entr" presetSubtype="10"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randombar(horizontal)">
                                      <p:cBhvr>
                                        <p:cTn id="52" dur="500"/>
                                        <p:tgtEl>
                                          <p:spTgt spid="95"/>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randombar(horizontal)">
                                      <p:cBhvr>
                                        <p:cTn id="55" dur="500"/>
                                        <p:tgtEl>
                                          <p:spTgt spid="96"/>
                                        </p:tgtEl>
                                      </p:cBhvr>
                                    </p:animEffect>
                                  </p:childTnLst>
                                </p:cTn>
                              </p:par>
                            </p:childTnLst>
                          </p:cTn>
                        </p:par>
                        <p:par>
                          <p:cTn id="56" fill="hold">
                            <p:stCondLst>
                              <p:cond delay="4800"/>
                            </p:stCondLst>
                            <p:childTnLst>
                              <p:par>
                                <p:cTn id="57" presetID="2" presetClass="entr" presetSubtype="2" accel="50000" decel="50000"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1+#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childTnLst>
                          </p:cTn>
                        </p:par>
                        <p:par>
                          <p:cTn id="61" fill="hold">
                            <p:stCondLst>
                              <p:cond delay="53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073958" y="224898"/>
            <a:ext cx="226996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b="1" dirty="0" smtClean="0">
                <a:solidFill>
                  <a:schemeClr val="tx1">
                    <a:lumMod val="65000"/>
                    <a:lumOff val="35000"/>
                  </a:schemeClr>
                </a:solidFill>
                <a:latin typeface="+mj-ea"/>
                <a:ea typeface="+mj-ea"/>
                <a:cs typeface="Arial" panose="020B0604020202020204" pitchFamily="34" charset="0"/>
              </a:rPr>
              <a:t>SWOT</a:t>
            </a:r>
            <a:r>
              <a:rPr lang="zh-CN" altLang="en-US" b="1" dirty="0" smtClean="0">
                <a:solidFill>
                  <a:schemeClr val="tx1">
                    <a:lumMod val="65000"/>
                    <a:lumOff val="35000"/>
                  </a:schemeClr>
                </a:solidFill>
                <a:latin typeface="+mj-ea"/>
                <a:ea typeface="+mj-ea"/>
                <a:cs typeface="Arial" panose="020B0604020202020204" pitchFamily="34" charset="0"/>
              </a:rPr>
              <a:t>分析</a:t>
            </a:r>
            <a:endParaRPr lang="zh-CN" altLang="en-US" b="1" dirty="0">
              <a:solidFill>
                <a:schemeClr val="tx1">
                  <a:lumMod val="65000"/>
                  <a:lumOff val="35000"/>
                </a:schemeClr>
              </a:solidFill>
              <a:latin typeface="+mj-ea"/>
              <a:ea typeface="+mj-ea"/>
              <a:cs typeface="Arial" panose="020B0604020202020204" pitchFamily="34" charset="0"/>
            </a:endParaRPr>
          </a:p>
        </p:txBody>
      </p:sp>
      <p:sp>
        <p:nvSpPr>
          <p:cNvPr id="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smtClean="0">
                <a:solidFill>
                  <a:schemeClr val="tx1">
                    <a:lumMod val="65000"/>
                    <a:lumOff val="35000"/>
                  </a:schemeClr>
                </a:solidFill>
                <a:latin typeface="Arial" panose="020B0604020202020204" pitchFamily="34" charset="0"/>
                <a:cs typeface="Arial" panose="020B0604020202020204" pitchFamily="34" charset="0"/>
              </a:rPr>
              <a:t>SWOT</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ctangle 25"/>
          <p:cNvSpPr/>
          <p:nvPr/>
        </p:nvSpPr>
        <p:spPr>
          <a:xfrm>
            <a:off x="2000673" y="1658751"/>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42" y="1658751"/>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0673" y="3546628"/>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42" y="3546628"/>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513" y="3546628"/>
            <a:ext cx="655246"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O</a:t>
            </a:r>
            <a:endParaRPr lang="en-US" sz="2000" b="1" dirty="0">
              <a:solidFill>
                <a:schemeClr val="bg1">
                  <a:lumMod val="95000"/>
                </a:schemeClr>
              </a:solidFill>
            </a:endParaRPr>
          </a:p>
        </p:txBody>
      </p:sp>
      <p:sp>
        <p:nvSpPr>
          <p:cNvPr id="20" name="Rectangle 29"/>
          <p:cNvSpPr/>
          <p:nvPr/>
        </p:nvSpPr>
        <p:spPr>
          <a:xfrm>
            <a:off x="5404513" y="2916051"/>
            <a:ext cx="655246"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S</a:t>
            </a:r>
            <a:endParaRPr lang="en-US" sz="2000" b="1" dirty="0">
              <a:solidFill>
                <a:schemeClr val="bg1">
                  <a:lumMod val="95000"/>
                </a:schemeClr>
              </a:solidFill>
            </a:endParaRPr>
          </a:p>
        </p:txBody>
      </p:sp>
      <p:sp>
        <p:nvSpPr>
          <p:cNvPr id="23" name="Rectangle 31"/>
          <p:cNvSpPr/>
          <p:nvPr/>
        </p:nvSpPr>
        <p:spPr>
          <a:xfrm>
            <a:off x="6132242" y="3546628"/>
            <a:ext cx="655200"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T</a:t>
            </a:r>
            <a:endParaRPr lang="en-US" sz="2000" b="1" dirty="0">
              <a:solidFill>
                <a:schemeClr val="bg1">
                  <a:lumMod val="95000"/>
                </a:schemeClr>
              </a:solidFill>
            </a:endParaRPr>
          </a:p>
        </p:txBody>
      </p:sp>
      <p:sp>
        <p:nvSpPr>
          <p:cNvPr id="26" name="Rectangle 30"/>
          <p:cNvSpPr/>
          <p:nvPr/>
        </p:nvSpPr>
        <p:spPr>
          <a:xfrm>
            <a:off x="6132242" y="2916051"/>
            <a:ext cx="655200"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W</a:t>
            </a:r>
            <a:endParaRPr lang="en-US" sz="2000" b="1" dirty="0">
              <a:solidFill>
                <a:schemeClr val="bg1">
                  <a:lumMod val="95000"/>
                </a:schemeClr>
              </a:solidFill>
            </a:endParaRPr>
          </a:p>
        </p:txBody>
      </p:sp>
      <p:sp>
        <p:nvSpPr>
          <p:cNvPr id="31" name="TextBox 59"/>
          <p:cNvSpPr txBox="1">
            <a:spLocks noChangeArrowheads="1"/>
          </p:cNvSpPr>
          <p:nvPr/>
        </p:nvSpPr>
        <p:spPr bwMode="auto">
          <a:xfrm flipH="1">
            <a:off x="4394578" y="2905918"/>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2955" y="192507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578" y="3767277"/>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bg1"/>
                </a:solidFill>
                <a:latin typeface="微软雅黑" pitchFamily="34" charset="-122"/>
                <a:ea typeface="微软雅黑" pitchFamily="34" charset="-122"/>
              </a:rPr>
              <a:t>劣势</a:t>
            </a:r>
            <a:endParaRPr lang="en-US" altLang="ko-KR" sz="2000"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2955" y="417781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999" y="2905918"/>
            <a:ext cx="824168"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92" y="192507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999" y="3767277"/>
            <a:ext cx="824168"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92" y="417781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9" name="TextBox 107"/>
          <p:cNvSpPr txBox="1"/>
          <p:nvPr/>
        </p:nvSpPr>
        <p:spPr>
          <a:xfrm>
            <a:off x="1034781" y="5670502"/>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p>
        </p:txBody>
      </p:sp>
    </p:spTree>
    <p:extLst>
      <p:ext uri="{BB962C8B-B14F-4D97-AF65-F5344CB8AC3E}">
        <p14:creationId xmlns:p14="http://schemas.microsoft.com/office/powerpoint/2010/main" val="17720569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50" fill="hold"/>
                                        <p:tgtEl>
                                          <p:spTgt spid="12"/>
                                        </p:tgtEl>
                                        <p:attrNameLst>
                                          <p:attrName>ppt_w</p:attrName>
                                        </p:attrNameLst>
                                      </p:cBhvr>
                                      <p:tavLst>
                                        <p:tav tm="0">
                                          <p:val>
                                            <p:fltVal val="0"/>
                                          </p:val>
                                        </p:tav>
                                        <p:tav tm="100000">
                                          <p:val>
                                            <p:strVal val="#ppt_w"/>
                                          </p:val>
                                        </p:tav>
                                      </p:tavLst>
                                    </p:anim>
                                    <p:anim calcmode="lin" valueType="num">
                                      <p:cBhvr>
                                        <p:cTn id="16" dur="350" fill="hold"/>
                                        <p:tgtEl>
                                          <p:spTgt spid="12"/>
                                        </p:tgtEl>
                                        <p:attrNameLst>
                                          <p:attrName>ppt_h</p:attrName>
                                        </p:attrNameLst>
                                      </p:cBhvr>
                                      <p:tavLst>
                                        <p:tav tm="0">
                                          <p:val>
                                            <p:fltVal val="0"/>
                                          </p:val>
                                        </p:tav>
                                        <p:tav tm="100000">
                                          <p:val>
                                            <p:strVal val="#ppt_h"/>
                                          </p:val>
                                        </p:tav>
                                      </p:tavLst>
                                    </p:anim>
                                    <p:anim calcmode="lin" valueType="num">
                                      <p:cBhvr>
                                        <p:cTn id="17" dur="350" fill="hold"/>
                                        <p:tgtEl>
                                          <p:spTgt spid="12"/>
                                        </p:tgtEl>
                                        <p:attrNameLst>
                                          <p:attrName>ppt_x</p:attrName>
                                        </p:attrNameLst>
                                      </p:cBhvr>
                                      <p:tavLst>
                                        <p:tav tm="0">
                                          <p:val>
                                            <p:fltVal val="0.5"/>
                                          </p:val>
                                        </p:tav>
                                        <p:tav tm="100000">
                                          <p:val>
                                            <p:strVal val="#ppt_x"/>
                                          </p:val>
                                        </p:tav>
                                      </p:tavLst>
                                    </p:anim>
                                    <p:anim calcmode="lin" valueType="num">
                                      <p:cBhvr>
                                        <p:cTn id="18" dur="350" fill="hold"/>
                                        <p:tgtEl>
                                          <p:spTgt spid="1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350" fill="hold"/>
                                        <p:tgtEl>
                                          <p:spTgt spid="13"/>
                                        </p:tgtEl>
                                        <p:attrNameLst>
                                          <p:attrName>ppt_w</p:attrName>
                                        </p:attrNameLst>
                                      </p:cBhvr>
                                      <p:tavLst>
                                        <p:tav tm="0">
                                          <p:val>
                                            <p:fltVal val="0"/>
                                          </p:val>
                                        </p:tav>
                                        <p:tav tm="100000">
                                          <p:val>
                                            <p:strVal val="#ppt_w"/>
                                          </p:val>
                                        </p:tav>
                                      </p:tavLst>
                                    </p:anim>
                                    <p:anim calcmode="lin" valueType="num">
                                      <p:cBhvr>
                                        <p:cTn id="22" dur="350" fill="hold"/>
                                        <p:tgtEl>
                                          <p:spTgt spid="13"/>
                                        </p:tgtEl>
                                        <p:attrNameLst>
                                          <p:attrName>ppt_h</p:attrName>
                                        </p:attrNameLst>
                                      </p:cBhvr>
                                      <p:tavLst>
                                        <p:tav tm="0">
                                          <p:val>
                                            <p:fltVal val="0"/>
                                          </p:val>
                                        </p:tav>
                                        <p:tav tm="100000">
                                          <p:val>
                                            <p:strVal val="#ppt_h"/>
                                          </p:val>
                                        </p:tav>
                                      </p:tavLst>
                                    </p:anim>
                                    <p:anim calcmode="lin" valueType="num">
                                      <p:cBhvr>
                                        <p:cTn id="23" dur="350" fill="hold"/>
                                        <p:tgtEl>
                                          <p:spTgt spid="13"/>
                                        </p:tgtEl>
                                        <p:attrNameLst>
                                          <p:attrName>ppt_x</p:attrName>
                                        </p:attrNameLst>
                                      </p:cBhvr>
                                      <p:tavLst>
                                        <p:tav tm="0">
                                          <p:val>
                                            <p:fltVal val="0.5"/>
                                          </p:val>
                                        </p:tav>
                                        <p:tav tm="100000">
                                          <p:val>
                                            <p:strVal val="#ppt_x"/>
                                          </p:val>
                                        </p:tav>
                                      </p:tavLst>
                                    </p:anim>
                                    <p:anim calcmode="lin" valueType="num">
                                      <p:cBhvr>
                                        <p:cTn id="24" dur="350" fill="hold"/>
                                        <p:tgtEl>
                                          <p:spTgt spid="1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 calcmode="lin" valueType="num">
                                      <p:cBhvr>
                                        <p:cTn id="29" dur="350" fill="hold"/>
                                        <p:tgtEl>
                                          <p:spTgt spid="14"/>
                                        </p:tgtEl>
                                        <p:attrNameLst>
                                          <p:attrName>ppt_x</p:attrName>
                                        </p:attrNameLst>
                                      </p:cBhvr>
                                      <p:tavLst>
                                        <p:tav tm="0">
                                          <p:val>
                                            <p:fltVal val="0.5"/>
                                          </p:val>
                                        </p:tav>
                                        <p:tav tm="100000">
                                          <p:val>
                                            <p:strVal val="#ppt_x"/>
                                          </p:val>
                                        </p:tav>
                                      </p:tavLst>
                                    </p:anim>
                                    <p:anim calcmode="lin" valueType="num">
                                      <p:cBhvr>
                                        <p:cTn id="30" dur="350" fill="hold"/>
                                        <p:tgtEl>
                                          <p:spTgt spid="1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50" fill="hold"/>
                                        <p:tgtEl>
                                          <p:spTgt spid="15"/>
                                        </p:tgtEl>
                                        <p:attrNameLst>
                                          <p:attrName>ppt_w</p:attrName>
                                        </p:attrNameLst>
                                      </p:cBhvr>
                                      <p:tavLst>
                                        <p:tav tm="0">
                                          <p:val>
                                            <p:fltVal val="0"/>
                                          </p:val>
                                        </p:tav>
                                        <p:tav tm="100000">
                                          <p:val>
                                            <p:strVal val="#ppt_w"/>
                                          </p:val>
                                        </p:tav>
                                      </p:tavLst>
                                    </p:anim>
                                    <p:anim calcmode="lin" valueType="num">
                                      <p:cBhvr>
                                        <p:cTn id="34" dur="350" fill="hold"/>
                                        <p:tgtEl>
                                          <p:spTgt spid="15"/>
                                        </p:tgtEl>
                                        <p:attrNameLst>
                                          <p:attrName>ppt_h</p:attrName>
                                        </p:attrNameLst>
                                      </p:cBhvr>
                                      <p:tavLst>
                                        <p:tav tm="0">
                                          <p:val>
                                            <p:fltVal val="0"/>
                                          </p:val>
                                        </p:tav>
                                        <p:tav tm="100000">
                                          <p:val>
                                            <p:strVal val="#ppt_h"/>
                                          </p:val>
                                        </p:tav>
                                      </p:tavLst>
                                    </p:anim>
                                    <p:anim calcmode="lin" valueType="num">
                                      <p:cBhvr>
                                        <p:cTn id="35" dur="350" fill="hold"/>
                                        <p:tgtEl>
                                          <p:spTgt spid="15"/>
                                        </p:tgtEl>
                                        <p:attrNameLst>
                                          <p:attrName>ppt_x</p:attrName>
                                        </p:attrNameLst>
                                      </p:cBhvr>
                                      <p:tavLst>
                                        <p:tav tm="0">
                                          <p:val>
                                            <p:fltVal val="0.5"/>
                                          </p:val>
                                        </p:tav>
                                        <p:tav tm="100000">
                                          <p:val>
                                            <p:strVal val="#ppt_x"/>
                                          </p:val>
                                        </p:tav>
                                      </p:tavLst>
                                    </p:anim>
                                    <p:anim calcmode="lin" valueType="num">
                                      <p:cBhvr>
                                        <p:cTn id="36" dur="350" fill="hold"/>
                                        <p:tgtEl>
                                          <p:spTgt spid="1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50" fill="hold"/>
                                        <p:tgtEl>
                                          <p:spTgt spid="20"/>
                                        </p:tgtEl>
                                        <p:attrNameLst>
                                          <p:attrName>ppt_w</p:attrName>
                                        </p:attrNameLst>
                                      </p:cBhvr>
                                      <p:tavLst>
                                        <p:tav tm="0">
                                          <p:val>
                                            <p:fltVal val="0"/>
                                          </p:val>
                                        </p:tav>
                                        <p:tav tm="100000">
                                          <p:val>
                                            <p:strVal val="#ppt_w"/>
                                          </p:val>
                                        </p:tav>
                                      </p:tavLst>
                                    </p:anim>
                                    <p:anim calcmode="lin" valueType="num">
                                      <p:cBhvr>
                                        <p:cTn id="40" dur="350" fill="hold"/>
                                        <p:tgtEl>
                                          <p:spTgt spid="20"/>
                                        </p:tgtEl>
                                        <p:attrNameLst>
                                          <p:attrName>ppt_h</p:attrName>
                                        </p:attrNameLst>
                                      </p:cBhvr>
                                      <p:tavLst>
                                        <p:tav tm="0">
                                          <p:val>
                                            <p:fltVal val="0"/>
                                          </p:val>
                                        </p:tav>
                                        <p:tav tm="100000">
                                          <p:val>
                                            <p:strVal val="#ppt_h"/>
                                          </p:val>
                                        </p:tav>
                                      </p:tavLst>
                                    </p:anim>
                                    <p:anim calcmode="lin" valueType="num">
                                      <p:cBhvr>
                                        <p:cTn id="41" dur="350" fill="hold"/>
                                        <p:tgtEl>
                                          <p:spTgt spid="20"/>
                                        </p:tgtEl>
                                        <p:attrNameLst>
                                          <p:attrName>ppt_x</p:attrName>
                                        </p:attrNameLst>
                                      </p:cBhvr>
                                      <p:tavLst>
                                        <p:tav tm="0">
                                          <p:val>
                                            <p:fltVal val="0.5"/>
                                          </p:val>
                                        </p:tav>
                                        <p:tav tm="100000">
                                          <p:val>
                                            <p:strVal val="#ppt_x"/>
                                          </p:val>
                                        </p:tav>
                                      </p:tavLst>
                                    </p:anim>
                                    <p:anim calcmode="lin" valueType="num">
                                      <p:cBhvr>
                                        <p:cTn id="42" dur="350" fill="hold"/>
                                        <p:tgtEl>
                                          <p:spTgt spid="20"/>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350" fill="hold"/>
                                        <p:tgtEl>
                                          <p:spTgt spid="26"/>
                                        </p:tgtEl>
                                        <p:attrNameLst>
                                          <p:attrName>ppt_w</p:attrName>
                                        </p:attrNameLst>
                                      </p:cBhvr>
                                      <p:tavLst>
                                        <p:tav tm="0">
                                          <p:val>
                                            <p:fltVal val="0"/>
                                          </p:val>
                                        </p:tav>
                                        <p:tav tm="100000">
                                          <p:val>
                                            <p:strVal val="#ppt_w"/>
                                          </p:val>
                                        </p:tav>
                                      </p:tavLst>
                                    </p:anim>
                                    <p:anim calcmode="lin" valueType="num">
                                      <p:cBhvr>
                                        <p:cTn id="46" dur="350" fill="hold"/>
                                        <p:tgtEl>
                                          <p:spTgt spid="26"/>
                                        </p:tgtEl>
                                        <p:attrNameLst>
                                          <p:attrName>ppt_h</p:attrName>
                                        </p:attrNameLst>
                                      </p:cBhvr>
                                      <p:tavLst>
                                        <p:tav tm="0">
                                          <p:val>
                                            <p:fltVal val="0"/>
                                          </p:val>
                                        </p:tav>
                                        <p:tav tm="100000">
                                          <p:val>
                                            <p:strVal val="#ppt_h"/>
                                          </p:val>
                                        </p:tav>
                                      </p:tavLst>
                                    </p:anim>
                                    <p:anim calcmode="lin" valueType="num">
                                      <p:cBhvr>
                                        <p:cTn id="47" dur="350" fill="hold"/>
                                        <p:tgtEl>
                                          <p:spTgt spid="26"/>
                                        </p:tgtEl>
                                        <p:attrNameLst>
                                          <p:attrName>ppt_x</p:attrName>
                                        </p:attrNameLst>
                                      </p:cBhvr>
                                      <p:tavLst>
                                        <p:tav tm="0">
                                          <p:val>
                                            <p:fltVal val="0.5"/>
                                          </p:val>
                                        </p:tav>
                                        <p:tav tm="100000">
                                          <p:val>
                                            <p:strVal val="#ppt_x"/>
                                          </p:val>
                                        </p:tav>
                                      </p:tavLst>
                                    </p:anim>
                                    <p:anim calcmode="lin" valueType="num">
                                      <p:cBhvr>
                                        <p:cTn id="48" dur="350" fill="hold"/>
                                        <p:tgtEl>
                                          <p:spTgt spid="26"/>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fill="hold"/>
                                        <p:tgtEl>
                                          <p:spTgt spid="17"/>
                                        </p:tgtEl>
                                        <p:attrNameLst>
                                          <p:attrName>ppt_w</p:attrName>
                                        </p:attrNameLst>
                                      </p:cBhvr>
                                      <p:tavLst>
                                        <p:tav tm="0">
                                          <p:val>
                                            <p:fltVal val="0"/>
                                          </p:val>
                                        </p:tav>
                                        <p:tav tm="100000">
                                          <p:val>
                                            <p:strVal val="#ppt_w"/>
                                          </p:val>
                                        </p:tav>
                                      </p:tavLst>
                                    </p:anim>
                                    <p:anim calcmode="lin" valueType="num">
                                      <p:cBhvr>
                                        <p:cTn id="52" dur="350" fill="hold"/>
                                        <p:tgtEl>
                                          <p:spTgt spid="17"/>
                                        </p:tgtEl>
                                        <p:attrNameLst>
                                          <p:attrName>ppt_h</p:attrName>
                                        </p:attrNameLst>
                                      </p:cBhvr>
                                      <p:tavLst>
                                        <p:tav tm="0">
                                          <p:val>
                                            <p:fltVal val="0"/>
                                          </p:val>
                                        </p:tav>
                                        <p:tav tm="100000">
                                          <p:val>
                                            <p:strVal val="#ppt_h"/>
                                          </p:val>
                                        </p:tav>
                                      </p:tavLst>
                                    </p:anim>
                                    <p:anim calcmode="lin" valueType="num">
                                      <p:cBhvr>
                                        <p:cTn id="53" dur="350" fill="hold"/>
                                        <p:tgtEl>
                                          <p:spTgt spid="17"/>
                                        </p:tgtEl>
                                        <p:attrNameLst>
                                          <p:attrName>ppt_x</p:attrName>
                                        </p:attrNameLst>
                                      </p:cBhvr>
                                      <p:tavLst>
                                        <p:tav tm="0">
                                          <p:val>
                                            <p:fltVal val="0.5"/>
                                          </p:val>
                                        </p:tav>
                                        <p:tav tm="100000">
                                          <p:val>
                                            <p:strVal val="#ppt_x"/>
                                          </p:val>
                                        </p:tav>
                                      </p:tavLst>
                                    </p:anim>
                                    <p:anim calcmode="lin" valueType="num">
                                      <p:cBhvr>
                                        <p:cTn id="54" dur="350" fill="hold"/>
                                        <p:tgtEl>
                                          <p:spTgt spid="17"/>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25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50" fill="hold"/>
                                        <p:tgtEl>
                                          <p:spTgt spid="23"/>
                                        </p:tgtEl>
                                        <p:attrNameLst>
                                          <p:attrName>ppt_w</p:attrName>
                                        </p:attrNameLst>
                                      </p:cBhvr>
                                      <p:tavLst>
                                        <p:tav tm="0">
                                          <p:val>
                                            <p:fltVal val="0"/>
                                          </p:val>
                                        </p:tav>
                                        <p:tav tm="100000">
                                          <p:val>
                                            <p:strVal val="#ppt_w"/>
                                          </p:val>
                                        </p:tav>
                                      </p:tavLst>
                                    </p:anim>
                                    <p:anim calcmode="lin" valueType="num">
                                      <p:cBhvr>
                                        <p:cTn id="58" dur="350" fill="hold"/>
                                        <p:tgtEl>
                                          <p:spTgt spid="23"/>
                                        </p:tgtEl>
                                        <p:attrNameLst>
                                          <p:attrName>ppt_h</p:attrName>
                                        </p:attrNameLst>
                                      </p:cBhvr>
                                      <p:tavLst>
                                        <p:tav tm="0">
                                          <p:val>
                                            <p:fltVal val="0"/>
                                          </p:val>
                                        </p:tav>
                                        <p:tav tm="100000">
                                          <p:val>
                                            <p:strVal val="#ppt_h"/>
                                          </p:val>
                                        </p:tav>
                                      </p:tavLst>
                                    </p:anim>
                                    <p:anim calcmode="lin" valueType="num">
                                      <p:cBhvr>
                                        <p:cTn id="59" dur="350" fill="hold"/>
                                        <p:tgtEl>
                                          <p:spTgt spid="23"/>
                                        </p:tgtEl>
                                        <p:attrNameLst>
                                          <p:attrName>ppt_x</p:attrName>
                                        </p:attrNameLst>
                                      </p:cBhvr>
                                      <p:tavLst>
                                        <p:tav tm="0">
                                          <p:val>
                                            <p:fltVal val="0.5"/>
                                          </p:val>
                                        </p:tav>
                                        <p:tav tm="100000">
                                          <p:val>
                                            <p:strVal val="#ppt_x"/>
                                          </p:val>
                                        </p:tav>
                                      </p:tavLst>
                                    </p:anim>
                                    <p:anim calcmode="lin" valueType="num">
                                      <p:cBhvr>
                                        <p:cTn id="60" dur="350" fill="hold"/>
                                        <p:tgtEl>
                                          <p:spTgt spid="23"/>
                                        </p:tgtEl>
                                        <p:attrNameLst>
                                          <p:attrName>ppt_y</p:attrName>
                                        </p:attrNameLst>
                                      </p:cBhvr>
                                      <p:tavLst>
                                        <p:tav tm="0">
                                          <p:val>
                                            <p:fltVal val="0.5"/>
                                          </p:val>
                                        </p:tav>
                                        <p:tav tm="100000">
                                          <p:val>
                                            <p:strVal val="#ppt_y"/>
                                          </p:val>
                                        </p:tav>
                                      </p:tavLst>
                                    </p:anim>
                                  </p:childTnLst>
                                </p:cTn>
                              </p:par>
                            </p:childTnLst>
                          </p:cTn>
                        </p:par>
                        <p:par>
                          <p:cTn id="61" fill="hold">
                            <p:stCondLst>
                              <p:cond delay="1600"/>
                            </p:stCondLst>
                            <p:childTnLst>
                              <p:par>
                                <p:cTn id="62" presetID="49" presetClass="entr" presetSubtype="0" decel="10000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 calcmode="lin" valueType="num">
                                      <p:cBhvr>
                                        <p:cTn id="66" dur="500" fill="hold"/>
                                        <p:tgtEl>
                                          <p:spTgt spid="31"/>
                                        </p:tgtEl>
                                        <p:attrNameLst>
                                          <p:attrName>style.rotation</p:attrName>
                                        </p:attrNameLst>
                                      </p:cBhvr>
                                      <p:tavLst>
                                        <p:tav tm="0">
                                          <p:val>
                                            <p:fltVal val="360"/>
                                          </p:val>
                                        </p:tav>
                                        <p:tav tm="100000">
                                          <p:val>
                                            <p:fltVal val="0"/>
                                          </p:val>
                                        </p:tav>
                                      </p:tavLst>
                                    </p:anim>
                                    <p:animEffect transition="in" filter="fade">
                                      <p:cBhvr>
                                        <p:cTn id="67" dur="500"/>
                                        <p:tgtEl>
                                          <p:spTgt spid="31"/>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 calcmode="lin" valueType="num">
                                      <p:cBhvr>
                                        <p:cTn id="72" dur="500" fill="hold"/>
                                        <p:tgtEl>
                                          <p:spTgt spid="33"/>
                                        </p:tgtEl>
                                        <p:attrNameLst>
                                          <p:attrName>style.rotation</p:attrName>
                                        </p:attrNameLst>
                                      </p:cBhvr>
                                      <p:tavLst>
                                        <p:tav tm="0">
                                          <p:val>
                                            <p:fltVal val="360"/>
                                          </p:val>
                                        </p:tav>
                                        <p:tav tm="100000">
                                          <p:val>
                                            <p:fltVal val="0"/>
                                          </p:val>
                                        </p:tav>
                                      </p:tavLst>
                                    </p:anim>
                                    <p:animEffect transition="in" filter="fade">
                                      <p:cBhvr>
                                        <p:cTn id="73" dur="500"/>
                                        <p:tgtEl>
                                          <p:spTgt spid="33"/>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 calcmode="lin" valueType="num">
                                      <p:cBhvr>
                                        <p:cTn id="78" dur="500" fill="hold"/>
                                        <p:tgtEl>
                                          <p:spTgt spid="35"/>
                                        </p:tgtEl>
                                        <p:attrNameLst>
                                          <p:attrName>style.rotation</p:attrName>
                                        </p:attrNameLst>
                                      </p:cBhvr>
                                      <p:tavLst>
                                        <p:tav tm="0">
                                          <p:val>
                                            <p:fltVal val="360"/>
                                          </p:val>
                                        </p:tav>
                                        <p:tav tm="100000">
                                          <p:val>
                                            <p:fltVal val="0"/>
                                          </p:val>
                                        </p:tav>
                                      </p:tavLst>
                                    </p:anim>
                                    <p:animEffect transition="in" filter="fade">
                                      <p:cBhvr>
                                        <p:cTn id="79" dur="500"/>
                                        <p:tgtEl>
                                          <p:spTgt spid="35"/>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 calcmode="lin" valueType="num">
                                      <p:cBhvr>
                                        <p:cTn id="84" dur="500" fill="hold"/>
                                        <p:tgtEl>
                                          <p:spTgt spid="37"/>
                                        </p:tgtEl>
                                        <p:attrNameLst>
                                          <p:attrName>style.rotation</p:attrName>
                                        </p:attrNameLst>
                                      </p:cBhvr>
                                      <p:tavLst>
                                        <p:tav tm="0">
                                          <p:val>
                                            <p:fltVal val="360"/>
                                          </p:val>
                                        </p:tav>
                                        <p:tav tm="100000">
                                          <p:val>
                                            <p:fltVal val="0"/>
                                          </p:val>
                                        </p:tav>
                                      </p:tavLst>
                                    </p:anim>
                                    <p:animEffect transition="in" filter="fade">
                                      <p:cBhvr>
                                        <p:cTn id="85" dur="500"/>
                                        <p:tgtEl>
                                          <p:spTgt spid="37"/>
                                        </p:tgtEl>
                                      </p:cBhvr>
                                    </p:animEffect>
                                  </p:childTnLst>
                                </p:cTn>
                              </p:par>
                            </p:childTnLst>
                          </p:cTn>
                        </p:par>
                        <p:par>
                          <p:cTn id="86" fill="hold">
                            <p:stCondLst>
                              <p:cond delay="2100"/>
                            </p:stCondLst>
                            <p:childTnLst>
                              <p:par>
                                <p:cTn id="87" presetID="22" presetClass="entr" presetSubtype="8"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750"/>
                                        <p:tgtEl>
                                          <p:spTgt spid="32"/>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750"/>
                                        <p:tgtEl>
                                          <p:spTgt spid="3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75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right)">
                                      <p:cBhvr>
                                        <p:cTn id="98" dur="750"/>
                                        <p:tgtEl>
                                          <p:spTgt spid="38"/>
                                        </p:tgtEl>
                                      </p:cBhvr>
                                    </p:animEffect>
                                  </p:childTnLst>
                                </p:cTn>
                              </p:par>
                            </p:childTnLst>
                          </p:cTn>
                        </p:par>
                        <p:par>
                          <p:cTn id="99" fill="hold">
                            <p:stCondLst>
                              <p:cond delay="2850"/>
                            </p:stCondLst>
                            <p:childTnLst>
                              <p:par>
                                <p:cTn id="100" presetID="10"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2975" y="5477608"/>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8725" y="1739195"/>
            <a:ext cx="122894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46" name="Group 61"/>
            <p:cNvGrpSpPr/>
            <p:nvPr/>
          </p:nvGrpSpPr>
          <p:grpSpPr>
            <a:xfrm>
              <a:off x="1728094" y="1477217"/>
              <a:ext cx="733614" cy="2108390"/>
              <a:chOff x="1728094" y="1477217"/>
              <a:chExt cx="733614" cy="2108390"/>
            </a:xfrm>
          </p:grpSpPr>
          <p:sp>
            <p:nvSpPr>
              <p:cNvPr id="47" name="Text Placeholder 3"/>
              <p:cNvSpPr txBox="1">
                <a:spLocks/>
              </p:cNvSpPr>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51" name="Group 75"/>
          <p:cNvGrpSpPr/>
          <p:nvPr/>
        </p:nvGrpSpPr>
        <p:grpSpPr>
          <a:xfrm>
            <a:off x="3830125" y="2276860"/>
            <a:ext cx="122894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54" name="Group 62"/>
            <p:cNvGrpSpPr/>
            <p:nvPr/>
          </p:nvGrpSpPr>
          <p:grpSpPr>
            <a:xfrm>
              <a:off x="2961359" y="1825998"/>
              <a:ext cx="733614" cy="1759608"/>
              <a:chOff x="1728094" y="1750267"/>
              <a:chExt cx="733614" cy="1759608"/>
            </a:xfrm>
          </p:grpSpPr>
          <p:sp>
            <p:nvSpPr>
              <p:cNvPr id="55" name="Text Placeholder 3"/>
              <p:cNvSpPr txBox="1">
                <a:spLocks/>
              </p:cNvSpPr>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728094" y="1750267"/>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80%</a:t>
                </a:r>
              </a:p>
            </p:txBody>
          </p:sp>
        </p:grpSp>
      </p:grpSp>
      <p:grpSp>
        <p:nvGrpSpPr>
          <p:cNvPr id="59" name="Group 76"/>
          <p:cNvGrpSpPr/>
          <p:nvPr/>
        </p:nvGrpSpPr>
        <p:grpSpPr>
          <a:xfrm>
            <a:off x="5481525" y="971102"/>
            <a:ext cx="1228949" cy="4224513"/>
            <a:chOff x="4106521" y="728326"/>
            <a:chExt cx="921712" cy="3168385"/>
          </a:xfrm>
        </p:grpSpPr>
        <p:sp>
          <p:nvSpPr>
            <p:cNvPr id="60" name="Rounded Rectangle 41"/>
            <p:cNvSpPr/>
            <p:nvPr/>
          </p:nvSpPr>
          <p:spPr>
            <a:xfrm>
              <a:off x="4106521" y="728326"/>
              <a:ext cx="921712" cy="316838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3F3F"/>
                  </a:solidFill>
                </a:endParaRPr>
              </a:p>
            </p:txBody>
          </p:sp>
        </p:grpSp>
        <p:grpSp>
          <p:nvGrpSpPr>
            <p:cNvPr id="62" name="Group 65"/>
            <p:cNvGrpSpPr/>
            <p:nvPr/>
          </p:nvGrpSpPr>
          <p:grpSpPr>
            <a:xfrm>
              <a:off x="4115305" y="958754"/>
              <a:ext cx="906739" cy="2626851"/>
              <a:chOff x="1647068" y="1174197"/>
              <a:chExt cx="906739" cy="2626851"/>
            </a:xfrm>
          </p:grpSpPr>
          <p:sp>
            <p:nvSpPr>
              <p:cNvPr id="63" name="Text Placeholder 3"/>
              <p:cNvSpPr txBox="1">
                <a:spLocks/>
              </p:cNvSpPr>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647068" y="1174197"/>
                <a:ext cx="906739" cy="479651"/>
              </a:xfrm>
              <a:prstGeom prst="rect">
                <a:avLst/>
              </a:prstGeom>
            </p:spPr>
            <p:txBody>
              <a:bodyPr wrap="none">
                <a:spAutoFit/>
              </a:bodyPr>
              <a:lstStyle/>
              <a:p>
                <a:pPr algn="ctr" defTabSz="1219170">
                  <a:spcBef>
                    <a:spcPct val="20000"/>
                  </a:spcBef>
                  <a:defRPr/>
                </a:pPr>
                <a:r>
                  <a:rPr lang="en-US" sz="3556" b="1" dirty="0">
                    <a:solidFill>
                      <a:schemeClr val="bg1"/>
                    </a:solidFill>
                  </a:rPr>
                  <a:t>100%</a:t>
                </a:r>
              </a:p>
            </p:txBody>
          </p:sp>
        </p:grpSp>
      </p:grpSp>
      <p:grpSp>
        <p:nvGrpSpPr>
          <p:cNvPr id="67" name="Group 79"/>
          <p:cNvGrpSpPr/>
          <p:nvPr/>
        </p:nvGrpSpPr>
        <p:grpSpPr>
          <a:xfrm>
            <a:off x="8784325" y="1739195"/>
            <a:ext cx="122894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00B0F0"/>
                  </a:solidFill>
                </a:endParaRPr>
              </a:p>
            </p:txBody>
          </p:sp>
        </p:grpSp>
        <p:grpSp>
          <p:nvGrpSpPr>
            <p:cNvPr id="70" name="Group 68"/>
            <p:cNvGrpSpPr/>
            <p:nvPr/>
          </p:nvGrpSpPr>
          <p:grpSpPr>
            <a:xfrm>
              <a:off x="6677010" y="1477217"/>
              <a:ext cx="733614" cy="2108388"/>
              <a:chOff x="1728094" y="1477217"/>
              <a:chExt cx="733614" cy="2108388"/>
            </a:xfrm>
          </p:grpSpPr>
          <p:sp>
            <p:nvSpPr>
              <p:cNvPr id="71" name="Text Placeholder 3"/>
              <p:cNvSpPr txBox="1">
                <a:spLocks/>
              </p:cNvSpPr>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75" name="Group 78"/>
          <p:cNvGrpSpPr/>
          <p:nvPr/>
        </p:nvGrpSpPr>
        <p:grpSpPr>
          <a:xfrm>
            <a:off x="7132925" y="2507288"/>
            <a:ext cx="122894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7" name="Group 77"/>
            <p:cNvGrpSpPr/>
            <p:nvPr/>
          </p:nvGrpSpPr>
          <p:grpSpPr>
            <a:xfrm>
              <a:off x="5419130" y="1960262"/>
              <a:ext cx="782840" cy="1840285"/>
              <a:chOff x="5419130" y="1960262"/>
              <a:chExt cx="782840"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endParaRPr>
                </a:p>
              </p:txBody>
            </p:sp>
          </p:grpSp>
          <p:grpSp>
            <p:nvGrpSpPr>
              <p:cNvPr id="79" name="Group 71"/>
              <p:cNvGrpSpPr/>
              <p:nvPr/>
            </p:nvGrpSpPr>
            <p:grpSpPr>
              <a:xfrm>
                <a:off x="5441579" y="1960262"/>
                <a:ext cx="733614" cy="1610449"/>
                <a:chOff x="1728093" y="1865481"/>
                <a:chExt cx="733614" cy="1610449"/>
              </a:xfrm>
            </p:grpSpPr>
            <p:sp>
              <p:nvSpPr>
                <p:cNvPr id="80" name="Text Placeholder 3"/>
                <p:cNvSpPr txBox="1">
                  <a:spLocks/>
                </p:cNvSpPr>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728093" y="1865481"/>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70%</a:t>
                  </a:r>
                </a:p>
              </p:txBody>
            </p:sp>
          </p:grpSp>
        </p:grpSp>
      </p:grpSp>
      <p:sp>
        <p:nvSpPr>
          <p:cNvPr id="108" name="TextBox 107"/>
          <p:cNvSpPr txBox="1"/>
          <p:nvPr/>
        </p:nvSpPr>
        <p:spPr>
          <a:xfrm>
            <a:off x="1034781" y="5612315"/>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109" name="文本框 13"/>
          <p:cNvSpPr txBox="1"/>
          <p:nvPr/>
        </p:nvSpPr>
        <p:spPr>
          <a:xfrm>
            <a:off x="2271306"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0" name="文本框 13"/>
          <p:cNvSpPr txBox="1"/>
          <p:nvPr/>
        </p:nvSpPr>
        <p:spPr>
          <a:xfrm>
            <a:off x="390826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1" name="文本框 13"/>
          <p:cNvSpPr txBox="1"/>
          <p:nvPr/>
        </p:nvSpPr>
        <p:spPr>
          <a:xfrm>
            <a:off x="8870594"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2" name="文本框 13"/>
          <p:cNvSpPr txBox="1"/>
          <p:nvPr/>
        </p:nvSpPr>
        <p:spPr>
          <a:xfrm>
            <a:off x="723024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3" name="文本框 13"/>
          <p:cNvSpPr txBox="1"/>
          <p:nvPr/>
        </p:nvSpPr>
        <p:spPr>
          <a:xfrm>
            <a:off x="5562251" y="2055347"/>
            <a:ext cx="1058228"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8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527301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left)">
                                      <p:cBhvr>
                                        <p:cTn id="11" dur="500"/>
                                        <p:tgtEl>
                                          <p:spTgt spid="82"/>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ppt_x"/>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ppt_x"/>
                                          </p:val>
                                        </p:tav>
                                        <p:tav tm="100000">
                                          <p:val>
                                            <p:strVal val="#ppt_x"/>
                                          </p:val>
                                        </p:tav>
                                      </p:tavLst>
                                    </p:anim>
                                    <p:anim calcmode="lin" valueType="num">
                                      <p:cBhvr additive="base">
                                        <p:cTn id="26" dur="500" fill="hold"/>
                                        <p:tgtEl>
                                          <p:spTgt spid="5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dissolve">
                                      <p:cBhvr>
                                        <p:cTn id="40" dur="500"/>
                                        <p:tgtEl>
                                          <p:spTgt spid="10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dissolve">
                                      <p:cBhvr>
                                        <p:cTn id="43" dur="500"/>
                                        <p:tgtEl>
                                          <p:spTgt spid="11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dissolve">
                                      <p:cBhvr>
                                        <p:cTn id="46" dur="500"/>
                                        <p:tgtEl>
                                          <p:spTgt spid="11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dissolve">
                                      <p:cBhvr>
                                        <p:cTn id="49" dur="500"/>
                                        <p:tgtEl>
                                          <p:spTgt spid="11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dissolve">
                                      <p:cBhvr>
                                        <p:cTn id="52" dur="500"/>
                                        <p:tgtEl>
                                          <p:spTgt spid="113"/>
                                        </p:tgtEl>
                                      </p:cBhvr>
                                    </p:animEffect>
                                  </p:childTnLst>
                                </p:cTn>
                              </p:par>
                            </p:childTnLst>
                          </p:cTn>
                        </p:par>
                        <p:par>
                          <p:cTn id="53" fill="hold">
                            <p:stCondLst>
                              <p:cond delay="4000"/>
                            </p:stCondLst>
                            <p:childTnLst>
                              <p:par>
                                <p:cTn id="54" presetID="18" presetClass="entr" presetSubtype="3" fill="hold" nodeType="after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strips(upRight)">
                                      <p:cBhvr>
                                        <p:cTn id="56" dur="500"/>
                                        <p:tgtEl>
                                          <p:spTgt spid="41"/>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fade">
                                      <p:cBhvr>
                                        <p:cTn id="6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2839" y="1705969"/>
            <a:ext cx="2936276" cy="2936276"/>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198" y="1705969"/>
            <a:ext cx="2936276" cy="2936276"/>
          </a:xfrm>
          <a:prstGeom prst="ellipse">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7862" y="1705969"/>
            <a:ext cx="2936276"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14" y="2077033"/>
            <a:ext cx="394974"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sp>
        <p:nvSpPr>
          <p:cNvPr id="35" name="矩形 47"/>
          <p:cNvSpPr>
            <a:spLocks noChangeArrowheads="1"/>
          </p:cNvSpPr>
          <p:nvPr/>
        </p:nvSpPr>
        <p:spPr bwMode="auto">
          <a:xfrm>
            <a:off x="5028584" y="3201197"/>
            <a:ext cx="21348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5144335" y="2768555"/>
            <a:ext cx="1903331"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7" name="矩形 47"/>
          <p:cNvSpPr>
            <a:spLocks noChangeArrowheads="1"/>
          </p:cNvSpPr>
          <p:nvPr/>
        </p:nvSpPr>
        <p:spPr bwMode="auto">
          <a:xfrm>
            <a:off x="1917619" y="5330786"/>
            <a:ext cx="322671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2615349"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accent2"/>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39" name="矩形 47"/>
          <p:cNvSpPr>
            <a:spLocks noChangeArrowheads="1"/>
          </p:cNvSpPr>
          <p:nvPr/>
        </p:nvSpPr>
        <p:spPr bwMode="auto">
          <a:xfrm>
            <a:off x="7047666" y="5330786"/>
            <a:ext cx="31953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矩形 3"/>
          <p:cNvSpPr>
            <a:spLocks noChangeArrowheads="1"/>
          </p:cNvSpPr>
          <p:nvPr/>
        </p:nvSpPr>
        <p:spPr bwMode="auto">
          <a:xfrm>
            <a:off x="7729708"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accent2"/>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1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05550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 calcmode="lin" valueType="num">
                                      <p:cBhvr>
                                        <p:cTn id="29" dur="500" fill="hold"/>
                                        <p:tgtEl>
                                          <p:spTgt spid="28"/>
                                        </p:tgtEl>
                                        <p:attrNameLst>
                                          <p:attrName>ppt_x</p:attrName>
                                        </p:attrNameLst>
                                      </p:cBhvr>
                                      <p:tavLst>
                                        <p:tav tm="0">
                                          <p:val>
                                            <p:fltVal val="0.5"/>
                                          </p:val>
                                        </p:tav>
                                        <p:tav tm="100000">
                                          <p:val>
                                            <p:strVal val="#ppt_x"/>
                                          </p:val>
                                        </p:tav>
                                      </p:tavLst>
                                    </p:anim>
                                    <p:anim calcmode="lin" valueType="num">
                                      <p:cBhvr>
                                        <p:cTn id="30" dur="500" fill="hold"/>
                                        <p:tgtEl>
                                          <p:spTgt spid="28"/>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250"/>
                                        <p:tgtEl>
                                          <p:spTgt spid="32"/>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250"/>
                                        <p:tgtEl>
                                          <p:spTgt spid="36"/>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000"/>
                            </p:stCondLst>
                            <p:childTnLst>
                              <p:par>
                                <p:cTn id="44" presetID="37"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anim calcmode="lin" valueType="num">
                                      <p:cBhvr>
                                        <p:cTn id="47" dur="500" fill="hold"/>
                                        <p:tgtEl>
                                          <p:spTgt spid="38"/>
                                        </p:tgtEl>
                                        <p:attrNameLst>
                                          <p:attrName>ppt_x</p:attrName>
                                        </p:attrNameLst>
                                      </p:cBhvr>
                                      <p:tavLst>
                                        <p:tav tm="0">
                                          <p:val>
                                            <p:strVal val="#ppt_x"/>
                                          </p:val>
                                        </p:tav>
                                        <p:tav tm="100000">
                                          <p:val>
                                            <p:strVal val="#ppt_x"/>
                                          </p:val>
                                        </p:tav>
                                      </p:tavLst>
                                    </p:anim>
                                    <p:anim calcmode="lin" valueType="num">
                                      <p:cBhvr>
                                        <p:cTn id="48" dur="450" decel="100000" fill="hold"/>
                                        <p:tgtEl>
                                          <p:spTgt spid="38"/>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anim calcmode="lin" valueType="num">
                                      <p:cBhvr>
                                        <p:cTn id="53" dur="500" fill="hold"/>
                                        <p:tgtEl>
                                          <p:spTgt spid="37"/>
                                        </p:tgtEl>
                                        <p:attrNameLst>
                                          <p:attrName>ppt_x</p:attrName>
                                        </p:attrNameLst>
                                      </p:cBhvr>
                                      <p:tavLst>
                                        <p:tav tm="0">
                                          <p:val>
                                            <p:strVal val="#ppt_x"/>
                                          </p:val>
                                        </p:tav>
                                        <p:tav tm="100000">
                                          <p:val>
                                            <p:strVal val="#ppt_x"/>
                                          </p:val>
                                        </p:tav>
                                      </p:tavLst>
                                    </p:anim>
                                    <p:anim calcmode="lin" valueType="num">
                                      <p:cBhvr>
                                        <p:cTn id="54" dur="450" decel="100000" fill="hold"/>
                                        <p:tgtEl>
                                          <p:spTgt spid="37"/>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450" decel="100000" fill="hold"/>
                                        <p:tgtEl>
                                          <p:spTgt spid="4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450" decel="100000" fill="hold"/>
                                        <p:tgtEl>
                                          <p:spTgt spid="39"/>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005" y="2005123"/>
            <a:ext cx="1863375"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210" y="3714785"/>
            <a:ext cx="1863375"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输入标题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83" name="Pentagon 69"/>
          <p:cNvSpPr/>
          <p:nvPr/>
        </p:nvSpPr>
        <p:spPr>
          <a:xfrm>
            <a:off x="5263415" y="2005123"/>
            <a:ext cx="1863375"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620" y="3714785"/>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accent2"/>
                </a:solidFill>
                <a:latin typeface="微软雅黑" panose="020B0503020204020204" pitchFamily="34" charset="-122"/>
                <a:ea typeface="微软雅黑" panose="020B0503020204020204" pitchFamily="34" charset="-122"/>
              </a:rPr>
              <a:t>输入标题</a:t>
            </a: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sp>
        <p:nvSpPr>
          <p:cNvPr id="85" name="Pentagon 71"/>
          <p:cNvSpPr/>
          <p:nvPr/>
        </p:nvSpPr>
        <p:spPr>
          <a:xfrm>
            <a:off x="9339824" y="2005123"/>
            <a:ext cx="1863375"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2848" y="2308138"/>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426"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1024"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005" y="3840445"/>
            <a:ext cx="1860995"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综合</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说明，在此录入上述图表的描述说明，在此录入上述图表的描述说明。</a:t>
            </a:r>
          </a:p>
        </p:txBody>
      </p:sp>
      <p:sp>
        <p:nvSpPr>
          <p:cNvPr id="90" name="TextBox 33"/>
          <p:cNvSpPr txBox="1"/>
          <p:nvPr/>
        </p:nvSpPr>
        <p:spPr>
          <a:xfrm>
            <a:off x="5262225"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824"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1016459"/>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lide(fromLeft)">
                                      <p:cBhvr>
                                        <p:cTn id="15" dur="500"/>
                                        <p:tgtEl>
                                          <p:spTgt spid="81"/>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slide(fromBottom)">
                                      <p:cBhvr>
                                        <p:cTn id="19" dur="500"/>
                                        <p:tgtEl>
                                          <p:spTgt spid="89"/>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slide(fromLeft)">
                                      <p:cBhvr>
                                        <p:cTn id="23" dur="500"/>
                                        <p:tgtEl>
                                          <p:spTgt spid="82"/>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slide(fromBottom)">
                                      <p:cBhvr>
                                        <p:cTn id="27" dur="500"/>
                                        <p:tgtEl>
                                          <p:spTgt spid="87"/>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slide(fromBottom)">
                                      <p:cBhvr>
                                        <p:cTn id="35" dur="500"/>
                                        <p:tgtEl>
                                          <p:spTgt spid="90"/>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slide(fromLeft)">
                                      <p:cBhvr>
                                        <p:cTn id="39" dur="500"/>
                                        <p:tgtEl>
                                          <p:spTgt spid="84"/>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slide(fromBottom)">
                                      <p:cBhvr>
                                        <p:cTn id="43" dur="500"/>
                                        <p:tgtEl>
                                          <p:spTgt spid="88"/>
                                        </p:tgtEl>
                                      </p:cBhvr>
                                    </p:animEffect>
                                  </p:childTnLst>
                                </p:cTn>
                              </p:par>
                            </p:childTnLst>
                          </p:cTn>
                        </p:par>
                        <p:par>
                          <p:cTn id="44" fill="hold">
                            <p:stCondLst>
                              <p:cond delay="5000"/>
                            </p:stCondLst>
                            <p:childTnLst>
                              <p:par>
                                <p:cTn id="45" presetID="12" presetClass="entr" presetSubtype="8"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slide(fromLeft)">
                                      <p:cBhvr>
                                        <p:cTn id="47" dur="500"/>
                                        <p:tgtEl>
                                          <p:spTgt spid="85"/>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slide(fromBottom)">
                                      <p:cBhvr>
                                        <p:cTn id="5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2225" y="1427204"/>
            <a:ext cx="3141111" cy="1930400"/>
          </a:xfrm>
          <a:custGeom>
            <a:avLst/>
            <a:gdLst/>
            <a:ahLst/>
            <a:cxnLst/>
            <a:rect l="l" t="t" r="r" b="b"/>
            <a:pathLst>
              <a:path w="3141111" h="1930400">
                <a:moveTo>
                  <a:pt x="0" y="0"/>
                </a:moveTo>
                <a:lnTo>
                  <a:pt x="3060256" y="0"/>
                </a:lnTo>
                <a:lnTo>
                  <a:pt x="3025363" y="11012"/>
                </a:lnTo>
                <a:cubicBezTo>
                  <a:pt x="3000530" y="20867"/>
                  <a:pt x="2976886" y="32364"/>
                  <a:pt x="2954431" y="45503"/>
                </a:cubicBezTo>
                <a:cubicBezTo>
                  <a:pt x="2864612" y="98061"/>
                  <a:pt x="2804602" y="167877"/>
                  <a:pt x="2774400" y="254950"/>
                </a:cubicBezTo>
                <a:cubicBezTo>
                  <a:pt x="2744199" y="342024"/>
                  <a:pt x="2729099" y="473027"/>
                  <a:pt x="2729099" y="647959"/>
                </a:cubicBezTo>
                <a:lnTo>
                  <a:pt x="2729099" y="1312779"/>
                </a:lnTo>
                <a:cubicBezTo>
                  <a:pt x="2729099" y="1446920"/>
                  <a:pt x="2738512" y="1544780"/>
                  <a:pt x="2757339" y="1606359"/>
                </a:cubicBezTo>
                <a:cubicBezTo>
                  <a:pt x="2776165" y="1667938"/>
                  <a:pt x="2807936" y="1726575"/>
                  <a:pt x="2852649" y="1782271"/>
                </a:cubicBezTo>
                <a:cubicBezTo>
                  <a:pt x="2897363" y="1837967"/>
                  <a:pt x="2957373" y="1878954"/>
                  <a:pt x="3032680" y="1905233"/>
                </a:cubicBezTo>
                <a:lnTo>
                  <a:pt x="3141111" y="1930400"/>
                </a:lnTo>
                <a:lnTo>
                  <a:pt x="0" y="1930400"/>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9000" dirty="0">
              <a:solidFill>
                <a:schemeClr val="accent1"/>
              </a:solidFill>
              <a:latin typeface="Impact" panose="020B0806030902050204" pitchFamily="34" charset="0"/>
              <a:ea typeface="+mj-ea"/>
            </a:endParaRPr>
          </a:p>
        </p:txBody>
      </p:sp>
      <p:sp>
        <p:nvSpPr>
          <p:cNvPr id="27" name="任意多边形 26"/>
          <p:cNvSpPr/>
          <p:nvPr/>
        </p:nvSpPr>
        <p:spPr>
          <a:xfrm>
            <a:off x="2914652" y="3525923"/>
            <a:ext cx="9277349" cy="1943101"/>
          </a:xfrm>
          <a:custGeom>
            <a:avLst/>
            <a:gdLst>
              <a:gd name="connsiteX0" fmla="*/ 6580647 w 9277349"/>
              <a:gd name="connsiteY0" fmla="*/ 0 h 1943101"/>
              <a:gd name="connsiteX1" fmla="*/ 9277349 w 9277349"/>
              <a:gd name="connsiteY1" fmla="*/ 0 h 1943101"/>
              <a:gd name="connsiteX2" fmla="*/ 9277349 w 9277349"/>
              <a:gd name="connsiteY2" fmla="*/ 1943101 h 1943101"/>
              <a:gd name="connsiteX3" fmla="*/ 0 w 9277349"/>
              <a:gd name="connsiteY3" fmla="*/ 1943101 h 1943101"/>
              <a:gd name="connsiteX4" fmla="*/ 550035 w 9277349"/>
              <a:gd name="connsiteY4" fmla="*/ 1 h 1943101"/>
              <a:gd name="connsiteX5" fmla="*/ 6580647 w 9277349"/>
              <a:gd name="connsiteY5" fmla="*/ 1 h 1943101"/>
              <a:gd name="connsiteX6" fmla="*/ 6580647 w 9277349"/>
              <a:gd name="connsiteY6" fmla="*/ 0 h 194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7349" h="1943101">
                <a:moveTo>
                  <a:pt x="6580647" y="0"/>
                </a:moveTo>
                <a:lnTo>
                  <a:pt x="9277349" y="0"/>
                </a:lnTo>
                <a:lnTo>
                  <a:pt x="9277349" y="1943101"/>
                </a:lnTo>
                <a:lnTo>
                  <a:pt x="0" y="1943101"/>
                </a:lnTo>
                <a:lnTo>
                  <a:pt x="550035" y="1"/>
                </a:lnTo>
                <a:lnTo>
                  <a:pt x="6580647" y="1"/>
                </a:lnTo>
                <a:lnTo>
                  <a:pt x="658064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Box 64"/>
          <p:cNvSpPr txBox="1"/>
          <p:nvPr/>
        </p:nvSpPr>
        <p:spPr>
          <a:xfrm>
            <a:off x="3820197" y="4009272"/>
            <a:ext cx="4373093" cy="976403"/>
          </a:xfrm>
          <a:prstGeom prst="rect">
            <a:avLst/>
          </a:prstGeom>
          <a:noFill/>
        </p:spPr>
        <p:txBody>
          <a:bodyPr wrap="none" lIns="108000" tIns="72000" rIns="108000" bIns="72000" rtlCol="0" anchor="ctr">
            <a:spAutoFit/>
          </a:bodyPr>
          <a:lstStyle>
            <a:defPPr>
              <a:defRPr lang="zh-CN"/>
            </a:defPPr>
            <a:lvl1pPr>
              <a:defRPr sz="1800">
                <a:solidFill>
                  <a:schemeClr val="tx1">
                    <a:lumMod val="75000"/>
                    <a:lumOff val="25000"/>
                  </a:schemeClr>
                </a:solidFill>
              </a:defRPr>
            </a:lvl1pPr>
          </a:lstStyle>
          <a:p>
            <a:pPr fontAlgn="ctr"/>
            <a:r>
              <a:rPr lang="zh-CN" altLang="en-US" sz="5400" b="1" dirty="0" smtClean="0">
                <a:solidFill>
                  <a:schemeClr val="bg1"/>
                </a:solidFill>
                <a:latin typeface="微软雅黑" panose="020B0503020204020204" pitchFamily="34" charset="-122"/>
                <a:ea typeface="微软雅黑" panose="020B0503020204020204" pitchFamily="34" charset="-122"/>
              </a:rPr>
              <a:t>完成项目展示</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45275" y="4524010"/>
            <a:ext cx="1796133" cy="461665"/>
          </a:xfrm>
          <a:prstGeom prst="rect">
            <a:avLst/>
          </a:prstGeom>
          <a:noFill/>
        </p:spPr>
        <p:txBody>
          <a:bodyPr wrap="none" rtlCol="0" anchor="ctr">
            <a:spAutoFit/>
          </a:bodyPr>
          <a:lstStyle>
            <a:defPPr>
              <a:defRPr lang="zh-CN"/>
            </a:defPPr>
            <a:lvl1pPr algn="ctr" fontAlgn="ctr">
              <a:defRPr sz="2000">
                <a:solidFill>
                  <a:schemeClr val="bg1">
                    <a:lumMod val="50000"/>
                  </a:schemeClr>
                </a:solidFill>
              </a:defRPr>
            </a:lvl1pPr>
          </a:lstStyle>
          <a:p>
            <a:pPr algn="l"/>
            <a:r>
              <a:rPr lang="en-US" altLang="zh-CN" sz="2400" dirty="0" smtClean="0">
                <a:solidFill>
                  <a:schemeClr val="bg1"/>
                </a:solidFill>
                <a:latin typeface="微软雅黑" panose="020B0503020204020204" pitchFamily="34" charset="-122"/>
                <a:ea typeface="微软雅黑" panose="020B0503020204020204" pitchFamily="34" charset="-122"/>
                <a:sym typeface="+mn-lt"/>
              </a:rPr>
              <a:t>Project List</a:t>
            </a:r>
            <a:endParaRPr lang="zh-CN" altLang="en-US" sz="2400" dirty="0">
              <a:solidFill>
                <a:schemeClr val="bg1"/>
              </a:solidFill>
              <a:latin typeface="微软雅黑" panose="020B0503020204020204" pitchFamily="34" charset="-122"/>
              <a:ea typeface="微软雅黑" panose="020B0503020204020204" pitchFamily="34" charset="-122"/>
              <a:sym typeface="+mn-lt"/>
            </a:endParaRPr>
          </a:p>
        </p:txBody>
      </p:sp>
      <p:sp>
        <p:nvSpPr>
          <p:cNvPr id="13" name="文本框 12"/>
          <p:cNvSpPr txBox="1"/>
          <p:nvPr/>
        </p:nvSpPr>
        <p:spPr>
          <a:xfrm>
            <a:off x="2686096" y="884299"/>
            <a:ext cx="3565525" cy="3016210"/>
          </a:xfrm>
          <a:prstGeom prst="rect">
            <a:avLst/>
          </a:prstGeom>
          <a:noFill/>
        </p:spPr>
        <p:txBody>
          <a:bodyPr wrap="square" rtlCol="0" anchor="ctr">
            <a:spAutoFit/>
          </a:bodyPr>
          <a:lstStyle/>
          <a:p>
            <a:r>
              <a:rPr lang="en-US" altLang="zh-CN" sz="18600" dirty="0" smtClean="0">
                <a:solidFill>
                  <a:schemeClr val="accent1"/>
                </a:solidFill>
                <a:latin typeface="Impact" panose="020B0806030902050204" pitchFamily="34" charset="0"/>
                <a:ea typeface="+mj-ea"/>
              </a:rPr>
              <a:t>03</a:t>
            </a:r>
            <a:endParaRPr lang="zh-CN" altLang="en-US" sz="18600" dirty="0">
              <a:solidFill>
                <a:schemeClr val="accent1"/>
              </a:solidFill>
              <a:latin typeface="Impact" panose="020B0806030902050204" pitchFamily="34" charset="0"/>
              <a:ea typeface="+mj-ea"/>
            </a:endParaRPr>
          </a:p>
        </p:txBody>
      </p:sp>
    </p:spTree>
    <p:extLst>
      <p:ext uri="{BB962C8B-B14F-4D97-AF65-F5344CB8AC3E}">
        <p14:creationId xmlns:p14="http://schemas.microsoft.com/office/powerpoint/2010/main" val="120081722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14:presetBounceEnd="42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42000">
                                          <p:cBhvr additive="base">
                                            <p:cTn id="13" dur="600" fill="hold"/>
                                            <p:tgtEl>
                                              <p:spTgt spid="27"/>
                                            </p:tgtEl>
                                            <p:attrNameLst>
                                              <p:attrName>ppt_x</p:attrName>
                                            </p:attrNameLst>
                                          </p:cBhvr>
                                          <p:tavLst>
                                            <p:tav tm="0">
                                              <p:val>
                                                <p:strVal val="1+#ppt_w/2"/>
                                              </p:val>
                                            </p:tav>
                                            <p:tav tm="100000">
                                              <p:val>
                                                <p:strVal val="#ppt_x"/>
                                              </p:val>
                                            </p:tav>
                                          </p:tavLst>
                                        </p:anim>
                                        <p:anim calcmode="lin" valueType="num" p14:bounceEnd="42000">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600" fill="hold"/>
                                            <p:tgtEl>
                                              <p:spTgt spid="27"/>
                                            </p:tgtEl>
                                            <p:attrNameLst>
                                              <p:attrName>ppt_x</p:attrName>
                                            </p:attrNameLst>
                                          </p:cBhvr>
                                          <p:tavLst>
                                            <p:tav tm="0">
                                              <p:val>
                                                <p:strVal val="1+#ppt_w/2"/>
                                              </p:val>
                                            </p:tav>
                                            <p:tav tm="100000">
                                              <p:val>
                                                <p:strVal val="#ppt_x"/>
                                              </p:val>
                                            </p:tav>
                                          </p:tavLst>
                                        </p:anim>
                                        <p:anim calcmode="lin" valueType="num">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flipV="1">
            <a:off x="1842052" y="1948069"/>
            <a:ext cx="8507896" cy="3712953"/>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Text Placeholder 3"/>
          <p:cNvSpPr txBox="1">
            <a:spLocks/>
          </p:cNvSpPr>
          <p:nvPr/>
        </p:nvSpPr>
        <p:spPr>
          <a:xfrm>
            <a:off x="2893418" y="3323373"/>
            <a:ext cx="6693407" cy="1756508"/>
          </a:xfrm>
          <a:prstGeom prst="rect">
            <a:avLst/>
          </a:prstGeom>
        </p:spPr>
        <p:txBody>
          <a:bodyPr wrap="square" lIns="90000" tIns="46800" rIns="90000" bIns="4680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pPr>
            <a:r>
              <a:rPr lang="zh-CN" altLang="en-US" sz="2000" b="1" dirty="0">
                <a:solidFill>
                  <a:schemeClr val="bg1"/>
                </a:solidFill>
                <a:latin typeface="微软雅黑" pitchFamily="34" charset="-122"/>
                <a:ea typeface="微软雅黑" pitchFamily="34" charset="-122"/>
                <a:sym typeface="微软雅黑" pitchFamily="34" charset="-122"/>
              </a:rPr>
              <a:t>回顾</a:t>
            </a:r>
            <a:r>
              <a:rPr lang="zh-CN" altLang="en-US" sz="1400" dirty="0">
                <a:solidFill>
                  <a:schemeClr val="bg1"/>
                </a:solidFill>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400" dirty="0">
                <a:solidFill>
                  <a:schemeClr val="bg1"/>
                </a:solidFill>
                <a:latin typeface="微软雅黑" pitchFamily="34" charset="-122"/>
                <a:ea typeface="微软雅黑" pitchFamily="34" charset="-122"/>
                <a:sym typeface="微软雅黑" pitchFamily="34" charset="-122"/>
              </a:rPr>
              <a:t>xx</a:t>
            </a:r>
            <a:r>
              <a:rPr lang="zh-CN" altLang="en-US" sz="1400" dirty="0">
                <a:solidFill>
                  <a:schemeClr val="bg1"/>
                </a:solidFill>
                <a:latin typeface="微软雅黑" pitchFamily="34" charset="-122"/>
                <a:ea typeface="微软雅黑" pitchFamily="34" charset="-122"/>
                <a:sym typeface="微软雅黑" pitchFamily="34" charset="-122"/>
              </a:rPr>
              <a:t>及</a:t>
            </a:r>
            <a:r>
              <a:rPr lang="en-US" altLang="zh-CN" sz="1400" dirty="0">
                <a:solidFill>
                  <a:schemeClr val="bg1"/>
                </a:solidFill>
                <a:latin typeface="微软雅黑" pitchFamily="34" charset="-122"/>
                <a:ea typeface="微软雅黑" pitchFamily="34" charset="-122"/>
                <a:sym typeface="微软雅黑" pitchFamily="34" charset="-122"/>
              </a:rPr>
              <a:t>xxx</a:t>
            </a:r>
            <a:r>
              <a:rPr lang="zh-CN" altLang="en-US" sz="14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400" dirty="0" err="1">
                <a:solidFill>
                  <a:schemeClr val="bg1"/>
                </a:solidFill>
                <a:latin typeface="微软雅黑" pitchFamily="34" charset="-122"/>
                <a:ea typeface="微软雅黑" pitchFamily="34" charset="-122"/>
                <a:sym typeface="微软雅黑" pitchFamily="34" charset="-122"/>
              </a:rPr>
              <a:t>xxxxx</a:t>
            </a:r>
            <a:r>
              <a:rPr lang="zh-CN" altLang="en-US" sz="14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solidFill>
                  <a:schemeClr val="bg1"/>
                </a:solidFill>
                <a:latin typeface="微软雅黑" pitchFamily="34" charset="-122"/>
                <a:ea typeface="微软雅黑" pitchFamily="34" charset="-122"/>
                <a:sym typeface="微软雅黑" pitchFamily="34" charset="-122"/>
              </a:rPr>
              <a:t>。</a:t>
            </a:r>
            <a:endParaRPr lang="en-US" altLang="zh-CN" sz="1400" dirty="0">
              <a:solidFill>
                <a:schemeClr val="bg1"/>
              </a:solidFill>
              <a:latin typeface="微软雅黑" pitchFamily="34" charset="-122"/>
              <a:ea typeface="微软雅黑" pitchFamily="34" charset="-122"/>
              <a:sym typeface="微软雅黑" pitchFamily="34" charset="-122"/>
            </a:endParaRPr>
          </a:p>
          <a:p>
            <a:pPr algn="just">
              <a:lnSpc>
                <a:spcPct val="120000"/>
              </a:lnSpc>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右键点击图片选择设置图片格式可直接替换图片，在此录入上述图表的综合描述说明，在此录入上述图表的综合描述说明</a:t>
            </a:r>
            <a:r>
              <a:rPr lang="zh-CN" altLang="en-US" sz="1400" dirty="0" smtClean="0">
                <a:solidFill>
                  <a:schemeClr val="bg1"/>
                </a:solidFill>
                <a:latin typeface="微软雅黑" pitchFamily="34" charset="-122"/>
                <a:ea typeface="微软雅黑" pitchFamily="34" charset="-122"/>
                <a:sym typeface="微软雅黑" pitchFamily="34" charset="-122"/>
              </a:rPr>
              <a:t>。</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4" name="TextBox 18"/>
          <p:cNvSpPr>
            <a:spLocks noChangeArrowheads="1"/>
          </p:cNvSpPr>
          <p:nvPr/>
        </p:nvSpPr>
        <p:spPr bwMode="auto">
          <a:xfrm>
            <a:off x="2893418" y="2340519"/>
            <a:ext cx="146706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a:solidFill>
                  <a:schemeClr val="bg1"/>
                </a:solidFill>
                <a:effectLst/>
                <a:latin typeface="Impact" pitchFamily="34" charset="0"/>
                <a:ea typeface="微软雅黑" pitchFamily="34" charset="-122"/>
                <a:sym typeface="方正大黑简体" pitchFamily="65" charset="-122"/>
              </a:rPr>
              <a:t>前言</a:t>
            </a:r>
          </a:p>
        </p:txBody>
      </p:sp>
      <p:sp>
        <p:nvSpPr>
          <p:cNvPr id="5" name="前言"/>
          <p:cNvSpPr>
            <a:spLocks noChangeArrowheads="1"/>
          </p:cNvSpPr>
          <p:nvPr/>
        </p:nvSpPr>
        <p:spPr bwMode="auto">
          <a:xfrm>
            <a:off x="4482496" y="2679074"/>
            <a:ext cx="2028119"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sz="2800" dirty="0">
                <a:solidFill>
                  <a:schemeClr val="bg1"/>
                </a:solidFill>
                <a:effectLst/>
                <a:latin typeface="Impact" pitchFamily="34" charset="0"/>
                <a:sym typeface="Impact" pitchFamily="34" charset="0"/>
              </a:rPr>
              <a:t>Introduction</a:t>
            </a:r>
            <a:endParaRPr lang="zh-CN" altLang="en-US" sz="2800" dirty="0">
              <a:solidFill>
                <a:schemeClr val="bg1"/>
              </a:solidFill>
              <a:effectLst/>
              <a:latin typeface="Impact" pitchFamily="34" charset="0"/>
              <a:sym typeface="Impact" pitchFamily="34" charset="0"/>
            </a:endParaRPr>
          </a:p>
        </p:txBody>
      </p:sp>
      <p:sp>
        <p:nvSpPr>
          <p:cNvPr id="9" name="任意多边形 8"/>
          <p:cNvSpPr/>
          <p:nvPr/>
        </p:nvSpPr>
        <p:spPr>
          <a:xfrm>
            <a:off x="9336088" y="1948068"/>
            <a:ext cx="3005872" cy="3712953"/>
          </a:xfrm>
          <a:custGeom>
            <a:avLst/>
            <a:gdLst>
              <a:gd name="connsiteX0" fmla="*/ 0 w 3005872"/>
              <a:gd name="connsiteY0" fmla="*/ 0 h 3712953"/>
              <a:gd name="connsiteX1" fmla="*/ 3005872 w 3005872"/>
              <a:gd name="connsiteY1" fmla="*/ 0 h 3712953"/>
              <a:gd name="connsiteX2" fmla="*/ 3005872 w 3005872"/>
              <a:gd name="connsiteY2" fmla="*/ 3712953 h 3712953"/>
              <a:gd name="connsiteX3" fmla="*/ 928238 w 3005872"/>
              <a:gd name="connsiteY3" fmla="*/ 3712953 h 3712953"/>
              <a:gd name="connsiteX4" fmla="*/ 0 w 3005872"/>
              <a:gd name="connsiteY4" fmla="*/ 0 h 371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5872" h="3712953">
                <a:moveTo>
                  <a:pt x="0" y="0"/>
                </a:moveTo>
                <a:lnTo>
                  <a:pt x="3005872" y="0"/>
                </a:lnTo>
                <a:lnTo>
                  <a:pt x="3005872" y="3712953"/>
                </a:lnTo>
                <a:lnTo>
                  <a:pt x="928238" y="3712953"/>
                </a:lnTo>
                <a:lnTo>
                  <a:pt x="0" y="0"/>
                </a:lnTo>
                <a:close/>
              </a:path>
            </a:pathLst>
          </a:custGeom>
          <a:blipFill dpi="0"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40678" y="1948068"/>
            <a:ext cx="2914451" cy="3712953"/>
          </a:xfrm>
          <a:custGeom>
            <a:avLst/>
            <a:gdLst>
              <a:gd name="connsiteX0" fmla="*/ 0 w 2914451"/>
              <a:gd name="connsiteY0" fmla="*/ 0 h 3712953"/>
              <a:gd name="connsiteX1" fmla="*/ 1986213 w 2914451"/>
              <a:gd name="connsiteY1" fmla="*/ 0 h 3712953"/>
              <a:gd name="connsiteX2" fmla="*/ 2914451 w 2914451"/>
              <a:gd name="connsiteY2" fmla="*/ 3712953 h 3712953"/>
              <a:gd name="connsiteX3" fmla="*/ 0 w 2914451"/>
              <a:gd name="connsiteY3" fmla="*/ 3712953 h 3712953"/>
              <a:gd name="connsiteX4" fmla="*/ 0 w 2914451"/>
              <a:gd name="connsiteY4" fmla="*/ 0 h 371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4451" h="3712953">
                <a:moveTo>
                  <a:pt x="0" y="0"/>
                </a:moveTo>
                <a:lnTo>
                  <a:pt x="1986213" y="0"/>
                </a:lnTo>
                <a:lnTo>
                  <a:pt x="2914451" y="3712953"/>
                </a:lnTo>
                <a:lnTo>
                  <a:pt x="0" y="3712953"/>
                </a:lnTo>
                <a:lnTo>
                  <a:pt x="0" y="0"/>
                </a:lnTo>
                <a:close/>
              </a:path>
            </a:pathLst>
          </a:custGeom>
          <a:blipFill dpi="0"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2948799"/>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par>
                              <p:cTn id="17" fill="hold">
                                <p:stCondLst>
                                  <p:cond delay="10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slide(fromBottom)">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slide(fromBottom)">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000" y="2251926"/>
            <a:ext cx="3060000" cy="306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4504" y="1643806"/>
            <a:ext cx="8262992"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894" y="2223290"/>
            <a:ext cx="222532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55" name="矩形 47"/>
          <p:cNvSpPr>
            <a:spLocks noChangeArrowheads="1"/>
          </p:cNvSpPr>
          <p:nvPr/>
        </p:nvSpPr>
        <p:spPr bwMode="auto">
          <a:xfrm>
            <a:off x="7932892" y="2748585"/>
            <a:ext cx="2056235"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a:t>
            </a:r>
          </a:p>
        </p:txBody>
      </p:sp>
      <p:sp>
        <p:nvSpPr>
          <p:cNvPr id="56" name="文本框 55"/>
          <p:cNvSpPr txBox="1"/>
          <p:nvPr/>
        </p:nvSpPr>
        <p:spPr>
          <a:xfrm>
            <a:off x="2422486" y="2994498"/>
            <a:ext cx="1976213" cy="1643527"/>
          </a:xfrm>
          <a:prstGeom prst="rect">
            <a:avLst/>
          </a:prstGeom>
          <a:noFill/>
        </p:spPr>
        <p:txBody>
          <a:bodyPr wrap="square" rtlCol="0">
            <a:spAutoFit/>
          </a:bodyPr>
          <a:lstStyle/>
          <a:p>
            <a:pPr algn="ctr">
              <a:lnSpc>
                <a:spcPct val="120000"/>
              </a:lnSpc>
            </a:pPr>
            <a:r>
              <a:rPr lang="zh-CN" altLang="en-US" sz="2800" dirty="0" smtClean="0">
                <a:solidFill>
                  <a:schemeClr val="accent2"/>
                </a:solidFill>
                <a:latin typeface="幼圆" panose="02010509060101010101" pitchFamily="49" charset="-122"/>
                <a:ea typeface="幼圆" panose="02010509060101010101" pitchFamily="49" charset="-122"/>
              </a:rPr>
              <a:t>添加</a:t>
            </a:r>
            <a:endParaRPr lang="en-US" altLang="zh-CN" sz="2800" dirty="0" smtClean="0">
              <a:solidFill>
                <a:schemeClr val="accent2"/>
              </a:solidFill>
              <a:latin typeface="幼圆" panose="02010509060101010101" pitchFamily="49" charset="-122"/>
              <a:ea typeface="幼圆" panose="02010509060101010101" pitchFamily="49" charset="-122"/>
            </a:endParaRPr>
          </a:p>
          <a:p>
            <a:pPr algn="ctr">
              <a:lnSpc>
                <a:spcPct val="120000"/>
              </a:lnSpc>
            </a:pPr>
            <a:r>
              <a:rPr lang="zh-CN" altLang="en-US" sz="2800" dirty="0" smtClean="0">
                <a:solidFill>
                  <a:schemeClr val="accent2"/>
                </a:solidFill>
                <a:latin typeface="幼圆" panose="02010509060101010101" pitchFamily="49" charset="-122"/>
                <a:ea typeface="幼圆" panose="02010509060101010101" pitchFamily="49" charset="-122"/>
              </a:rPr>
              <a:t>主要</a:t>
            </a:r>
            <a:r>
              <a:rPr lang="zh-CN" altLang="en-US" sz="2800" dirty="0">
                <a:solidFill>
                  <a:schemeClr val="accent2"/>
                </a:solidFill>
                <a:latin typeface="幼圆" panose="02010509060101010101" pitchFamily="49" charset="-122"/>
                <a:ea typeface="幼圆" panose="02010509060101010101" pitchFamily="49" charset="-122"/>
              </a:rPr>
              <a:t>观点及</a:t>
            </a:r>
            <a:r>
              <a:rPr lang="zh-CN" altLang="en-US" sz="2800" dirty="0" smtClean="0">
                <a:solidFill>
                  <a:schemeClr val="accent2"/>
                </a:solidFill>
                <a:latin typeface="幼圆" panose="02010509060101010101" pitchFamily="49" charset="-122"/>
                <a:ea typeface="幼圆" panose="02010509060101010101" pitchFamily="49" charset="-122"/>
              </a:rPr>
              <a:t>关键词</a:t>
            </a:r>
            <a:endParaRPr lang="en-US" altLang="zh-CN" sz="2800" dirty="0" smtClean="0">
              <a:solidFill>
                <a:schemeClr val="accent2"/>
              </a:solidFill>
              <a:latin typeface="幼圆" panose="02010509060101010101" pitchFamily="49" charset="-122"/>
              <a:ea typeface="幼圆" panose="02010509060101010101" pitchFamily="49" charset="-122"/>
            </a:endParaRPr>
          </a:p>
        </p:txBody>
      </p:sp>
      <p:sp>
        <p:nvSpPr>
          <p:cNvPr id="1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83012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3" presetClass="entr" presetSubtype="16" fill="hold" nodeType="after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childTnLst>
                                </p:cTn>
                              </p:par>
                              <p:par>
                                <p:cTn id="17" presetID="6" presetClass="entr" presetSubtype="3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circle(out)">
                                      <p:cBhvr>
                                        <p:cTn id="19" dur="750"/>
                                        <p:tgtEl>
                                          <p:spTgt spid="41"/>
                                        </p:tgtEl>
                                      </p:cBhvr>
                                    </p:animEffect>
                                  </p:childTnLst>
                                </p:cTn>
                              </p:par>
                            </p:childTnLst>
                          </p:cTn>
                        </p:par>
                        <p:par>
                          <p:cTn id="20" fill="hold">
                            <p:stCondLst>
                              <p:cond delay="1750"/>
                            </p:stCondLst>
                            <p:childTnLst>
                              <p:par>
                                <p:cTn id="21" presetID="49" presetClass="entr" presetSubtype="0" decel="100000" fill="hold" grpId="0" nodeType="after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360"/>
                                          </p:val>
                                        </p:tav>
                                        <p:tav tm="100000">
                                          <p:val>
                                            <p:fltVal val="0"/>
                                          </p:val>
                                        </p:tav>
                                      </p:tavLst>
                                    </p:anim>
                                    <p:animEffect transition="in" filter="fade">
                                      <p:cBhvr>
                                        <p:cTn id="26" dur="500"/>
                                        <p:tgtEl>
                                          <p:spTgt spid="56"/>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randombar(horizontal)">
                                      <p:cBhvr>
                                        <p:cTn id="30" dur="500"/>
                                        <p:tgtEl>
                                          <p:spTgt spid="54"/>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randombar(horizontal)">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19488" y="1664968"/>
            <a:ext cx="3059278" cy="1712912"/>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361" y="1664968"/>
            <a:ext cx="3059278" cy="1712912"/>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234" y="1664968"/>
            <a:ext cx="3059278" cy="1712912"/>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19488" y="3480120"/>
            <a:ext cx="3059278" cy="1712912"/>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361" y="3480120"/>
            <a:ext cx="3059278"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234" y="3480120"/>
            <a:ext cx="3059278" cy="1712912"/>
          </a:xfrm>
          <a:prstGeom prst="rect">
            <a:avLst/>
          </a:pr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50" y="3792786"/>
            <a:ext cx="571500"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a:spLocks/>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6" name="矩形 3"/>
          <p:cNvSpPr>
            <a:spLocks noChangeArrowheads="1"/>
          </p:cNvSpPr>
          <p:nvPr/>
        </p:nvSpPr>
        <p:spPr bwMode="auto">
          <a:xfrm>
            <a:off x="5039308" y="4621532"/>
            <a:ext cx="2113385"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点击添加关键词</a:t>
            </a:r>
            <a:endParaRPr lang="en-US" altLang="zh-CN"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27" name="矩形 47"/>
          <p:cNvSpPr>
            <a:spLocks noChangeArrowheads="1"/>
          </p:cNvSpPr>
          <p:nvPr/>
        </p:nvSpPr>
        <p:spPr bwMode="auto">
          <a:xfrm>
            <a:off x="1808018" y="5450278"/>
            <a:ext cx="8575964"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84195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1+#ppt_h/2"/>
                                          </p:val>
                                        </p:tav>
                                        <p:tav tm="100000">
                                          <p:val>
                                            <p:strVal val="#ppt_y"/>
                                          </p:val>
                                        </p:tav>
                                      </p:tavLst>
                                    </p:anim>
                                  </p:childTnLst>
                                </p:cTn>
                              </p:par>
                              <p:par>
                                <p:cTn id="37" presetID="8" presetClass="emph" presetSubtype="0" fill="hold" grpId="1" nodeType="withEffect">
                                  <p:stCondLst>
                                    <p:cond delay="0"/>
                                  </p:stCondLst>
                                  <p:childTnLst>
                                    <p:animRot by="21600000">
                                      <p:cBhvr>
                                        <p:cTn id="38" dur="1000" fill="hold"/>
                                        <p:tgtEl>
                                          <p:spTgt spid="17"/>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0"/>
                                        </p:tgtEl>
                                        <p:attrNameLst>
                                          <p:attrName>r</p:attrName>
                                        </p:attrNameLst>
                                      </p:cBhvr>
                                    </p:animRot>
                                  </p:childTnLst>
                                </p:cTn>
                              </p:par>
                              <p:par>
                                <p:cTn id="41" presetID="8" presetClass="emph" presetSubtype="0" fill="hold" grpId="1" nodeType="withEffect">
                                  <p:stCondLst>
                                    <p:cond delay="0"/>
                                  </p:stCondLst>
                                  <p:childTnLst>
                                    <p:animRot by="21600000">
                                      <p:cBhvr>
                                        <p:cTn id="42" dur="1000" fill="hold"/>
                                        <p:tgtEl>
                                          <p:spTgt spid="18"/>
                                        </p:tgtEl>
                                        <p:attrNameLst>
                                          <p:attrName>r</p:attrName>
                                        </p:attrNameLst>
                                      </p:cBhvr>
                                    </p:animRot>
                                  </p:childTnLst>
                                </p:cTn>
                              </p:par>
                              <p:par>
                                <p:cTn id="43" presetID="8" presetClass="emph" presetSubtype="0" fill="hold" grpId="1" nodeType="withEffect">
                                  <p:stCondLst>
                                    <p:cond delay="0"/>
                                  </p:stCondLst>
                                  <p:childTnLst>
                                    <p:animRot by="21600000">
                                      <p:cBhvr>
                                        <p:cTn id="44" dur="1000" fill="hold"/>
                                        <p:tgtEl>
                                          <p:spTgt spid="21"/>
                                        </p:tgtEl>
                                        <p:attrNameLst>
                                          <p:attrName>r</p:attrName>
                                        </p:attrNameLst>
                                      </p:cBhvr>
                                    </p:animRot>
                                  </p:childTnLst>
                                </p:cTn>
                              </p:par>
                              <p:par>
                                <p:cTn id="45" presetID="8" presetClass="emph" presetSubtype="0" fill="hold" grpId="1" nodeType="withEffect">
                                  <p:stCondLst>
                                    <p:cond delay="0"/>
                                  </p:stCondLst>
                                  <p:childTnLst>
                                    <p:animRot by="21600000">
                                      <p:cBhvr>
                                        <p:cTn id="46" dur="1000" fill="hold"/>
                                        <p:tgtEl>
                                          <p:spTgt spid="19"/>
                                        </p:tgtEl>
                                        <p:attrNameLst>
                                          <p:attrName>r</p:attrName>
                                        </p:attrNameLst>
                                      </p:cBhvr>
                                    </p:animRot>
                                  </p:childTnLst>
                                </p:cTn>
                              </p:par>
                              <p:par>
                                <p:cTn id="47" presetID="8" presetClass="emph" presetSubtype="0" fill="hold" grpId="1" nodeType="withEffect">
                                  <p:stCondLst>
                                    <p:cond delay="0"/>
                                  </p:stCondLst>
                                  <p:childTnLst>
                                    <p:animRot by="21600000">
                                      <p:cBhvr>
                                        <p:cTn id="48" dur="1000" fill="hold"/>
                                        <p:tgtEl>
                                          <p:spTgt spid="22"/>
                                        </p:tgtEl>
                                        <p:attrNameLst>
                                          <p:attrName>r</p:attrName>
                                        </p:attrNameLst>
                                      </p:cBhvr>
                                    </p:animRot>
                                  </p:childTnLst>
                                </p:cTn>
                              </p:par>
                            </p:childTnLst>
                          </p:cTn>
                        </p:par>
                        <p:par>
                          <p:cTn id="49" fill="hold">
                            <p:stCondLst>
                              <p:cond delay="2000"/>
                            </p:stCondLst>
                            <p:childTnLst>
                              <p:par>
                                <p:cTn id="50" presetID="13" presetClass="entr" presetSubtype="32" fill="hold" nodeType="afterEffect">
                                  <p:stCondLst>
                                    <p:cond delay="250"/>
                                  </p:stCondLst>
                                  <p:childTnLst>
                                    <p:set>
                                      <p:cBhvr>
                                        <p:cTn id="51" dur="1" fill="hold">
                                          <p:stCondLst>
                                            <p:cond delay="0"/>
                                          </p:stCondLst>
                                        </p:cTn>
                                        <p:tgtEl>
                                          <p:spTgt spid="23"/>
                                        </p:tgtEl>
                                        <p:attrNameLst>
                                          <p:attrName>style.visibility</p:attrName>
                                        </p:attrNameLst>
                                      </p:cBhvr>
                                      <p:to>
                                        <p:strVal val="visible"/>
                                      </p:to>
                                    </p:set>
                                    <p:animEffect transition="in" filter="plus(out)">
                                      <p:cBhvr>
                                        <p:cTn id="52" dur="500"/>
                                        <p:tgtEl>
                                          <p:spTgt spid="23"/>
                                        </p:tgtEl>
                                      </p:cBhvr>
                                    </p:animEffect>
                                  </p:childTnLst>
                                </p:cTn>
                              </p:par>
                            </p:childTnLst>
                          </p:cTn>
                        </p:par>
                        <p:par>
                          <p:cTn id="53" fill="hold">
                            <p:stCondLst>
                              <p:cond delay="2750"/>
                            </p:stCondLst>
                            <p:childTnLst>
                              <p:par>
                                <p:cTn id="54" presetID="16" presetClass="entr" presetSubtype="37"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Vertical)">
                                      <p:cBhvr>
                                        <p:cTn id="56" dur="500"/>
                                        <p:tgtEl>
                                          <p:spTgt spid="26"/>
                                        </p:tgtEl>
                                      </p:cBhvr>
                                    </p:animEffect>
                                  </p:childTnLst>
                                </p:cTn>
                              </p:par>
                            </p:childTnLst>
                          </p:cTn>
                        </p:par>
                        <p:par>
                          <p:cTn id="57" fill="hold">
                            <p:stCondLst>
                              <p:cond delay="3250"/>
                            </p:stCondLst>
                            <p:childTnLst>
                              <p:par>
                                <p:cTn id="58" presetID="2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0608" y="1665026"/>
            <a:ext cx="6346209" cy="237471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9660" y="4039736"/>
            <a:ext cx="4217158"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0608" y="4039736"/>
            <a:ext cx="2129051"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47"/>
          <p:cNvSpPr>
            <a:spLocks noChangeArrowheads="1"/>
          </p:cNvSpPr>
          <p:nvPr/>
        </p:nvSpPr>
        <p:spPr bwMode="auto">
          <a:xfrm>
            <a:off x="3675321" y="4687152"/>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图片，在此录入上述图表的综合描述说明。</a:t>
            </a:r>
            <a:r>
              <a:rPr lang="zh-CN" altLang="en-US" sz="1400" dirty="0">
                <a:solidFill>
                  <a:schemeClr val="bg1">
                    <a:lumMod val="9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3675321" y="4238410"/>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39" name="TextBox 13"/>
          <p:cNvSpPr txBox="1"/>
          <p:nvPr/>
        </p:nvSpPr>
        <p:spPr>
          <a:xfrm flipH="1">
            <a:off x="8015312" y="160570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tx1">
                    <a:lumMod val="75000"/>
                    <a:lumOff val="25000"/>
                  </a:schemeClr>
                </a:solidFill>
              </a:rPr>
              <a:t>点击</a:t>
            </a:r>
            <a:r>
              <a:rPr lang="zh-CN" altLang="en-US" dirty="0" smtClean="0">
                <a:solidFill>
                  <a:schemeClr val="tx1">
                    <a:lumMod val="75000"/>
                    <a:lumOff val="25000"/>
                  </a:schemeClr>
                </a:solidFill>
              </a:rPr>
              <a:t>添加关键字</a:t>
            </a:r>
            <a:endParaRPr lang="zh-CN" altLang="en-US" dirty="0">
              <a:solidFill>
                <a:schemeClr val="tx1">
                  <a:lumMod val="75000"/>
                  <a:lumOff val="25000"/>
                </a:schemeClr>
              </a:solidFill>
            </a:endParaRPr>
          </a:p>
        </p:txBody>
      </p:sp>
      <p:sp>
        <p:nvSpPr>
          <p:cNvPr id="40" name="TextBox 14"/>
          <p:cNvSpPr txBox="1"/>
          <p:nvPr/>
        </p:nvSpPr>
        <p:spPr>
          <a:xfrm>
            <a:off x="8015312" y="2057618"/>
            <a:ext cx="3220866"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a:t>
            </a:r>
            <a:r>
              <a:rPr lang="zh-CN" altLang="en-US" sz="1400" dirty="0">
                <a:solidFill>
                  <a:schemeClr val="tx1">
                    <a:lumMod val="75000"/>
                    <a:lumOff val="25000"/>
                  </a:schemeClr>
                </a:solidFill>
                <a:latin typeface="微软雅黑" pitchFamily="34" charset="-122"/>
                <a:ea typeface="微软雅黑" pitchFamily="34" charset="-122"/>
              </a:rPr>
              <a:t>后您的内容打在这里</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aphicFrame>
        <p:nvGraphicFramePr>
          <p:cNvPr id="41" name="图表 40"/>
          <p:cNvGraphicFramePr/>
          <p:nvPr>
            <p:extLst>
              <p:ext uri="{D42A27DB-BD31-4B8C-83A1-F6EECF244321}">
                <p14:modId xmlns:p14="http://schemas.microsoft.com/office/powerpoint/2010/main" val="780592440"/>
              </p:ext>
            </p:extLst>
          </p:nvPr>
        </p:nvGraphicFramePr>
        <p:xfrm>
          <a:off x="7919774" y="3201046"/>
          <a:ext cx="1733744" cy="18400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 name="图表 41"/>
          <p:cNvGraphicFramePr/>
          <p:nvPr>
            <p:extLst>
              <p:ext uri="{D42A27DB-BD31-4B8C-83A1-F6EECF244321}">
                <p14:modId xmlns:p14="http://schemas.microsoft.com/office/powerpoint/2010/main" val="4092605034"/>
              </p:ext>
            </p:extLst>
          </p:nvPr>
        </p:nvGraphicFramePr>
        <p:xfrm>
          <a:off x="9595118" y="3201046"/>
          <a:ext cx="1733744" cy="1840028"/>
        </p:xfrm>
        <a:graphic>
          <a:graphicData uri="http://schemas.openxmlformats.org/drawingml/2006/chart">
            <c:chart xmlns:c="http://schemas.openxmlformats.org/drawingml/2006/chart" xmlns:r="http://schemas.openxmlformats.org/officeDocument/2006/relationships" r:id="rId4"/>
          </a:graphicData>
        </a:graphic>
      </p:graphicFrame>
      <p:sp>
        <p:nvSpPr>
          <p:cNvPr id="43" name="TextBox 15"/>
          <p:cNvSpPr txBox="1"/>
          <p:nvPr/>
        </p:nvSpPr>
        <p:spPr>
          <a:xfrm>
            <a:off x="9667166"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822"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396" y="5191744"/>
            <a:ext cx="660348" cy="660348"/>
            <a:chOff x="641132" y="4608587"/>
            <a:chExt cx="708547" cy="708547"/>
          </a:xfrm>
        </p:grpSpPr>
        <p:sp>
          <p:nvSpPr>
            <p:cNvPr id="46" name="椭圆 45"/>
            <p:cNvSpPr/>
            <p:nvPr/>
          </p:nvSpPr>
          <p:spPr>
            <a:xfrm>
              <a:off x="641132" y="4608587"/>
              <a:ext cx="708547" cy="7085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0" name="TextBox 14"/>
          <p:cNvSpPr txBox="1"/>
          <p:nvPr/>
        </p:nvSpPr>
        <p:spPr>
          <a:xfrm>
            <a:off x="8825374" y="5084106"/>
            <a:ext cx="2458929" cy="875624"/>
          </a:xfrm>
          <a:prstGeom prst="rect">
            <a:avLst/>
          </a:prstGeom>
          <a:noFill/>
        </p:spPr>
        <p:txBody>
          <a:bodyPr wrap="square" rtlCol="0">
            <a:spAutoFit/>
          </a:bodyPr>
          <a:lstStyle/>
          <a:p>
            <a:pPr marL="36000">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23592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14:presetBounceEnd="46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46000">
                                          <p:cBhvr additive="base">
                                            <p:cTn id="15"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3662" y="1367227"/>
            <a:ext cx="2272146" cy="2272146"/>
          </a:xfrm>
          <a:prstGeom prst="ellipse">
            <a:avLst/>
          </a:prstGeom>
          <a: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506" y="1367227"/>
            <a:ext cx="2272146"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50" y="1367227"/>
            <a:ext cx="2272146" cy="2272146"/>
          </a:xfrm>
          <a:prstGeom prst="ellipse">
            <a:avLst/>
          </a:prstGeom>
          <a:blipFill>
            <a:blip r:embed="rId5"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6193" y="1367227"/>
            <a:ext cx="2272146" cy="2272146"/>
          </a:xfrm>
          <a:prstGeom prst="ellipse">
            <a:avLst/>
          </a:prstGeom>
          <a:blipFill>
            <a:blip r:embed="rId6"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3662" y="3750208"/>
            <a:ext cx="2272146" cy="2272146"/>
          </a:xfrm>
          <a:prstGeom prst="ellipse">
            <a:avLst/>
          </a:prstGeom>
          <a:blipFill>
            <a:blip r:embed="rId7"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506" y="3750208"/>
            <a:ext cx="2272146" cy="2272146"/>
          </a:xfrm>
          <a:prstGeom prst="ellipse">
            <a:avLst/>
          </a:prstGeom>
          <a:blipFill>
            <a:blip r:embed="rId8" cstate="screen">
              <a:grayscl/>
              <a:extLst>
                <a:ext uri="{28A0092B-C50C-407E-A947-70E740481C1C}">
                  <a14:useLocalDpi xmlns:a14="http://schemas.microsoft.com/office/drawing/2010/main"/>
                </a:ext>
              </a:extLst>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50" y="3750208"/>
            <a:ext cx="2272146" cy="2272146"/>
          </a:xfrm>
          <a:prstGeom prst="ellipse">
            <a:avLst/>
          </a:prstGeom>
          <a:blipFill>
            <a:blip r:embed="rId9" cstate="screen">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6193" y="3750208"/>
            <a:ext cx="2272146"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879" y="4047312"/>
            <a:ext cx="1817646"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a:t>
            </a:r>
            <a:r>
              <a:rPr lang="zh-CN" altLang="en-US" sz="1400" dirty="0" smtClean="0">
                <a:solidFill>
                  <a:schemeClr val="bg1">
                    <a:lumMod val="95000"/>
                  </a:schemeClr>
                </a:solidFill>
                <a:latin typeface="微软雅黑" pitchFamily="34" charset="-122"/>
                <a:ea typeface="微软雅黑" pitchFamily="34" charset="-122"/>
              </a:rPr>
              <a:t>保留，</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bg1">
                  <a:lumMod val="95000"/>
                </a:schemeClr>
              </a:solidFill>
              <a:latin typeface="微软雅黑" pitchFamily="34" charset="-122"/>
              <a:ea typeface="微软雅黑" pitchFamily="34" charset="-122"/>
            </a:endParaRPr>
          </a:p>
        </p:txBody>
      </p:sp>
      <p:sp>
        <p:nvSpPr>
          <p:cNvPr id="89" name="矩形 47"/>
          <p:cNvSpPr>
            <a:spLocks noChangeArrowheads="1"/>
          </p:cNvSpPr>
          <p:nvPr/>
        </p:nvSpPr>
        <p:spPr bwMode="auto">
          <a:xfrm>
            <a:off x="3897687" y="2213147"/>
            <a:ext cx="20201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90" name="矩形 3"/>
          <p:cNvSpPr>
            <a:spLocks noChangeArrowheads="1"/>
          </p:cNvSpPr>
          <p:nvPr/>
        </p:nvSpPr>
        <p:spPr bwMode="auto">
          <a:xfrm>
            <a:off x="4274255" y="1722224"/>
            <a:ext cx="1266999"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8137174"/>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249"/>
                                          </p:stCondLst>
                                        </p:cTn>
                                        <p:tgtEl>
                                          <p:spTgt spid="71"/>
                                        </p:tgtEl>
                                        <p:attrNameLst>
                                          <p:attrName>style.visibility</p:attrName>
                                        </p:attrNameLst>
                                      </p:cBhvr>
                                      <p:to>
                                        <p:strVal val="visible"/>
                                      </p:to>
                                    </p:set>
                                  </p:childTnLst>
                                </p:cTn>
                              </p:par>
                            </p:childTnLst>
                          </p:cTn>
                        </p:par>
                        <p:par>
                          <p:cTn id="15" fill="hold">
                            <p:stCondLst>
                              <p:cond delay="1250"/>
                            </p:stCondLst>
                            <p:childTnLst>
                              <p:par>
                                <p:cTn id="16" presetID="1" presetClass="entr" presetSubtype="0" fill="hold" grpId="0" nodeType="afterEffect">
                                  <p:stCondLst>
                                    <p:cond delay="0"/>
                                  </p:stCondLst>
                                  <p:childTnLst>
                                    <p:set>
                                      <p:cBhvr>
                                        <p:cTn id="17" dur="1" fill="hold">
                                          <p:stCondLst>
                                            <p:cond delay="249"/>
                                          </p:stCondLst>
                                        </p:cTn>
                                        <p:tgtEl>
                                          <p:spTgt spid="85"/>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249"/>
                                          </p:stCondLst>
                                        </p:cTn>
                                        <p:tgtEl>
                                          <p:spTgt spid="82"/>
                                        </p:tgtEl>
                                        <p:attrNameLst>
                                          <p:attrName>style.visibility</p:attrName>
                                        </p:attrNameLst>
                                      </p:cBhvr>
                                      <p:to>
                                        <p:strVal val="visible"/>
                                      </p:to>
                                    </p:set>
                                  </p:childTnLst>
                                </p:cTn>
                              </p:par>
                            </p:childTnLst>
                          </p:cTn>
                        </p:par>
                        <p:par>
                          <p:cTn id="21" fill="hold">
                            <p:stCondLst>
                              <p:cond delay="1750"/>
                            </p:stCondLst>
                            <p:childTnLst>
                              <p:par>
                                <p:cTn id="22" presetID="1" presetClass="entr" presetSubtype="0" fill="hold" grpId="0" nodeType="afterEffect">
                                  <p:stCondLst>
                                    <p:cond delay="0"/>
                                  </p:stCondLst>
                                  <p:childTnLst>
                                    <p:set>
                                      <p:cBhvr>
                                        <p:cTn id="23" dur="1" fill="hold">
                                          <p:stCondLst>
                                            <p:cond delay="249"/>
                                          </p:stCondLst>
                                        </p:cTn>
                                        <p:tgtEl>
                                          <p:spTgt spid="87"/>
                                        </p:tgtEl>
                                        <p:attrNameLst>
                                          <p:attrName>style.visibility</p:attrName>
                                        </p:attrNameLst>
                                      </p:cBhvr>
                                      <p:to>
                                        <p:strVal val="visible"/>
                                      </p:to>
                                    </p:set>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249"/>
                                          </p:stCondLst>
                                        </p:cTn>
                                        <p:tgtEl>
                                          <p:spTgt spid="83"/>
                                        </p:tgtEl>
                                        <p:attrNameLst>
                                          <p:attrName>style.visibility</p:attrName>
                                        </p:attrNameLst>
                                      </p:cBhvr>
                                      <p:to>
                                        <p:strVal val="visible"/>
                                      </p:to>
                                    </p:set>
                                  </p:childTnLst>
                                </p:cTn>
                              </p:par>
                            </p:childTnLst>
                          </p:cTn>
                        </p:par>
                        <p:par>
                          <p:cTn id="27" fill="hold">
                            <p:stCondLst>
                              <p:cond delay="2250"/>
                            </p:stCondLst>
                            <p:childTnLst>
                              <p:par>
                                <p:cTn id="28" presetID="1" presetClass="entr" presetSubtype="0" fill="hold" grpId="0" nodeType="afterEffect">
                                  <p:stCondLst>
                                    <p:cond delay="0"/>
                                  </p:stCondLst>
                                  <p:childTnLst>
                                    <p:set>
                                      <p:cBhvr>
                                        <p:cTn id="29" dur="1" fill="hold">
                                          <p:stCondLst>
                                            <p:cond delay="249"/>
                                          </p:stCondLst>
                                        </p:cTn>
                                        <p:tgtEl>
                                          <p:spTgt spid="86"/>
                                        </p:tgtEl>
                                        <p:attrNameLst>
                                          <p:attrName>style.visibility</p:attrName>
                                        </p:attrNameLst>
                                      </p:cBhvr>
                                      <p:to>
                                        <p:strVal val="visible"/>
                                      </p:to>
                                    </p:set>
                                  </p:childTnLst>
                                </p:cTn>
                              </p:par>
                            </p:childTnLst>
                          </p:cTn>
                        </p:par>
                        <p:par>
                          <p:cTn id="30" fill="hold">
                            <p:stCondLst>
                              <p:cond delay="2500"/>
                            </p:stCondLst>
                            <p:childTnLst>
                              <p:par>
                                <p:cTn id="31" presetID="1" presetClass="entr" presetSubtype="0" fill="hold" grpId="0" nodeType="afterEffect">
                                  <p:stCondLst>
                                    <p:cond delay="0"/>
                                  </p:stCondLst>
                                  <p:childTnLst>
                                    <p:set>
                                      <p:cBhvr>
                                        <p:cTn id="32" dur="1" fill="hold">
                                          <p:stCondLst>
                                            <p:cond delay="249"/>
                                          </p:stCondLst>
                                        </p:cTn>
                                        <p:tgtEl>
                                          <p:spTgt spid="77"/>
                                        </p:tgtEl>
                                        <p:attrNameLst>
                                          <p:attrName>style.visibility</p:attrName>
                                        </p:attrNameLst>
                                      </p:cBhvr>
                                      <p:to>
                                        <p:strVal val="visible"/>
                                      </p:to>
                                    </p:se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249"/>
                                          </p:stCondLst>
                                        </p:cTn>
                                        <p:tgtEl>
                                          <p:spTgt spid="84"/>
                                        </p:tgtEl>
                                        <p:attrNameLst>
                                          <p:attrName>style.visibility</p:attrName>
                                        </p:attrNameLst>
                                      </p:cBhvr>
                                      <p:to>
                                        <p:strVal val="visible"/>
                                      </p:to>
                                    </p:se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ppt_y</p:attrName>
                                        </p:attrNameLst>
                                      </p:cBhvr>
                                      <p:tavLst>
                                        <p:tav tm="0">
                                          <p:val>
                                            <p:strVal val="#ppt_y+#ppt_h*1.125000"/>
                                          </p:val>
                                        </p:tav>
                                        <p:tav tm="100000">
                                          <p:val>
                                            <p:strVal val="#ppt_y"/>
                                          </p:val>
                                        </p:tav>
                                      </p:tavLst>
                                    </p:anim>
                                    <p:animEffect transition="in" filter="wipe(up)">
                                      <p:cBhvr>
                                        <p:cTn id="40" dur="500"/>
                                        <p:tgtEl>
                                          <p:spTgt spid="90"/>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p:tgtEl>
                                          <p:spTgt spid="89"/>
                                        </p:tgtEl>
                                        <p:attrNameLst>
                                          <p:attrName>ppt_y</p:attrName>
                                        </p:attrNameLst>
                                      </p:cBhvr>
                                      <p:tavLst>
                                        <p:tav tm="0">
                                          <p:val>
                                            <p:strVal val="#ppt_y+#ppt_h*1.125000"/>
                                          </p:val>
                                        </p:tav>
                                        <p:tav tm="100000">
                                          <p:val>
                                            <p:strVal val="#ppt_y"/>
                                          </p:val>
                                        </p:tav>
                                      </p:tavLst>
                                    </p:anim>
                                    <p:animEffect transition="in" filter="wipe(up)">
                                      <p:cBhvr>
                                        <p:cTn id="45" dur="500"/>
                                        <p:tgtEl>
                                          <p:spTgt spid="89"/>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p:tgtEl>
                                          <p:spTgt spid="88"/>
                                        </p:tgtEl>
                                        <p:attrNameLst>
                                          <p:attrName>ppt_y</p:attrName>
                                        </p:attrNameLst>
                                      </p:cBhvr>
                                      <p:tavLst>
                                        <p:tav tm="0">
                                          <p:val>
                                            <p:strVal val="#ppt_y+#ppt_h*1.125000"/>
                                          </p:val>
                                        </p:tav>
                                        <p:tav tm="100000">
                                          <p:val>
                                            <p:strVal val="#ppt_y"/>
                                          </p:val>
                                        </p:tav>
                                      </p:tavLst>
                                    </p:anim>
                                    <p:animEffect transition="in" filter="wipe(up)">
                                      <p:cBhvr>
                                        <p:cTn id="5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1379857"/>
            <a:ext cx="6096000" cy="3738283"/>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1379857"/>
            <a:ext cx="6096000"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285" y="5308469"/>
            <a:ext cx="93854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24" name="组合 23"/>
          <p:cNvGrpSpPr/>
          <p:nvPr/>
        </p:nvGrpSpPr>
        <p:grpSpPr>
          <a:xfrm>
            <a:off x="6629114" y="2914658"/>
            <a:ext cx="609600"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
        <p:nvSpPr>
          <p:cNvPr id="27" name="TextBox 14"/>
          <p:cNvSpPr txBox="1"/>
          <p:nvPr/>
        </p:nvSpPr>
        <p:spPr>
          <a:xfrm>
            <a:off x="6583590" y="1737706"/>
            <a:ext cx="5165557"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。您的内容打在这里，或者通过复制您的文本</a:t>
            </a:r>
            <a:r>
              <a:rPr lang="zh-CN" altLang="en-US" sz="1400" dirty="0">
                <a:solidFill>
                  <a:schemeClr val="bg1"/>
                </a:solidFill>
                <a:latin typeface="微软雅黑" pitchFamily="34" charset="-122"/>
                <a:ea typeface="微软雅黑" pitchFamily="34" charset="-122"/>
              </a:rPr>
              <a:t>后您的内容打在这里</a:t>
            </a:r>
            <a:r>
              <a:rPr lang="zh-CN" altLang="en-US" sz="1400" dirty="0" smtClean="0">
                <a:solidFill>
                  <a:schemeClr val="bg1"/>
                </a:solidFill>
                <a:latin typeface="微软雅黑" pitchFamily="34" charset="-122"/>
                <a:ea typeface="微软雅黑" pitchFamily="34" charset="-122"/>
              </a:rPr>
              <a:t>。</a:t>
            </a:r>
            <a:endParaRPr lang="zh-CN" altLang="en-US" sz="1400" dirty="0" smtClean="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7358082"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7358083"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30" name="矩形 29"/>
          <p:cNvSpPr/>
          <p:nvPr/>
        </p:nvSpPr>
        <p:spPr>
          <a:xfrm>
            <a:off x="10044073"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10044074"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48" name="矩形 47"/>
          <p:cNvSpPr/>
          <p:nvPr/>
        </p:nvSpPr>
        <p:spPr>
          <a:xfrm>
            <a:off x="7358082"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7358083"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51" name="矩形 50"/>
          <p:cNvSpPr/>
          <p:nvPr/>
        </p:nvSpPr>
        <p:spPr>
          <a:xfrm>
            <a:off x="10044073"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52" name="矩形 47"/>
          <p:cNvSpPr>
            <a:spLocks noChangeArrowheads="1"/>
          </p:cNvSpPr>
          <p:nvPr/>
        </p:nvSpPr>
        <p:spPr bwMode="auto">
          <a:xfrm>
            <a:off x="10044074"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grpSp>
        <p:nvGrpSpPr>
          <p:cNvPr id="53" name="组合 52"/>
          <p:cNvGrpSpPr/>
          <p:nvPr/>
        </p:nvGrpSpPr>
        <p:grpSpPr>
          <a:xfrm>
            <a:off x="6629114" y="4011580"/>
            <a:ext cx="609600"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32989" y="2914658"/>
            <a:ext cx="609600"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grpSp>
      <p:grpSp>
        <p:nvGrpSpPr>
          <p:cNvPr id="59" name="组合 58"/>
          <p:cNvGrpSpPr/>
          <p:nvPr/>
        </p:nvGrpSpPr>
        <p:grpSpPr>
          <a:xfrm>
            <a:off x="9332989" y="4011580"/>
            <a:ext cx="609600"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a:spLocks/>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34590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p:tgtEl>
                                          <p:spTgt spid="24"/>
                                        </p:tgtEl>
                                        <p:attrNameLst>
                                          <p:attrName>ppt_y</p:attrName>
                                        </p:attrNameLst>
                                      </p:cBhvr>
                                      <p:tavLst>
                                        <p:tav tm="0">
                                          <p:val>
                                            <p:strVal val="#ppt_y-#ppt_h*1.125000"/>
                                          </p:val>
                                        </p:tav>
                                        <p:tav tm="100000">
                                          <p:val>
                                            <p:strVal val="#ppt_y"/>
                                          </p:val>
                                        </p:tav>
                                      </p:tavLst>
                                    </p:anim>
                                    <p:animEffect transition="in" filter="wipe(down)">
                                      <p:cBhvr>
                                        <p:cTn id="27" dur="250"/>
                                        <p:tgtEl>
                                          <p:spTgt spid="24"/>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5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250"/>
                                        <p:tgtEl>
                                          <p:spTgt spid="29"/>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250"/>
                                        <p:tgtEl>
                                          <p:spTgt spid="53"/>
                                        </p:tgtEl>
                                        <p:attrNameLst>
                                          <p:attrName>ppt_y</p:attrName>
                                        </p:attrNameLst>
                                      </p:cBhvr>
                                      <p:tavLst>
                                        <p:tav tm="0">
                                          <p:val>
                                            <p:strVal val="#ppt_y-#ppt_h*1.125000"/>
                                          </p:val>
                                        </p:tav>
                                        <p:tav tm="100000">
                                          <p:val>
                                            <p:strVal val="#ppt_y"/>
                                          </p:val>
                                        </p:tav>
                                      </p:tavLst>
                                    </p:anim>
                                    <p:animEffect transition="in" filter="wipe(down)">
                                      <p:cBhvr>
                                        <p:cTn id="39" dur="250"/>
                                        <p:tgtEl>
                                          <p:spTgt spid="53"/>
                                        </p:tgtEl>
                                      </p:cBhvr>
                                    </p:animEffect>
                                  </p:childTnLst>
                                </p:cTn>
                              </p:par>
                            </p:childTnLst>
                          </p:cTn>
                        </p:par>
                        <p:par>
                          <p:cTn id="40" fill="hold">
                            <p:stCondLst>
                              <p:cond delay="275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250"/>
                                        <p:tgtEl>
                                          <p:spTgt spid="49"/>
                                        </p:tgtEl>
                                      </p:cBhvr>
                                    </p:animEffect>
                                  </p:childTnLst>
                                </p:cTn>
                              </p:par>
                            </p:childTnLst>
                          </p:cTn>
                        </p:par>
                        <p:par>
                          <p:cTn id="47" fill="hold">
                            <p:stCondLst>
                              <p:cond delay="3000"/>
                            </p:stCondLst>
                            <p:childTnLst>
                              <p:par>
                                <p:cTn id="48" presetID="12" presetClass="entr" presetSubtype="1"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250"/>
                                        <p:tgtEl>
                                          <p:spTgt spid="56"/>
                                        </p:tgtEl>
                                        <p:attrNameLst>
                                          <p:attrName>ppt_y</p:attrName>
                                        </p:attrNameLst>
                                      </p:cBhvr>
                                      <p:tavLst>
                                        <p:tav tm="0">
                                          <p:val>
                                            <p:strVal val="#ppt_y-#ppt_h*1.125000"/>
                                          </p:val>
                                        </p:tav>
                                        <p:tav tm="100000">
                                          <p:val>
                                            <p:strVal val="#ppt_y"/>
                                          </p:val>
                                        </p:tav>
                                      </p:tavLst>
                                    </p:anim>
                                    <p:animEffect transition="in" filter="wipe(down)">
                                      <p:cBhvr>
                                        <p:cTn id="51" dur="250"/>
                                        <p:tgtEl>
                                          <p:spTgt spid="56"/>
                                        </p:tgtEl>
                                      </p:cBhvr>
                                    </p:animEffect>
                                  </p:childTnLst>
                                </p:cTn>
                              </p:par>
                            </p:childTnLst>
                          </p:cTn>
                        </p:par>
                        <p:par>
                          <p:cTn id="52" fill="hold">
                            <p:stCondLst>
                              <p:cond delay="325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250"/>
                                        <p:tgtEl>
                                          <p:spTgt spid="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250"/>
                                        <p:tgtEl>
                                          <p:spTgt spid="31"/>
                                        </p:tgtEl>
                                      </p:cBhvr>
                                    </p:animEffect>
                                  </p:childTnLst>
                                </p:cTn>
                              </p:par>
                            </p:childTnLst>
                          </p:cTn>
                        </p:par>
                        <p:par>
                          <p:cTn id="59" fill="hold">
                            <p:stCondLst>
                              <p:cond delay="3500"/>
                            </p:stCondLst>
                            <p:childTnLst>
                              <p:par>
                                <p:cTn id="60" presetID="12"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p:tgtEl>
                                          <p:spTgt spid="59"/>
                                        </p:tgtEl>
                                        <p:attrNameLst>
                                          <p:attrName>ppt_y</p:attrName>
                                        </p:attrNameLst>
                                      </p:cBhvr>
                                      <p:tavLst>
                                        <p:tav tm="0">
                                          <p:val>
                                            <p:strVal val="#ppt_y-#ppt_h*1.125000"/>
                                          </p:val>
                                        </p:tav>
                                        <p:tav tm="100000">
                                          <p:val>
                                            <p:strVal val="#ppt_y"/>
                                          </p:val>
                                        </p:tav>
                                      </p:tavLst>
                                    </p:anim>
                                    <p:animEffect transition="in" filter="wipe(down)">
                                      <p:cBhvr>
                                        <p:cTn id="63" dur="250"/>
                                        <p:tgtEl>
                                          <p:spTgt spid="59"/>
                                        </p:tgtEl>
                                      </p:cBhvr>
                                    </p:animEffect>
                                  </p:childTnLst>
                                </p:cTn>
                              </p:par>
                            </p:childTnLst>
                          </p:cTn>
                        </p:par>
                        <p:par>
                          <p:cTn id="64" fill="hold">
                            <p:stCondLst>
                              <p:cond delay="3750"/>
                            </p:stCondLst>
                            <p:childTnLst>
                              <p:par>
                                <p:cTn id="65" presetID="22" presetClass="entr" presetSubtype="8"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250"/>
                                        <p:tgtEl>
                                          <p:spTgt spid="5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left)">
                                      <p:cBhvr>
                                        <p:cTn id="70" dur="250"/>
                                        <p:tgtEl>
                                          <p:spTgt spid="52"/>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2225" y="1427204"/>
            <a:ext cx="3141111" cy="1930400"/>
          </a:xfrm>
          <a:custGeom>
            <a:avLst/>
            <a:gdLst/>
            <a:ahLst/>
            <a:cxnLst/>
            <a:rect l="l" t="t" r="r" b="b"/>
            <a:pathLst>
              <a:path w="3141111" h="1930400">
                <a:moveTo>
                  <a:pt x="0" y="0"/>
                </a:moveTo>
                <a:lnTo>
                  <a:pt x="3060256" y="0"/>
                </a:lnTo>
                <a:lnTo>
                  <a:pt x="3025363" y="11012"/>
                </a:lnTo>
                <a:cubicBezTo>
                  <a:pt x="3000530" y="20867"/>
                  <a:pt x="2976886" y="32364"/>
                  <a:pt x="2954431" y="45503"/>
                </a:cubicBezTo>
                <a:cubicBezTo>
                  <a:pt x="2864612" y="98061"/>
                  <a:pt x="2804602" y="167877"/>
                  <a:pt x="2774400" y="254950"/>
                </a:cubicBezTo>
                <a:cubicBezTo>
                  <a:pt x="2744199" y="342024"/>
                  <a:pt x="2729099" y="473027"/>
                  <a:pt x="2729099" y="647959"/>
                </a:cubicBezTo>
                <a:lnTo>
                  <a:pt x="2729099" y="1312779"/>
                </a:lnTo>
                <a:cubicBezTo>
                  <a:pt x="2729099" y="1446920"/>
                  <a:pt x="2738512" y="1544780"/>
                  <a:pt x="2757339" y="1606359"/>
                </a:cubicBezTo>
                <a:cubicBezTo>
                  <a:pt x="2776165" y="1667938"/>
                  <a:pt x="2807936" y="1726575"/>
                  <a:pt x="2852649" y="1782271"/>
                </a:cubicBezTo>
                <a:cubicBezTo>
                  <a:pt x="2897363" y="1837967"/>
                  <a:pt x="2957373" y="1878954"/>
                  <a:pt x="3032680" y="1905233"/>
                </a:cubicBezTo>
                <a:lnTo>
                  <a:pt x="3141111" y="1930400"/>
                </a:lnTo>
                <a:lnTo>
                  <a:pt x="0" y="1930400"/>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9000" dirty="0">
              <a:solidFill>
                <a:schemeClr val="accent1"/>
              </a:solidFill>
              <a:latin typeface="Impact" panose="020B0806030902050204" pitchFamily="34" charset="0"/>
              <a:ea typeface="+mj-ea"/>
            </a:endParaRPr>
          </a:p>
        </p:txBody>
      </p:sp>
      <p:sp>
        <p:nvSpPr>
          <p:cNvPr id="27" name="任意多边形 26"/>
          <p:cNvSpPr/>
          <p:nvPr/>
        </p:nvSpPr>
        <p:spPr>
          <a:xfrm>
            <a:off x="2914652" y="3525923"/>
            <a:ext cx="9277349" cy="1943101"/>
          </a:xfrm>
          <a:custGeom>
            <a:avLst/>
            <a:gdLst>
              <a:gd name="connsiteX0" fmla="*/ 6580647 w 9277349"/>
              <a:gd name="connsiteY0" fmla="*/ 0 h 1943101"/>
              <a:gd name="connsiteX1" fmla="*/ 9277349 w 9277349"/>
              <a:gd name="connsiteY1" fmla="*/ 0 h 1943101"/>
              <a:gd name="connsiteX2" fmla="*/ 9277349 w 9277349"/>
              <a:gd name="connsiteY2" fmla="*/ 1943101 h 1943101"/>
              <a:gd name="connsiteX3" fmla="*/ 0 w 9277349"/>
              <a:gd name="connsiteY3" fmla="*/ 1943101 h 1943101"/>
              <a:gd name="connsiteX4" fmla="*/ 550035 w 9277349"/>
              <a:gd name="connsiteY4" fmla="*/ 1 h 1943101"/>
              <a:gd name="connsiteX5" fmla="*/ 6580647 w 9277349"/>
              <a:gd name="connsiteY5" fmla="*/ 1 h 1943101"/>
              <a:gd name="connsiteX6" fmla="*/ 6580647 w 9277349"/>
              <a:gd name="connsiteY6" fmla="*/ 0 h 194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7349" h="1943101">
                <a:moveTo>
                  <a:pt x="6580647" y="0"/>
                </a:moveTo>
                <a:lnTo>
                  <a:pt x="9277349" y="0"/>
                </a:lnTo>
                <a:lnTo>
                  <a:pt x="9277349" y="1943101"/>
                </a:lnTo>
                <a:lnTo>
                  <a:pt x="0" y="1943101"/>
                </a:lnTo>
                <a:lnTo>
                  <a:pt x="550035" y="1"/>
                </a:lnTo>
                <a:lnTo>
                  <a:pt x="6580647" y="1"/>
                </a:lnTo>
                <a:lnTo>
                  <a:pt x="658064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Box 64"/>
          <p:cNvSpPr txBox="1"/>
          <p:nvPr/>
        </p:nvSpPr>
        <p:spPr>
          <a:xfrm>
            <a:off x="3820197" y="4009272"/>
            <a:ext cx="4373093" cy="976403"/>
          </a:xfrm>
          <a:prstGeom prst="rect">
            <a:avLst/>
          </a:prstGeom>
          <a:noFill/>
        </p:spPr>
        <p:txBody>
          <a:bodyPr wrap="none" lIns="108000" tIns="72000" rIns="108000" bIns="72000" rtlCol="0" anchor="ctr">
            <a:spAutoFit/>
          </a:bodyPr>
          <a:lstStyle>
            <a:defPPr>
              <a:defRPr lang="zh-CN"/>
            </a:defPPr>
            <a:lvl1pPr>
              <a:defRPr sz="1800">
                <a:solidFill>
                  <a:schemeClr val="tx1">
                    <a:lumMod val="75000"/>
                    <a:lumOff val="25000"/>
                  </a:schemeClr>
                </a:solidFill>
              </a:defRPr>
            </a:lvl1pPr>
          </a:lstStyle>
          <a:p>
            <a:pPr fontAlgn="ctr"/>
            <a:r>
              <a:rPr lang="zh-CN" altLang="en-US" sz="5400" b="1" dirty="0" smtClean="0">
                <a:solidFill>
                  <a:schemeClr val="bg1"/>
                </a:solidFill>
                <a:latin typeface="微软雅黑" panose="020B0503020204020204" pitchFamily="34" charset="-122"/>
                <a:ea typeface="微软雅黑" panose="020B0503020204020204" pitchFamily="34" charset="-122"/>
              </a:rPr>
              <a:t>明年工作计划</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45275" y="4524010"/>
            <a:ext cx="1610954" cy="461665"/>
          </a:xfrm>
          <a:prstGeom prst="rect">
            <a:avLst/>
          </a:prstGeom>
          <a:noFill/>
        </p:spPr>
        <p:txBody>
          <a:bodyPr wrap="none" rtlCol="0" anchor="ctr">
            <a:spAutoFit/>
          </a:bodyPr>
          <a:lstStyle>
            <a:defPPr>
              <a:defRPr lang="zh-CN"/>
            </a:defPPr>
            <a:lvl1pPr algn="ctr" fontAlgn="ctr">
              <a:defRPr sz="2000">
                <a:solidFill>
                  <a:schemeClr val="bg1">
                    <a:lumMod val="50000"/>
                  </a:schemeClr>
                </a:solidFill>
              </a:defRPr>
            </a:lvl1pPr>
          </a:lstStyle>
          <a:p>
            <a:pPr algn="l"/>
            <a:r>
              <a:rPr lang="en-US" altLang="zh-CN" sz="2400" dirty="0" smtClean="0">
                <a:solidFill>
                  <a:schemeClr val="bg1"/>
                </a:solidFill>
                <a:latin typeface="微软雅黑" panose="020B0503020204020204" pitchFamily="34" charset="-122"/>
                <a:ea typeface="微软雅黑" panose="020B0503020204020204" pitchFamily="34" charset="-122"/>
                <a:sym typeface="+mn-lt"/>
              </a:rPr>
              <a:t>Nest Step</a:t>
            </a:r>
            <a:endParaRPr lang="zh-CN" altLang="en-US" sz="2400" dirty="0">
              <a:solidFill>
                <a:schemeClr val="bg1"/>
              </a:solidFill>
              <a:latin typeface="微软雅黑" panose="020B0503020204020204" pitchFamily="34" charset="-122"/>
              <a:ea typeface="微软雅黑" panose="020B0503020204020204" pitchFamily="34" charset="-122"/>
              <a:sym typeface="+mn-lt"/>
            </a:endParaRPr>
          </a:p>
        </p:txBody>
      </p:sp>
      <p:sp>
        <p:nvSpPr>
          <p:cNvPr id="13" name="文本框 12"/>
          <p:cNvSpPr txBox="1"/>
          <p:nvPr/>
        </p:nvSpPr>
        <p:spPr>
          <a:xfrm>
            <a:off x="2686096" y="884299"/>
            <a:ext cx="3565525" cy="3016210"/>
          </a:xfrm>
          <a:prstGeom prst="rect">
            <a:avLst/>
          </a:prstGeom>
          <a:noFill/>
        </p:spPr>
        <p:txBody>
          <a:bodyPr wrap="square" rtlCol="0" anchor="ctr">
            <a:spAutoFit/>
          </a:bodyPr>
          <a:lstStyle/>
          <a:p>
            <a:r>
              <a:rPr lang="en-US" altLang="zh-CN" sz="18600" dirty="0" smtClean="0">
                <a:solidFill>
                  <a:schemeClr val="accent1"/>
                </a:solidFill>
                <a:latin typeface="Impact" panose="020B0806030902050204" pitchFamily="34" charset="0"/>
                <a:ea typeface="+mj-ea"/>
              </a:rPr>
              <a:t>04</a:t>
            </a:r>
            <a:endParaRPr lang="zh-CN" altLang="en-US" sz="18600" dirty="0">
              <a:solidFill>
                <a:schemeClr val="accent1"/>
              </a:solidFill>
              <a:latin typeface="Impact" panose="020B0806030902050204" pitchFamily="34" charset="0"/>
              <a:ea typeface="+mj-ea"/>
            </a:endParaRPr>
          </a:p>
        </p:txBody>
      </p:sp>
    </p:spTree>
    <p:extLst>
      <p:ext uri="{BB962C8B-B14F-4D97-AF65-F5344CB8AC3E}">
        <p14:creationId xmlns:p14="http://schemas.microsoft.com/office/powerpoint/2010/main" val="2026740922"/>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14:presetBounceEnd="42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42000">
                                          <p:cBhvr additive="base">
                                            <p:cTn id="13" dur="600" fill="hold"/>
                                            <p:tgtEl>
                                              <p:spTgt spid="27"/>
                                            </p:tgtEl>
                                            <p:attrNameLst>
                                              <p:attrName>ppt_x</p:attrName>
                                            </p:attrNameLst>
                                          </p:cBhvr>
                                          <p:tavLst>
                                            <p:tav tm="0">
                                              <p:val>
                                                <p:strVal val="1+#ppt_w/2"/>
                                              </p:val>
                                            </p:tav>
                                            <p:tav tm="100000">
                                              <p:val>
                                                <p:strVal val="#ppt_x"/>
                                              </p:val>
                                            </p:tav>
                                          </p:tavLst>
                                        </p:anim>
                                        <p:anim calcmode="lin" valueType="num" p14:bounceEnd="42000">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600" fill="hold"/>
                                            <p:tgtEl>
                                              <p:spTgt spid="27"/>
                                            </p:tgtEl>
                                            <p:attrNameLst>
                                              <p:attrName>ppt_x</p:attrName>
                                            </p:attrNameLst>
                                          </p:cBhvr>
                                          <p:tavLst>
                                            <p:tav tm="0">
                                              <p:val>
                                                <p:strVal val="1+#ppt_w/2"/>
                                              </p:val>
                                            </p:tav>
                                            <p:tav tm="100000">
                                              <p:val>
                                                <p:strVal val="#ppt_x"/>
                                              </p:val>
                                            </p:tav>
                                          </p:tavLst>
                                        </p:anim>
                                        <p:anim calcmode="lin" valueType="num">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0" y="2199335"/>
            <a:ext cx="4025609"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2" name="Rectangle 65"/>
            <p:cNvSpPr/>
            <p:nvPr/>
          </p:nvSpPr>
          <p:spPr>
            <a:xfrm>
              <a:off x="262396" y="2301281"/>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4" name="Rectangle 69"/>
            <p:cNvSpPr/>
            <p:nvPr/>
          </p:nvSpPr>
          <p:spPr>
            <a:xfrm>
              <a:off x="262396" y="3435920"/>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295" name="Group 119"/>
          <p:cNvGrpSpPr/>
          <p:nvPr/>
        </p:nvGrpSpPr>
        <p:grpSpPr>
          <a:xfrm>
            <a:off x="4014419" y="2199336"/>
            <a:ext cx="2325276" cy="3331120"/>
            <a:chOff x="2993744" y="1682239"/>
            <a:chExt cx="1576437" cy="2269279"/>
          </a:xfrm>
        </p:grpSpPr>
        <p:sp>
          <p:nvSpPr>
            <p:cNvPr id="296" name="Rectangle 72"/>
            <p:cNvSpPr/>
            <p:nvPr/>
          </p:nvSpPr>
          <p:spPr>
            <a:xfrm>
              <a:off x="2993744" y="168223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7" name="Rectangle 74"/>
            <p:cNvSpPr/>
            <p:nvPr/>
          </p:nvSpPr>
          <p:spPr>
            <a:xfrm>
              <a:off x="2993745" y="2249559"/>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9" name="Rectangle 78"/>
            <p:cNvSpPr/>
            <p:nvPr/>
          </p:nvSpPr>
          <p:spPr>
            <a:xfrm>
              <a:off x="2993745" y="3384198"/>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300" name="Group 80"/>
          <p:cNvGrpSpPr/>
          <p:nvPr/>
        </p:nvGrpSpPr>
        <p:grpSpPr>
          <a:xfrm>
            <a:off x="1860939" y="1560130"/>
            <a:ext cx="2165060"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903" y="223637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18" name="矩形 317"/>
          <p:cNvSpPr>
            <a:spLocks noChangeArrowheads="1"/>
          </p:cNvSpPr>
          <p:nvPr/>
        </p:nvSpPr>
        <p:spPr bwMode="auto">
          <a:xfrm>
            <a:off x="6599904" y="2636478"/>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903" y="3104634"/>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20" name="矩形 319"/>
          <p:cNvSpPr>
            <a:spLocks noChangeArrowheads="1"/>
          </p:cNvSpPr>
          <p:nvPr/>
        </p:nvSpPr>
        <p:spPr bwMode="auto">
          <a:xfrm>
            <a:off x="6599904" y="3498311"/>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903" y="396646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6" name="矩形 35"/>
          <p:cNvSpPr>
            <a:spLocks noChangeArrowheads="1"/>
          </p:cNvSpPr>
          <p:nvPr/>
        </p:nvSpPr>
        <p:spPr bwMode="auto">
          <a:xfrm>
            <a:off x="6599904" y="4360144"/>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903" y="4828300"/>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8" name="矩形 37"/>
          <p:cNvSpPr>
            <a:spLocks noChangeArrowheads="1"/>
          </p:cNvSpPr>
          <p:nvPr/>
        </p:nvSpPr>
        <p:spPr bwMode="auto">
          <a:xfrm>
            <a:off x="6599904" y="5221977"/>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100596"/>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14:presetBounceEnd="40000">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14:bounceEnd="40000">
                                          <p:cBhvr additive="base">
                                            <p:cTn id="15"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cBhvr additive="base">
                                            <p:cTn id="15" dur="500" fill="hold"/>
                                            <p:tgtEl>
                                              <p:spTgt spid="300"/>
                                            </p:tgtEl>
                                            <p:attrNameLst>
                                              <p:attrName>ppt_x</p:attrName>
                                            </p:attrNameLst>
                                          </p:cBhvr>
                                          <p:tavLst>
                                            <p:tav tm="0">
                                              <p:val>
                                                <p:strVal val="#ppt_x"/>
                                              </p:val>
                                            </p:tav>
                                            <p:tav tm="100000">
                                              <p:val>
                                                <p:strVal val="#ppt_x"/>
                                              </p:val>
                                            </p:tav>
                                          </p:tavLst>
                                        </p:anim>
                                        <p:anim calcmode="lin" valueType="num">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37" name="Group 113"/>
          <p:cNvGrpSpPr/>
          <p:nvPr/>
        </p:nvGrpSpPr>
        <p:grpSpPr>
          <a:xfrm>
            <a:off x="1" y="1892816"/>
            <a:ext cx="2129977"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01</a:t>
              </a:r>
              <a:endParaRPr lang="en-US" sz="2400" dirty="0">
                <a:solidFill>
                  <a:schemeClr val="bg1"/>
                </a:solidFill>
                <a:latin typeface="Impact" panose="020B0806030902050204" pitchFamily="34" charset="0"/>
              </a:endParaRPr>
            </a:p>
          </p:txBody>
        </p:sp>
      </p:grpSp>
      <p:grpSp>
        <p:nvGrpSpPr>
          <p:cNvPr id="40" name="Group 114"/>
          <p:cNvGrpSpPr/>
          <p:nvPr/>
        </p:nvGrpSpPr>
        <p:grpSpPr>
          <a:xfrm>
            <a:off x="1" y="2993750"/>
            <a:ext cx="2129977"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02</a:t>
              </a:r>
              <a:endParaRPr lang="en-US" sz="2400" dirty="0">
                <a:solidFill>
                  <a:schemeClr val="bg1"/>
                </a:solidFill>
                <a:latin typeface="Impact" panose="020B0806030902050204" pitchFamily="34" charset="0"/>
              </a:endParaRPr>
            </a:p>
          </p:txBody>
        </p:sp>
      </p:grpSp>
      <p:grpSp>
        <p:nvGrpSpPr>
          <p:cNvPr id="45" name="Group 115"/>
          <p:cNvGrpSpPr/>
          <p:nvPr/>
        </p:nvGrpSpPr>
        <p:grpSpPr>
          <a:xfrm>
            <a:off x="1" y="4094684"/>
            <a:ext cx="2129977"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03</a:t>
              </a:r>
              <a:endParaRPr lang="en-US" sz="2400" dirty="0">
                <a:solidFill>
                  <a:schemeClr val="bg1"/>
                </a:solidFill>
                <a:latin typeface="Impact" panose="020B0806030902050204" pitchFamily="34" charset="0"/>
              </a:endParaRPr>
            </a:p>
          </p:txBody>
        </p:sp>
      </p:grpSp>
      <p:grpSp>
        <p:nvGrpSpPr>
          <p:cNvPr id="48" name="Group 116"/>
          <p:cNvGrpSpPr/>
          <p:nvPr/>
        </p:nvGrpSpPr>
        <p:grpSpPr>
          <a:xfrm>
            <a:off x="1" y="5195619"/>
            <a:ext cx="2129977" cy="691283"/>
            <a:chOff x="0" y="3896714"/>
            <a:chExt cx="1597483" cy="518462"/>
          </a:xfrm>
          <a:solidFill>
            <a:srgbClr val="42C398"/>
          </a:solidFill>
        </p:grpSpPr>
        <p:sp>
          <p:nvSpPr>
            <p:cNvPr id="49" name="Rectangle 46"/>
            <p:cNvSpPr/>
            <p:nvPr/>
          </p:nvSpPr>
          <p:spPr>
            <a:xfrm>
              <a:off x="0" y="3896714"/>
              <a:ext cx="1597483" cy="5184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grp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04</a:t>
              </a:r>
              <a:endParaRPr lang="en-US" sz="2400" dirty="0">
                <a:solidFill>
                  <a:schemeClr val="bg1"/>
                </a:solidFill>
                <a:latin typeface="Impact" panose="020B0806030902050204" pitchFamily="34" charset="0"/>
              </a:endParaRPr>
            </a:p>
          </p:txBody>
        </p:sp>
      </p:grpSp>
      <p:sp>
        <p:nvSpPr>
          <p:cNvPr id="82" name="Freeform 37"/>
          <p:cNvSpPr/>
          <p:nvPr/>
        </p:nvSpPr>
        <p:spPr>
          <a:xfrm rot="16200000">
            <a:off x="1523362" y="1978766"/>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362" y="307969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362" y="4180633"/>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362" y="528156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rgbClr val="2A8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2931" y="1739195"/>
            <a:ext cx="4333069"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2932" y="2840128"/>
            <a:ext cx="3641785"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2933" y="3941061"/>
            <a:ext cx="2947064"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2933" y="5041995"/>
            <a:ext cx="223568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092" y="1864918"/>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80126" y="1672353"/>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044" y="2944903"/>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7638" y="4038812"/>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050" y="5156421"/>
            <a:ext cx="2395325"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161" y="2781175"/>
            <a:ext cx="792364"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527" y="5008132"/>
            <a:ext cx="792364"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97" y="1690703"/>
            <a:ext cx="792364"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646" y="3916384"/>
            <a:ext cx="792364"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5006" y="2798279"/>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885" y="3931911"/>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764" y="5057837"/>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246787573"/>
      </p:ext>
    </p:extLst>
  </p:cSld>
  <p:clrMapOvr>
    <a:masterClrMapping/>
  </p:clrMapOvr>
  <p:transition spd="slow">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14:presetBounceEnd="34286">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34286">
                                          <p:cBhvr additive="base">
                                            <p:cTn id="31"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34286">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34286">
                                          <p:cBhvr additive="base">
                                            <p:cTn id="35"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14:presetBounceEnd="34286">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14:bounceEnd="34286">
                                          <p:cBhvr additive="base">
                                            <p:cTn id="56"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4286">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34286">
                                          <p:cBhvr additive="base">
                                            <p:cTn id="60"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14:presetBounceEnd="34286">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14:bounceEnd="34286">
                                          <p:cBhvr additive="base">
                                            <p:cTn id="81"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34286">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14:bounceEnd="34286">
                                          <p:cBhvr additive="base">
                                            <p:cTn id="85"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14:presetBounceEnd="34286">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14:bounceEnd="34286">
                                          <p:cBhvr additive="base">
                                            <p:cTn id="106"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14:presetBounceEnd="34286">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14:bounceEnd="34286">
                                          <p:cBhvr additive="base">
                                            <p:cTn id="110"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1+#ppt_w/2"/>
                                              </p:val>
                                            </p:tav>
                                            <p:tav tm="100000">
                                              <p:val>
                                                <p:strVal val="#ppt_x"/>
                                              </p:val>
                                            </p:tav>
                                          </p:tavLst>
                                        </p:anim>
                                        <p:anim calcmode="lin" valueType="num">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50" fill="hold"/>
                                            <p:tgtEl>
                                              <p:spTgt spid="51"/>
                                            </p:tgtEl>
                                            <p:attrNameLst>
                                              <p:attrName>ppt_x</p:attrName>
                                            </p:attrNameLst>
                                          </p:cBhvr>
                                          <p:tavLst>
                                            <p:tav tm="0">
                                              <p:val>
                                                <p:strVal val="1+#ppt_w/2"/>
                                              </p:val>
                                            </p:tav>
                                            <p:tav tm="100000">
                                              <p:val>
                                                <p:strVal val="#ppt_x"/>
                                              </p:val>
                                            </p:tav>
                                          </p:tavLst>
                                        </p:anim>
                                        <p:anim calcmode="lin" valueType="num">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350" fill="hold"/>
                                            <p:tgtEl>
                                              <p:spTgt spid="3"/>
                                            </p:tgtEl>
                                            <p:attrNameLst>
                                              <p:attrName>ppt_x</p:attrName>
                                            </p:attrNameLst>
                                          </p:cBhvr>
                                          <p:tavLst>
                                            <p:tav tm="0">
                                              <p:val>
                                                <p:strVal val="1+#ppt_w/2"/>
                                              </p:val>
                                            </p:tav>
                                            <p:tav tm="100000">
                                              <p:val>
                                                <p:strVal val="#ppt_x"/>
                                              </p:val>
                                            </p:tav>
                                          </p:tavLst>
                                        </p:anim>
                                        <p:anim calcmode="lin" valueType="num">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350" fill="hold"/>
                                            <p:tgtEl>
                                              <p:spTgt spid="73"/>
                                            </p:tgtEl>
                                            <p:attrNameLst>
                                              <p:attrName>ppt_x</p:attrName>
                                            </p:attrNameLst>
                                          </p:cBhvr>
                                          <p:tavLst>
                                            <p:tav tm="0">
                                              <p:val>
                                                <p:strVal val="1+#ppt_w/2"/>
                                              </p:val>
                                            </p:tav>
                                            <p:tav tm="100000">
                                              <p:val>
                                                <p:strVal val="#ppt_x"/>
                                              </p:val>
                                            </p:tav>
                                          </p:tavLst>
                                        </p:anim>
                                        <p:anim calcmode="lin" valueType="num">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350" fill="hold"/>
                                            <p:tgtEl>
                                              <p:spTgt spid="2"/>
                                            </p:tgtEl>
                                            <p:attrNameLst>
                                              <p:attrName>ppt_x</p:attrName>
                                            </p:attrNameLst>
                                          </p:cBhvr>
                                          <p:tavLst>
                                            <p:tav tm="0">
                                              <p:val>
                                                <p:strVal val="1+#ppt_w/2"/>
                                              </p:val>
                                            </p:tav>
                                            <p:tav tm="100000">
                                              <p:val>
                                                <p:strVal val="#ppt_x"/>
                                              </p:val>
                                            </p:tav>
                                          </p:tavLst>
                                        </p:anim>
                                        <p:anim calcmode="lin" valueType="num">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350" fill="hold"/>
                                            <p:tgtEl>
                                              <p:spTgt spid="74"/>
                                            </p:tgtEl>
                                            <p:attrNameLst>
                                              <p:attrName>ppt_x</p:attrName>
                                            </p:attrNameLst>
                                          </p:cBhvr>
                                          <p:tavLst>
                                            <p:tav tm="0">
                                              <p:val>
                                                <p:strVal val="1+#ppt_w/2"/>
                                              </p:val>
                                            </p:tav>
                                            <p:tav tm="100000">
                                              <p:val>
                                                <p:strVal val="#ppt_x"/>
                                              </p:val>
                                            </p:tav>
                                          </p:tavLst>
                                        </p:anim>
                                        <p:anim calcmode="lin" valueType="num">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350" fill="hold"/>
                                            <p:tgtEl>
                                              <p:spTgt spid="5"/>
                                            </p:tgtEl>
                                            <p:attrNameLst>
                                              <p:attrName>ppt_x</p:attrName>
                                            </p:attrNameLst>
                                          </p:cBhvr>
                                          <p:tavLst>
                                            <p:tav tm="0">
                                              <p:val>
                                                <p:strVal val="1+#ppt_w/2"/>
                                              </p:val>
                                            </p:tav>
                                            <p:tav tm="100000">
                                              <p:val>
                                                <p:strVal val="#ppt_x"/>
                                              </p:val>
                                            </p:tav>
                                          </p:tavLst>
                                        </p:anim>
                                        <p:anim calcmode="lin" valueType="num">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cBhvr additive="base">
                                            <p:cTn id="110" dur="350" fill="hold"/>
                                            <p:tgtEl>
                                              <p:spTgt spid="75"/>
                                            </p:tgtEl>
                                            <p:attrNameLst>
                                              <p:attrName>ppt_x</p:attrName>
                                            </p:attrNameLst>
                                          </p:cBhvr>
                                          <p:tavLst>
                                            <p:tav tm="0">
                                              <p:val>
                                                <p:strVal val="1+#ppt_w/2"/>
                                              </p:val>
                                            </p:tav>
                                            <p:tav tm="100000">
                                              <p:val>
                                                <p:strVal val="#ppt_x"/>
                                              </p:val>
                                            </p:tav>
                                          </p:tavLst>
                                        </p:anim>
                                        <p:anim calcmode="lin" valueType="num">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53"/>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8" name="Group 105"/>
          <p:cNvGrpSpPr/>
          <p:nvPr/>
        </p:nvGrpSpPr>
        <p:grpSpPr>
          <a:xfrm>
            <a:off x="9902477" y="1739195"/>
            <a:ext cx="1589617" cy="2786878"/>
            <a:chOff x="346652" y="843540"/>
            <a:chExt cx="1192213" cy="2090159"/>
          </a:xfrm>
        </p:grpSpPr>
        <p:cxnSp>
          <p:nvCxnSpPr>
            <p:cNvPr id="40" name="Straight Connector 107"/>
            <p:cNvCxnSpPr/>
            <p:nvPr/>
          </p:nvCxnSpPr>
          <p:spPr>
            <a:xfrm>
              <a:off x="942759" y="843540"/>
              <a:ext cx="0" cy="15338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1" name="Group 108"/>
            <p:cNvGrpSpPr/>
            <p:nvPr/>
          </p:nvGrpSpPr>
          <p:grpSpPr>
            <a:xfrm>
              <a:off x="346652" y="2184398"/>
              <a:ext cx="1192213" cy="749301"/>
              <a:chOff x="2563018" y="2933699"/>
              <a:chExt cx="1192213" cy="749301"/>
            </a:xfrm>
          </p:grpSpPr>
          <p:sp>
            <p:nvSpPr>
              <p:cNvPr id="4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4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47" name="Group 74"/>
          <p:cNvGrpSpPr/>
          <p:nvPr/>
        </p:nvGrpSpPr>
        <p:grpSpPr>
          <a:xfrm>
            <a:off x="5151666" y="1047911"/>
            <a:ext cx="1589617" cy="2786879"/>
            <a:chOff x="346652" y="843540"/>
            <a:chExt cx="1192213" cy="2090159"/>
          </a:xfrm>
        </p:grpSpPr>
        <p:cxnSp>
          <p:nvCxnSpPr>
            <p:cNvPr id="49" name="Straight Connector 80"/>
            <p:cNvCxnSpPr/>
            <p:nvPr/>
          </p:nvCxnSpPr>
          <p:spPr>
            <a:xfrm>
              <a:off x="942759" y="843540"/>
              <a:ext cx="0" cy="15338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1" name="Group 81"/>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6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65" name="Group 90"/>
          <p:cNvGrpSpPr/>
          <p:nvPr/>
        </p:nvGrpSpPr>
        <p:grpSpPr>
          <a:xfrm>
            <a:off x="7441137" y="1124721"/>
            <a:ext cx="1589617" cy="4040348"/>
            <a:chOff x="346652" y="-96562"/>
            <a:chExt cx="1192213" cy="3030261"/>
          </a:xfrm>
        </p:grpSpPr>
        <p:cxnSp>
          <p:nvCxnSpPr>
            <p:cNvPr id="67" name="Straight Connector 92"/>
            <p:cNvCxnSpPr/>
            <p:nvPr/>
          </p:nvCxnSpPr>
          <p:spPr>
            <a:xfrm flipH="1">
              <a:off x="942759" y="-96562"/>
              <a:ext cx="13493" cy="24739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Group 93"/>
            <p:cNvGrpSpPr/>
            <p:nvPr/>
          </p:nvGrpSpPr>
          <p:grpSpPr>
            <a:xfrm>
              <a:off x="346652" y="2184398"/>
              <a:ext cx="1192213" cy="749301"/>
              <a:chOff x="2563018" y="2933699"/>
              <a:chExt cx="1192213" cy="749301"/>
            </a:xfrm>
          </p:grpSpPr>
          <p:sp>
            <p:nvSpPr>
              <p:cNvPr id="69"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0"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72" name="Group 58"/>
          <p:cNvGrpSpPr/>
          <p:nvPr/>
        </p:nvGrpSpPr>
        <p:grpSpPr>
          <a:xfrm>
            <a:off x="915785" y="817483"/>
            <a:ext cx="1589617" cy="3094116"/>
            <a:chOff x="346652" y="613112"/>
            <a:chExt cx="1192213" cy="2320587"/>
          </a:xfrm>
        </p:grpSpPr>
        <p:cxnSp>
          <p:nvCxnSpPr>
            <p:cNvPr id="74" name="Straight Connector 38"/>
            <p:cNvCxnSpPr/>
            <p:nvPr/>
          </p:nvCxnSpPr>
          <p:spPr>
            <a:xfrm>
              <a:off x="942759" y="613112"/>
              <a:ext cx="0" cy="17642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5" name="Group 56"/>
            <p:cNvGrpSpPr/>
            <p:nvPr/>
          </p:nvGrpSpPr>
          <p:grpSpPr>
            <a:xfrm>
              <a:off x="346652" y="2184398"/>
              <a:ext cx="1192213" cy="749301"/>
              <a:chOff x="2563018" y="2933699"/>
              <a:chExt cx="1192213" cy="749301"/>
            </a:xfrm>
          </p:grpSpPr>
          <p:sp>
            <p:nvSpPr>
              <p:cNvPr id="7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8"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80" name="Group 66"/>
          <p:cNvGrpSpPr/>
          <p:nvPr/>
        </p:nvGrpSpPr>
        <p:grpSpPr>
          <a:xfrm>
            <a:off x="3151874" y="1124720"/>
            <a:ext cx="1589617" cy="4040348"/>
            <a:chOff x="346652" y="-96562"/>
            <a:chExt cx="1192213" cy="3030261"/>
          </a:xfrm>
        </p:grpSpPr>
        <p:cxnSp>
          <p:nvCxnSpPr>
            <p:cNvPr id="82" name="Straight Connector 68"/>
            <p:cNvCxnSpPr/>
            <p:nvPr/>
          </p:nvCxnSpPr>
          <p:spPr>
            <a:xfrm flipH="1">
              <a:off x="942759" y="-96562"/>
              <a:ext cx="13493" cy="24739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3" name="Group 69"/>
            <p:cNvGrpSpPr/>
            <p:nvPr/>
          </p:nvGrpSpPr>
          <p:grpSpPr>
            <a:xfrm>
              <a:off x="346652" y="2184398"/>
              <a:ext cx="1192213" cy="749301"/>
              <a:chOff x="2563018" y="2933699"/>
              <a:chExt cx="1192213" cy="749301"/>
            </a:xfrm>
          </p:grpSpPr>
          <p:sp>
            <p:nvSpPr>
              <p:cNvPr id="84"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8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sp>
        <p:nvSpPr>
          <p:cNvPr id="86" name="Freeform 22"/>
          <p:cNvSpPr>
            <a:spLocks/>
          </p:cNvSpPr>
          <p:nvPr/>
        </p:nvSpPr>
        <p:spPr bwMode="auto">
          <a:xfrm rot="10800000">
            <a:off x="2118" y="-7296"/>
            <a:ext cx="12187767" cy="3177117"/>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solidFill>
            <a:schemeClr val="bg1">
              <a:lumMod val="9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87" name="Freeform 23"/>
          <p:cNvSpPr>
            <a:spLocks/>
          </p:cNvSpPr>
          <p:nvPr/>
        </p:nvSpPr>
        <p:spPr bwMode="auto">
          <a:xfrm rot="10800000">
            <a:off x="2118" y="-7295"/>
            <a:ext cx="12187767" cy="2385484"/>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矩形 3"/>
          <p:cNvSpPr>
            <a:spLocks noChangeArrowheads="1"/>
          </p:cNvSpPr>
          <p:nvPr/>
        </p:nvSpPr>
        <p:spPr bwMode="auto">
          <a:xfrm>
            <a:off x="7788937" y="569220"/>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b="1" dirty="0">
                <a:solidFill>
                  <a:schemeClr val="bg1"/>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solidFill>
              <a:latin typeface="Arial" panose="020B0604020202020204" pitchFamily="34" charset="0"/>
              <a:ea typeface="宋体" pitchFamily="2" charset="-122"/>
              <a:cs typeface="Arial" panose="020B0604020202020204" pitchFamily="34" charset="0"/>
            </a:endParaRPr>
          </a:p>
        </p:txBody>
      </p:sp>
      <p:sp>
        <p:nvSpPr>
          <p:cNvPr id="106" name="文本框 37"/>
          <p:cNvSpPr txBox="1"/>
          <p:nvPr/>
        </p:nvSpPr>
        <p:spPr>
          <a:xfrm>
            <a:off x="7958364" y="1187330"/>
            <a:ext cx="2308007" cy="338546"/>
          </a:xfrm>
          <a:prstGeom prst="rect">
            <a:avLst/>
          </a:prstGeom>
          <a:noFill/>
        </p:spPr>
        <p:txBody>
          <a:bodyPr wrap="square" lIns="91431" tIns="45716" rIns="91431" bIns="45716" rtlCol="0">
            <a:spAutoFit/>
          </a:bodyPr>
          <a:lstStyle/>
          <a:p>
            <a:pPr algn="ctr"/>
            <a:r>
              <a:rPr lang="en-US" altLang="zh-CN" sz="1600" dirty="0">
                <a:solidFill>
                  <a:schemeClr val="bg1"/>
                </a:solidFill>
                <a:latin typeface="Arial" panose="020B0604020202020204" pitchFamily="34" charset="0"/>
                <a:cs typeface="Arial" panose="020B0604020202020204" pitchFamily="34" charset="0"/>
              </a:rPr>
              <a:t>Add Your Title</a:t>
            </a:r>
            <a:endParaRPr lang="zh-CN" altLang="en-US" sz="1600" baseline="-3000" dirty="0">
              <a:solidFill>
                <a:schemeClr val="bg1"/>
              </a:solidFill>
              <a:latin typeface="Arial" panose="020B0604020202020204" pitchFamily="34" charset="0"/>
              <a:cs typeface="Arial" panose="020B0604020202020204" pitchFamily="34" charset="0"/>
            </a:endParaRPr>
          </a:p>
        </p:txBody>
      </p:sp>
      <p:sp>
        <p:nvSpPr>
          <p:cNvPr id="107" name="TextBox 59"/>
          <p:cNvSpPr txBox="1">
            <a:spLocks noChangeArrowheads="1"/>
          </p:cNvSpPr>
          <p:nvPr/>
        </p:nvSpPr>
        <p:spPr bwMode="auto">
          <a:xfrm flipH="1">
            <a:off x="3070262"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bg1"/>
                </a:solidFill>
                <a:latin typeface="微软雅黑" pitchFamily="34" charset="-122"/>
                <a:ea typeface="微软雅黑" pitchFamily="34" charset="-122"/>
              </a:rPr>
              <a:t>添加关键字</a:t>
            </a:r>
            <a:endParaRPr lang="en-US" altLang="ko-KR" sz="2200" kern="0" dirty="0">
              <a:solidFill>
                <a:schemeClr val="bg1"/>
              </a:solidFill>
              <a:latin typeface="微软雅黑" pitchFamily="34" charset="-122"/>
              <a:ea typeface="微软雅黑" pitchFamily="34" charset="-122"/>
            </a:endParaRPr>
          </a:p>
        </p:txBody>
      </p:sp>
      <p:sp>
        <p:nvSpPr>
          <p:cNvPr id="108" name="矩形 107"/>
          <p:cNvSpPr>
            <a:spLocks noChangeArrowheads="1"/>
          </p:cNvSpPr>
          <p:nvPr/>
        </p:nvSpPr>
        <p:spPr bwMode="auto">
          <a:xfrm>
            <a:off x="2648200"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bg1"/>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a:t>
            </a:r>
            <a:r>
              <a:rPr lang="zh-CN" altLang="en-US" sz="1400" dirty="0">
                <a:solidFill>
                  <a:schemeClr val="bg1"/>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400" dirty="0">
              <a:solidFill>
                <a:schemeClr val="bg1"/>
              </a:solidFill>
            </a:endParaRPr>
          </a:p>
        </p:txBody>
      </p:sp>
      <p:sp>
        <p:nvSpPr>
          <p:cNvPr id="59" name="TextBox 59"/>
          <p:cNvSpPr txBox="1">
            <a:spLocks noChangeArrowheads="1"/>
          </p:cNvSpPr>
          <p:nvPr/>
        </p:nvSpPr>
        <p:spPr bwMode="auto">
          <a:xfrm flipH="1">
            <a:off x="7359525"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bg1"/>
                </a:solidFill>
                <a:latin typeface="微软雅黑" pitchFamily="34" charset="-122"/>
                <a:ea typeface="微软雅黑" pitchFamily="34" charset="-122"/>
              </a:rPr>
              <a:t>添加关键字</a:t>
            </a:r>
            <a:endParaRPr lang="en-US" altLang="ko-KR" sz="2200" kern="0" dirty="0">
              <a:solidFill>
                <a:schemeClr val="bg1"/>
              </a:solidFill>
              <a:latin typeface="微软雅黑" pitchFamily="34" charset="-122"/>
              <a:ea typeface="微软雅黑" pitchFamily="34" charset="-122"/>
            </a:endParaRPr>
          </a:p>
        </p:txBody>
      </p:sp>
      <p:sp>
        <p:nvSpPr>
          <p:cNvPr id="60" name="矩形 59"/>
          <p:cNvSpPr>
            <a:spLocks noChangeArrowheads="1"/>
          </p:cNvSpPr>
          <p:nvPr/>
        </p:nvSpPr>
        <p:spPr bwMode="auto">
          <a:xfrm>
            <a:off x="6937463"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bg1"/>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a:t>
            </a:r>
            <a:r>
              <a:rPr lang="zh-CN" altLang="en-US" sz="1400" dirty="0">
                <a:solidFill>
                  <a:schemeClr val="bg1"/>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400" dirty="0">
              <a:solidFill>
                <a:schemeClr val="bg1"/>
              </a:solidFill>
            </a:endParaRPr>
          </a:p>
        </p:txBody>
      </p:sp>
      <p:sp>
        <p:nvSpPr>
          <p:cNvPr id="76" name="TextBox 59"/>
          <p:cNvSpPr txBox="1">
            <a:spLocks noChangeArrowheads="1"/>
          </p:cNvSpPr>
          <p:nvPr/>
        </p:nvSpPr>
        <p:spPr bwMode="auto">
          <a:xfrm flipH="1">
            <a:off x="851008" y="4031245"/>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bg1"/>
                </a:solidFill>
                <a:latin typeface="微软雅黑" pitchFamily="34" charset="-122"/>
                <a:ea typeface="微软雅黑" pitchFamily="34" charset="-122"/>
              </a:rPr>
              <a:t>添加关键字</a:t>
            </a:r>
            <a:endParaRPr lang="en-US" altLang="ko-KR" sz="2200" kern="0" dirty="0">
              <a:solidFill>
                <a:schemeClr val="bg1"/>
              </a:solidFill>
              <a:latin typeface="微软雅黑" pitchFamily="34" charset="-122"/>
              <a:ea typeface="微软雅黑" pitchFamily="34" charset="-122"/>
            </a:endParaRPr>
          </a:p>
        </p:txBody>
      </p:sp>
      <p:sp>
        <p:nvSpPr>
          <p:cNvPr id="102" name="矩形 101"/>
          <p:cNvSpPr>
            <a:spLocks noChangeArrowheads="1"/>
          </p:cNvSpPr>
          <p:nvPr/>
        </p:nvSpPr>
        <p:spPr bwMode="auto">
          <a:xfrm>
            <a:off x="428946" y="4487319"/>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bg1"/>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a:t>
            </a:r>
            <a:r>
              <a:rPr lang="zh-CN" altLang="en-US" sz="1400" dirty="0">
                <a:solidFill>
                  <a:schemeClr val="bg1"/>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400" dirty="0">
              <a:solidFill>
                <a:schemeClr val="bg1"/>
              </a:solidFill>
            </a:endParaRPr>
          </a:p>
        </p:txBody>
      </p:sp>
      <p:sp>
        <p:nvSpPr>
          <p:cNvPr id="103" name="TextBox 59"/>
          <p:cNvSpPr txBox="1">
            <a:spLocks noChangeArrowheads="1"/>
          </p:cNvSpPr>
          <p:nvPr/>
        </p:nvSpPr>
        <p:spPr bwMode="auto">
          <a:xfrm flipH="1">
            <a:off x="5098050" y="3932823"/>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bg1"/>
                </a:solidFill>
                <a:latin typeface="微软雅黑" pitchFamily="34" charset="-122"/>
                <a:ea typeface="微软雅黑" pitchFamily="34" charset="-122"/>
              </a:rPr>
              <a:t>添加关键字</a:t>
            </a:r>
            <a:endParaRPr lang="en-US" altLang="ko-KR" sz="2200" kern="0" dirty="0">
              <a:solidFill>
                <a:schemeClr val="bg1"/>
              </a:solidFill>
              <a:latin typeface="微软雅黑" pitchFamily="34" charset="-122"/>
              <a:ea typeface="微软雅黑" pitchFamily="34" charset="-122"/>
            </a:endParaRPr>
          </a:p>
        </p:txBody>
      </p:sp>
      <p:sp>
        <p:nvSpPr>
          <p:cNvPr id="109" name="矩形 108"/>
          <p:cNvSpPr>
            <a:spLocks noChangeArrowheads="1"/>
          </p:cNvSpPr>
          <p:nvPr/>
        </p:nvSpPr>
        <p:spPr bwMode="auto">
          <a:xfrm>
            <a:off x="4675988" y="438889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bg1"/>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a:t>
            </a:r>
            <a:r>
              <a:rPr lang="zh-CN" altLang="en-US" sz="1400" dirty="0">
                <a:solidFill>
                  <a:schemeClr val="bg1"/>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400" dirty="0">
              <a:solidFill>
                <a:schemeClr val="bg1"/>
              </a:solidFill>
            </a:endParaRPr>
          </a:p>
        </p:txBody>
      </p:sp>
      <p:sp>
        <p:nvSpPr>
          <p:cNvPr id="110" name="TextBox 59"/>
          <p:cNvSpPr txBox="1">
            <a:spLocks noChangeArrowheads="1"/>
          </p:cNvSpPr>
          <p:nvPr/>
        </p:nvSpPr>
        <p:spPr bwMode="auto">
          <a:xfrm flipH="1">
            <a:off x="9863862" y="4640019"/>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bg1"/>
                </a:solidFill>
                <a:latin typeface="微软雅黑" pitchFamily="34" charset="-122"/>
                <a:ea typeface="微软雅黑" pitchFamily="34" charset="-122"/>
              </a:rPr>
              <a:t>添加关键字</a:t>
            </a:r>
            <a:endParaRPr lang="en-US" altLang="ko-KR" sz="2200" kern="0" dirty="0">
              <a:solidFill>
                <a:schemeClr val="bg1"/>
              </a:solidFill>
              <a:latin typeface="微软雅黑" pitchFamily="34" charset="-122"/>
              <a:ea typeface="微软雅黑" pitchFamily="34" charset="-122"/>
            </a:endParaRPr>
          </a:p>
        </p:txBody>
      </p:sp>
      <p:sp>
        <p:nvSpPr>
          <p:cNvPr id="111" name="矩形 110"/>
          <p:cNvSpPr>
            <a:spLocks noChangeArrowheads="1"/>
          </p:cNvSpPr>
          <p:nvPr/>
        </p:nvSpPr>
        <p:spPr bwMode="auto">
          <a:xfrm>
            <a:off x="9441800" y="5096093"/>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bg1"/>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a:t>
            </a:r>
            <a:r>
              <a:rPr lang="zh-CN" altLang="en-US" sz="1400" dirty="0">
                <a:solidFill>
                  <a:schemeClr val="bg1"/>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400" dirty="0">
              <a:solidFill>
                <a:schemeClr val="bg1"/>
              </a:solidFill>
            </a:endParaRPr>
          </a:p>
        </p:txBody>
      </p:sp>
    </p:spTree>
    <p:extLst>
      <p:ext uri="{BB962C8B-B14F-4D97-AF65-F5344CB8AC3E}">
        <p14:creationId xmlns:p14="http://schemas.microsoft.com/office/powerpoint/2010/main" val="3465863878"/>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14:presetBounceEnd="40000">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14:bounceEnd="40000">
                                          <p:cBhvr additive="base">
                                            <p:cTn id="2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14:bounceEnd="40000">
                                          <p:cBhvr additive="base">
                                            <p:cTn id="29" dur="50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40000">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14:bounceEnd="40000">
                                          <p:cBhvr additive="base">
                                            <p:cTn id="33"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40000">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14:bounceEnd="40000">
                                          <p:cBhvr additive="base">
                                            <p:cTn id="37" dur="50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4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4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ppt_x"/>
                                              </p:val>
                                            </p:tav>
                                            <p:tav tm="100000">
                                              <p:val>
                                                <p:strVal val="#ppt_x"/>
                                              </p:val>
                                            </p:tav>
                                          </p:tavLst>
                                        </p:anim>
                                        <p:anim calcmode="lin" valueType="num">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ppt_x"/>
                                              </p:val>
                                            </p:tav>
                                            <p:tav tm="100000">
                                              <p:val>
                                                <p:strVal val="#ppt_x"/>
                                              </p:val>
                                            </p:tav>
                                          </p:tavLst>
                                        </p:anim>
                                        <p:anim calcmode="lin" valueType="num">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403" y="3984274"/>
            <a:ext cx="937073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chemeClr val="bg1">
                <a:lumMod val="85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03</a:t>
              </a:r>
            </a:p>
          </p:txBody>
        </p:sp>
      </p:grpSp>
      <p:sp>
        <p:nvSpPr>
          <p:cNvPr id="36" name="TextBox 59"/>
          <p:cNvSpPr txBox="1">
            <a:spLocks noChangeArrowheads="1"/>
          </p:cNvSpPr>
          <p:nvPr/>
        </p:nvSpPr>
        <p:spPr bwMode="auto">
          <a:xfrm flipH="1">
            <a:off x="2531517" y="4092239"/>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点击添加关键字</a:t>
            </a:r>
            <a:endParaRPr lang="en-US" altLang="ko-KR" sz="2000" kern="0" dirty="0">
              <a:solidFill>
                <a:schemeClr val="tx1">
                  <a:lumMod val="85000"/>
                  <a:lumOff val="15000"/>
                </a:schemeClr>
              </a:solidFill>
              <a:latin typeface="微软雅黑" pitchFamily="34" charset="-122"/>
              <a:ea typeface="微软雅黑" pitchFamily="34" charset="-122"/>
            </a:endParaRPr>
          </a:p>
        </p:txBody>
      </p:sp>
      <p:sp>
        <p:nvSpPr>
          <p:cNvPr id="43" name="矩形 42"/>
          <p:cNvSpPr>
            <a:spLocks noChangeArrowheads="1"/>
          </p:cNvSpPr>
          <p:nvPr/>
        </p:nvSpPr>
        <p:spPr bwMode="auto">
          <a:xfrm>
            <a:off x="2545166" y="4448383"/>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1" y="3984277"/>
            <a:ext cx="2135209"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7"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5816" y="2740638"/>
            <a:ext cx="937073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chemeClr val="bg1">
                <a:lumMod val="85000"/>
              </a:schemeClr>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02</a:t>
              </a:r>
            </a:p>
          </p:txBody>
        </p:sp>
      </p:grpSp>
      <p:sp>
        <p:nvSpPr>
          <p:cNvPr id="57" name="TextBox 59"/>
          <p:cNvSpPr txBox="1">
            <a:spLocks noChangeArrowheads="1"/>
          </p:cNvSpPr>
          <p:nvPr/>
        </p:nvSpPr>
        <p:spPr bwMode="auto">
          <a:xfrm flipH="1">
            <a:off x="7224214" y="2851192"/>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85000"/>
                    <a:lumOff val="15000"/>
                  </a:schemeClr>
                </a:solidFill>
                <a:latin typeface="微软雅黑" pitchFamily="34" charset="-122"/>
                <a:ea typeface="微软雅黑" pitchFamily="34" charset="-122"/>
              </a:rPr>
              <a:t>点击添加关键字</a:t>
            </a:r>
            <a:endParaRPr lang="en-US" altLang="ko-KR" sz="2000" kern="0" dirty="0">
              <a:solidFill>
                <a:schemeClr val="tx1">
                  <a:lumMod val="85000"/>
                  <a:lumOff val="15000"/>
                </a:schemeClr>
              </a:solidFill>
              <a:latin typeface="微软雅黑" pitchFamily="34" charset="-122"/>
              <a:ea typeface="微软雅黑" pitchFamily="34" charset="-122"/>
            </a:endParaRPr>
          </a:p>
        </p:txBody>
      </p:sp>
      <p:sp>
        <p:nvSpPr>
          <p:cNvPr id="58" name="矩形 57"/>
          <p:cNvSpPr>
            <a:spLocks noChangeArrowheads="1"/>
          </p:cNvSpPr>
          <p:nvPr/>
        </p:nvSpPr>
        <p:spPr bwMode="auto">
          <a:xfrm>
            <a:off x="2068773" y="3207336"/>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3483"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grpSp>
        <p:nvGrpSpPr>
          <p:cNvPr id="24" name="组合 23"/>
          <p:cNvGrpSpPr/>
          <p:nvPr/>
        </p:nvGrpSpPr>
        <p:grpSpPr>
          <a:xfrm>
            <a:off x="10041147" y="2740638"/>
            <a:ext cx="215066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0" name="任意多边形 59"/>
            <p:cNvSpPr>
              <a:spLocks/>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5816" y="5227911"/>
            <a:ext cx="937073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chemeClr val="bg1">
                <a:lumMod val="85000"/>
              </a:schemeClr>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04</a:t>
              </a:r>
            </a:p>
          </p:txBody>
        </p:sp>
      </p:grpSp>
      <p:sp>
        <p:nvSpPr>
          <p:cNvPr id="44" name="TextBox 59"/>
          <p:cNvSpPr txBox="1">
            <a:spLocks noChangeArrowheads="1"/>
          </p:cNvSpPr>
          <p:nvPr/>
        </p:nvSpPr>
        <p:spPr bwMode="auto">
          <a:xfrm flipH="1">
            <a:off x="7224214" y="533328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85000"/>
                    <a:lumOff val="15000"/>
                  </a:schemeClr>
                </a:solidFill>
                <a:latin typeface="微软雅黑" pitchFamily="34" charset="-122"/>
                <a:ea typeface="微软雅黑" pitchFamily="34" charset="-122"/>
              </a:rPr>
              <a:t>点击添加关键字</a:t>
            </a:r>
            <a:endParaRPr lang="en-US" altLang="ko-KR" sz="2000" kern="0" dirty="0">
              <a:solidFill>
                <a:schemeClr val="tx1">
                  <a:lumMod val="85000"/>
                  <a:lumOff val="1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2068773" y="568942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1340" y="5229622"/>
            <a:ext cx="215066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403" y="1497001"/>
            <a:ext cx="937073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chemeClr val="bg1">
                <a:lumMod val="85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lumMod val="85000"/>
                      <a:lumOff val="15000"/>
                    </a:schemeClr>
                  </a:solidFill>
                  <a:latin typeface="Impact" panose="020B0806030902050204" pitchFamily="34" charset="0"/>
                </a:rPr>
                <a:t>01</a:t>
              </a:r>
            </a:p>
          </p:txBody>
        </p:sp>
      </p:grpSp>
      <p:sp>
        <p:nvSpPr>
          <p:cNvPr id="55" name="TextBox 59"/>
          <p:cNvSpPr txBox="1">
            <a:spLocks noChangeArrowheads="1"/>
          </p:cNvSpPr>
          <p:nvPr/>
        </p:nvSpPr>
        <p:spPr bwMode="auto">
          <a:xfrm flipH="1">
            <a:off x="2499433" y="161014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点击添加关键字</a:t>
            </a:r>
            <a:endParaRPr lang="en-US" altLang="ko-KR" sz="2000" kern="0" dirty="0">
              <a:solidFill>
                <a:schemeClr val="tx1">
                  <a:lumMod val="85000"/>
                  <a:lumOff val="15000"/>
                </a:schemeClr>
              </a:solidFill>
              <a:latin typeface="微软雅黑" pitchFamily="34" charset="-122"/>
              <a:ea typeface="微软雅黑" pitchFamily="34" charset="-122"/>
            </a:endParaRPr>
          </a:p>
        </p:txBody>
      </p:sp>
      <p:sp>
        <p:nvSpPr>
          <p:cNvPr id="56" name="矩形 55"/>
          <p:cNvSpPr>
            <a:spLocks noChangeArrowheads="1"/>
          </p:cNvSpPr>
          <p:nvPr/>
        </p:nvSpPr>
        <p:spPr bwMode="auto">
          <a:xfrm>
            <a:off x="2513082" y="196628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1" y="1497003"/>
            <a:ext cx="2135209"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7" dirty="0"/>
            </a:p>
          </p:txBody>
        </p:sp>
        <p:sp>
          <p:nvSpPr>
            <p:cNvPr id="62" name="任意多边形 61"/>
            <p:cNvSpPr>
              <a:spLocks/>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3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212189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14:presetBounceEnd="4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40000">
                                          <p:cBhvr additive="base">
                                            <p:cTn id="15"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14:presetBounceEnd="4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40000">
                                          <p:cBhvr additive="base">
                                            <p:cTn id="20"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14:presetBounceEnd="40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14:presetBounceEnd="4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0000">
                                          <p:cBhvr additive="base">
                                            <p:cTn id="37"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14:presetBounceEnd="40000">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14:bounceEnd="40000">
                                          <p:cBhvr additive="base">
                                            <p:cTn id="49"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14:presetBounceEnd="4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14:presetBounceEnd="40000">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14:bounceEnd="40000">
                                          <p:cBhvr additive="base">
                                            <p:cTn id="66"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14:presetBounceEnd="40000">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14:bounceEnd="40000">
                                          <p:cBhvr additive="base">
                                            <p:cTn id="71"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600" fill="hold"/>
                                            <p:tgtEl>
                                              <p:spTgt spid="10"/>
                                            </p:tgtEl>
                                            <p:attrNameLst>
                                              <p:attrName>ppt_x</p:attrName>
                                            </p:attrNameLst>
                                          </p:cBhvr>
                                          <p:tavLst>
                                            <p:tav tm="0">
                                              <p:val>
                                                <p:strVal val="1+#ppt_w/2"/>
                                              </p:val>
                                            </p:tav>
                                            <p:tav tm="100000">
                                              <p:val>
                                                <p:strVal val="#ppt_x"/>
                                              </p:val>
                                            </p:tav>
                                          </p:tavLst>
                                        </p:anim>
                                        <p:anim calcmode="lin" valueType="num">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400" fill="hold"/>
                                            <p:tgtEl>
                                              <p:spTgt spid="24"/>
                                            </p:tgtEl>
                                            <p:attrNameLst>
                                              <p:attrName>ppt_x</p:attrName>
                                            </p:attrNameLst>
                                          </p:cBhvr>
                                          <p:tavLst>
                                            <p:tav tm="0">
                                              <p:val>
                                                <p:strVal val="1+#ppt_w/2"/>
                                              </p:val>
                                            </p:tav>
                                            <p:tav tm="100000">
                                              <p:val>
                                                <p:strVal val="#ppt_x"/>
                                              </p:val>
                                            </p:tav>
                                          </p:tavLst>
                                        </p:anim>
                                        <p:anim calcmode="lin" valueType="num">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600" fill="hold"/>
                                            <p:tgtEl>
                                              <p:spTgt spid="11"/>
                                            </p:tgtEl>
                                            <p:attrNameLst>
                                              <p:attrName>ppt_x</p:attrName>
                                            </p:attrNameLst>
                                          </p:cBhvr>
                                          <p:tavLst>
                                            <p:tav tm="0">
                                              <p:val>
                                                <p:strVal val="0-#ppt_w/2"/>
                                              </p:val>
                                            </p:tav>
                                            <p:tav tm="100000">
                                              <p:val>
                                                <p:strVal val="#ppt_x"/>
                                              </p:val>
                                            </p:tav>
                                          </p:tavLst>
                                        </p:anim>
                                        <p:anim calcmode="lin" valueType="num">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400" fill="hold"/>
                                            <p:tgtEl>
                                              <p:spTgt spid="22"/>
                                            </p:tgtEl>
                                            <p:attrNameLst>
                                              <p:attrName>ppt_x</p:attrName>
                                            </p:attrNameLst>
                                          </p:cBhvr>
                                          <p:tavLst>
                                            <p:tav tm="0">
                                              <p:val>
                                                <p:strVal val="0-#ppt_w/2"/>
                                              </p:val>
                                            </p:tav>
                                            <p:tav tm="100000">
                                              <p:val>
                                                <p:strVal val="#ppt_x"/>
                                              </p:val>
                                            </p:tav>
                                          </p:tavLst>
                                        </p:anim>
                                        <p:anim calcmode="lin" valueType="num">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600" fill="hold"/>
                                            <p:tgtEl>
                                              <p:spTgt spid="12"/>
                                            </p:tgtEl>
                                            <p:attrNameLst>
                                              <p:attrName>ppt_x</p:attrName>
                                            </p:attrNameLst>
                                          </p:cBhvr>
                                          <p:tavLst>
                                            <p:tav tm="0">
                                              <p:val>
                                                <p:strVal val="1+#ppt_w/2"/>
                                              </p:val>
                                            </p:tav>
                                            <p:tav tm="100000">
                                              <p:val>
                                                <p:strVal val="#ppt_x"/>
                                              </p:val>
                                            </p:tav>
                                          </p:tavLst>
                                        </p:anim>
                                        <p:anim calcmode="lin" valueType="num">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400" fill="hold"/>
                                            <p:tgtEl>
                                              <p:spTgt spid="25"/>
                                            </p:tgtEl>
                                            <p:attrNameLst>
                                              <p:attrName>ppt_x</p:attrName>
                                            </p:attrNameLst>
                                          </p:cBhvr>
                                          <p:tavLst>
                                            <p:tav tm="0">
                                              <p:val>
                                                <p:strVal val="1+#ppt_w/2"/>
                                              </p:val>
                                            </p:tav>
                                            <p:tav tm="100000">
                                              <p:val>
                                                <p:strVal val="#ppt_x"/>
                                              </p:val>
                                            </p:tav>
                                          </p:tavLst>
                                        </p:anim>
                                        <p:anim calcmode="lin" valueType="num">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600" fill="hold"/>
                                            <p:tgtEl>
                                              <p:spTgt spid="13"/>
                                            </p:tgtEl>
                                            <p:attrNameLst>
                                              <p:attrName>ppt_x</p:attrName>
                                            </p:attrNameLst>
                                          </p:cBhvr>
                                          <p:tavLst>
                                            <p:tav tm="0">
                                              <p:val>
                                                <p:strVal val="0-#ppt_w/2"/>
                                              </p:val>
                                            </p:tav>
                                            <p:tav tm="100000">
                                              <p:val>
                                                <p:strVal val="#ppt_x"/>
                                              </p:val>
                                            </p:tav>
                                          </p:tavLst>
                                        </p:anim>
                                        <p:anim calcmode="lin" valueType="num">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820466" y="5030346"/>
            <a:ext cx="1563390" cy="1200329"/>
          </a:xfrm>
          <a:prstGeom prst="rect">
            <a:avLst/>
          </a:prstGeom>
          <a:noFill/>
        </p:spPr>
        <p:txBody>
          <a:bodyPr wrap="square" rtlCol="0">
            <a:spAutoFit/>
          </a:bodyPr>
          <a:lstStyle/>
          <a:p>
            <a:r>
              <a:rPr lang="en-US" altLang="zh-CN" sz="7200" dirty="0" smtClean="0">
                <a:solidFill>
                  <a:schemeClr val="accent2"/>
                </a:solidFill>
                <a:latin typeface="Impact" panose="020B0806030902050204" pitchFamily="34" charset="0"/>
                <a:ea typeface="+mj-ea"/>
              </a:rPr>
              <a:t>04</a:t>
            </a:r>
            <a:endParaRPr lang="zh-CN" altLang="en-US" sz="7200" dirty="0">
              <a:solidFill>
                <a:schemeClr val="accent2"/>
              </a:solidFill>
              <a:latin typeface="Impact" panose="020B0806030902050204" pitchFamily="34" charset="0"/>
              <a:ea typeface="+mj-ea"/>
            </a:endParaRPr>
          </a:p>
        </p:txBody>
      </p:sp>
      <p:sp>
        <p:nvSpPr>
          <p:cNvPr id="15" name="文本框 14"/>
          <p:cNvSpPr txBox="1"/>
          <p:nvPr/>
        </p:nvSpPr>
        <p:spPr>
          <a:xfrm>
            <a:off x="4274265" y="3612003"/>
            <a:ext cx="1563390" cy="1200329"/>
          </a:xfrm>
          <a:prstGeom prst="rect">
            <a:avLst/>
          </a:prstGeom>
          <a:noFill/>
        </p:spPr>
        <p:txBody>
          <a:bodyPr wrap="square" rtlCol="0">
            <a:spAutoFit/>
          </a:bodyPr>
          <a:lstStyle/>
          <a:p>
            <a:r>
              <a:rPr lang="en-US" altLang="zh-CN" sz="7200" dirty="0" smtClean="0">
                <a:solidFill>
                  <a:schemeClr val="accent2"/>
                </a:solidFill>
                <a:latin typeface="Impact" panose="020B0806030902050204" pitchFamily="34" charset="0"/>
                <a:ea typeface="+mj-ea"/>
              </a:rPr>
              <a:t>03</a:t>
            </a:r>
            <a:endParaRPr lang="zh-CN" altLang="en-US" sz="7200" dirty="0">
              <a:solidFill>
                <a:schemeClr val="accent2"/>
              </a:solidFill>
              <a:latin typeface="Impact" panose="020B0806030902050204" pitchFamily="34" charset="0"/>
              <a:ea typeface="+mj-ea"/>
            </a:endParaRPr>
          </a:p>
        </p:txBody>
      </p:sp>
      <p:sp>
        <p:nvSpPr>
          <p:cNvPr id="14" name="文本框 13"/>
          <p:cNvSpPr txBox="1"/>
          <p:nvPr/>
        </p:nvSpPr>
        <p:spPr>
          <a:xfrm>
            <a:off x="4728064" y="2193660"/>
            <a:ext cx="1563390" cy="1200329"/>
          </a:xfrm>
          <a:prstGeom prst="rect">
            <a:avLst/>
          </a:prstGeom>
          <a:noFill/>
        </p:spPr>
        <p:txBody>
          <a:bodyPr wrap="square" rtlCol="0">
            <a:spAutoFit/>
          </a:bodyPr>
          <a:lstStyle/>
          <a:p>
            <a:r>
              <a:rPr lang="en-US" altLang="zh-CN" sz="7200" dirty="0" smtClean="0">
                <a:solidFill>
                  <a:schemeClr val="accent2"/>
                </a:solidFill>
                <a:latin typeface="Impact" panose="020B0806030902050204" pitchFamily="34" charset="0"/>
                <a:ea typeface="+mj-ea"/>
              </a:rPr>
              <a:t>02</a:t>
            </a:r>
            <a:endParaRPr lang="zh-CN" altLang="en-US" sz="7200" dirty="0">
              <a:solidFill>
                <a:schemeClr val="accent2"/>
              </a:solidFill>
              <a:latin typeface="Impact" panose="020B0806030902050204" pitchFamily="34" charset="0"/>
              <a:ea typeface="+mj-ea"/>
            </a:endParaRPr>
          </a:p>
        </p:txBody>
      </p:sp>
      <p:sp>
        <p:nvSpPr>
          <p:cNvPr id="3" name="文本框 2"/>
          <p:cNvSpPr txBox="1"/>
          <p:nvPr/>
        </p:nvSpPr>
        <p:spPr>
          <a:xfrm>
            <a:off x="5181862" y="775317"/>
            <a:ext cx="1563390" cy="1200329"/>
          </a:xfrm>
          <a:prstGeom prst="rect">
            <a:avLst/>
          </a:prstGeom>
          <a:noFill/>
        </p:spPr>
        <p:txBody>
          <a:bodyPr wrap="square" rtlCol="0">
            <a:spAutoFit/>
          </a:bodyPr>
          <a:lstStyle/>
          <a:p>
            <a:r>
              <a:rPr lang="en-US" altLang="zh-CN" sz="7200" dirty="0" smtClean="0">
                <a:solidFill>
                  <a:schemeClr val="accent2"/>
                </a:solidFill>
                <a:latin typeface="Impact" panose="020B0806030902050204" pitchFamily="34" charset="0"/>
                <a:ea typeface="+mj-ea"/>
              </a:rPr>
              <a:t>01</a:t>
            </a:r>
            <a:endParaRPr lang="zh-CN" altLang="en-US" sz="7200" dirty="0">
              <a:solidFill>
                <a:schemeClr val="accent2"/>
              </a:solidFill>
              <a:latin typeface="Impact" panose="020B0806030902050204" pitchFamily="34" charset="0"/>
              <a:ea typeface="+mj-ea"/>
            </a:endParaRPr>
          </a:p>
        </p:txBody>
      </p:sp>
      <p:sp>
        <p:nvSpPr>
          <p:cNvPr id="26" name="任意多边形 25"/>
          <p:cNvSpPr/>
          <p:nvPr/>
        </p:nvSpPr>
        <p:spPr>
          <a:xfrm>
            <a:off x="1" y="0"/>
            <a:ext cx="5883965" cy="6858000"/>
          </a:xfrm>
          <a:custGeom>
            <a:avLst/>
            <a:gdLst>
              <a:gd name="connsiteX0" fmla="*/ 0 w 5883965"/>
              <a:gd name="connsiteY0" fmla="*/ 0 h 6858000"/>
              <a:gd name="connsiteX1" fmla="*/ 5883965 w 5883965"/>
              <a:gd name="connsiteY1" fmla="*/ 0 h 6858000"/>
              <a:gd name="connsiteX2" fmla="*/ 3672099 w 5883965"/>
              <a:gd name="connsiteY2" fmla="*/ 6858000 h 6858000"/>
              <a:gd name="connsiteX3" fmla="*/ 0 w 5883965"/>
              <a:gd name="connsiteY3" fmla="*/ 6858000 h 6858000"/>
              <a:gd name="connsiteX4" fmla="*/ 0 w 588396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3965" h="6858000">
                <a:moveTo>
                  <a:pt x="0" y="0"/>
                </a:moveTo>
                <a:lnTo>
                  <a:pt x="5883965" y="0"/>
                </a:lnTo>
                <a:lnTo>
                  <a:pt x="3672099" y="6858000"/>
                </a:lnTo>
                <a:lnTo>
                  <a:pt x="0" y="68580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1" name="组合 20"/>
          <p:cNvGrpSpPr/>
          <p:nvPr/>
        </p:nvGrpSpPr>
        <p:grpSpPr>
          <a:xfrm>
            <a:off x="6520537" y="853160"/>
            <a:ext cx="3108543" cy="1110664"/>
            <a:chOff x="6589016" y="944149"/>
            <a:chExt cx="3108543" cy="1110664"/>
          </a:xfrm>
        </p:grpSpPr>
        <p:sp>
          <p:nvSpPr>
            <p:cNvPr id="10" name="TextBox 64"/>
            <p:cNvSpPr txBox="1"/>
            <p:nvPr/>
          </p:nvSpPr>
          <p:spPr>
            <a:xfrm>
              <a:off x="6589016" y="944149"/>
              <a:ext cx="3108543" cy="677108"/>
            </a:xfrm>
            <a:prstGeom prst="rect">
              <a:avLst/>
            </a:prstGeom>
            <a:noFill/>
          </p:spPr>
          <p:txBody>
            <a:bodyPr wrap="none" rtlCol="0" anchor="t">
              <a:spAutoFit/>
            </a:bodyPr>
            <a:lstStyle>
              <a:defPPr>
                <a:defRPr lang="zh-CN"/>
              </a:defPPr>
              <a:lvl1pPr>
                <a:defRPr sz="1800">
                  <a:solidFill>
                    <a:schemeClr val="tx1">
                      <a:lumMod val="75000"/>
                      <a:lumOff val="25000"/>
                    </a:schemeClr>
                  </a:solidFill>
                </a:defRPr>
              </a:lvl1pPr>
            </a:lstStyle>
            <a:p>
              <a:pPr fontAlgn="ctr"/>
              <a:r>
                <a:rPr lang="zh-CN" altLang="en-US" sz="3800" b="1" dirty="0" smtClean="0">
                  <a:solidFill>
                    <a:schemeClr val="bg1"/>
                  </a:solidFill>
                  <a:latin typeface="微软雅黑" panose="020B0503020204020204" pitchFamily="34" charset="-122"/>
                  <a:ea typeface="微软雅黑" panose="020B0503020204020204" pitchFamily="34" charset="-122"/>
                </a:rPr>
                <a:t>年度</a:t>
              </a:r>
              <a:r>
                <a:rPr lang="zh-CN" altLang="en-US" sz="3800" b="1" dirty="0">
                  <a:solidFill>
                    <a:schemeClr val="bg1"/>
                  </a:solidFill>
                  <a:latin typeface="微软雅黑" panose="020B0503020204020204" pitchFamily="34" charset="-122"/>
                  <a:ea typeface="微软雅黑" panose="020B0503020204020204" pitchFamily="34" charset="-122"/>
                </a:rPr>
                <a:t>工作</a:t>
              </a:r>
              <a:r>
                <a:rPr lang="zh-CN" altLang="en-US" sz="3800" b="1" dirty="0" smtClean="0">
                  <a:solidFill>
                    <a:schemeClr val="bg1"/>
                  </a:solidFill>
                  <a:latin typeface="微软雅黑" panose="020B0503020204020204" pitchFamily="34" charset="-122"/>
                  <a:ea typeface="微软雅黑" panose="020B0503020204020204" pitchFamily="34" charset="-122"/>
                </a:rPr>
                <a:t>概述</a:t>
              </a:r>
              <a:endParaRPr lang="en-US" altLang="zh-CN" sz="38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589016" y="1531593"/>
              <a:ext cx="2324611" cy="523220"/>
            </a:xfrm>
            <a:prstGeom prst="rect">
              <a:avLst/>
            </a:prstGeom>
            <a:noFill/>
          </p:spPr>
          <p:txBody>
            <a:bodyPr wrap="none" rtlCol="0" anchor="t">
              <a:spAutoFit/>
            </a:bodyPr>
            <a:lstStyle>
              <a:defPPr>
                <a:defRPr lang="zh-CN"/>
              </a:defPPr>
              <a:lvl1pPr algn="ctr" fontAlgn="ctr">
                <a:defRPr sz="2000">
                  <a:solidFill>
                    <a:schemeClr val="bg1">
                      <a:lumMod val="50000"/>
                    </a:schemeClr>
                  </a:solidFill>
                </a:defRPr>
              </a:lvl1pPr>
            </a:lstStyle>
            <a:p>
              <a:pPr algn="l"/>
              <a:r>
                <a:rPr lang="en-US" altLang="zh-CN" dirty="0">
                  <a:solidFill>
                    <a:schemeClr val="bg1"/>
                  </a:solidFill>
                  <a:latin typeface="微软雅黑" panose="020B0503020204020204" pitchFamily="34" charset="-122"/>
                  <a:ea typeface="微软雅黑" panose="020B0503020204020204" pitchFamily="34" charset="-122"/>
                  <a:sym typeface="+mn-lt"/>
                </a:rPr>
                <a:t>Annual</a:t>
              </a:r>
              <a:r>
                <a:rPr lang="en-US" altLang="zh-CN" sz="2800" dirty="0" smtClean="0">
                  <a:solidFill>
                    <a:schemeClr val="bg1"/>
                  </a:solidFill>
                  <a:sym typeface="+mn-lt"/>
                </a:rPr>
                <a:t> </a:t>
              </a:r>
              <a:r>
                <a:rPr lang="en-US" altLang="zh-CN" dirty="0">
                  <a:solidFill>
                    <a:schemeClr val="bg1"/>
                  </a:solidFill>
                  <a:latin typeface="微软雅黑" panose="020B0503020204020204" pitchFamily="34" charset="-122"/>
                  <a:ea typeface="微软雅黑" panose="020B0503020204020204" pitchFamily="34" charset="-122"/>
                  <a:sym typeface="+mn-lt"/>
                </a:rPr>
                <a:t>Summary</a:t>
              </a:r>
              <a:endParaRPr lang="zh-CN" altLang="en-US" dirty="0">
                <a:solidFill>
                  <a:schemeClr val="bg1"/>
                </a:solidFill>
                <a:latin typeface="微软雅黑" panose="020B0503020204020204" pitchFamily="34" charset="-122"/>
                <a:ea typeface="微软雅黑" panose="020B0503020204020204" pitchFamily="34" charset="-122"/>
                <a:sym typeface="+mn-lt"/>
              </a:endParaRPr>
            </a:p>
          </p:txBody>
        </p:sp>
      </p:grpSp>
      <p:grpSp>
        <p:nvGrpSpPr>
          <p:cNvPr id="22" name="组合 21"/>
          <p:cNvGrpSpPr/>
          <p:nvPr/>
        </p:nvGrpSpPr>
        <p:grpSpPr>
          <a:xfrm>
            <a:off x="6062089" y="2328673"/>
            <a:ext cx="3108543" cy="1001898"/>
            <a:chOff x="6096000" y="2514305"/>
            <a:chExt cx="3108543" cy="1001898"/>
          </a:xfrm>
        </p:grpSpPr>
        <p:sp>
          <p:nvSpPr>
            <p:cNvPr id="12" name="TextBox 64"/>
            <p:cNvSpPr txBox="1"/>
            <p:nvPr/>
          </p:nvSpPr>
          <p:spPr>
            <a:xfrm>
              <a:off x="6096000" y="2514305"/>
              <a:ext cx="3108543" cy="677108"/>
            </a:xfrm>
            <a:prstGeom prst="rect">
              <a:avLst/>
            </a:prstGeom>
            <a:noFill/>
          </p:spPr>
          <p:txBody>
            <a:bodyPr wrap="none" rtlCol="0" anchor="t">
              <a:spAutoFit/>
            </a:bodyPr>
            <a:lstStyle>
              <a:defPPr>
                <a:defRPr lang="zh-CN"/>
              </a:defPPr>
              <a:lvl1pPr fontAlgn="ctr">
                <a:defRPr sz="4000" b="1">
                  <a:solidFill>
                    <a:schemeClr val="bg1"/>
                  </a:solidFill>
                  <a:latin typeface="微软雅黑" panose="020B0503020204020204" pitchFamily="34" charset="-122"/>
                  <a:ea typeface="微软雅黑" panose="020B0503020204020204" pitchFamily="34" charset="-122"/>
                </a:defRPr>
              </a:lvl1pPr>
            </a:lstStyle>
            <a:p>
              <a:r>
                <a:rPr lang="zh-CN" altLang="en-US" sz="3800" dirty="0"/>
                <a:t>工作完成情况</a:t>
              </a:r>
            </a:p>
          </p:txBody>
        </p:sp>
        <p:sp>
          <p:nvSpPr>
            <p:cNvPr id="13" name="文本框 12"/>
            <p:cNvSpPr txBox="1"/>
            <p:nvPr/>
          </p:nvSpPr>
          <p:spPr>
            <a:xfrm>
              <a:off x="6096000" y="3116093"/>
              <a:ext cx="1867819" cy="400110"/>
            </a:xfrm>
            <a:prstGeom prst="rect">
              <a:avLst/>
            </a:prstGeom>
            <a:noFill/>
          </p:spPr>
          <p:txBody>
            <a:bodyPr wrap="none" rtlCol="0" anchor="t">
              <a:spAutoFit/>
            </a:bodyPr>
            <a:lstStyle>
              <a:defPPr>
                <a:defRPr lang="zh-CN"/>
              </a:defPPr>
              <a:lvl1pPr fontAlgn="ctr">
                <a:defRPr sz="2000">
                  <a:solidFill>
                    <a:schemeClr val="bg1"/>
                  </a:solidFill>
                  <a:latin typeface="微软雅黑" panose="020B0503020204020204" pitchFamily="34" charset="-122"/>
                  <a:ea typeface="微软雅黑" panose="020B0503020204020204" pitchFamily="34" charset="-122"/>
                </a:defRPr>
              </a:lvl1pPr>
            </a:lstStyle>
            <a:p>
              <a:r>
                <a:rPr lang="en-US" altLang="zh-CN" dirty="0">
                  <a:sym typeface="+mn-lt"/>
                </a:rPr>
                <a:t>Work Reports</a:t>
              </a:r>
              <a:endParaRPr lang="zh-CN" altLang="en-US" dirty="0">
                <a:sym typeface="+mn-lt"/>
              </a:endParaRPr>
            </a:p>
          </p:txBody>
        </p:sp>
      </p:grpSp>
      <p:grpSp>
        <p:nvGrpSpPr>
          <p:cNvPr id="23" name="组合 22"/>
          <p:cNvGrpSpPr/>
          <p:nvPr/>
        </p:nvGrpSpPr>
        <p:grpSpPr>
          <a:xfrm>
            <a:off x="5603640" y="3695420"/>
            <a:ext cx="3108543" cy="1010268"/>
            <a:chOff x="5963477" y="3670132"/>
            <a:chExt cx="3108543" cy="1010268"/>
          </a:xfrm>
        </p:grpSpPr>
        <p:sp>
          <p:nvSpPr>
            <p:cNvPr id="17" name="TextBox 64"/>
            <p:cNvSpPr txBox="1"/>
            <p:nvPr/>
          </p:nvSpPr>
          <p:spPr>
            <a:xfrm>
              <a:off x="5963477" y="3670132"/>
              <a:ext cx="3108543" cy="677108"/>
            </a:xfrm>
            <a:prstGeom prst="rect">
              <a:avLst/>
            </a:prstGeom>
            <a:noFill/>
          </p:spPr>
          <p:txBody>
            <a:bodyPr wrap="none" rtlCol="0" anchor="t">
              <a:spAutoFit/>
            </a:bodyPr>
            <a:lstStyle>
              <a:defPPr>
                <a:defRPr lang="zh-CN"/>
              </a:defPPr>
              <a:lvl1pPr fontAlgn="ctr">
                <a:defRPr sz="4000" b="1">
                  <a:solidFill>
                    <a:schemeClr val="bg1"/>
                  </a:solidFill>
                  <a:latin typeface="微软雅黑" panose="020B0503020204020204" pitchFamily="34" charset="-122"/>
                  <a:ea typeface="微软雅黑" panose="020B0503020204020204" pitchFamily="34" charset="-122"/>
                </a:defRPr>
              </a:lvl1pPr>
            </a:lstStyle>
            <a:p>
              <a:r>
                <a:rPr lang="zh-CN" altLang="en-US" sz="3800" dirty="0"/>
                <a:t>完成项目展示</a:t>
              </a:r>
            </a:p>
          </p:txBody>
        </p:sp>
        <p:sp>
          <p:nvSpPr>
            <p:cNvPr id="18" name="文本框 17"/>
            <p:cNvSpPr txBox="1"/>
            <p:nvPr/>
          </p:nvSpPr>
          <p:spPr>
            <a:xfrm>
              <a:off x="5963477" y="4280290"/>
              <a:ext cx="1529137" cy="400110"/>
            </a:xfrm>
            <a:prstGeom prst="rect">
              <a:avLst/>
            </a:prstGeom>
            <a:noFill/>
          </p:spPr>
          <p:txBody>
            <a:bodyPr wrap="none" rtlCol="0" anchor="t">
              <a:spAutoFit/>
            </a:bodyPr>
            <a:lstStyle>
              <a:defPPr>
                <a:defRPr lang="zh-CN"/>
              </a:defPPr>
              <a:lvl1pPr fontAlgn="ctr">
                <a:defRPr sz="2000">
                  <a:solidFill>
                    <a:schemeClr val="bg1"/>
                  </a:solidFill>
                  <a:latin typeface="微软雅黑" panose="020B0503020204020204" pitchFamily="34" charset="-122"/>
                  <a:ea typeface="微软雅黑" panose="020B0503020204020204" pitchFamily="34" charset="-122"/>
                </a:defRPr>
              </a:lvl1pPr>
            </a:lstStyle>
            <a:p>
              <a:r>
                <a:rPr lang="en-US" altLang="zh-CN" dirty="0">
                  <a:sym typeface="+mn-lt"/>
                </a:rPr>
                <a:t>Project List</a:t>
              </a:r>
              <a:endParaRPr lang="zh-CN" altLang="en-US" dirty="0">
                <a:sym typeface="+mn-lt"/>
              </a:endParaRPr>
            </a:p>
          </p:txBody>
        </p:sp>
      </p:grpSp>
      <p:grpSp>
        <p:nvGrpSpPr>
          <p:cNvPr id="24" name="组合 23"/>
          <p:cNvGrpSpPr/>
          <p:nvPr/>
        </p:nvGrpSpPr>
        <p:grpSpPr>
          <a:xfrm>
            <a:off x="5145191" y="5070536"/>
            <a:ext cx="3108543" cy="994226"/>
            <a:chOff x="5534307" y="5041815"/>
            <a:chExt cx="3108543" cy="994226"/>
          </a:xfrm>
        </p:grpSpPr>
        <p:sp>
          <p:nvSpPr>
            <p:cNvPr id="19" name="TextBox 64"/>
            <p:cNvSpPr txBox="1"/>
            <p:nvPr/>
          </p:nvSpPr>
          <p:spPr>
            <a:xfrm>
              <a:off x="5534307" y="5041815"/>
              <a:ext cx="3108543" cy="677108"/>
            </a:xfrm>
            <a:prstGeom prst="rect">
              <a:avLst/>
            </a:prstGeom>
            <a:noFill/>
          </p:spPr>
          <p:txBody>
            <a:bodyPr wrap="none" rtlCol="0" anchor="t">
              <a:spAutoFit/>
            </a:bodyPr>
            <a:lstStyle>
              <a:defPPr>
                <a:defRPr lang="zh-CN"/>
              </a:defPPr>
              <a:lvl1pPr fontAlgn="ctr">
                <a:defRPr sz="4000" b="1">
                  <a:solidFill>
                    <a:schemeClr val="bg1"/>
                  </a:solidFill>
                  <a:latin typeface="微软雅黑" panose="020B0503020204020204" pitchFamily="34" charset="-122"/>
                  <a:ea typeface="微软雅黑" panose="020B0503020204020204" pitchFamily="34" charset="-122"/>
                </a:defRPr>
              </a:lvl1pPr>
            </a:lstStyle>
            <a:p>
              <a:r>
                <a:rPr lang="zh-CN" altLang="en-US" sz="3800" dirty="0"/>
                <a:t>明年工作计划</a:t>
              </a:r>
            </a:p>
          </p:txBody>
        </p:sp>
        <p:sp>
          <p:nvSpPr>
            <p:cNvPr id="20" name="文本框 19"/>
            <p:cNvSpPr txBox="1"/>
            <p:nvPr/>
          </p:nvSpPr>
          <p:spPr>
            <a:xfrm>
              <a:off x="5534307" y="5635931"/>
              <a:ext cx="1382301" cy="400110"/>
            </a:xfrm>
            <a:prstGeom prst="rect">
              <a:avLst/>
            </a:prstGeom>
            <a:noFill/>
          </p:spPr>
          <p:txBody>
            <a:bodyPr wrap="none" rtlCol="0" anchor="t">
              <a:spAutoFit/>
            </a:bodyPr>
            <a:lstStyle>
              <a:defPPr>
                <a:defRPr lang="zh-CN"/>
              </a:defPPr>
              <a:lvl1pPr fontAlgn="ctr">
                <a:defRPr sz="2000">
                  <a:solidFill>
                    <a:schemeClr val="bg1"/>
                  </a:solidFill>
                  <a:latin typeface="微软雅黑" panose="020B0503020204020204" pitchFamily="34" charset="-122"/>
                  <a:ea typeface="微软雅黑" panose="020B0503020204020204" pitchFamily="34" charset="-122"/>
                </a:defRPr>
              </a:lvl1pPr>
            </a:lstStyle>
            <a:p>
              <a:r>
                <a:rPr lang="en-US" altLang="zh-CN" dirty="0">
                  <a:sym typeface="+mn-lt"/>
                </a:rPr>
                <a:t>Next Step</a:t>
              </a:r>
              <a:endParaRPr lang="zh-CN" altLang="en-US" dirty="0">
                <a:sym typeface="+mn-lt"/>
              </a:endParaRPr>
            </a:p>
          </p:txBody>
        </p:sp>
      </p:grpSp>
      <p:sp>
        <p:nvSpPr>
          <p:cNvPr id="25" name="TextBox 59"/>
          <p:cNvSpPr txBox="1">
            <a:spLocks noChangeArrowheads="1"/>
          </p:cNvSpPr>
          <p:nvPr/>
        </p:nvSpPr>
        <p:spPr bwMode="auto">
          <a:xfrm flipH="1">
            <a:off x="893288" y="732718"/>
            <a:ext cx="2809491" cy="141577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5800">
              <a:defRPr/>
            </a:pPr>
            <a:r>
              <a:rPr lang="zh-CN" altLang="en-US" sz="5400" b="1" kern="0" dirty="0" smtClean="0">
                <a:solidFill>
                  <a:schemeClr val="bg1"/>
                </a:solidFill>
                <a:latin typeface="微软雅黑" pitchFamily="34" charset="-122"/>
                <a:ea typeface="微软雅黑" pitchFamily="34" charset="-122"/>
              </a:rPr>
              <a:t>目录</a:t>
            </a:r>
            <a:endParaRPr lang="en-US" altLang="zh-CN" sz="5400" b="1" kern="0" dirty="0" smtClean="0">
              <a:solidFill>
                <a:schemeClr val="bg1"/>
              </a:solidFill>
              <a:latin typeface="微软雅黑" pitchFamily="34" charset="-122"/>
              <a:ea typeface="微软雅黑" pitchFamily="34" charset="-122"/>
            </a:endParaRPr>
          </a:p>
          <a:p>
            <a:pPr defTabSz="685800">
              <a:defRPr/>
            </a:pPr>
            <a:r>
              <a:rPr lang="en-US" altLang="zh-CN" sz="3200" kern="0" dirty="0" smtClean="0">
                <a:solidFill>
                  <a:schemeClr val="bg1"/>
                </a:solidFill>
                <a:latin typeface="+mn-lt"/>
                <a:ea typeface="微软雅黑" pitchFamily="34" charset="-122"/>
              </a:rPr>
              <a:t>CONTENTS</a:t>
            </a:r>
            <a:endParaRPr lang="en-US" altLang="ko-KR" sz="3200" kern="0" dirty="0">
              <a:solidFill>
                <a:schemeClr val="bg1"/>
              </a:solidFill>
              <a:latin typeface="+mn-lt"/>
              <a:ea typeface="微软雅黑" pitchFamily="34" charset="-122"/>
            </a:endParaRPr>
          </a:p>
        </p:txBody>
      </p:sp>
    </p:spTree>
    <p:extLst>
      <p:ext uri="{BB962C8B-B14F-4D97-AF65-F5344CB8AC3E}">
        <p14:creationId xmlns:p14="http://schemas.microsoft.com/office/powerpoint/2010/main" val="210586623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400" decel="100000"/>
                                        <p:tgtEl>
                                          <p:spTgt spid="3"/>
                                        </p:tgtEl>
                                      </p:cBhvr>
                                    </p:animEffect>
                                    <p:anim calcmode="lin" valueType="num">
                                      <p:cBhvr>
                                        <p:cTn id="12" dur="400" decel="100000" fill="hold"/>
                                        <p:tgtEl>
                                          <p:spTgt spid="3"/>
                                        </p:tgtEl>
                                        <p:attrNameLst>
                                          <p:attrName>style.rotation</p:attrName>
                                        </p:attrNameLst>
                                      </p:cBhvr>
                                      <p:tavLst>
                                        <p:tav tm="0">
                                          <p:val>
                                            <p:fltVal val="-90"/>
                                          </p:val>
                                        </p:tav>
                                        <p:tav tm="100000">
                                          <p:val>
                                            <p:fltVal val="0"/>
                                          </p:val>
                                        </p:tav>
                                      </p:tavLst>
                                    </p:anim>
                                    <p:anim calcmode="lin" valueType="num">
                                      <p:cBhvr>
                                        <p:cTn id="13" dur="400" decel="100000" fill="hold"/>
                                        <p:tgtEl>
                                          <p:spTgt spid="3"/>
                                        </p:tgtEl>
                                        <p:attrNameLst>
                                          <p:attrName>ppt_x</p:attrName>
                                        </p:attrNameLst>
                                      </p:cBhvr>
                                      <p:tavLst>
                                        <p:tav tm="0">
                                          <p:val>
                                            <p:strVal val="#ppt_x+0.4"/>
                                          </p:val>
                                        </p:tav>
                                        <p:tav tm="100000">
                                          <p:val>
                                            <p:strVal val="#ppt_x-0.05"/>
                                          </p:val>
                                        </p:tav>
                                      </p:tavLst>
                                    </p:anim>
                                    <p:anim calcmode="lin" valueType="num">
                                      <p:cBhvr>
                                        <p:cTn id="14" dur="400" decel="100000" fill="hold"/>
                                        <p:tgtEl>
                                          <p:spTgt spid="3"/>
                                        </p:tgtEl>
                                        <p:attrNameLst>
                                          <p:attrName>ppt_y</p:attrName>
                                        </p:attrNameLst>
                                      </p:cBhvr>
                                      <p:tavLst>
                                        <p:tav tm="0">
                                          <p:val>
                                            <p:strVal val="#ppt_y-0.4"/>
                                          </p:val>
                                        </p:tav>
                                        <p:tav tm="100000">
                                          <p:val>
                                            <p:strVal val="#ppt_y+0.1"/>
                                          </p:val>
                                        </p:tav>
                                      </p:tavLst>
                                    </p:anim>
                                    <p:anim calcmode="lin" valueType="num">
                                      <p:cBhvr>
                                        <p:cTn id="15" dur="100" accel="100000" fill="hold">
                                          <p:stCondLst>
                                            <p:cond delay="400"/>
                                          </p:stCondLst>
                                        </p:cTn>
                                        <p:tgtEl>
                                          <p:spTgt spid="3"/>
                                        </p:tgtEl>
                                        <p:attrNameLst>
                                          <p:attrName>ppt_x</p:attrName>
                                        </p:attrNameLst>
                                      </p:cBhvr>
                                      <p:tavLst>
                                        <p:tav tm="0">
                                          <p:val>
                                            <p:strVal val="#ppt_x-0.05"/>
                                          </p:val>
                                        </p:tav>
                                        <p:tav tm="100000">
                                          <p:val>
                                            <p:strVal val="#ppt_x"/>
                                          </p:val>
                                        </p:tav>
                                      </p:tavLst>
                                    </p:anim>
                                    <p:anim calcmode="lin" valueType="num">
                                      <p:cBhvr>
                                        <p:cTn id="16" dur="100" accel="100000" fill="hold">
                                          <p:stCondLst>
                                            <p:cond delay="400"/>
                                          </p:stCondLst>
                                        </p:cTn>
                                        <p:tgtEl>
                                          <p:spTgt spid="3"/>
                                        </p:tgtEl>
                                        <p:attrNameLst>
                                          <p:attrName>ppt_y</p:attrName>
                                        </p:attrNameLst>
                                      </p:cBhvr>
                                      <p:tavLst>
                                        <p:tav tm="0">
                                          <p:val>
                                            <p:strVal val="#ppt_y+0.1"/>
                                          </p:val>
                                        </p:tav>
                                        <p:tav tm="100000">
                                          <p:val>
                                            <p:strVal val="#ppt_y"/>
                                          </p:val>
                                        </p:tav>
                                      </p:tavLst>
                                    </p:anim>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1500"/>
                            </p:stCondLst>
                            <p:childTnLst>
                              <p:par>
                                <p:cTn id="22" presetID="3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400" decel="100000"/>
                                        <p:tgtEl>
                                          <p:spTgt spid="14"/>
                                        </p:tgtEl>
                                      </p:cBhvr>
                                    </p:animEffect>
                                    <p:anim calcmode="lin" valueType="num">
                                      <p:cBhvr>
                                        <p:cTn id="25" dur="400" decel="100000" fill="hold"/>
                                        <p:tgtEl>
                                          <p:spTgt spid="14"/>
                                        </p:tgtEl>
                                        <p:attrNameLst>
                                          <p:attrName>style.rotation</p:attrName>
                                        </p:attrNameLst>
                                      </p:cBhvr>
                                      <p:tavLst>
                                        <p:tav tm="0">
                                          <p:val>
                                            <p:fltVal val="-90"/>
                                          </p:val>
                                        </p:tav>
                                        <p:tav tm="100000">
                                          <p:val>
                                            <p:fltVal val="0"/>
                                          </p:val>
                                        </p:tav>
                                      </p:tavLst>
                                    </p:anim>
                                    <p:anim calcmode="lin" valueType="num">
                                      <p:cBhvr>
                                        <p:cTn id="26" dur="400" decel="100000" fill="hold"/>
                                        <p:tgtEl>
                                          <p:spTgt spid="14"/>
                                        </p:tgtEl>
                                        <p:attrNameLst>
                                          <p:attrName>ppt_x</p:attrName>
                                        </p:attrNameLst>
                                      </p:cBhvr>
                                      <p:tavLst>
                                        <p:tav tm="0">
                                          <p:val>
                                            <p:strVal val="#ppt_x+0.4"/>
                                          </p:val>
                                        </p:tav>
                                        <p:tav tm="100000">
                                          <p:val>
                                            <p:strVal val="#ppt_x-0.05"/>
                                          </p:val>
                                        </p:tav>
                                      </p:tavLst>
                                    </p:anim>
                                    <p:anim calcmode="lin" valueType="num">
                                      <p:cBhvr>
                                        <p:cTn id="27" dur="400" decel="100000" fill="hold"/>
                                        <p:tgtEl>
                                          <p:spTgt spid="14"/>
                                        </p:tgtEl>
                                        <p:attrNameLst>
                                          <p:attrName>ppt_y</p:attrName>
                                        </p:attrNameLst>
                                      </p:cBhvr>
                                      <p:tavLst>
                                        <p:tav tm="0">
                                          <p:val>
                                            <p:strVal val="#ppt_y-0.4"/>
                                          </p:val>
                                        </p:tav>
                                        <p:tav tm="100000">
                                          <p:val>
                                            <p:strVal val="#ppt_y+0.1"/>
                                          </p:val>
                                        </p:tav>
                                      </p:tavLst>
                                    </p:anim>
                                    <p:anim calcmode="lin" valueType="num">
                                      <p:cBhvr>
                                        <p:cTn id="28"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29"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childTnLst>
                          </p:cTn>
                        </p:par>
                        <p:par>
                          <p:cTn id="34" fill="hold">
                            <p:stCondLst>
                              <p:cond delay="2500"/>
                            </p:stCondLst>
                            <p:childTnLst>
                              <p:par>
                                <p:cTn id="35" presetID="3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400" decel="100000"/>
                                        <p:tgtEl>
                                          <p:spTgt spid="15"/>
                                        </p:tgtEl>
                                      </p:cBhvr>
                                    </p:animEffect>
                                    <p:anim calcmode="lin" valueType="num">
                                      <p:cBhvr>
                                        <p:cTn id="38" dur="400" decel="100000" fill="hold"/>
                                        <p:tgtEl>
                                          <p:spTgt spid="15"/>
                                        </p:tgtEl>
                                        <p:attrNameLst>
                                          <p:attrName>style.rotation</p:attrName>
                                        </p:attrNameLst>
                                      </p:cBhvr>
                                      <p:tavLst>
                                        <p:tav tm="0">
                                          <p:val>
                                            <p:fltVal val="-90"/>
                                          </p:val>
                                        </p:tav>
                                        <p:tav tm="100000">
                                          <p:val>
                                            <p:fltVal val="0"/>
                                          </p:val>
                                        </p:tav>
                                      </p:tavLst>
                                    </p:anim>
                                    <p:anim calcmode="lin" valueType="num">
                                      <p:cBhvr>
                                        <p:cTn id="39" dur="400" decel="100000" fill="hold"/>
                                        <p:tgtEl>
                                          <p:spTgt spid="15"/>
                                        </p:tgtEl>
                                        <p:attrNameLst>
                                          <p:attrName>ppt_x</p:attrName>
                                        </p:attrNameLst>
                                      </p:cBhvr>
                                      <p:tavLst>
                                        <p:tav tm="0">
                                          <p:val>
                                            <p:strVal val="#ppt_x+0.4"/>
                                          </p:val>
                                        </p:tav>
                                        <p:tav tm="100000">
                                          <p:val>
                                            <p:strVal val="#ppt_x-0.05"/>
                                          </p:val>
                                        </p:tav>
                                      </p:tavLst>
                                    </p:anim>
                                    <p:anim calcmode="lin" valueType="num">
                                      <p:cBhvr>
                                        <p:cTn id="40" dur="400" decel="100000" fill="hold"/>
                                        <p:tgtEl>
                                          <p:spTgt spid="15"/>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5"/>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5"/>
                                        </p:tgtEl>
                                        <p:attrNameLst>
                                          <p:attrName>ppt_y</p:attrName>
                                        </p:attrNameLst>
                                      </p:cBhvr>
                                      <p:tavLst>
                                        <p:tav tm="0">
                                          <p:val>
                                            <p:strVal val="#ppt_y+0.1"/>
                                          </p:val>
                                        </p:tav>
                                        <p:tav tm="100000">
                                          <p:val>
                                            <p:strVal val="#ppt_y"/>
                                          </p:val>
                                        </p:tav>
                                      </p:tavLst>
                                    </p:anim>
                                  </p:childTnLst>
                                </p:cTn>
                              </p:par>
                            </p:childTnLst>
                          </p:cTn>
                        </p:par>
                        <p:par>
                          <p:cTn id="43" fill="hold">
                            <p:stCondLst>
                              <p:cond delay="3000"/>
                            </p:stCondLst>
                            <p:childTnLst>
                              <p:par>
                                <p:cTn id="44" presetID="14" presetClass="entr" presetSubtype="1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randombar(horizontal)">
                                      <p:cBhvr>
                                        <p:cTn id="46" dur="500"/>
                                        <p:tgtEl>
                                          <p:spTgt spid="23"/>
                                        </p:tgtEl>
                                      </p:cBhvr>
                                    </p:animEffect>
                                  </p:childTnLst>
                                </p:cTn>
                              </p:par>
                            </p:childTnLst>
                          </p:cTn>
                        </p:par>
                        <p:par>
                          <p:cTn id="47" fill="hold">
                            <p:stCondLst>
                              <p:cond delay="3500"/>
                            </p:stCondLst>
                            <p:childTnLst>
                              <p:par>
                                <p:cTn id="48" presetID="3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400" decel="100000"/>
                                        <p:tgtEl>
                                          <p:spTgt spid="16"/>
                                        </p:tgtEl>
                                      </p:cBhvr>
                                    </p:animEffect>
                                    <p:anim calcmode="lin" valueType="num">
                                      <p:cBhvr>
                                        <p:cTn id="51" dur="400" decel="100000" fill="hold"/>
                                        <p:tgtEl>
                                          <p:spTgt spid="16"/>
                                        </p:tgtEl>
                                        <p:attrNameLst>
                                          <p:attrName>style.rotation</p:attrName>
                                        </p:attrNameLst>
                                      </p:cBhvr>
                                      <p:tavLst>
                                        <p:tav tm="0">
                                          <p:val>
                                            <p:fltVal val="-90"/>
                                          </p:val>
                                        </p:tav>
                                        <p:tav tm="100000">
                                          <p:val>
                                            <p:fltVal val="0"/>
                                          </p:val>
                                        </p:tav>
                                      </p:tavLst>
                                    </p:anim>
                                    <p:anim calcmode="lin" valueType="num">
                                      <p:cBhvr>
                                        <p:cTn id="52" dur="400" decel="100000" fill="hold"/>
                                        <p:tgtEl>
                                          <p:spTgt spid="16"/>
                                        </p:tgtEl>
                                        <p:attrNameLst>
                                          <p:attrName>ppt_x</p:attrName>
                                        </p:attrNameLst>
                                      </p:cBhvr>
                                      <p:tavLst>
                                        <p:tav tm="0">
                                          <p:val>
                                            <p:strVal val="#ppt_x+0.4"/>
                                          </p:val>
                                        </p:tav>
                                        <p:tav tm="100000">
                                          <p:val>
                                            <p:strVal val="#ppt_x-0.05"/>
                                          </p:val>
                                        </p:tav>
                                      </p:tavLst>
                                    </p:anim>
                                    <p:anim calcmode="lin" valueType="num">
                                      <p:cBhvr>
                                        <p:cTn id="53" dur="400" decel="100000" fill="hold"/>
                                        <p:tgtEl>
                                          <p:spTgt spid="16"/>
                                        </p:tgtEl>
                                        <p:attrNameLst>
                                          <p:attrName>ppt_y</p:attrName>
                                        </p:attrNameLst>
                                      </p:cBhvr>
                                      <p:tavLst>
                                        <p:tav tm="0">
                                          <p:val>
                                            <p:strVal val="#ppt_y-0.4"/>
                                          </p:val>
                                        </p:tav>
                                        <p:tav tm="100000">
                                          <p:val>
                                            <p:strVal val="#ppt_y+0.1"/>
                                          </p:val>
                                        </p:tav>
                                      </p:tavLst>
                                    </p:anim>
                                    <p:anim calcmode="lin" valueType="num">
                                      <p:cBhvr>
                                        <p:cTn id="54" dur="100" accel="100000" fill="hold">
                                          <p:stCondLst>
                                            <p:cond delay="400"/>
                                          </p:stCondLst>
                                        </p:cTn>
                                        <p:tgtEl>
                                          <p:spTgt spid="16"/>
                                        </p:tgtEl>
                                        <p:attrNameLst>
                                          <p:attrName>ppt_x</p:attrName>
                                        </p:attrNameLst>
                                      </p:cBhvr>
                                      <p:tavLst>
                                        <p:tav tm="0">
                                          <p:val>
                                            <p:strVal val="#ppt_x-0.05"/>
                                          </p:val>
                                        </p:tav>
                                        <p:tav tm="100000">
                                          <p:val>
                                            <p:strVal val="#ppt_x"/>
                                          </p:val>
                                        </p:tav>
                                      </p:tavLst>
                                    </p:anim>
                                    <p:anim calcmode="lin" valueType="num">
                                      <p:cBhvr>
                                        <p:cTn id="55" dur="100" accel="100000" fill="hold">
                                          <p:stCondLst>
                                            <p:cond delay="400"/>
                                          </p:stCondLst>
                                        </p:cTn>
                                        <p:tgtEl>
                                          <p:spTgt spid="16"/>
                                        </p:tgtEl>
                                        <p:attrNameLst>
                                          <p:attrName>ppt_y</p:attrName>
                                        </p:attrNameLst>
                                      </p:cBhvr>
                                      <p:tavLst>
                                        <p:tav tm="0">
                                          <p:val>
                                            <p:strVal val="#ppt_y+0.1"/>
                                          </p:val>
                                        </p:tav>
                                        <p:tav tm="100000">
                                          <p:val>
                                            <p:strVal val="#ppt_y"/>
                                          </p:val>
                                        </p:tav>
                                      </p:tavLst>
                                    </p:anim>
                                  </p:childTnLst>
                                </p:cTn>
                              </p:par>
                            </p:childTnLst>
                          </p:cTn>
                        </p:par>
                        <p:par>
                          <p:cTn id="56" fill="hold">
                            <p:stCondLst>
                              <p:cond delay="4000"/>
                            </p:stCondLst>
                            <p:childTnLst>
                              <p:par>
                                <p:cTn id="57" presetID="14" presetClass="entr" presetSubtype="1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4" grpId="0"/>
      <p:bldP spid="3"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256" y="0"/>
            <a:ext cx="4270744" cy="6858000"/>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256" y="1537746"/>
            <a:ext cx="2746744" cy="18288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200" y="1537746"/>
            <a:ext cx="670205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906" y="1979776"/>
            <a:ext cx="1825587" cy="94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a:t>
            </a: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此处</a:t>
            </a: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a:t>
            </a:r>
            <a:r>
              <a:rPr lang="zh-CN" altLang="en-US" sz="3200" b="1" dirty="0" smtClean="0">
                <a:solidFill>
                  <a:schemeClr val="bg1"/>
                </a:solidFill>
                <a:latin typeface="Arial" panose="020B0604020202020204" pitchFamily="34" charset="0"/>
                <a:ea typeface="微软雅黑" pitchFamily="34" charset="-122"/>
                <a:cs typeface="Arial" panose="020B0604020202020204" pitchFamily="34" charset="0"/>
              </a:rPr>
              <a:t>关键词</a:t>
            </a:r>
            <a:endParaRPr lang="zh-CN" altLang="en-US" sz="3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64" name="矩形 47"/>
          <p:cNvSpPr>
            <a:spLocks noChangeArrowheads="1"/>
          </p:cNvSpPr>
          <p:nvPr/>
        </p:nvSpPr>
        <p:spPr bwMode="auto">
          <a:xfrm>
            <a:off x="1219201"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65" name="矩形 47"/>
          <p:cNvSpPr>
            <a:spLocks noChangeArrowheads="1"/>
          </p:cNvSpPr>
          <p:nvPr/>
        </p:nvSpPr>
        <p:spPr bwMode="auto">
          <a:xfrm>
            <a:off x="4556347"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9" name="矩形 47"/>
          <p:cNvSpPr>
            <a:spLocks noChangeArrowheads="1"/>
          </p:cNvSpPr>
          <p:nvPr/>
        </p:nvSpPr>
        <p:spPr bwMode="auto">
          <a:xfrm>
            <a:off x="1219201" y="5114681"/>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r>
              <a:rPr lang="zh-CN" altLang="en-US" sz="1400" dirty="0">
                <a:solidFill>
                  <a:schemeClr val="tx1">
                    <a:lumMod val="75000"/>
                    <a:lumOff val="25000"/>
                  </a:schemeClr>
                </a:solidFill>
                <a:sym typeface="微软雅黑" pitchFamily="34" charset="-122"/>
              </a:rPr>
              <a:t>。</a:t>
            </a:r>
          </a:p>
        </p:txBody>
      </p:sp>
      <p:sp>
        <p:nvSpPr>
          <p:cNvPr id="70" name="矩形 47"/>
          <p:cNvSpPr>
            <a:spLocks noChangeArrowheads="1"/>
          </p:cNvSpPr>
          <p:nvPr/>
        </p:nvSpPr>
        <p:spPr bwMode="auto">
          <a:xfrm>
            <a:off x="4556347" y="5114681"/>
            <a:ext cx="2833406"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录入说明。</a:t>
            </a:r>
            <a:endParaRPr lang="zh-CN" altLang="en-US" sz="1400" dirty="0">
              <a:solidFill>
                <a:schemeClr val="tx1">
                  <a:lumMod val="75000"/>
                  <a:lumOff val="25000"/>
                </a:schemeClr>
              </a:solidFill>
              <a:sym typeface="微软雅黑" pitchFamily="34" charset="-122"/>
            </a:endParaRPr>
          </a:p>
        </p:txBody>
      </p:sp>
      <p:sp>
        <p:nvSpPr>
          <p:cNvPr id="72" name="矩形 47"/>
          <p:cNvSpPr>
            <a:spLocks noChangeArrowheads="1"/>
          </p:cNvSpPr>
          <p:nvPr/>
        </p:nvSpPr>
        <p:spPr bwMode="auto">
          <a:xfrm>
            <a:off x="1219201" y="3695113"/>
            <a:ext cx="6276737" cy="3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charset="0"/>
              <a:buNone/>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右键点击图片选择设置图片格式可直接替换图片，点击输入文字</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6" name="组合 75"/>
          <p:cNvGrpSpPr/>
          <p:nvPr/>
        </p:nvGrpSpPr>
        <p:grpSpPr>
          <a:xfrm>
            <a:off x="1591522" y="1920517"/>
            <a:ext cx="1063256" cy="1063256"/>
            <a:chOff x="1522613" y="1982971"/>
            <a:chExt cx="1063256" cy="1063256"/>
          </a:xfrm>
          <a:solidFill>
            <a:schemeClr val="accent3"/>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78" y="1920517"/>
            <a:ext cx="1063256" cy="1063256"/>
            <a:chOff x="6448853" y="1982971"/>
            <a:chExt cx="1063256" cy="1063256"/>
          </a:xfrm>
          <a:solidFill>
            <a:schemeClr val="accent3"/>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2907" y="1920517"/>
            <a:ext cx="1063256" cy="1063256"/>
            <a:chOff x="3314079" y="1982971"/>
            <a:chExt cx="1063256" cy="1063256"/>
          </a:xfrm>
          <a:solidFill>
            <a:schemeClr val="accent3"/>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292" y="1920517"/>
            <a:ext cx="1063256" cy="1063256"/>
            <a:chOff x="4924853" y="1982971"/>
            <a:chExt cx="1063256" cy="1063256"/>
          </a:xfrm>
          <a:solidFill>
            <a:schemeClr val="accent3"/>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66478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dissolve">
                                      <p:cBhvr>
                                        <p:cTn id="15" dur="500"/>
                                        <p:tgtEl>
                                          <p:spTgt spid="55"/>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1000"/>
                                        <p:tgtEl>
                                          <p:spTgt spid="6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par>
                                <p:cTn id="23" presetID="10" presetClass="entr" presetSubtype="0" fill="hold" nodeType="withEffect">
                                  <p:stCondLst>
                                    <p:cond delay="15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250"/>
                                        <p:tgtEl>
                                          <p:spTgt spid="79"/>
                                        </p:tgtEl>
                                      </p:cBhvr>
                                    </p:animEffect>
                                  </p:childTnLst>
                                </p:cTn>
                              </p:par>
                              <p:par>
                                <p:cTn id="26" presetID="10" presetClass="entr" presetSubtype="0" fill="hold" nodeType="withEffect">
                                  <p:stCondLst>
                                    <p:cond delay="35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250"/>
                                        <p:tgtEl>
                                          <p:spTgt spid="96"/>
                                        </p:tgtEl>
                                      </p:cBhvr>
                                    </p:animEffect>
                                  </p:childTnLst>
                                </p:cTn>
                              </p:par>
                              <p:par>
                                <p:cTn id="29" presetID="10" presetClass="entr" presetSubtype="0" fill="hold" nodeType="withEffect">
                                  <p:stCondLst>
                                    <p:cond delay="55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250"/>
                                        <p:tgtEl>
                                          <p:spTgt spid="91"/>
                                        </p:tgtEl>
                                      </p:cBhvr>
                                    </p:animEffect>
                                  </p:childTnLst>
                                </p:cTn>
                              </p:par>
                              <p:par>
                                <p:cTn id="32" presetID="10" presetClass="entr" presetSubtype="0" fill="hold" nodeType="withEffect">
                                  <p:stCondLst>
                                    <p:cond delay="75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250"/>
                                        <p:tgtEl>
                                          <p:spTgt spid="76"/>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par>
                          <p:cTn id="47" fill="hold">
                            <p:stCondLst>
                              <p:cond delay="3900"/>
                            </p:stCondLst>
                            <p:childTnLst>
                              <p:par>
                                <p:cTn id="48" presetID="42" presetClass="entr" presetSubtype="0"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250"/>
                                        <p:tgtEl>
                                          <p:spTgt spid="64"/>
                                        </p:tgtEl>
                                      </p:cBhvr>
                                    </p:animEffect>
                                    <p:anim calcmode="lin" valueType="num">
                                      <p:cBhvr>
                                        <p:cTn id="51" dur="250" fill="hold"/>
                                        <p:tgtEl>
                                          <p:spTgt spid="64"/>
                                        </p:tgtEl>
                                        <p:attrNameLst>
                                          <p:attrName>ppt_x</p:attrName>
                                        </p:attrNameLst>
                                      </p:cBhvr>
                                      <p:tavLst>
                                        <p:tav tm="0">
                                          <p:val>
                                            <p:strVal val="#ppt_x"/>
                                          </p:val>
                                        </p:tav>
                                        <p:tav tm="100000">
                                          <p:val>
                                            <p:strVal val="#ppt_x"/>
                                          </p:val>
                                        </p:tav>
                                      </p:tavLst>
                                    </p:anim>
                                    <p:anim calcmode="lin" valueType="num">
                                      <p:cBhvr>
                                        <p:cTn id="52" dur="250" fill="hold"/>
                                        <p:tgtEl>
                                          <p:spTgt spid="64"/>
                                        </p:tgtEl>
                                        <p:attrNameLst>
                                          <p:attrName>ppt_y</p:attrName>
                                        </p:attrNameLst>
                                      </p:cBhvr>
                                      <p:tavLst>
                                        <p:tav tm="0">
                                          <p:val>
                                            <p:strVal val="#ppt_y+.1"/>
                                          </p:val>
                                        </p:tav>
                                        <p:tav tm="100000">
                                          <p:val>
                                            <p:strVal val="#ppt_y"/>
                                          </p:val>
                                        </p:tav>
                                      </p:tavLst>
                                    </p:anim>
                                  </p:childTnLst>
                                </p:cTn>
                              </p:par>
                            </p:childTnLst>
                          </p:cTn>
                        </p:par>
                        <p:par>
                          <p:cTn id="53" fill="hold">
                            <p:stCondLst>
                              <p:cond delay="4150"/>
                            </p:stCondLst>
                            <p:childTnLst>
                              <p:par>
                                <p:cTn id="54" presetID="42"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250"/>
                                        <p:tgtEl>
                                          <p:spTgt spid="65"/>
                                        </p:tgtEl>
                                      </p:cBhvr>
                                    </p:animEffect>
                                    <p:anim calcmode="lin" valueType="num">
                                      <p:cBhvr>
                                        <p:cTn id="57" dur="250" fill="hold"/>
                                        <p:tgtEl>
                                          <p:spTgt spid="65"/>
                                        </p:tgtEl>
                                        <p:attrNameLst>
                                          <p:attrName>ppt_x</p:attrName>
                                        </p:attrNameLst>
                                      </p:cBhvr>
                                      <p:tavLst>
                                        <p:tav tm="0">
                                          <p:val>
                                            <p:strVal val="#ppt_x"/>
                                          </p:val>
                                        </p:tav>
                                        <p:tav tm="100000">
                                          <p:val>
                                            <p:strVal val="#ppt_x"/>
                                          </p:val>
                                        </p:tav>
                                      </p:tavLst>
                                    </p:anim>
                                    <p:anim calcmode="lin" valueType="num">
                                      <p:cBhvr>
                                        <p:cTn id="58" dur="250" fill="hold"/>
                                        <p:tgtEl>
                                          <p:spTgt spid="65"/>
                                        </p:tgtEl>
                                        <p:attrNameLst>
                                          <p:attrName>ppt_y</p:attrName>
                                        </p:attrNameLst>
                                      </p:cBhvr>
                                      <p:tavLst>
                                        <p:tav tm="0">
                                          <p:val>
                                            <p:strVal val="#ppt_y+.1"/>
                                          </p:val>
                                        </p:tav>
                                        <p:tav tm="100000">
                                          <p:val>
                                            <p:strVal val="#ppt_y"/>
                                          </p:val>
                                        </p:tav>
                                      </p:tavLst>
                                    </p:anim>
                                  </p:childTnLst>
                                </p:cTn>
                              </p:par>
                            </p:childTnLst>
                          </p:cTn>
                        </p:par>
                        <p:par>
                          <p:cTn id="59" fill="hold">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4650"/>
                            </p:stCondLst>
                            <p:childTnLst>
                              <p:par>
                                <p:cTn id="66" presetID="42"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50"/>
                                        <p:tgtEl>
                                          <p:spTgt spid="70"/>
                                        </p:tgtEl>
                                      </p:cBhvr>
                                    </p:animEffect>
                                    <p:anim calcmode="lin" valueType="num">
                                      <p:cBhvr>
                                        <p:cTn id="69" dur="250" fill="hold"/>
                                        <p:tgtEl>
                                          <p:spTgt spid="70"/>
                                        </p:tgtEl>
                                        <p:attrNameLst>
                                          <p:attrName>ppt_x</p:attrName>
                                        </p:attrNameLst>
                                      </p:cBhvr>
                                      <p:tavLst>
                                        <p:tav tm="0">
                                          <p:val>
                                            <p:strVal val="#ppt_x"/>
                                          </p:val>
                                        </p:tav>
                                        <p:tav tm="100000">
                                          <p:val>
                                            <p:strVal val="#ppt_x"/>
                                          </p:val>
                                        </p:tav>
                                      </p:tavLst>
                                    </p:anim>
                                    <p:anim calcmode="lin" valueType="num">
                                      <p:cBhvr>
                                        <p:cTn id="70"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0" y="1803396"/>
            <a:ext cx="12192000" cy="274576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0" y="1803396"/>
            <a:ext cx="12192000" cy="274576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6631" y="2678265"/>
            <a:ext cx="678305"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2">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255" y="2678265"/>
            <a:ext cx="678305"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rgbClr val="2A8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rgbClr val="2A8466"/>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7066" y="2678265"/>
            <a:ext cx="678305"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443" y="2678265"/>
            <a:ext cx="678305"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107"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542"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6919"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31"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8724"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536"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9159"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48"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58468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Horizontal)">
                                      <p:cBhvr>
                                        <p:cTn id="19" dur="500"/>
                                        <p:tgtEl>
                                          <p:spTgt spid="3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anim calcmode="lin" valueType="num">
                                      <p:cBhvr>
                                        <p:cTn id="29" dur="500" fill="hold"/>
                                        <p:tgtEl>
                                          <p:spTgt spid="49"/>
                                        </p:tgtEl>
                                        <p:attrNameLst>
                                          <p:attrName>ppt_x</p:attrName>
                                        </p:attrNameLst>
                                      </p:cBhvr>
                                      <p:tavLst>
                                        <p:tav tm="0">
                                          <p:val>
                                            <p:strVal val="#ppt_x"/>
                                          </p:val>
                                        </p:tav>
                                        <p:tav tm="100000">
                                          <p:val>
                                            <p:strVal val="#ppt_x"/>
                                          </p:val>
                                        </p:tav>
                                      </p:tavLst>
                                    </p:anim>
                                    <p:anim calcmode="lin" valueType="num">
                                      <p:cBhvr>
                                        <p:cTn id="30" dur="500" fill="hold"/>
                                        <p:tgtEl>
                                          <p:spTgt spid="4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anim calcmode="lin" valueType="num">
                                      <p:cBhvr>
                                        <p:cTn id="34" dur="500" fill="hold"/>
                                        <p:tgtEl>
                                          <p:spTgt spid="41"/>
                                        </p:tgtEl>
                                        <p:attrNameLst>
                                          <p:attrName>ppt_x</p:attrName>
                                        </p:attrNameLst>
                                      </p:cBhvr>
                                      <p:tavLst>
                                        <p:tav tm="0">
                                          <p:val>
                                            <p:strVal val="#ppt_x"/>
                                          </p:val>
                                        </p:tav>
                                        <p:tav tm="100000">
                                          <p:val>
                                            <p:strVal val="#ppt_x"/>
                                          </p:val>
                                        </p:tav>
                                      </p:tavLst>
                                    </p:anim>
                                    <p:anim calcmode="lin" valueType="num">
                                      <p:cBhvr>
                                        <p:cTn id="35" dur="500" fill="hold"/>
                                        <p:tgtEl>
                                          <p:spTgt spid="4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anim calcmode="lin" valueType="num">
                                      <p:cBhvr>
                                        <p:cTn id="39" dur="500" fill="hold"/>
                                        <p:tgtEl>
                                          <p:spTgt spid="46"/>
                                        </p:tgtEl>
                                        <p:attrNameLst>
                                          <p:attrName>ppt_x</p:attrName>
                                        </p:attrNameLst>
                                      </p:cBhvr>
                                      <p:tavLst>
                                        <p:tav tm="0">
                                          <p:val>
                                            <p:strVal val="#ppt_x"/>
                                          </p:val>
                                        </p:tav>
                                        <p:tav tm="100000">
                                          <p:val>
                                            <p:strVal val="#ppt_x"/>
                                          </p:val>
                                        </p:tav>
                                      </p:tavLst>
                                    </p:anim>
                                    <p:anim calcmode="lin" valueType="num">
                                      <p:cBhvr>
                                        <p:cTn id="40" dur="500" fill="hold"/>
                                        <p:tgtEl>
                                          <p:spTgt spid="46"/>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200"/>
                            </p:stCondLst>
                            <p:childTnLst>
                              <p:par>
                                <p:cTn id="55" presetID="2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edge">
                                      <p:cBhvr>
                                        <p:cTn id="57" dur="750"/>
                                        <p:tgtEl>
                                          <p:spTgt spid="67"/>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edge">
                                      <p:cBhvr>
                                        <p:cTn id="60" dur="750"/>
                                        <p:tgtEl>
                                          <p:spTgt spid="68"/>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edge">
                                      <p:cBhvr>
                                        <p:cTn id="63" dur="750"/>
                                        <p:tgtEl>
                                          <p:spTgt spid="70"/>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edge">
                                      <p:cBhvr>
                                        <p:cTn id="66"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4032" y="380646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51" name="矩形 50"/>
          <p:cNvSpPr/>
          <p:nvPr/>
        </p:nvSpPr>
        <p:spPr>
          <a:xfrm>
            <a:off x="0" y="2072863"/>
            <a:ext cx="12221910" cy="248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4397613" y="5391760"/>
            <a:ext cx="1692000" cy="338554"/>
          </a:xfrm>
          <a:prstGeom prst="rect">
            <a:avLst/>
          </a:prstGeom>
          <a:solidFill>
            <a:schemeClr val="accent2"/>
          </a:solidFill>
          <a:ln>
            <a:noFill/>
          </a:ln>
        </p:spPr>
        <p:txBody>
          <a:bodyPr wrap="square" rtlCol="0" anchor="ctr">
            <a:spAutoFit/>
          </a:bodyPr>
          <a:lstStyle/>
          <a:p>
            <a:pPr algn="ctr"/>
            <a:r>
              <a:rPr lang="zh-CN" altLang="en-US" sz="1600" dirty="0">
                <a:solidFill>
                  <a:schemeClr val="bg1"/>
                </a:solidFill>
                <a:latin typeface="微软雅黑" pitchFamily="34" charset="-122"/>
                <a:ea typeface="微软雅黑" pitchFamily="34" charset="-122"/>
              </a:rPr>
              <a:t>汇报</a:t>
            </a:r>
            <a:r>
              <a:rPr lang="zh-CN" altLang="en-US" sz="1600" dirty="0" smtClean="0">
                <a:solidFill>
                  <a:schemeClr val="bg1"/>
                </a:solidFill>
                <a:latin typeface="微软雅黑" pitchFamily="34" charset="-122"/>
                <a:ea typeface="微软雅黑" pitchFamily="34" charset="-122"/>
              </a:rPr>
              <a:t>人：</a:t>
            </a:r>
            <a:r>
              <a:rPr lang="en-US" altLang="zh-CN" sz="1600" dirty="0" smtClean="0">
                <a:solidFill>
                  <a:schemeClr val="bg1"/>
                </a:solidFill>
                <a:latin typeface="微软雅黑" pitchFamily="34" charset="-122"/>
                <a:ea typeface="微软雅黑" pitchFamily="34" charset="-122"/>
              </a:rPr>
              <a:t>XXX</a:t>
            </a:r>
            <a:r>
              <a:rPr lang="zh-CN" altLang="en-US" sz="1600" dirty="0" smtClean="0">
                <a:solidFill>
                  <a:schemeClr val="bg1"/>
                </a:solidFill>
                <a:latin typeface="微软雅黑" pitchFamily="34" charset="-122"/>
                <a:ea typeface="微软雅黑" pitchFamily="34" charset="-122"/>
              </a:rPr>
              <a:t> </a:t>
            </a:r>
            <a:endParaRPr lang="zh-CN" altLang="en-US" sz="1600" dirty="0">
              <a:solidFill>
                <a:schemeClr val="bg1"/>
              </a:solidFill>
              <a:latin typeface="微软雅黑" pitchFamily="34" charset="-122"/>
              <a:ea typeface="微软雅黑" pitchFamily="34" charset="-122"/>
            </a:endParaRPr>
          </a:p>
        </p:txBody>
      </p:sp>
      <p:sp>
        <p:nvSpPr>
          <p:cNvPr id="57" name="矩形 56"/>
          <p:cNvSpPr/>
          <p:nvPr/>
        </p:nvSpPr>
        <p:spPr>
          <a:xfrm>
            <a:off x="6089613" y="5391760"/>
            <a:ext cx="1692000" cy="338554"/>
          </a:xfrm>
          <a:prstGeom prst="rect">
            <a:avLst/>
          </a:prstGeom>
          <a:solidFill>
            <a:schemeClr val="accent1"/>
          </a:solidFill>
          <a:ln>
            <a:solidFill>
              <a:schemeClr val="accent1"/>
            </a:solidFill>
          </a:ln>
        </p:spPr>
        <p:txBody>
          <a:bodyPr wrap="square" rtlCol="0" anchor="ctr">
            <a:spAutoFit/>
          </a:bodyPr>
          <a:lstStyle/>
          <a:p>
            <a:pPr algn="ctr"/>
            <a:r>
              <a:rPr lang="zh-CN" altLang="en-US" sz="1600" dirty="0">
                <a:solidFill>
                  <a:schemeClr val="bg1"/>
                </a:solidFill>
                <a:latin typeface="微软雅黑" pitchFamily="34" charset="-122"/>
                <a:ea typeface="微软雅黑" pitchFamily="34" charset="-122"/>
              </a:rPr>
              <a:t>部门</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XXXX</a:t>
            </a:r>
            <a:endParaRPr lang="zh-CN" altLang="en-US" sz="1600" dirty="0">
              <a:solidFill>
                <a:schemeClr val="bg1"/>
              </a:solidFill>
              <a:latin typeface="微软雅黑" pitchFamily="34" charset="-122"/>
              <a:ea typeface="微软雅黑" pitchFamily="34" charset="-122"/>
            </a:endParaRPr>
          </a:p>
        </p:txBody>
      </p:sp>
      <p:sp>
        <p:nvSpPr>
          <p:cNvPr id="33" name="文本框 32"/>
          <p:cNvSpPr txBox="1"/>
          <p:nvPr/>
        </p:nvSpPr>
        <p:spPr>
          <a:xfrm>
            <a:off x="3565358" y="2386459"/>
            <a:ext cx="5061284" cy="338554"/>
          </a:xfrm>
          <a:prstGeom prst="rect">
            <a:avLst/>
          </a:prstGeom>
          <a:noFill/>
        </p:spPr>
        <p:txBody>
          <a:bodyPr wrap="square" rtlCol="0">
            <a:spAutoFit/>
          </a:bodyPr>
          <a:lstStyle/>
          <a:p>
            <a:pPr algn="ctr"/>
            <a:r>
              <a:rPr lang="en-US" altLang="zh-CN" sz="1600" spc="150" dirty="0">
                <a:solidFill>
                  <a:schemeClr val="bg1"/>
                </a:solidFill>
                <a:latin typeface="微软雅黑" panose="020B0503020204020204" pitchFamily="34" charset="-122"/>
                <a:ea typeface="微软雅黑" panose="020B0503020204020204" pitchFamily="34" charset="-122"/>
              </a:rPr>
              <a:t>[</a:t>
            </a:r>
            <a:r>
              <a:rPr lang="zh-CN" altLang="en-US" sz="1600" spc="150" dirty="0">
                <a:solidFill>
                  <a:schemeClr val="bg1"/>
                </a:solidFill>
                <a:latin typeface="微软雅黑" panose="020B0503020204020204" pitchFamily="34" charset="-122"/>
                <a:ea typeface="微软雅黑" panose="020B0503020204020204" pitchFamily="34" charset="-122"/>
              </a:rPr>
              <a:t>工作汇报</a:t>
            </a:r>
            <a:r>
              <a:rPr lang="en-US" altLang="zh-CN" sz="1600" spc="150" dirty="0">
                <a:solidFill>
                  <a:schemeClr val="bg1"/>
                </a:solidFill>
                <a:latin typeface="微软雅黑" panose="020B0503020204020204" pitchFamily="34" charset="-122"/>
                <a:ea typeface="微软雅黑" panose="020B0503020204020204" pitchFamily="34" charset="-122"/>
              </a:rPr>
              <a:t>] [</a:t>
            </a:r>
            <a:r>
              <a:rPr lang="zh-CN" altLang="en-US" sz="1600" spc="150" dirty="0">
                <a:solidFill>
                  <a:schemeClr val="bg1"/>
                </a:solidFill>
                <a:latin typeface="微软雅黑" panose="020B0503020204020204" pitchFamily="34" charset="-122"/>
                <a:ea typeface="微软雅黑" panose="020B0503020204020204" pitchFamily="34" charset="-122"/>
              </a:rPr>
              <a:t>商务路演</a:t>
            </a:r>
            <a:r>
              <a:rPr lang="en-US" altLang="zh-CN" sz="1600" spc="150" dirty="0">
                <a:solidFill>
                  <a:schemeClr val="bg1"/>
                </a:solidFill>
                <a:latin typeface="微软雅黑" panose="020B0503020204020204" pitchFamily="34" charset="-122"/>
                <a:ea typeface="微软雅黑" panose="020B0503020204020204" pitchFamily="34" charset="-122"/>
              </a:rPr>
              <a:t>] [</a:t>
            </a:r>
            <a:r>
              <a:rPr lang="zh-CN" altLang="en-US" sz="1600" spc="150" dirty="0">
                <a:solidFill>
                  <a:schemeClr val="bg1"/>
                </a:solidFill>
                <a:latin typeface="微软雅黑" panose="020B0503020204020204" pitchFamily="34" charset="-122"/>
                <a:ea typeface="微软雅黑" panose="020B0503020204020204" pitchFamily="34" charset="-122"/>
              </a:rPr>
              <a:t>新年计划</a:t>
            </a:r>
            <a:r>
              <a:rPr lang="en-US" altLang="zh-CN" sz="1600" spc="150" dirty="0">
                <a:solidFill>
                  <a:schemeClr val="bg1"/>
                </a:solidFill>
                <a:latin typeface="微软雅黑" panose="020B0503020204020204" pitchFamily="34" charset="-122"/>
                <a:ea typeface="微软雅黑" panose="020B0503020204020204" pitchFamily="34" charset="-122"/>
              </a:rPr>
              <a:t>] [PPT</a:t>
            </a:r>
            <a:r>
              <a:rPr lang="zh-CN" altLang="en-US" sz="1600" spc="150" dirty="0">
                <a:solidFill>
                  <a:schemeClr val="bg1"/>
                </a:solidFill>
                <a:latin typeface="微软雅黑" panose="020B0503020204020204" pitchFamily="34" charset="-122"/>
                <a:ea typeface="微软雅黑" panose="020B0503020204020204" pitchFamily="34" charset="-122"/>
              </a:rPr>
              <a:t>演示</a:t>
            </a:r>
            <a:r>
              <a:rPr lang="en-US" altLang="zh-CN" sz="1600" spc="150" dirty="0" smtClean="0">
                <a:solidFill>
                  <a:schemeClr val="bg1"/>
                </a:solidFill>
                <a:latin typeface="微软雅黑" panose="020B0503020204020204" pitchFamily="34" charset="-122"/>
                <a:ea typeface="微软雅黑" panose="020B0503020204020204" pitchFamily="34" charset="-122"/>
              </a:rPr>
              <a:t>]</a:t>
            </a:r>
            <a:endParaRPr lang="en-US" altLang="zh-CN" sz="1600" spc="150" dirty="0">
              <a:solidFill>
                <a:schemeClr val="bg1"/>
              </a:solidFill>
              <a:latin typeface="微软雅黑" panose="020B0503020204020204" pitchFamily="34" charset="-122"/>
              <a:ea typeface="微软雅黑" panose="020B0503020204020204" pitchFamily="34" charset="-122"/>
            </a:endParaRPr>
          </a:p>
        </p:txBody>
      </p:sp>
      <p:sp>
        <p:nvSpPr>
          <p:cNvPr id="39" name="TextBox 5"/>
          <p:cNvSpPr txBox="1"/>
          <p:nvPr/>
        </p:nvSpPr>
        <p:spPr>
          <a:xfrm>
            <a:off x="2967038" y="2645889"/>
            <a:ext cx="6257925" cy="1631216"/>
          </a:xfrm>
          <a:prstGeom prst="rect">
            <a:avLst/>
          </a:prstGeom>
          <a:noFill/>
        </p:spPr>
        <p:txBody>
          <a:bodyPr wrap="square" rtlCol="0">
            <a:spAutoFit/>
          </a:bodyPr>
          <a:lstStyle/>
          <a:p>
            <a:pPr algn="ctr"/>
            <a:r>
              <a:rPr lang="zh-CN" altLang="en-US" sz="10000" b="1" spc="-300" dirty="0" smtClean="0">
                <a:solidFill>
                  <a:schemeClr val="bg1"/>
                </a:solidFill>
                <a:latin typeface="Impact" panose="020B0806030902050204" pitchFamily="34" charset="0"/>
                <a:ea typeface="微软雅黑" panose="020B0503020204020204" pitchFamily="34" charset="-122"/>
                <a:cs typeface="Ebrima" panose="02000000000000000000" pitchFamily="2" charset="0"/>
              </a:rPr>
              <a:t>谢谢欣赏</a:t>
            </a:r>
            <a:endParaRPr lang="zh-CN" altLang="en-US" sz="10000" b="1" spc="-300" dirty="0">
              <a:solidFill>
                <a:schemeClr val="bg1"/>
              </a:solidFill>
              <a:latin typeface="Impact" panose="020B0806030902050204" pitchFamily="34" charset="0"/>
              <a:ea typeface="微软雅黑" panose="020B0503020204020204" pitchFamily="34" charset="-122"/>
              <a:cs typeface="Ebrima" panose="02000000000000000000" pitchFamily="2" charset="0"/>
            </a:endParaRPr>
          </a:p>
        </p:txBody>
      </p:sp>
    </p:spTree>
    <p:extLst>
      <p:ext uri="{BB962C8B-B14F-4D97-AF65-F5344CB8AC3E}">
        <p14:creationId xmlns:p14="http://schemas.microsoft.com/office/powerpoint/2010/main" val="2003495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Vertical)">
                                      <p:cBhvr>
                                        <p:cTn id="7" dur="500"/>
                                        <p:tgtEl>
                                          <p:spTgt spid="5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20000"/>
                                  </p:iterate>
                                  <p:childTnLst>
                                    <p:set>
                                      <p:cBhvr>
                                        <p:cTn id="10" dur="1" fill="hold">
                                          <p:stCondLst>
                                            <p:cond delay="0"/>
                                          </p:stCondLst>
                                        </p:cTn>
                                        <p:tgtEl>
                                          <p:spTgt spid="39"/>
                                        </p:tgtEl>
                                        <p:attrNameLst>
                                          <p:attrName>style.visibility</p:attrName>
                                        </p:attrNameLst>
                                      </p:cBhvr>
                                      <p:to>
                                        <p:strVal val="visible"/>
                                      </p:to>
                                    </p:set>
                                    <p:anim calcmode="lin" valueType="num">
                                      <p:cBhvr>
                                        <p:cTn id="11" dur="6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2" dur="600" fill="hold"/>
                                        <p:tgtEl>
                                          <p:spTgt spid="39"/>
                                        </p:tgtEl>
                                        <p:attrNameLst>
                                          <p:attrName>ppt_y</p:attrName>
                                        </p:attrNameLst>
                                      </p:cBhvr>
                                      <p:tavLst>
                                        <p:tav tm="0">
                                          <p:val>
                                            <p:strVal val="#ppt_y"/>
                                          </p:val>
                                        </p:tav>
                                        <p:tav tm="100000">
                                          <p:val>
                                            <p:strVal val="#ppt_y"/>
                                          </p:val>
                                        </p:tav>
                                      </p:tavLst>
                                    </p:anim>
                                    <p:anim calcmode="lin" valueType="num">
                                      <p:cBhvr>
                                        <p:cTn id="13" dur="6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4" dur="6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600" tmFilter="0,0; .5, 1; 1, 1"/>
                                        <p:tgtEl>
                                          <p:spTgt spid="39"/>
                                        </p:tgtEl>
                                      </p:cBhvr>
                                    </p:animEffect>
                                  </p:childTnLst>
                                </p:cTn>
                              </p:par>
                            </p:childTnLst>
                          </p:cTn>
                        </p:par>
                        <p:par>
                          <p:cTn id="16" fill="hold">
                            <p:stCondLst>
                              <p:cond delay="1460"/>
                            </p:stCondLst>
                            <p:childTnLst>
                              <p:par>
                                <p:cTn id="17" presetID="1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down)">
                                      <p:cBhvr>
                                        <p:cTn id="20" dur="500"/>
                                        <p:tgtEl>
                                          <p:spTgt spid="33"/>
                                        </p:tgtEl>
                                      </p:cBhvr>
                                    </p:animEffect>
                                  </p:childTnLst>
                                </p:cTn>
                              </p:par>
                            </p:childTnLst>
                          </p:cTn>
                        </p:par>
                        <p:par>
                          <p:cTn id="21" fill="hold">
                            <p:stCondLst>
                              <p:cond delay="1960"/>
                            </p:stCondLst>
                            <p:childTnLst>
                              <p:par>
                                <p:cTn id="22" presetID="37" presetClass="entr" presetSubtype="0"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anim calcmode="lin" valueType="num">
                                      <p:cBhvr>
                                        <p:cTn id="25" dur="500" fill="hold"/>
                                        <p:tgtEl>
                                          <p:spTgt spid="56"/>
                                        </p:tgtEl>
                                        <p:attrNameLst>
                                          <p:attrName>ppt_x</p:attrName>
                                        </p:attrNameLst>
                                      </p:cBhvr>
                                      <p:tavLst>
                                        <p:tav tm="0">
                                          <p:val>
                                            <p:strVal val="#ppt_x"/>
                                          </p:val>
                                        </p:tav>
                                        <p:tav tm="100000">
                                          <p:val>
                                            <p:strVal val="#ppt_x"/>
                                          </p:val>
                                        </p:tav>
                                      </p:tavLst>
                                    </p:anim>
                                    <p:anim calcmode="lin" valueType="num">
                                      <p:cBhvr>
                                        <p:cTn id="26" dur="450" decel="100000" fill="hold"/>
                                        <p:tgtEl>
                                          <p:spTgt spid="56"/>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56"/>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25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anim calcmode="lin" valueType="num">
                                      <p:cBhvr>
                                        <p:cTn id="31" dur="500" fill="hold"/>
                                        <p:tgtEl>
                                          <p:spTgt spid="57"/>
                                        </p:tgtEl>
                                        <p:attrNameLst>
                                          <p:attrName>ppt_x</p:attrName>
                                        </p:attrNameLst>
                                      </p:cBhvr>
                                      <p:tavLst>
                                        <p:tav tm="0">
                                          <p:val>
                                            <p:strVal val="#ppt_x"/>
                                          </p:val>
                                        </p:tav>
                                        <p:tav tm="100000">
                                          <p:val>
                                            <p:strVal val="#ppt_x"/>
                                          </p:val>
                                        </p:tav>
                                      </p:tavLst>
                                    </p:anim>
                                    <p:anim calcmode="lin" valueType="num">
                                      <p:cBhvr>
                                        <p:cTn id="32" dur="450" decel="100000" fill="hold"/>
                                        <p:tgtEl>
                                          <p:spTgt spid="57"/>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6" grpId="0" animBg="1"/>
      <p:bldP spid="57" grpId="0" animBg="1"/>
      <p:bldP spid="33"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85143" y="2801257"/>
            <a:ext cx="5512406" cy="384721"/>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273972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2225" y="1427204"/>
            <a:ext cx="3141111" cy="1930400"/>
          </a:xfrm>
          <a:custGeom>
            <a:avLst/>
            <a:gdLst/>
            <a:ahLst/>
            <a:cxnLst/>
            <a:rect l="l" t="t" r="r" b="b"/>
            <a:pathLst>
              <a:path w="3141111" h="1930400">
                <a:moveTo>
                  <a:pt x="0" y="0"/>
                </a:moveTo>
                <a:lnTo>
                  <a:pt x="3060256" y="0"/>
                </a:lnTo>
                <a:lnTo>
                  <a:pt x="3025363" y="11012"/>
                </a:lnTo>
                <a:cubicBezTo>
                  <a:pt x="3000530" y="20867"/>
                  <a:pt x="2976886" y="32364"/>
                  <a:pt x="2954431" y="45503"/>
                </a:cubicBezTo>
                <a:cubicBezTo>
                  <a:pt x="2864612" y="98061"/>
                  <a:pt x="2804602" y="167877"/>
                  <a:pt x="2774400" y="254950"/>
                </a:cubicBezTo>
                <a:cubicBezTo>
                  <a:pt x="2744199" y="342024"/>
                  <a:pt x="2729099" y="473027"/>
                  <a:pt x="2729099" y="647959"/>
                </a:cubicBezTo>
                <a:lnTo>
                  <a:pt x="2729099" y="1312779"/>
                </a:lnTo>
                <a:cubicBezTo>
                  <a:pt x="2729099" y="1446920"/>
                  <a:pt x="2738512" y="1544780"/>
                  <a:pt x="2757339" y="1606359"/>
                </a:cubicBezTo>
                <a:cubicBezTo>
                  <a:pt x="2776165" y="1667938"/>
                  <a:pt x="2807936" y="1726575"/>
                  <a:pt x="2852649" y="1782271"/>
                </a:cubicBezTo>
                <a:cubicBezTo>
                  <a:pt x="2897363" y="1837967"/>
                  <a:pt x="2957373" y="1878954"/>
                  <a:pt x="3032680" y="1905233"/>
                </a:cubicBezTo>
                <a:lnTo>
                  <a:pt x="3141111" y="1930400"/>
                </a:lnTo>
                <a:lnTo>
                  <a:pt x="0" y="1930400"/>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9000" dirty="0">
              <a:solidFill>
                <a:schemeClr val="accent1"/>
              </a:solidFill>
              <a:latin typeface="Impact" panose="020B0806030902050204" pitchFamily="34" charset="0"/>
              <a:ea typeface="+mj-ea"/>
            </a:endParaRPr>
          </a:p>
        </p:txBody>
      </p:sp>
      <p:sp>
        <p:nvSpPr>
          <p:cNvPr id="27" name="任意多边形 26"/>
          <p:cNvSpPr/>
          <p:nvPr/>
        </p:nvSpPr>
        <p:spPr>
          <a:xfrm>
            <a:off x="2914652" y="3525923"/>
            <a:ext cx="9277349" cy="1943101"/>
          </a:xfrm>
          <a:custGeom>
            <a:avLst/>
            <a:gdLst>
              <a:gd name="connsiteX0" fmla="*/ 6580647 w 9277349"/>
              <a:gd name="connsiteY0" fmla="*/ 0 h 1943101"/>
              <a:gd name="connsiteX1" fmla="*/ 9277349 w 9277349"/>
              <a:gd name="connsiteY1" fmla="*/ 0 h 1943101"/>
              <a:gd name="connsiteX2" fmla="*/ 9277349 w 9277349"/>
              <a:gd name="connsiteY2" fmla="*/ 1943101 h 1943101"/>
              <a:gd name="connsiteX3" fmla="*/ 0 w 9277349"/>
              <a:gd name="connsiteY3" fmla="*/ 1943101 h 1943101"/>
              <a:gd name="connsiteX4" fmla="*/ 550035 w 9277349"/>
              <a:gd name="connsiteY4" fmla="*/ 1 h 1943101"/>
              <a:gd name="connsiteX5" fmla="*/ 6580647 w 9277349"/>
              <a:gd name="connsiteY5" fmla="*/ 1 h 1943101"/>
              <a:gd name="connsiteX6" fmla="*/ 6580647 w 9277349"/>
              <a:gd name="connsiteY6" fmla="*/ 0 h 194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77349" h="1943101">
                <a:moveTo>
                  <a:pt x="6580647" y="0"/>
                </a:moveTo>
                <a:lnTo>
                  <a:pt x="9277349" y="0"/>
                </a:lnTo>
                <a:lnTo>
                  <a:pt x="9277349" y="1943101"/>
                </a:lnTo>
                <a:lnTo>
                  <a:pt x="0" y="1943101"/>
                </a:lnTo>
                <a:lnTo>
                  <a:pt x="550035" y="1"/>
                </a:lnTo>
                <a:lnTo>
                  <a:pt x="6580647" y="1"/>
                </a:lnTo>
                <a:lnTo>
                  <a:pt x="658064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TextBox 64"/>
          <p:cNvSpPr txBox="1"/>
          <p:nvPr/>
        </p:nvSpPr>
        <p:spPr>
          <a:xfrm>
            <a:off x="3820197" y="4009272"/>
            <a:ext cx="4373093" cy="976403"/>
          </a:xfrm>
          <a:prstGeom prst="rect">
            <a:avLst/>
          </a:prstGeom>
          <a:noFill/>
        </p:spPr>
        <p:txBody>
          <a:bodyPr wrap="none" lIns="108000" tIns="72000" rIns="108000" bIns="72000" rtlCol="0" anchor="ctr">
            <a:spAutoFit/>
          </a:bodyPr>
          <a:lstStyle>
            <a:defPPr>
              <a:defRPr lang="zh-CN"/>
            </a:defPPr>
            <a:lvl1pPr>
              <a:defRPr sz="1800">
                <a:solidFill>
                  <a:schemeClr val="tx1">
                    <a:lumMod val="75000"/>
                    <a:lumOff val="25000"/>
                  </a:schemeClr>
                </a:solidFill>
              </a:defRPr>
            </a:lvl1pPr>
          </a:lstStyle>
          <a:p>
            <a:pPr fontAlgn="ctr"/>
            <a:r>
              <a:rPr lang="zh-CN" altLang="en-US" sz="5400" b="1" dirty="0" smtClean="0">
                <a:solidFill>
                  <a:schemeClr val="bg1"/>
                </a:solidFill>
                <a:latin typeface="微软雅黑" panose="020B0503020204020204" pitchFamily="34" charset="-122"/>
                <a:ea typeface="微软雅黑" panose="020B0503020204020204" pitchFamily="34" charset="-122"/>
              </a:rPr>
              <a:t>年度工作概述</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388402" y="4524010"/>
            <a:ext cx="2719591" cy="461665"/>
          </a:xfrm>
          <a:prstGeom prst="rect">
            <a:avLst/>
          </a:prstGeom>
          <a:noFill/>
        </p:spPr>
        <p:txBody>
          <a:bodyPr wrap="none" rtlCol="0" anchor="ctr">
            <a:spAutoFit/>
          </a:bodyPr>
          <a:lstStyle>
            <a:defPPr>
              <a:defRPr lang="zh-CN"/>
            </a:defPPr>
            <a:lvl1pPr algn="ctr" fontAlgn="ctr">
              <a:defRPr sz="2000">
                <a:solidFill>
                  <a:schemeClr val="bg1">
                    <a:lumMod val="50000"/>
                  </a:schemeClr>
                </a:solidFill>
              </a:defRPr>
            </a:lvl1pPr>
          </a:lstStyle>
          <a:p>
            <a:pPr algn="l"/>
            <a:r>
              <a:rPr lang="en-US" altLang="zh-CN" sz="2400" dirty="0" smtClean="0">
                <a:solidFill>
                  <a:schemeClr val="bg1"/>
                </a:solidFill>
                <a:latin typeface="微软雅黑" panose="020B0503020204020204" pitchFamily="34" charset="-122"/>
                <a:ea typeface="微软雅黑" panose="020B0503020204020204" pitchFamily="34" charset="-122"/>
                <a:sym typeface="+mn-lt"/>
              </a:rPr>
              <a:t>Annual Summary</a:t>
            </a:r>
            <a:endParaRPr lang="zh-CN" altLang="en-US" sz="2400" dirty="0">
              <a:solidFill>
                <a:schemeClr val="bg1"/>
              </a:solidFill>
              <a:latin typeface="微软雅黑" panose="020B0503020204020204" pitchFamily="34" charset="-122"/>
              <a:ea typeface="微软雅黑" panose="020B0503020204020204" pitchFamily="34" charset="-122"/>
              <a:sym typeface="+mn-lt"/>
            </a:endParaRPr>
          </a:p>
        </p:txBody>
      </p:sp>
      <p:sp>
        <p:nvSpPr>
          <p:cNvPr id="13" name="文本框 12"/>
          <p:cNvSpPr txBox="1"/>
          <p:nvPr/>
        </p:nvSpPr>
        <p:spPr>
          <a:xfrm>
            <a:off x="2686096" y="884299"/>
            <a:ext cx="3565525" cy="3016210"/>
          </a:xfrm>
          <a:prstGeom prst="rect">
            <a:avLst/>
          </a:prstGeom>
          <a:noFill/>
        </p:spPr>
        <p:txBody>
          <a:bodyPr wrap="square" rtlCol="0" anchor="ctr">
            <a:spAutoFit/>
          </a:bodyPr>
          <a:lstStyle/>
          <a:p>
            <a:r>
              <a:rPr lang="en-US" altLang="zh-CN" sz="18600" dirty="0" smtClean="0">
                <a:solidFill>
                  <a:schemeClr val="accent1"/>
                </a:solidFill>
                <a:latin typeface="Impact" panose="020B0806030902050204" pitchFamily="34" charset="0"/>
                <a:ea typeface="+mj-ea"/>
              </a:rPr>
              <a:t>01</a:t>
            </a:r>
            <a:endParaRPr lang="zh-CN" altLang="en-US" sz="18600" dirty="0">
              <a:solidFill>
                <a:schemeClr val="accent1"/>
              </a:solidFill>
              <a:latin typeface="Impact" panose="020B0806030902050204" pitchFamily="34" charset="0"/>
              <a:ea typeface="+mj-ea"/>
            </a:endParaRPr>
          </a:p>
        </p:txBody>
      </p:sp>
    </p:spTree>
    <p:extLst>
      <p:ext uri="{BB962C8B-B14F-4D97-AF65-F5344CB8AC3E}">
        <p14:creationId xmlns:p14="http://schemas.microsoft.com/office/powerpoint/2010/main" val="389607433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14:presetBounceEnd="42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42000">
                                          <p:cBhvr additive="base">
                                            <p:cTn id="13" dur="600" fill="hold"/>
                                            <p:tgtEl>
                                              <p:spTgt spid="27"/>
                                            </p:tgtEl>
                                            <p:attrNameLst>
                                              <p:attrName>ppt_x</p:attrName>
                                            </p:attrNameLst>
                                          </p:cBhvr>
                                          <p:tavLst>
                                            <p:tav tm="0">
                                              <p:val>
                                                <p:strVal val="1+#ppt_w/2"/>
                                              </p:val>
                                            </p:tav>
                                            <p:tav tm="100000">
                                              <p:val>
                                                <p:strVal val="#ppt_x"/>
                                              </p:val>
                                            </p:tav>
                                          </p:tavLst>
                                        </p:anim>
                                        <p:anim calcmode="lin" valueType="num" p14:bounceEnd="42000">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ppt_w+.3"/>
                                              </p:val>
                                            </p:tav>
                                            <p:tav tm="100000">
                                              <p:val>
                                                <p:strVal val="#ppt_w"/>
                                              </p:val>
                                            </p:tav>
                                          </p:tavLst>
                                        </p:anim>
                                        <p:anim calcmode="lin" valueType="num">
                                          <p:cBhvr>
                                            <p:cTn id="8" dur="750" fill="hold"/>
                                            <p:tgtEl>
                                              <p:spTgt spid="13"/>
                                            </p:tgtEl>
                                            <p:attrNameLst>
                                              <p:attrName>ppt_h</p:attrName>
                                            </p:attrNameLst>
                                          </p:cBhvr>
                                          <p:tavLst>
                                            <p:tav tm="0">
                                              <p:val>
                                                <p:strVal val="#ppt_h"/>
                                              </p:val>
                                            </p:tav>
                                            <p:tav tm="100000">
                                              <p:val>
                                                <p:strVal val="#ppt_h"/>
                                              </p:val>
                                            </p:tav>
                                          </p:tavLst>
                                        </p:anim>
                                        <p:animEffect transition="in" filter="fade">
                                          <p:cBhvr>
                                            <p:cTn id="9" dur="750"/>
                                            <p:tgtEl>
                                              <p:spTgt spid="13"/>
                                            </p:tgtEl>
                                          </p:cBhvr>
                                        </p:animEffect>
                                      </p:childTnLst>
                                    </p:cTn>
                                  </p:par>
                                </p:childTnLst>
                              </p:cTn>
                            </p:par>
                            <p:par>
                              <p:cTn id="10" fill="hold">
                                <p:stCondLst>
                                  <p:cond delay="75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600" fill="hold"/>
                                            <p:tgtEl>
                                              <p:spTgt spid="27"/>
                                            </p:tgtEl>
                                            <p:attrNameLst>
                                              <p:attrName>ppt_x</p:attrName>
                                            </p:attrNameLst>
                                          </p:cBhvr>
                                          <p:tavLst>
                                            <p:tav tm="0">
                                              <p:val>
                                                <p:strVal val="1+#ppt_w/2"/>
                                              </p:val>
                                            </p:tav>
                                            <p:tav tm="100000">
                                              <p:val>
                                                <p:strVal val="#ppt_x"/>
                                              </p:val>
                                            </p:tav>
                                          </p:tavLst>
                                        </p:anim>
                                        <p:anim calcmode="lin" valueType="num">
                                          <p:cBhvr additive="base">
                                            <p:cTn id="14" dur="6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18" presetClass="entr" presetSubtype="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Right)">
                                          <p:cBhvr>
                                            <p:cTn id="18" dur="500"/>
                                            <p:tgtEl>
                                              <p:spTgt spid="6"/>
                                            </p:tgtEl>
                                          </p:cBhvr>
                                        </p:animEffect>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7" grpId="0"/>
          <p:bldP spid="1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0"/>
          <p:cNvSpPr/>
          <p:nvPr/>
        </p:nvSpPr>
        <p:spPr>
          <a:xfrm>
            <a:off x="2639581" y="1543848"/>
            <a:ext cx="6897433" cy="2841945"/>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23" name="Group 9"/>
          <p:cNvGrpSpPr/>
          <p:nvPr/>
        </p:nvGrpSpPr>
        <p:grpSpPr>
          <a:xfrm>
            <a:off x="-10646" y="1543847"/>
            <a:ext cx="2910289" cy="2841945"/>
            <a:chOff x="-7985" y="901147"/>
            <a:chExt cx="2182717" cy="2131459"/>
          </a:xfrm>
          <a:solidFill>
            <a:schemeClr val="accent3"/>
          </a:solidFill>
        </p:grpSpPr>
        <p:sp>
          <p:nvSpPr>
            <p:cNvPr id="26" name="Rectangle 12"/>
            <p:cNvSpPr/>
            <p:nvPr/>
          </p:nvSpPr>
          <p:spPr>
            <a:xfrm>
              <a:off x="-7985" y="901147"/>
              <a:ext cx="2012646" cy="2131459"/>
            </a:xfrm>
            <a:prstGeom prst="rect">
              <a:avLst/>
            </a:prstGeom>
            <a:solidFill>
              <a:schemeClr val="accent2"/>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5" name="Isosceles Triangle 11"/>
            <p:cNvSpPr/>
            <p:nvPr/>
          </p:nvSpPr>
          <p:spPr>
            <a:xfrm rot="5400000">
              <a:off x="1846781" y="1869353"/>
              <a:ext cx="460856" cy="19504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29" name="TextBox 15"/>
          <p:cNvSpPr txBox="1"/>
          <p:nvPr/>
        </p:nvSpPr>
        <p:spPr>
          <a:xfrm>
            <a:off x="1034781" y="5296590"/>
            <a:ext cx="10122441" cy="103412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ym typeface="微软雅黑" pitchFamily="34" charset="-122"/>
              </a:rPr>
              <a:t>右键点击图片选择设置图片格式可直接替换图片。您可以点击文字框输入您的描述说明，或者通过复制粘贴，在此录入您的描述说明</a:t>
            </a:r>
            <a:r>
              <a:rPr lang="zh-CN" altLang="en-US" dirty="0" smtClean="0">
                <a:sym typeface="微软雅黑" pitchFamily="34" charset="-122"/>
              </a:rPr>
              <a:t>。</a:t>
            </a:r>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r>
              <a:rPr lang="zh-CN" altLang="en-US" dirty="0">
                <a:sym typeface="微软雅黑" pitchFamily="34" charset="-122"/>
              </a:rPr>
              <a:t>，</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a:t>
            </a:r>
            <a:r>
              <a:rPr lang="zh-CN" altLang="en-US" dirty="0" smtClean="0">
                <a:sym typeface="微软雅黑" pitchFamily="34" charset="-122"/>
              </a:rPr>
              <a:t>说明。</a:t>
            </a:r>
            <a:endParaRPr lang="en-US" altLang="zh-CN" dirty="0">
              <a:sym typeface="微软雅黑" pitchFamily="34" charset="-122"/>
            </a:endParaRPr>
          </a:p>
          <a:p>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endParaRPr lang="zh-CN" altLang="en-US" dirty="0">
              <a:sym typeface="微软雅黑" pitchFamily="34" charset="-122"/>
            </a:endParaRPr>
          </a:p>
        </p:txBody>
      </p:sp>
      <p:cxnSp>
        <p:nvCxnSpPr>
          <p:cNvPr id="30" name="Straight Connector 20"/>
          <p:cNvCxnSpPr/>
          <p:nvPr/>
        </p:nvCxnSpPr>
        <p:spPr>
          <a:xfrm>
            <a:off x="1042975" y="511880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9"/>
          <p:cNvGrpSpPr/>
          <p:nvPr/>
        </p:nvGrpSpPr>
        <p:grpSpPr>
          <a:xfrm>
            <a:off x="9248408" y="1543847"/>
            <a:ext cx="2943592" cy="2841945"/>
            <a:chOff x="-203033" y="901147"/>
            <a:chExt cx="2207694" cy="2131459"/>
          </a:xfrm>
          <a:solidFill>
            <a:schemeClr val="accent1"/>
          </a:solidFill>
        </p:grpSpPr>
        <p:sp>
          <p:nvSpPr>
            <p:cNvPr id="34" name="Rectangle 25"/>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3"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7" name="Rounded Rectangle 31"/>
          <p:cNvSpPr/>
          <p:nvPr/>
        </p:nvSpPr>
        <p:spPr>
          <a:xfrm>
            <a:off x="3705117" y="3859952"/>
            <a:ext cx="1013323" cy="1013323"/>
          </a:xfrm>
          <a:prstGeom prst="roundRect">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38" name="Rounded Rectangle 32"/>
          <p:cNvSpPr/>
          <p:nvPr/>
        </p:nvSpPr>
        <p:spPr>
          <a:xfrm>
            <a:off x="4968496"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733" dirty="0">
              <a:solidFill>
                <a:schemeClr val="bg1"/>
              </a:solidFill>
              <a:latin typeface="FontAwesome" pitchFamily="2" charset="0"/>
            </a:endParaRPr>
          </a:p>
        </p:txBody>
      </p:sp>
      <p:sp>
        <p:nvSpPr>
          <p:cNvPr id="39" name="Rounded Rectangle 33"/>
          <p:cNvSpPr/>
          <p:nvPr/>
        </p:nvSpPr>
        <p:spPr>
          <a:xfrm>
            <a:off x="6231875" y="3859952"/>
            <a:ext cx="1013323" cy="1013323"/>
          </a:xfrm>
          <a:prstGeom prst="roundRect">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40" name="Rounded Rectangle 34"/>
          <p:cNvSpPr/>
          <p:nvPr/>
        </p:nvSpPr>
        <p:spPr>
          <a:xfrm>
            <a:off x="7495254"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chemeClr val="bg1"/>
              </a:solidFill>
              <a:latin typeface="FontAwesome" pitchFamily="2" charset="0"/>
            </a:endParaRPr>
          </a:p>
        </p:txBody>
      </p:sp>
      <p:sp>
        <p:nvSpPr>
          <p:cNvPr id="44" name="矩形 43"/>
          <p:cNvSpPr/>
          <p:nvPr/>
        </p:nvSpPr>
        <p:spPr>
          <a:xfrm>
            <a:off x="169464"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工作概述</a:t>
            </a:r>
            <a:endParaRPr lang="en-US" altLang="zh-CN" sz="2200" b="1" dirty="0">
              <a:solidFill>
                <a:schemeClr val="bg1">
                  <a:lumMod val="9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56836" y="3283770"/>
            <a:ext cx="219799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a:t>
            </a:r>
            <a:r>
              <a:rPr lang="zh-CN" altLang="en-US" sz="1400" dirty="0" smtClean="0">
                <a:solidFill>
                  <a:schemeClr val="bg1">
                    <a:lumMod val="95000"/>
                  </a:schemeClr>
                </a:solidFill>
                <a:sym typeface="微软雅黑" pitchFamily="34" charset="-122"/>
              </a:rPr>
              <a:t>录入图表的综合描述</a:t>
            </a:r>
            <a:r>
              <a:rPr lang="zh-CN" altLang="en-US" sz="1400" dirty="0">
                <a:solidFill>
                  <a:schemeClr val="bg1">
                    <a:lumMod val="95000"/>
                  </a:schemeClr>
                </a:solidFill>
                <a:sym typeface="微软雅黑" pitchFamily="34" charset="-122"/>
              </a:rPr>
              <a:t>说明，在此</a:t>
            </a:r>
            <a:r>
              <a:rPr lang="zh-CN" altLang="en-US" sz="1400" dirty="0" smtClean="0">
                <a:solidFill>
                  <a:schemeClr val="bg1">
                    <a:lumMod val="95000"/>
                  </a:schemeClr>
                </a:solidFill>
                <a:sym typeface="微软雅黑" pitchFamily="34" charset="-122"/>
              </a:rPr>
              <a:t>录入图表的综合描述说明。</a:t>
            </a:r>
            <a:endParaRPr lang="zh-CN" altLang="en-US" sz="1400" dirty="0">
              <a:solidFill>
                <a:schemeClr val="bg1">
                  <a:lumMod val="95000"/>
                </a:schemeClr>
              </a:solidFill>
              <a:sym typeface="微软雅黑" pitchFamily="34" charset="-122"/>
            </a:endParaRPr>
          </a:p>
        </p:txBody>
      </p:sp>
      <p:sp>
        <p:nvSpPr>
          <p:cNvPr id="46" name="矩形 45"/>
          <p:cNvSpPr/>
          <p:nvPr/>
        </p:nvSpPr>
        <p:spPr>
          <a:xfrm>
            <a:off x="9649800" y="2915059"/>
            <a:ext cx="237273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大势分析</a:t>
            </a:r>
            <a:endParaRPr lang="en-US" altLang="zh-CN" sz="22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9747403" y="3283770"/>
            <a:ext cx="21775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录入图表的综合描述</a:t>
            </a:r>
            <a:r>
              <a:rPr lang="zh-CN" altLang="en-US" sz="1400" dirty="0">
                <a:solidFill>
                  <a:schemeClr val="bg1"/>
                </a:solidFill>
                <a:sym typeface="微软雅黑" pitchFamily="34" charset="-122"/>
              </a:rPr>
              <a:t>说明，在此</a:t>
            </a:r>
            <a:r>
              <a:rPr lang="zh-CN" altLang="en-US" sz="1400" dirty="0" smtClean="0">
                <a:solidFill>
                  <a:schemeClr val="bg1"/>
                </a:solidFill>
                <a:sym typeface="微软雅黑" pitchFamily="34" charset="-122"/>
              </a:rPr>
              <a:t>录入图表的综合描述说明。</a:t>
            </a:r>
            <a:endParaRPr lang="zh-CN" altLang="en-US" sz="1400" dirty="0">
              <a:solidFill>
                <a:schemeClr val="bg1"/>
              </a:solidFill>
              <a:sym typeface="微软雅黑" pitchFamily="34" charset="-122"/>
            </a:endParaRPr>
          </a:p>
        </p:txBody>
      </p:sp>
      <p:sp>
        <p:nvSpPr>
          <p:cNvPr id="52" name="文本框 51"/>
          <p:cNvSpPr txBox="1"/>
          <p:nvPr/>
        </p:nvSpPr>
        <p:spPr>
          <a:xfrm>
            <a:off x="3718152" y="4028059"/>
            <a:ext cx="985882" cy="677108"/>
          </a:xfrm>
          <a:prstGeom prst="rect">
            <a:avLst/>
          </a:prstGeom>
          <a:noFill/>
        </p:spPr>
        <p:txBody>
          <a:bodyPr wrap="square" rtlCol="0">
            <a:spAutoFit/>
          </a:bodyPr>
          <a:lstStyle/>
          <a:p>
            <a:pPr algn="ct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一直在</a:t>
            </a:r>
            <a:endParaRPr lang="en-US" altLang="zh-CN" sz="18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进步</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036574" y="3997281"/>
            <a:ext cx="877163" cy="738664"/>
          </a:xfrm>
          <a:prstGeom prst="rect">
            <a:avLst/>
          </a:prstGeom>
          <a:noFill/>
        </p:spPr>
        <p:txBody>
          <a:bodyPr wrap="non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5</a:t>
            </a:r>
            <a:r>
              <a:rPr lang="zh-CN" altLang="en-US" sz="2400" dirty="0" smtClean="0">
                <a:solidFill>
                  <a:schemeClr val="bg1"/>
                </a:solidFill>
                <a:latin typeface="微软雅黑" panose="020B0503020204020204" pitchFamily="34" charset="-122"/>
                <a:ea typeface="微软雅黑" panose="020B0503020204020204" pitchFamily="34" charset="-122"/>
              </a:rPr>
              <a:t>个</a:t>
            </a:r>
            <a:endParaRPr lang="en-US" altLang="zh-CN" sz="2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大项目</a:t>
            </a:r>
          </a:p>
        </p:txBody>
      </p:sp>
      <p:sp>
        <p:nvSpPr>
          <p:cNvPr id="54" name="文本框 53"/>
          <p:cNvSpPr txBox="1"/>
          <p:nvPr/>
        </p:nvSpPr>
        <p:spPr>
          <a:xfrm>
            <a:off x="6210186" y="4035753"/>
            <a:ext cx="1056701" cy="661720"/>
          </a:xfrm>
          <a:prstGeom prst="rect">
            <a:avLst/>
          </a:prstGeom>
          <a:noFill/>
        </p:spPr>
        <p:txBody>
          <a:bodyPr wrap="none" rtlCol="0">
            <a:spAutoFit/>
          </a:bodyPr>
          <a:lstStyle/>
          <a:p>
            <a:pPr algn="ctr"/>
            <a:r>
              <a:rPr lang="zh-CN" altLang="en-US" sz="1700" dirty="0" smtClean="0">
                <a:solidFill>
                  <a:schemeClr val="bg1">
                    <a:lumMod val="95000"/>
                  </a:schemeClr>
                </a:solidFill>
                <a:latin typeface="微软雅黑" panose="020B0503020204020204" pitchFamily="34" charset="-122"/>
                <a:ea typeface="微软雅黑" panose="020B0503020204020204" pitchFamily="34" charset="-122"/>
              </a:rPr>
              <a:t>团队业绩</a:t>
            </a:r>
            <a:endParaRPr lang="en-US" altLang="zh-CN" sz="17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第二</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495253" y="4043448"/>
            <a:ext cx="1013324" cy="646331"/>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年度销售冠军</a:t>
            </a:r>
          </a:p>
        </p:txBody>
      </p:sp>
      <p:sp>
        <p:nvSpPr>
          <p:cNvPr id="2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2">
                    <a:lumMod val="7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2">
                  <a:lumMod val="75000"/>
                </a:schemeClr>
              </a:solidFill>
              <a:latin typeface="Arial" panose="020B0604020202020204" pitchFamily="34" charset="0"/>
              <a:ea typeface="宋体" pitchFamily="2" charset="-122"/>
              <a:cs typeface="Arial" panose="020B0604020202020204" pitchFamily="34" charset="0"/>
            </a:endParaRPr>
          </a:p>
        </p:txBody>
      </p:sp>
      <p:sp>
        <p:nvSpPr>
          <p:cNvPr id="2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2">
                    <a:lumMod val="7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2">
                  <a:lumMod val="75000"/>
                </a:schemeClr>
              </a:solidFill>
              <a:latin typeface="Arial" panose="020B0604020202020204" pitchFamily="34" charset="0"/>
              <a:cs typeface="Arial" panose="020B0604020202020204" pitchFamily="34" charset="0"/>
            </a:endParaRPr>
          </a:p>
        </p:txBody>
      </p:sp>
      <p:sp>
        <p:nvSpPr>
          <p:cNvPr id="32" name="Freeform 145"/>
          <p:cNvSpPr>
            <a:spLocks noChangeAspect="1" noEditPoints="1"/>
          </p:cNvSpPr>
          <p:nvPr/>
        </p:nvSpPr>
        <p:spPr bwMode="auto">
          <a:xfrm>
            <a:off x="994767" y="1987439"/>
            <a:ext cx="672701" cy="670143"/>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1"/>
          <p:cNvSpPr>
            <a:spLocks/>
          </p:cNvSpPr>
          <p:nvPr/>
        </p:nvSpPr>
        <p:spPr bwMode="auto">
          <a:xfrm>
            <a:off x="10469504" y="2055455"/>
            <a:ext cx="733328" cy="53411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Tree>
    <p:extLst>
      <p:ext uri="{BB962C8B-B14F-4D97-AF65-F5344CB8AC3E}">
        <p14:creationId xmlns:p14="http://schemas.microsoft.com/office/powerpoint/2010/main" val="95869306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14:presetBounceEnd="17143">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14:bounceEnd="17143">
                                          <p:cBhvr additive="base">
                                            <p:cTn id="65" dur="850" fill="hold"/>
                                            <p:tgtEl>
                                              <p:spTgt spid="37"/>
                                            </p:tgtEl>
                                            <p:attrNameLst>
                                              <p:attrName>ppt_x</p:attrName>
                                            </p:attrNameLst>
                                          </p:cBhvr>
                                          <p:tavLst>
                                            <p:tav tm="0">
                                              <p:val>
                                                <p:strVal val="1+#ppt_w/2"/>
                                              </p:val>
                                            </p:tav>
                                            <p:tav tm="100000">
                                              <p:val>
                                                <p:strVal val="#ppt_x"/>
                                              </p:val>
                                            </p:tav>
                                          </p:tavLst>
                                        </p:anim>
                                        <p:anim calcmode="lin" valueType="num" p14:bounceEnd="17143">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14:presetBounceEnd="17143">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14:bounceEnd="17143">
                                          <p:cBhvr additive="base">
                                            <p:cTn id="77" dur="750" fill="hold"/>
                                            <p:tgtEl>
                                              <p:spTgt spid="38"/>
                                            </p:tgtEl>
                                            <p:attrNameLst>
                                              <p:attrName>ppt_x</p:attrName>
                                            </p:attrNameLst>
                                          </p:cBhvr>
                                          <p:tavLst>
                                            <p:tav tm="0">
                                              <p:val>
                                                <p:strVal val="1+#ppt_w/2"/>
                                              </p:val>
                                            </p:tav>
                                            <p:tav tm="100000">
                                              <p:val>
                                                <p:strVal val="#ppt_x"/>
                                              </p:val>
                                            </p:tav>
                                          </p:tavLst>
                                        </p:anim>
                                        <p:anim calcmode="lin" valueType="num" p14:bounceEnd="17143">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14:presetBounceEnd="17143">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14:bounceEnd="17143">
                                          <p:cBhvr additive="base">
                                            <p:cTn id="89" dur="650" fill="hold"/>
                                            <p:tgtEl>
                                              <p:spTgt spid="39"/>
                                            </p:tgtEl>
                                            <p:attrNameLst>
                                              <p:attrName>ppt_x</p:attrName>
                                            </p:attrNameLst>
                                          </p:cBhvr>
                                          <p:tavLst>
                                            <p:tav tm="0">
                                              <p:val>
                                                <p:strVal val="1+#ppt_w/2"/>
                                              </p:val>
                                            </p:tav>
                                            <p:tav tm="100000">
                                              <p:val>
                                                <p:strVal val="#ppt_x"/>
                                              </p:val>
                                            </p:tav>
                                          </p:tavLst>
                                        </p:anim>
                                        <p:anim calcmode="lin" valueType="num" p14:bounceEnd="17143">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14:presetBounceEnd="17143">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14:bounceEnd="17143">
                                          <p:cBhvr additive="base">
                                            <p:cTn id="101" dur="500" fill="hold"/>
                                            <p:tgtEl>
                                              <p:spTgt spid="40"/>
                                            </p:tgtEl>
                                            <p:attrNameLst>
                                              <p:attrName>ppt_x</p:attrName>
                                            </p:attrNameLst>
                                          </p:cBhvr>
                                          <p:tavLst>
                                            <p:tav tm="0">
                                              <p:val>
                                                <p:strVal val="1+#ppt_w/2"/>
                                              </p:val>
                                            </p:tav>
                                            <p:tav tm="100000">
                                              <p:val>
                                                <p:strVal val="#ppt_x"/>
                                              </p:val>
                                            </p:tav>
                                          </p:tavLst>
                                        </p:anim>
                                        <p:anim calcmode="lin" valueType="num" p14:bounceEnd="17143">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850" fill="hold"/>
                                            <p:tgtEl>
                                              <p:spTgt spid="37"/>
                                            </p:tgtEl>
                                            <p:attrNameLst>
                                              <p:attrName>ppt_x</p:attrName>
                                            </p:attrNameLst>
                                          </p:cBhvr>
                                          <p:tavLst>
                                            <p:tav tm="0">
                                              <p:val>
                                                <p:strVal val="1+#ppt_w/2"/>
                                              </p:val>
                                            </p:tav>
                                            <p:tav tm="100000">
                                              <p:val>
                                                <p:strVal val="#ppt_x"/>
                                              </p:val>
                                            </p:tav>
                                          </p:tavLst>
                                        </p:anim>
                                        <p:anim calcmode="lin" valueType="num">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750" fill="hold"/>
                                            <p:tgtEl>
                                              <p:spTgt spid="38"/>
                                            </p:tgtEl>
                                            <p:attrNameLst>
                                              <p:attrName>ppt_x</p:attrName>
                                            </p:attrNameLst>
                                          </p:cBhvr>
                                          <p:tavLst>
                                            <p:tav tm="0">
                                              <p:val>
                                                <p:strVal val="1+#ppt_w/2"/>
                                              </p:val>
                                            </p:tav>
                                            <p:tav tm="100000">
                                              <p:val>
                                                <p:strVal val="#ppt_x"/>
                                              </p:val>
                                            </p:tav>
                                          </p:tavLst>
                                        </p:anim>
                                        <p:anim calcmode="lin" valueType="num">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650" fill="hold"/>
                                            <p:tgtEl>
                                              <p:spTgt spid="39"/>
                                            </p:tgtEl>
                                            <p:attrNameLst>
                                              <p:attrName>ppt_x</p:attrName>
                                            </p:attrNameLst>
                                          </p:cBhvr>
                                          <p:tavLst>
                                            <p:tav tm="0">
                                              <p:val>
                                                <p:strVal val="1+#ppt_w/2"/>
                                              </p:val>
                                            </p:tav>
                                            <p:tav tm="100000">
                                              <p:val>
                                                <p:strVal val="#ppt_x"/>
                                              </p:val>
                                            </p:tav>
                                          </p:tavLst>
                                        </p:anim>
                                        <p:anim calcmode="lin" valueType="num">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1+#ppt_w/2"/>
                                              </p:val>
                                            </p:tav>
                                            <p:tav tm="100000">
                                              <p:val>
                                                <p:strVal val="#ppt_x"/>
                                              </p:val>
                                            </p:tav>
                                          </p:tavLst>
                                        </p:anim>
                                        <p:anim calcmode="lin" valueType="num">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47"/>
          <p:cNvSpPr>
            <a:spLocks noChangeArrowheads="1"/>
          </p:cNvSpPr>
          <p:nvPr/>
        </p:nvSpPr>
        <p:spPr bwMode="auto">
          <a:xfrm>
            <a:off x="1115251" y="1334008"/>
            <a:ext cx="4501344"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55" name="Straight Connector 212"/>
          <p:cNvCxnSpPr>
            <a:endCxn id="59" idx="6"/>
          </p:cNvCxnSpPr>
          <p:nvPr/>
        </p:nvCxnSpPr>
        <p:spPr>
          <a:xfrm flipH="1">
            <a:off x="4364716" y="4077358"/>
            <a:ext cx="548118"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130"/>
          <p:cNvSpPr>
            <a:spLocks noEditPoints="1"/>
          </p:cNvSpPr>
          <p:nvPr/>
        </p:nvSpPr>
        <p:spPr bwMode="auto">
          <a:xfrm>
            <a:off x="5046195" y="3067838"/>
            <a:ext cx="2097247" cy="2019043"/>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3" name="Arc 214"/>
          <p:cNvSpPr/>
          <p:nvPr/>
        </p:nvSpPr>
        <p:spPr>
          <a:xfrm>
            <a:off x="4912829" y="2901778"/>
            <a:ext cx="2351160" cy="2351160"/>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6">
              <a:latin typeface="微软雅黑" panose="020B0503020204020204" pitchFamily="34" charset="-122"/>
              <a:ea typeface="微软雅黑" panose="020B0503020204020204" pitchFamily="34" charset="-122"/>
            </a:endParaRPr>
          </a:p>
        </p:txBody>
      </p:sp>
      <p:cxnSp>
        <p:nvCxnSpPr>
          <p:cNvPr id="64" name="Straight Connector 219"/>
          <p:cNvCxnSpPr/>
          <p:nvPr/>
        </p:nvCxnSpPr>
        <p:spPr>
          <a:xfrm flipH="1">
            <a:off x="2091236"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20"/>
          <p:cNvCxnSpPr/>
          <p:nvPr/>
        </p:nvCxnSpPr>
        <p:spPr>
          <a:xfrm flipH="1">
            <a:off x="7263989"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Connector 224"/>
          <p:cNvCxnSpPr/>
          <p:nvPr/>
        </p:nvCxnSpPr>
        <p:spPr>
          <a:xfrm flipH="1">
            <a:off x="9537241"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28"/>
          <p:cNvCxnSpPr/>
          <p:nvPr/>
        </p:nvCxnSpPr>
        <p:spPr>
          <a:xfrm flipH="1">
            <a:off x="6116816" y="2904237"/>
            <a:ext cx="90089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4" name="Group 232"/>
          <p:cNvGrpSpPr/>
          <p:nvPr/>
        </p:nvGrpSpPr>
        <p:grpSpPr>
          <a:xfrm>
            <a:off x="7044936" y="2498563"/>
            <a:ext cx="823368" cy="823363"/>
            <a:chOff x="864537" y="1822859"/>
            <a:chExt cx="971309" cy="971307"/>
          </a:xfrm>
        </p:grpSpPr>
        <p:sp>
          <p:nvSpPr>
            <p:cNvPr id="75" name="Oval 233"/>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02</a:t>
              </a:r>
            </a:p>
          </p:txBody>
        </p:sp>
        <p:sp>
          <p:nvSpPr>
            <p:cNvPr id="76"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77" name="Straight Connector 238"/>
          <p:cNvCxnSpPr/>
          <p:nvPr/>
        </p:nvCxnSpPr>
        <p:spPr>
          <a:xfrm>
            <a:off x="2338199"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8" name="Group 240"/>
          <p:cNvGrpSpPr/>
          <p:nvPr/>
        </p:nvGrpSpPr>
        <p:grpSpPr>
          <a:xfrm>
            <a:off x="1926515" y="5006795"/>
            <a:ext cx="823368" cy="823363"/>
            <a:chOff x="864537" y="1822859"/>
            <a:chExt cx="971309" cy="971307"/>
          </a:xfrm>
        </p:grpSpPr>
        <p:sp>
          <p:nvSpPr>
            <p:cNvPr id="79" name="Oval 241"/>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01</a:t>
              </a:r>
            </a:p>
          </p:txBody>
        </p:sp>
        <p:sp>
          <p:nvSpPr>
            <p:cNvPr id="80"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81" name="Straight Connector 248"/>
          <p:cNvCxnSpPr/>
          <p:nvPr/>
        </p:nvCxnSpPr>
        <p:spPr>
          <a:xfrm>
            <a:off x="9804863"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2" name="Group 249"/>
          <p:cNvGrpSpPr/>
          <p:nvPr/>
        </p:nvGrpSpPr>
        <p:grpSpPr>
          <a:xfrm>
            <a:off x="9393179" y="5006795"/>
            <a:ext cx="823368" cy="823363"/>
            <a:chOff x="864537" y="1822859"/>
            <a:chExt cx="971309" cy="971307"/>
          </a:xfrm>
        </p:grpSpPr>
        <p:sp>
          <p:nvSpPr>
            <p:cNvPr id="83" name="Oval 250"/>
            <p:cNvSpPr/>
            <p:nvPr/>
          </p:nvSpPr>
          <p:spPr>
            <a:xfrm>
              <a:off x="932452"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03</a:t>
              </a:r>
            </a:p>
          </p:txBody>
        </p:sp>
        <p:sp>
          <p:nvSpPr>
            <p:cNvPr id="84"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812104" y="3214790"/>
            <a:ext cx="1725136" cy="1725136"/>
            <a:chOff x="7812104" y="3185821"/>
            <a:chExt cx="1725136" cy="1725136"/>
          </a:xfrm>
        </p:grpSpPr>
        <p:grpSp>
          <p:nvGrpSpPr>
            <p:cNvPr id="66" name="Group 221"/>
            <p:cNvGrpSpPr/>
            <p:nvPr/>
          </p:nvGrpSpPr>
          <p:grpSpPr>
            <a:xfrm>
              <a:off x="7812104" y="3185821"/>
              <a:ext cx="1725136" cy="1725136"/>
              <a:chOff x="2183615" y="1663567"/>
              <a:chExt cx="1293852" cy="1293852"/>
            </a:xfrm>
          </p:grpSpPr>
          <p:sp>
            <p:nvSpPr>
              <p:cNvPr id="67" name="Oval 222"/>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8"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85" name="Group 9"/>
            <p:cNvGrpSpPr>
              <a:grpSpLocks noChangeAspect="1"/>
            </p:cNvGrpSpPr>
            <p:nvPr/>
          </p:nvGrpSpPr>
          <p:grpSpPr>
            <a:xfrm>
              <a:off x="8242990" y="3702679"/>
              <a:ext cx="863364" cy="691421"/>
              <a:chOff x="4572000" y="3414713"/>
              <a:chExt cx="374651" cy="277813"/>
            </a:xfrm>
            <a:solidFill>
              <a:schemeClr val="bg1"/>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6" name="组合 25"/>
          <p:cNvGrpSpPr/>
          <p:nvPr/>
        </p:nvGrpSpPr>
        <p:grpSpPr>
          <a:xfrm>
            <a:off x="796158" y="3429821"/>
            <a:ext cx="1295079" cy="1295076"/>
            <a:chOff x="796158" y="3400852"/>
            <a:chExt cx="1295079" cy="1295076"/>
          </a:xfrm>
        </p:grpSpPr>
        <p:grpSp>
          <p:nvGrpSpPr>
            <p:cNvPr id="60" name="Group 211"/>
            <p:cNvGrpSpPr/>
            <p:nvPr/>
          </p:nvGrpSpPr>
          <p:grpSpPr>
            <a:xfrm>
              <a:off x="796158" y="3400852"/>
              <a:ext cx="1295079" cy="1295076"/>
              <a:chOff x="864537" y="1822859"/>
              <a:chExt cx="971309" cy="971307"/>
            </a:xfrm>
          </p:grpSpPr>
          <p:sp>
            <p:nvSpPr>
              <p:cNvPr id="61" name="Oval 189"/>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2"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88" name="Group 12"/>
            <p:cNvGrpSpPr/>
            <p:nvPr/>
          </p:nvGrpSpPr>
          <p:grpSpPr>
            <a:xfrm>
              <a:off x="1136503" y="3747067"/>
              <a:ext cx="614388" cy="602647"/>
              <a:chOff x="2905125" y="4002088"/>
              <a:chExt cx="249238" cy="244475"/>
            </a:xfrm>
            <a:solidFill>
              <a:schemeClr val="bg1"/>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2" name="组合 11"/>
          <p:cNvGrpSpPr/>
          <p:nvPr/>
        </p:nvGrpSpPr>
        <p:grpSpPr>
          <a:xfrm>
            <a:off x="2639580" y="3214790"/>
            <a:ext cx="1725136" cy="1725136"/>
            <a:chOff x="2639580" y="3185821"/>
            <a:chExt cx="1725136" cy="1725136"/>
          </a:xfrm>
        </p:grpSpPr>
        <p:grpSp>
          <p:nvGrpSpPr>
            <p:cNvPr id="57" name="Group 210"/>
            <p:cNvGrpSpPr/>
            <p:nvPr/>
          </p:nvGrpSpPr>
          <p:grpSpPr>
            <a:xfrm>
              <a:off x="2639580" y="3185821"/>
              <a:ext cx="1725136" cy="1725136"/>
              <a:chOff x="2183615" y="1663567"/>
              <a:chExt cx="1293852" cy="1293852"/>
            </a:xfrm>
          </p:grpSpPr>
          <p:sp>
            <p:nvSpPr>
              <p:cNvPr id="58" name="Oval 195"/>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59"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91" name="Group 15"/>
            <p:cNvGrpSpPr/>
            <p:nvPr/>
          </p:nvGrpSpPr>
          <p:grpSpPr>
            <a:xfrm>
              <a:off x="3002121" y="3679103"/>
              <a:ext cx="1000054" cy="738573"/>
              <a:chOff x="3052763" y="2647950"/>
              <a:chExt cx="346075" cy="255588"/>
            </a:xfrm>
            <a:solidFill>
              <a:schemeClr val="bg1"/>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4" name="组合 23"/>
          <p:cNvGrpSpPr/>
          <p:nvPr/>
        </p:nvGrpSpPr>
        <p:grpSpPr>
          <a:xfrm>
            <a:off x="10085357" y="3429821"/>
            <a:ext cx="1295079" cy="1295076"/>
            <a:chOff x="10085357" y="3400852"/>
            <a:chExt cx="1295079" cy="1295076"/>
          </a:xfrm>
        </p:grpSpPr>
        <p:grpSp>
          <p:nvGrpSpPr>
            <p:cNvPr id="70" name="Group 225"/>
            <p:cNvGrpSpPr/>
            <p:nvPr/>
          </p:nvGrpSpPr>
          <p:grpSpPr>
            <a:xfrm>
              <a:off x="10085357" y="3400852"/>
              <a:ext cx="1295079" cy="1295076"/>
              <a:chOff x="864537" y="1822859"/>
              <a:chExt cx="971309" cy="971307"/>
            </a:xfrm>
          </p:grpSpPr>
          <p:sp>
            <p:nvSpPr>
              <p:cNvPr id="71" name="Oval 226"/>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72"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0509761" y="3757074"/>
              <a:ext cx="446271" cy="582632"/>
              <a:chOff x="9896690" y="3140691"/>
              <a:chExt cx="425020" cy="554888"/>
            </a:xfrm>
            <a:solidFill>
              <a:schemeClr val="bg1"/>
            </a:solid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sp>
        <p:nvSpPr>
          <p:cNvPr id="104" name="矩形 103"/>
          <p:cNvSpPr/>
          <p:nvPr/>
        </p:nvSpPr>
        <p:spPr>
          <a:xfrm>
            <a:off x="2763530" y="5106171"/>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2763530"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6" name="矩形 105"/>
          <p:cNvSpPr/>
          <p:nvPr/>
        </p:nvSpPr>
        <p:spPr>
          <a:xfrm>
            <a:off x="6792676" y="1283702"/>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792676" y="169043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8" name="矩形 107"/>
          <p:cNvSpPr/>
          <p:nvPr/>
        </p:nvSpPr>
        <p:spPr>
          <a:xfrm>
            <a:off x="7827765" y="5106171"/>
            <a:ext cx="1551767" cy="430879"/>
          </a:xfrm>
          <a:prstGeom prst="rect">
            <a:avLst/>
          </a:prstGeom>
        </p:spPr>
        <p:txBody>
          <a:bodyPr wrap="square" lIns="91431" tIns="45716" rIns="91431" bIns="45716">
            <a:spAutoFit/>
          </a:bodyPr>
          <a:lstStyle/>
          <a:p>
            <a:pPr algn="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6311239"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9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2">
                    <a:lumMod val="7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2">
                  <a:lumMod val="75000"/>
                </a:schemeClr>
              </a:solidFill>
              <a:latin typeface="Arial" panose="020B0604020202020204" pitchFamily="34" charset="0"/>
              <a:ea typeface="宋体" pitchFamily="2" charset="-122"/>
              <a:cs typeface="Arial" panose="020B0604020202020204" pitchFamily="34" charset="0"/>
            </a:endParaRPr>
          </a:p>
        </p:txBody>
      </p:sp>
      <p:sp>
        <p:nvSpPr>
          <p:cNvPr id="9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2">
                    <a:lumMod val="7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7001796"/>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strips(downRight)">
                                      <p:cBhvr>
                                        <p:cTn id="20" dur="500"/>
                                        <p:tgtEl>
                                          <p:spTgt spid="63"/>
                                        </p:tgtEl>
                                      </p:cBhvr>
                                    </p:animEffect>
                                  </p:childTnLst>
                                </p:cTn>
                              </p:par>
                            </p:childTnLst>
                          </p:cTn>
                        </p:par>
                        <p:par>
                          <p:cTn id="21" fill="hold">
                            <p:stCondLst>
                              <p:cond delay="2000"/>
                            </p:stCondLst>
                            <p:childTnLst>
                              <p:par>
                                <p:cTn id="22" presetID="18" presetClass="entr" presetSubtype="1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Left)">
                                      <p:cBhvr>
                                        <p:cTn id="24" dur="500"/>
                                        <p:tgtEl>
                                          <p:spTgt spid="55"/>
                                        </p:tgtEl>
                                      </p:cBhvr>
                                    </p:animEffect>
                                  </p:childTnLst>
                                </p:cTn>
                              </p:par>
                              <p:par>
                                <p:cTn id="25" presetID="18" presetClass="entr" presetSubtype="3"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Effect transition="in" filter="strips(upRight)">
                                      <p:cBhvr>
                                        <p:cTn id="27" dur="500"/>
                                        <p:tgtEl>
                                          <p:spTgt spid="65"/>
                                        </p:tgtEl>
                                      </p:cBhvr>
                                    </p:animEffect>
                                  </p:childTnLst>
                                </p:cTn>
                              </p:par>
                            </p:childTnLst>
                          </p:cTn>
                        </p:par>
                        <p:par>
                          <p:cTn id="28" fill="hold">
                            <p:stCondLst>
                              <p:cond delay="2750"/>
                            </p:stCondLst>
                            <p:childTnLst>
                              <p:par>
                                <p:cTn id="29" presetID="2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500"/>
                                        <p:tgtEl>
                                          <p:spTgt spid="64"/>
                                        </p:tgtEl>
                                      </p:cBhvr>
                                    </p:animEffect>
                                  </p:childTnLst>
                                </p:cTn>
                              </p:par>
                              <p:par>
                                <p:cTn id="41" presetID="18" presetClass="entr" presetSubtype="3" fill="hold" nodeType="withEffect">
                                  <p:stCondLst>
                                    <p:cond delay="250"/>
                                  </p:stCondLst>
                                  <p:childTnLst>
                                    <p:set>
                                      <p:cBhvr>
                                        <p:cTn id="42" dur="1" fill="hold">
                                          <p:stCondLst>
                                            <p:cond delay="0"/>
                                          </p:stCondLst>
                                        </p:cTn>
                                        <p:tgtEl>
                                          <p:spTgt spid="69"/>
                                        </p:tgtEl>
                                        <p:attrNameLst>
                                          <p:attrName>style.visibility</p:attrName>
                                        </p:attrNameLst>
                                      </p:cBhvr>
                                      <p:to>
                                        <p:strVal val="visible"/>
                                      </p:to>
                                    </p:set>
                                    <p:animEffect transition="in" filter="strips(upRight)">
                                      <p:cBhvr>
                                        <p:cTn id="43" dur="500"/>
                                        <p:tgtEl>
                                          <p:spTgt spid="69"/>
                                        </p:tgtEl>
                                      </p:cBhvr>
                                    </p:animEffect>
                                  </p:childTnLst>
                                </p:cTn>
                              </p:par>
                            </p:childTnLst>
                          </p:cTn>
                        </p:par>
                        <p:par>
                          <p:cTn id="44" fill="hold">
                            <p:stCondLst>
                              <p:cond delay="4250"/>
                            </p:stCondLst>
                            <p:childTnLst>
                              <p:par>
                                <p:cTn id="45" presetID="2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strips(downLeft)">
                                      <p:cBhvr>
                                        <p:cTn id="56" dur="500"/>
                                        <p:tgtEl>
                                          <p:spTgt spid="77"/>
                                        </p:tgtEl>
                                      </p:cBhvr>
                                    </p:animEffect>
                                  </p:childTnLst>
                                </p:cTn>
                              </p:par>
                            </p:childTnLst>
                          </p:cTn>
                        </p:par>
                        <p:par>
                          <p:cTn id="57" fill="hold">
                            <p:stCondLst>
                              <p:cond delay="5500"/>
                            </p:stCondLst>
                            <p:childTnLst>
                              <p:par>
                                <p:cTn id="58" presetID="2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childTnLst>
                                </p:cTn>
                              </p:par>
                            </p:childTnLst>
                          </p:cTn>
                        </p:par>
                        <p:par>
                          <p:cTn id="62" fill="hold">
                            <p:stCondLst>
                              <p:cond delay="6000"/>
                            </p:stCondLst>
                            <p:childTnLst>
                              <p:par>
                                <p:cTn id="63" presetID="12" presetClass="entr" presetSubtype="2"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additive="base">
                                        <p:cTn id="65" dur="500"/>
                                        <p:tgtEl>
                                          <p:spTgt spid="104"/>
                                        </p:tgtEl>
                                        <p:attrNameLst>
                                          <p:attrName>ppt_x</p:attrName>
                                        </p:attrNameLst>
                                      </p:cBhvr>
                                      <p:tavLst>
                                        <p:tav tm="0">
                                          <p:val>
                                            <p:strVal val="#ppt_x+#ppt_w*1.125000"/>
                                          </p:val>
                                        </p:tav>
                                        <p:tav tm="100000">
                                          <p:val>
                                            <p:strVal val="#ppt_x"/>
                                          </p:val>
                                        </p:tav>
                                      </p:tavLst>
                                    </p:anim>
                                    <p:animEffect transition="in" filter="wipe(left)">
                                      <p:cBhvr>
                                        <p:cTn id="66" dur="500"/>
                                        <p:tgtEl>
                                          <p:spTgt spid="104"/>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childTnLst>
                          </p:cTn>
                        </p:par>
                        <p:par>
                          <p:cTn id="71" fill="hold">
                            <p:stCondLst>
                              <p:cond delay="7000"/>
                            </p:stCondLst>
                            <p:childTnLst>
                              <p:par>
                                <p:cTn id="72" presetID="18" presetClass="entr" presetSubtype="3" fill="hold"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strips(upRight)">
                                      <p:cBhvr>
                                        <p:cTn id="74" dur="500"/>
                                        <p:tgtEl>
                                          <p:spTgt spid="73"/>
                                        </p:tgtEl>
                                      </p:cBhvr>
                                    </p:animEffect>
                                  </p:childTnLst>
                                </p:cTn>
                              </p:par>
                            </p:childTnLst>
                          </p:cTn>
                        </p:par>
                        <p:par>
                          <p:cTn id="75" fill="hold">
                            <p:stCondLst>
                              <p:cond delay="7500"/>
                            </p:stCondLst>
                            <p:childTnLst>
                              <p:par>
                                <p:cTn id="76" presetID="2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12" presetClass="entr" presetSubtype="1"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 calcmode="lin" valueType="num">
                                      <p:cBhvr additive="base">
                                        <p:cTn id="83" dur="500"/>
                                        <p:tgtEl>
                                          <p:spTgt spid="106"/>
                                        </p:tgtEl>
                                        <p:attrNameLst>
                                          <p:attrName>ppt_y</p:attrName>
                                        </p:attrNameLst>
                                      </p:cBhvr>
                                      <p:tavLst>
                                        <p:tav tm="0">
                                          <p:val>
                                            <p:strVal val="#ppt_y-#ppt_h*1.125000"/>
                                          </p:val>
                                        </p:tav>
                                        <p:tav tm="100000">
                                          <p:val>
                                            <p:strVal val="#ppt_y"/>
                                          </p:val>
                                        </p:tav>
                                      </p:tavLst>
                                    </p:anim>
                                    <p:animEffect transition="in" filter="wipe(down)">
                                      <p:cBhvr>
                                        <p:cTn id="84" dur="500"/>
                                        <p:tgtEl>
                                          <p:spTgt spid="106"/>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up)">
                                      <p:cBhvr>
                                        <p:cTn id="88" dur="500"/>
                                        <p:tgtEl>
                                          <p:spTgt spid="107"/>
                                        </p:tgtEl>
                                      </p:cBhvr>
                                    </p:animEffect>
                                  </p:childTnLst>
                                </p:cTn>
                              </p:par>
                            </p:childTnLst>
                          </p:cTn>
                        </p:par>
                        <p:par>
                          <p:cTn id="89" fill="hold">
                            <p:stCondLst>
                              <p:cond delay="9000"/>
                            </p:stCondLst>
                            <p:childTnLst>
                              <p:par>
                                <p:cTn id="90" presetID="18" presetClass="entr" presetSubtype="12" fill="hold" nodeType="after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strips(downLeft)">
                                      <p:cBhvr>
                                        <p:cTn id="92" dur="500"/>
                                        <p:tgtEl>
                                          <p:spTgt spid="81"/>
                                        </p:tgtEl>
                                      </p:cBhvr>
                                    </p:animEffect>
                                  </p:childTnLst>
                                </p:cTn>
                              </p:par>
                            </p:childTnLst>
                          </p:cTn>
                        </p:par>
                        <p:par>
                          <p:cTn id="93" fill="hold">
                            <p:stCondLst>
                              <p:cond delay="9500"/>
                            </p:stCondLst>
                            <p:childTnLst>
                              <p:par>
                                <p:cTn id="94" presetID="23" presetClass="entr" presetSubtype="16"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 calcmode="lin" valueType="num">
                                      <p:cBhvr>
                                        <p:cTn id="96" dur="500" fill="hold"/>
                                        <p:tgtEl>
                                          <p:spTgt spid="82"/>
                                        </p:tgtEl>
                                        <p:attrNameLst>
                                          <p:attrName>ppt_w</p:attrName>
                                        </p:attrNameLst>
                                      </p:cBhvr>
                                      <p:tavLst>
                                        <p:tav tm="0">
                                          <p:val>
                                            <p:fltVal val="0"/>
                                          </p:val>
                                        </p:tav>
                                        <p:tav tm="100000">
                                          <p:val>
                                            <p:strVal val="#ppt_w"/>
                                          </p:val>
                                        </p:tav>
                                      </p:tavLst>
                                    </p:anim>
                                    <p:anim calcmode="lin" valueType="num">
                                      <p:cBhvr>
                                        <p:cTn id="97" dur="500" fill="hold"/>
                                        <p:tgtEl>
                                          <p:spTgt spid="82"/>
                                        </p:tgtEl>
                                        <p:attrNameLst>
                                          <p:attrName>ppt_h</p:attrName>
                                        </p:attrNameLst>
                                      </p:cBhvr>
                                      <p:tavLst>
                                        <p:tav tm="0">
                                          <p:val>
                                            <p:fltVal val="0"/>
                                          </p:val>
                                        </p:tav>
                                        <p:tav tm="100000">
                                          <p:val>
                                            <p:strVal val="#ppt_h"/>
                                          </p:val>
                                        </p:tav>
                                      </p:tavLst>
                                    </p:anim>
                                  </p:childTnLst>
                                </p:cTn>
                              </p:par>
                            </p:childTnLst>
                          </p:cTn>
                        </p:par>
                        <p:par>
                          <p:cTn id="98" fill="hold">
                            <p:stCondLst>
                              <p:cond delay="10000"/>
                            </p:stCondLst>
                            <p:childTnLst>
                              <p:par>
                                <p:cTn id="99" presetID="12" presetClass="entr" presetSubtype="8"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 calcmode="lin" valueType="num">
                                      <p:cBhvr additive="base">
                                        <p:cTn id="101" dur="500"/>
                                        <p:tgtEl>
                                          <p:spTgt spid="108"/>
                                        </p:tgtEl>
                                        <p:attrNameLst>
                                          <p:attrName>ppt_x</p:attrName>
                                        </p:attrNameLst>
                                      </p:cBhvr>
                                      <p:tavLst>
                                        <p:tav tm="0">
                                          <p:val>
                                            <p:strVal val="#ppt_x-#ppt_w*1.125000"/>
                                          </p:val>
                                        </p:tav>
                                        <p:tav tm="100000">
                                          <p:val>
                                            <p:strVal val="#ppt_x"/>
                                          </p:val>
                                        </p:tav>
                                      </p:tavLst>
                                    </p:anim>
                                    <p:animEffect transition="in" filter="wipe(right)">
                                      <p:cBhvr>
                                        <p:cTn id="102" dur="500"/>
                                        <p:tgtEl>
                                          <p:spTgt spid="108"/>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109"/>
                                        </p:tgtEl>
                                        <p:attrNameLst>
                                          <p:attrName>style.visibility</p:attrName>
                                        </p:attrNameLst>
                                      </p:cBhvr>
                                      <p:to>
                                        <p:strVal val="visible"/>
                                      </p:to>
                                    </p:set>
                                    <p:animEffect transition="in" filter="wipe(right)">
                                      <p:cBhvr>
                                        <p:cTn id="106" dur="500"/>
                                        <p:tgtEl>
                                          <p:spTgt spid="109"/>
                                        </p:tgtEl>
                                      </p:cBhvr>
                                    </p:animEffect>
                                  </p:childTnLst>
                                </p:cTn>
                              </p:par>
                            </p:childTnLst>
                          </p:cTn>
                        </p:par>
                        <p:par>
                          <p:cTn id="107" fill="hold">
                            <p:stCondLst>
                              <p:cond delay="1100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881255" y="0"/>
            <a:ext cx="6310745" cy="6858000"/>
            <a:chOff x="5881255" y="0"/>
            <a:chExt cx="6310745" cy="6858000"/>
          </a:xfrm>
          <a:solidFill>
            <a:schemeClr val="accent2"/>
          </a:solidFill>
        </p:grpSpPr>
        <p:sp>
          <p:nvSpPr>
            <p:cNvPr id="44" name="矩形 43"/>
            <p:cNvSpPr/>
            <p:nvPr/>
          </p:nvSpPr>
          <p:spPr>
            <a:xfrm>
              <a:off x="6096000" y="0"/>
              <a:ext cx="6096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881255" y="3214255"/>
              <a:ext cx="429491" cy="429491"/>
              <a:chOff x="5881255" y="3280123"/>
              <a:chExt cx="429491" cy="429491"/>
            </a:xfrm>
            <a:grpFill/>
          </p:grpSpPr>
          <p:sp>
            <p:nvSpPr>
              <p:cNvPr id="68" name="椭圆 67"/>
              <p:cNvSpPr/>
              <p:nvPr/>
            </p:nvSpPr>
            <p:spPr>
              <a:xfrm>
                <a:off x="5881255" y="3280123"/>
                <a:ext cx="429491" cy="4294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954387" y="3353255"/>
                <a:ext cx="283226" cy="28322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矩形 73"/>
          <p:cNvSpPr/>
          <p:nvPr/>
        </p:nvSpPr>
        <p:spPr>
          <a:xfrm>
            <a:off x="1856509" y="1675486"/>
            <a:ext cx="2382982" cy="1745673"/>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952509" y="1675486"/>
            <a:ext cx="2382982" cy="1745673"/>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066299" y="3676489"/>
            <a:ext cx="536359" cy="536359"/>
            <a:chOff x="2133354" y="3788238"/>
            <a:chExt cx="536359" cy="536359"/>
          </a:xfrm>
        </p:grpSpPr>
        <p:sp>
          <p:nvSpPr>
            <p:cNvPr id="77" name="矩形 76"/>
            <p:cNvSpPr/>
            <p:nvPr/>
          </p:nvSpPr>
          <p:spPr>
            <a:xfrm>
              <a:off x="2133354"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a:grpSpLocks noChangeAspect="1"/>
            </p:cNvGrpSpPr>
            <p:nvPr/>
          </p:nvGrpSpPr>
          <p:grpSpPr>
            <a:xfrm>
              <a:off x="2224731" y="3904750"/>
              <a:ext cx="353604" cy="303335"/>
              <a:chOff x="5084763" y="971548"/>
              <a:chExt cx="323854" cy="277813"/>
            </a:xfrm>
            <a:solidFill>
              <a:schemeClr val="bg1"/>
            </a:solidFill>
          </p:grpSpPr>
          <p:sp>
            <p:nvSpPr>
              <p:cNvPr id="80"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83" name="组合 82"/>
          <p:cNvGrpSpPr/>
          <p:nvPr/>
        </p:nvGrpSpPr>
        <p:grpSpPr>
          <a:xfrm>
            <a:off x="3493342" y="3676489"/>
            <a:ext cx="536359" cy="536359"/>
            <a:chOff x="3560397" y="3788238"/>
            <a:chExt cx="536359" cy="536359"/>
          </a:xfrm>
        </p:grpSpPr>
        <p:sp>
          <p:nvSpPr>
            <p:cNvPr id="84" name="矩形 83"/>
            <p:cNvSpPr/>
            <p:nvPr/>
          </p:nvSpPr>
          <p:spPr>
            <a:xfrm>
              <a:off x="3560397"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grpSp>
      <p:grpSp>
        <p:nvGrpSpPr>
          <p:cNvPr id="86" name="组合 85"/>
          <p:cNvGrpSpPr/>
          <p:nvPr/>
        </p:nvGrpSpPr>
        <p:grpSpPr>
          <a:xfrm>
            <a:off x="2779820" y="3676489"/>
            <a:ext cx="536359" cy="536359"/>
            <a:chOff x="2846876" y="3788238"/>
            <a:chExt cx="536359" cy="536359"/>
          </a:xfrm>
        </p:grpSpPr>
        <p:sp>
          <p:nvSpPr>
            <p:cNvPr id="87" name="矩形 86"/>
            <p:cNvSpPr/>
            <p:nvPr/>
          </p:nvSpPr>
          <p:spPr>
            <a:xfrm>
              <a:off x="2846876"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9" name="组合 88"/>
          <p:cNvGrpSpPr/>
          <p:nvPr/>
        </p:nvGrpSpPr>
        <p:grpSpPr>
          <a:xfrm>
            <a:off x="8162299" y="3676489"/>
            <a:ext cx="536359" cy="536359"/>
            <a:chOff x="2133354" y="3788238"/>
            <a:chExt cx="536359" cy="536359"/>
          </a:xfrm>
        </p:grpSpPr>
        <p:sp>
          <p:nvSpPr>
            <p:cNvPr id="90" name="矩形 89"/>
            <p:cNvSpPr/>
            <p:nvPr/>
          </p:nvSpPr>
          <p:spPr>
            <a:xfrm>
              <a:off x="2133354"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a:grpSpLocks noChangeAspect="1"/>
            </p:cNvGrpSpPr>
            <p:nvPr/>
          </p:nvGrpSpPr>
          <p:grpSpPr>
            <a:xfrm>
              <a:off x="2224731" y="3904750"/>
              <a:ext cx="353604" cy="303335"/>
              <a:chOff x="5084763" y="971548"/>
              <a:chExt cx="323854" cy="277813"/>
            </a:xfrm>
            <a:solidFill>
              <a:schemeClr val="bg1"/>
            </a:solidFill>
          </p:grpSpPr>
          <p:sp>
            <p:nvSpPr>
              <p:cNvPr id="92"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95" name="组合 94"/>
          <p:cNvGrpSpPr/>
          <p:nvPr/>
        </p:nvGrpSpPr>
        <p:grpSpPr>
          <a:xfrm>
            <a:off x="9589342" y="3676489"/>
            <a:ext cx="536359" cy="536359"/>
            <a:chOff x="3560397" y="3788238"/>
            <a:chExt cx="536359" cy="536359"/>
          </a:xfrm>
        </p:grpSpPr>
        <p:sp>
          <p:nvSpPr>
            <p:cNvPr id="96" name="矩形 95"/>
            <p:cNvSpPr/>
            <p:nvPr/>
          </p:nvSpPr>
          <p:spPr>
            <a:xfrm>
              <a:off x="3560397"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8" name="组合 97"/>
          <p:cNvGrpSpPr/>
          <p:nvPr/>
        </p:nvGrpSpPr>
        <p:grpSpPr>
          <a:xfrm>
            <a:off x="8875820" y="3676489"/>
            <a:ext cx="536359" cy="536359"/>
            <a:chOff x="2846876" y="3788238"/>
            <a:chExt cx="536359" cy="536359"/>
          </a:xfrm>
        </p:grpSpPr>
        <p:sp>
          <p:nvSpPr>
            <p:cNvPr id="99" name="矩形 98"/>
            <p:cNvSpPr/>
            <p:nvPr/>
          </p:nvSpPr>
          <p:spPr>
            <a:xfrm>
              <a:off x="2846876"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TextBox 11"/>
          <p:cNvSpPr txBox="1"/>
          <p:nvPr/>
        </p:nvSpPr>
        <p:spPr>
          <a:xfrm>
            <a:off x="1164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06" name="TextBox 11"/>
          <p:cNvSpPr txBox="1"/>
          <p:nvPr/>
        </p:nvSpPr>
        <p:spPr>
          <a:xfrm>
            <a:off x="7260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bg1">
                    <a:lumMod val="7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54747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14:presetBounceEnd="4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3540901" y="1097177"/>
            <a:ext cx="5284718" cy="4122066"/>
            <a:chOff x="1248207" y="1074501"/>
            <a:chExt cx="5407191" cy="4756567"/>
          </a:xfrm>
          <a:solidFill>
            <a:schemeClr val="bg1">
              <a:lumMod val="50000"/>
              <a:alpha val="40000"/>
            </a:schemeClr>
          </a:solidFill>
        </p:grpSpPr>
        <p:sp>
          <p:nvSpPr>
            <p:cNvPr id="186"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7"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8"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9"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0"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1"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2"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3"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4"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5"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6"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7"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8"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9"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0"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1"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2"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3"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4"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5"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6"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7"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8"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9"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0"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1"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2"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3"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4"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5"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6"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7"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graphicFrame>
        <p:nvGraphicFramePr>
          <p:cNvPr id="116" name="Chart 259"/>
          <p:cNvGraphicFramePr/>
          <p:nvPr>
            <p:extLst/>
          </p:nvPr>
        </p:nvGraphicFramePr>
        <p:xfrm>
          <a:off x="2911688" y="4877661"/>
          <a:ext cx="1320800" cy="1263375"/>
        </p:xfrm>
        <a:graphic>
          <a:graphicData uri="http://schemas.openxmlformats.org/drawingml/2006/chart">
            <c:chart xmlns:c="http://schemas.openxmlformats.org/drawingml/2006/chart" xmlns:r="http://schemas.openxmlformats.org/officeDocument/2006/relationships" r:id="rId3"/>
          </a:graphicData>
        </a:graphic>
      </p:graphicFrame>
      <p:sp>
        <p:nvSpPr>
          <p:cNvPr id="117" name="Text Box 10"/>
          <p:cNvSpPr txBox="1">
            <a:spLocks noChangeArrowheads="1"/>
          </p:cNvSpPr>
          <p:nvPr/>
        </p:nvSpPr>
        <p:spPr bwMode="auto">
          <a:xfrm>
            <a:off x="314735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55%</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19" name="Chart 265"/>
          <p:cNvGraphicFramePr/>
          <p:nvPr>
            <p:extLst/>
          </p:nvPr>
        </p:nvGraphicFramePr>
        <p:xfrm>
          <a:off x="1318802" y="4877661"/>
          <a:ext cx="1320800" cy="1263375"/>
        </p:xfrm>
        <a:graphic>
          <a:graphicData uri="http://schemas.openxmlformats.org/drawingml/2006/chart">
            <c:chart xmlns:c="http://schemas.openxmlformats.org/drawingml/2006/chart" xmlns:r="http://schemas.openxmlformats.org/officeDocument/2006/relationships" r:id="rId4"/>
          </a:graphicData>
        </a:graphic>
      </p:graphicFrame>
      <p:sp>
        <p:nvSpPr>
          <p:cNvPr id="120" name="Text Box 10"/>
          <p:cNvSpPr txBox="1">
            <a:spLocks noChangeArrowheads="1"/>
          </p:cNvSpPr>
          <p:nvPr/>
        </p:nvSpPr>
        <p:spPr bwMode="auto">
          <a:xfrm>
            <a:off x="15544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35%</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2" name="Chart 270"/>
          <p:cNvGraphicFramePr/>
          <p:nvPr>
            <p:extLst>
              <p:ext uri="{D42A27DB-BD31-4B8C-83A1-F6EECF244321}">
                <p14:modId xmlns:p14="http://schemas.microsoft.com/office/powerpoint/2010/main" val="1104957860"/>
              </p:ext>
            </p:extLst>
          </p:nvPr>
        </p:nvGraphicFramePr>
        <p:xfrm>
          <a:off x="4678869" y="4877661"/>
          <a:ext cx="1320800" cy="1263375"/>
        </p:xfrm>
        <a:graphic>
          <a:graphicData uri="http://schemas.openxmlformats.org/drawingml/2006/chart">
            <c:chart xmlns:c="http://schemas.openxmlformats.org/drawingml/2006/chart" xmlns:r="http://schemas.openxmlformats.org/officeDocument/2006/relationships" r:id="rId5"/>
          </a:graphicData>
        </a:graphic>
      </p:graphicFrame>
      <p:sp>
        <p:nvSpPr>
          <p:cNvPr id="123" name="Text Box 10"/>
          <p:cNvSpPr txBox="1">
            <a:spLocks noChangeArrowheads="1"/>
          </p:cNvSpPr>
          <p:nvPr/>
        </p:nvSpPr>
        <p:spPr bwMode="auto">
          <a:xfrm>
            <a:off x="491453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1"/>
                </a:solidFill>
                <a:latin typeface="Open Sans" pitchFamily="34" charset="0"/>
                <a:ea typeface="Open Sans" pitchFamily="34" charset="0"/>
                <a:cs typeface="Open Sans" pitchFamily="34" charset="0"/>
              </a:rPr>
              <a:t>21%</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5" name="Chart 274"/>
          <p:cNvGraphicFramePr/>
          <p:nvPr>
            <p:extLst>
              <p:ext uri="{D42A27DB-BD31-4B8C-83A1-F6EECF244321}">
                <p14:modId xmlns:p14="http://schemas.microsoft.com/office/powerpoint/2010/main" val="2734229741"/>
              </p:ext>
            </p:extLst>
          </p:nvPr>
        </p:nvGraphicFramePr>
        <p:xfrm>
          <a:off x="6522501" y="4877661"/>
          <a:ext cx="1320800" cy="1263375"/>
        </p:xfrm>
        <a:graphic>
          <a:graphicData uri="http://schemas.openxmlformats.org/drawingml/2006/chart">
            <c:chart xmlns:c="http://schemas.openxmlformats.org/drawingml/2006/chart" xmlns:r="http://schemas.openxmlformats.org/officeDocument/2006/relationships" r:id="rId6"/>
          </a:graphicData>
        </a:graphic>
      </p:graphicFrame>
      <p:sp>
        <p:nvSpPr>
          <p:cNvPr id="126" name="Text Box 10"/>
          <p:cNvSpPr txBox="1">
            <a:spLocks noChangeArrowheads="1"/>
          </p:cNvSpPr>
          <p:nvPr/>
        </p:nvSpPr>
        <p:spPr bwMode="auto">
          <a:xfrm>
            <a:off x="67581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42%</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28" name="Chart 294"/>
          <p:cNvGraphicFramePr/>
          <p:nvPr>
            <p:extLst>
              <p:ext uri="{D42A27DB-BD31-4B8C-83A1-F6EECF244321}">
                <p14:modId xmlns:p14="http://schemas.microsoft.com/office/powerpoint/2010/main" val="821362129"/>
              </p:ext>
            </p:extLst>
          </p:nvPr>
        </p:nvGraphicFramePr>
        <p:xfrm>
          <a:off x="8253506" y="4877661"/>
          <a:ext cx="1320800" cy="1263375"/>
        </p:xfrm>
        <a:graphic>
          <a:graphicData uri="http://schemas.openxmlformats.org/drawingml/2006/chart">
            <c:chart xmlns:c="http://schemas.openxmlformats.org/drawingml/2006/chart" xmlns:r="http://schemas.openxmlformats.org/officeDocument/2006/relationships" r:id="rId7"/>
          </a:graphicData>
        </a:graphic>
      </p:graphicFrame>
      <p:sp>
        <p:nvSpPr>
          <p:cNvPr id="129" name="Text Box 10"/>
          <p:cNvSpPr txBox="1">
            <a:spLocks noChangeArrowheads="1"/>
          </p:cNvSpPr>
          <p:nvPr/>
        </p:nvSpPr>
        <p:spPr bwMode="auto">
          <a:xfrm>
            <a:off x="848916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94%</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31" name="Chart 298"/>
          <p:cNvGraphicFramePr/>
          <p:nvPr>
            <p:extLst>
              <p:ext uri="{D42A27DB-BD31-4B8C-83A1-F6EECF244321}">
                <p14:modId xmlns:p14="http://schemas.microsoft.com/office/powerpoint/2010/main" val="3253625382"/>
              </p:ext>
            </p:extLst>
          </p:nvPr>
        </p:nvGraphicFramePr>
        <p:xfrm>
          <a:off x="9769689" y="4877661"/>
          <a:ext cx="1320800" cy="1263375"/>
        </p:xfrm>
        <a:graphic>
          <a:graphicData uri="http://schemas.openxmlformats.org/drawingml/2006/chart">
            <c:chart xmlns:c="http://schemas.openxmlformats.org/drawingml/2006/chart" xmlns:r="http://schemas.openxmlformats.org/officeDocument/2006/relationships" r:id="rId8"/>
          </a:graphicData>
        </a:graphic>
      </p:graphicFrame>
      <p:sp>
        <p:nvSpPr>
          <p:cNvPr id="132" name="Text Box 10"/>
          <p:cNvSpPr txBox="1">
            <a:spLocks noChangeArrowheads="1"/>
          </p:cNvSpPr>
          <p:nvPr/>
        </p:nvSpPr>
        <p:spPr bwMode="auto">
          <a:xfrm>
            <a:off x="1002068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2"/>
                </a:solidFill>
                <a:latin typeface="Open Sans" pitchFamily="34" charset="0"/>
                <a:ea typeface="Open Sans" pitchFamily="34" charset="0"/>
                <a:cs typeface="Open Sans" pitchFamily="34" charset="0"/>
              </a:rPr>
              <a:t>89%</a:t>
            </a:r>
            <a:endParaRPr lang="en-US" sz="1600" dirty="0">
              <a:solidFill>
                <a:schemeClr val="accent2"/>
              </a:solidFill>
              <a:latin typeface="Open Sans" pitchFamily="34" charset="0"/>
              <a:ea typeface="Open Sans" pitchFamily="34" charset="0"/>
              <a:cs typeface="Open Sans" pitchFamily="34" charset="0"/>
            </a:endParaRPr>
          </a:p>
        </p:txBody>
      </p:sp>
      <p:sp>
        <p:nvSpPr>
          <p:cNvPr id="134" name="Oval 302"/>
          <p:cNvSpPr/>
          <p:nvPr/>
        </p:nvSpPr>
        <p:spPr>
          <a:xfrm>
            <a:off x="4560846" y="217482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5" name="Oval 303"/>
          <p:cNvSpPr/>
          <p:nvPr/>
        </p:nvSpPr>
        <p:spPr>
          <a:xfrm>
            <a:off x="4281419" y="3251530"/>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6" name="Oval 304"/>
          <p:cNvSpPr/>
          <p:nvPr/>
        </p:nvSpPr>
        <p:spPr>
          <a:xfrm>
            <a:off x="6067283" y="3660982"/>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7" name="Oval 305"/>
          <p:cNvSpPr/>
          <p:nvPr/>
        </p:nvSpPr>
        <p:spPr>
          <a:xfrm>
            <a:off x="6598217" y="3299918"/>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8" name="Oval 306"/>
          <p:cNvSpPr/>
          <p:nvPr/>
        </p:nvSpPr>
        <p:spPr>
          <a:xfrm>
            <a:off x="7338268" y="267749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9" name="Oval 307"/>
          <p:cNvSpPr/>
          <p:nvPr/>
        </p:nvSpPr>
        <p:spPr>
          <a:xfrm>
            <a:off x="7860480" y="3581246"/>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40" name="Straight Arrow Connector 568"/>
          <p:cNvCxnSpPr/>
          <p:nvPr/>
        </p:nvCxnSpPr>
        <p:spPr>
          <a:xfrm>
            <a:off x="1987054" y="2233836"/>
            <a:ext cx="0" cy="2643825"/>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Connector 571"/>
          <p:cNvCxnSpPr>
            <a:stCxn id="134" idx="2"/>
          </p:cNvCxnSpPr>
          <p:nvPr/>
        </p:nvCxnSpPr>
        <p:spPr>
          <a:xfrm flipH="1">
            <a:off x="1987054" y="2233836"/>
            <a:ext cx="257379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Arrow Connector 573"/>
          <p:cNvCxnSpPr/>
          <p:nvPr/>
        </p:nvCxnSpPr>
        <p:spPr>
          <a:xfrm>
            <a:off x="3554308" y="3305009"/>
            <a:ext cx="0" cy="157265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Connector 576"/>
          <p:cNvCxnSpPr>
            <a:stCxn id="135" idx="2"/>
          </p:cNvCxnSpPr>
          <p:nvPr/>
        </p:nvCxnSpPr>
        <p:spPr>
          <a:xfrm flipH="1">
            <a:off x="3554308" y="3310542"/>
            <a:ext cx="72711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Arrow Connector 585"/>
          <p:cNvCxnSpPr/>
          <p:nvPr/>
        </p:nvCxnSpPr>
        <p:spPr>
          <a:xfrm>
            <a:off x="5336809" y="3719993"/>
            <a:ext cx="0" cy="1145858"/>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Connector 586"/>
          <p:cNvCxnSpPr>
            <a:stCxn id="136" idx="2"/>
          </p:cNvCxnSpPr>
          <p:nvPr/>
        </p:nvCxnSpPr>
        <p:spPr>
          <a:xfrm flipH="1">
            <a:off x="5335313" y="3719994"/>
            <a:ext cx="73197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Arrow Connector 596"/>
          <p:cNvCxnSpPr/>
          <p:nvPr/>
        </p:nvCxnSpPr>
        <p:spPr>
          <a:xfrm>
            <a:off x="7180222" y="3358929"/>
            <a:ext cx="0" cy="150692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Connector 597"/>
          <p:cNvCxnSpPr/>
          <p:nvPr/>
        </p:nvCxnSpPr>
        <p:spPr>
          <a:xfrm>
            <a:off x="6716240" y="3358930"/>
            <a:ext cx="4639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Arrow Connector 604"/>
          <p:cNvCxnSpPr/>
          <p:nvPr/>
        </p:nvCxnSpPr>
        <p:spPr>
          <a:xfrm>
            <a:off x="8913907" y="2736505"/>
            <a:ext cx="0" cy="2129346"/>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Connector 605"/>
          <p:cNvCxnSpPr>
            <a:endCxn id="138" idx="6"/>
          </p:cNvCxnSpPr>
          <p:nvPr/>
        </p:nvCxnSpPr>
        <p:spPr>
          <a:xfrm flipH="1">
            <a:off x="7456291" y="2736506"/>
            <a:ext cx="14576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Arrow Connector 608"/>
          <p:cNvCxnSpPr/>
          <p:nvPr/>
        </p:nvCxnSpPr>
        <p:spPr>
          <a:xfrm>
            <a:off x="10429302" y="3646770"/>
            <a:ext cx="0" cy="1219081"/>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Connector 609"/>
          <p:cNvCxnSpPr>
            <a:endCxn id="139" idx="6"/>
          </p:cNvCxnSpPr>
          <p:nvPr/>
        </p:nvCxnSpPr>
        <p:spPr>
          <a:xfrm flipH="1">
            <a:off x="7978503" y="3640258"/>
            <a:ext cx="24507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8" name="TextBox 159"/>
          <p:cNvSpPr txBox="1"/>
          <p:nvPr/>
        </p:nvSpPr>
        <p:spPr>
          <a:xfrm>
            <a:off x="1348260"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9" name="TextBox 159"/>
          <p:cNvSpPr txBox="1"/>
          <p:nvPr/>
        </p:nvSpPr>
        <p:spPr>
          <a:xfrm>
            <a:off x="2923365"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0" name="TextBox 159"/>
          <p:cNvSpPr txBox="1"/>
          <p:nvPr/>
        </p:nvSpPr>
        <p:spPr>
          <a:xfrm>
            <a:off x="4702337"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1" name="TextBox 159"/>
          <p:cNvSpPr txBox="1"/>
          <p:nvPr/>
        </p:nvSpPr>
        <p:spPr>
          <a:xfrm>
            <a:off x="6549279"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2" name="TextBox 159"/>
          <p:cNvSpPr txBox="1"/>
          <p:nvPr/>
        </p:nvSpPr>
        <p:spPr>
          <a:xfrm>
            <a:off x="828296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3" name="TextBox 159"/>
          <p:cNvSpPr txBox="1"/>
          <p:nvPr/>
        </p:nvSpPr>
        <p:spPr>
          <a:xfrm>
            <a:off x="981448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2">
                    <a:lumMod val="7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2">
                  <a:lumMod val="75000"/>
                </a:schemeClr>
              </a:solidFill>
              <a:latin typeface="Arial" panose="020B0604020202020204" pitchFamily="34" charset="0"/>
              <a:ea typeface="宋体" pitchFamily="2" charset="-122"/>
              <a:cs typeface="Arial" panose="020B0604020202020204" pitchFamily="34" charset="0"/>
            </a:endParaRPr>
          </a:p>
        </p:txBody>
      </p:sp>
      <p:sp>
        <p:nvSpPr>
          <p:cNvPr id="7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2">
                    <a:lumMod val="7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4253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500"/>
                                        <p:tgtEl>
                                          <p:spTgt spid="7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randombar(horizontal)">
                                      <p:cBhvr>
                                        <p:cTn id="15" dur="750"/>
                                        <p:tgtEl>
                                          <p:spTgt spid="185"/>
                                        </p:tgtEl>
                                      </p:cBhvr>
                                    </p:animEffect>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 calcmode="lin" valueType="num">
                                      <p:cBhvr additive="base">
                                        <p:cTn id="19" dur="350" fill="hold"/>
                                        <p:tgtEl>
                                          <p:spTgt spid="134"/>
                                        </p:tgtEl>
                                        <p:attrNameLst>
                                          <p:attrName>ppt_x</p:attrName>
                                        </p:attrNameLst>
                                      </p:cBhvr>
                                      <p:tavLst>
                                        <p:tav tm="0">
                                          <p:val>
                                            <p:strVal val="1+#ppt_w/2"/>
                                          </p:val>
                                        </p:tav>
                                        <p:tav tm="100000">
                                          <p:val>
                                            <p:strVal val="#ppt_x"/>
                                          </p:val>
                                        </p:tav>
                                      </p:tavLst>
                                    </p:anim>
                                    <p:anim calcmode="lin" valueType="num">
                                      <p:cBhvr additive="base">
                                        <p:cTn id="20" dur="350" fill="hold"/>
                                        <p:tgtEl>
                                          <p:spTgt spid="134"/>
                                        </p:tgtEl>
                                        <p:attrNameLst>
                                          <p:attrName>ppt_y</p:attrName>
                                        </p:attrNameLst>
                                      </p:cBhvr>
                                      <p:tavLst>
                                        <p:tav tm="0">
                                          <p:val>
                                            <p:strVal val="#ppt_y"/>
                                          </p:val>
                                        </p:tav>
                                        <p:tav tm="100000">
                                          <p:val>
                                            <p:strVal val="#ppt_y"/>
                                          </p:val>
                                        </p:tav>
                                      </p:tavLst>
                                    </p:anim>
                                  </p:childTnLst>
                                </p:cTn>
                              </p:par>
                            </p:childTnLst>
                          </p:cTn>
                        </p:par>
                        <p:par>
                          <p:cTn id="21" fill="hold">
                            <p:stCondLst>
                              <p:cond delay="2100"/>
                            </p:stCondLst>
                            <p:childTnLst>
                              <p:par>
                                <p:cTn id="22" presetID="22" presetClass="entr" presetSubtype="2" fill="hold"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right)">
                                      <p:cBhvr>
                                        <p:cTn id="24" dur="250"/>
                                        <p:tgtEl>
                                          <p:spTgt spid="141"/>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wipe(up)">
                                      <p:cBhvr>
                                        <p:cTn id="28" dur="250"/>
                                        <p:tgtEl>
                                          <p:spTgt spid="140"/>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350"/>
                                        <p:tgtEl>
                                          <p:spTgt spid="1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50"/>
                                        <p:tgtEl>
                                          <p:spTgt spid="120"/>
                                        </p:tgtEl>
                                      </p:cBhvr>
                                    </p:animEffect>
                                  </p:childTnLst>
                                </p:cTn>
                              </p:par>
                            </p:childTnLst>
                          </p:cTn>
                        </p:par>
                        <p:par>
                          <p:cTn id="36" fill="hold">
                            <p:stCondLst>
                              <p:cond delay="2950"/>
                            </p:stCondLst>
                            <p:childTnLst>
                              <p:par>
                                <p:cTn id="37" presetID="22" presetClass="entr" presetSubtype="8" fill="hold" grpId="0" nodeType="afterEffect">
                                  <p:stCondLst>
                                    <p:cond delay="0"/>
                                  </p:stCondLst>
                                  <p:childTnLst>
                                    <p:set>
                                      <p:cBhvr>
                                        <p:cTn id="38" dur="1" fill="hold">
                                          <p:stCondLst>
                                            <p:cond delay="0"/>
                                          </p:stCondLst>
                                        </p:cTn>
                                        <p:tgtEl>
                                          <p:spTgt spid="218"/>
                                        </p:tgtEl>
                                        <p:attrNameLst>
                                          <p:attrName>style.visibility</p:attrName>
                                        </p:attrNameLst>
                                      </p:cBhvr>
                                      <p:to>
                                        <p:strVal val="visible"/>
                                      </p:to>
                                    </p:set>
                                    <p:animEffect transition="in" filter="wipe(left)">
                                      <p:cBhvr>
                                        <p:cTn id="39" dur="400"/>
                                        <p:tgtEl>
                                          <p:spTgt spid="218"/>
                                        </p:tgtEl>
                                      </p:cBhvr>
                                    </p:animEffect>
                                  </p:childTnLst>
                                </p:cTn>
                              </p:par>
                            </p:childTnLst>
                          </p:cTn>
                        </p:par>
                        <p:par>
                          <p:cTn id="40" fill="hold">
                            <p:stCondLst>
                              <p:cond delay="3350"/>
                            </p:stCondLst>
                            <p:childTnLst>
                              <p:par>
                                <p:cTn id="41" presetID="2" presetClass="entr" presetSubtype="6" fill="hold" grpId="0" nodeType="after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350" fill="hold"/>
                                        <p:tgtEl>
                                          <p:spTgt spid="135"/>
                                        </p:tgtEl>
                                        <p:attrNameLst>
                                          <p:attrName>ppt_x</p:attrName>
                                        </p:attrNameLst>
                                      </p:cBhvr>
                                      <p:tavLst>
                                        <p:tav tm="0">
                                          <p:val>
                                            <p:strVal val="1+#ppt_w/2"/>
                                          </p:val>
                                        </p:tav>
                                        <p:tav tm="100000">
                                          <p:val>
                                            <p:strVal val="#ppt_x"/>
                                          </p:val>
                                        </p:tav>
                                      </p:tavLst>
                                    </p:anim>
                                    <p:anim calcmode="lin" valueType="num">
                                      <p:cBhvr additive="base">
                                        <p:cTn id="44" dur="350" fill="hold"/>
                                        <p:tgtEl>
                                          <p:spTgt spid="135"/>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22" presetClass="entr" presetSubtype="2" fill="hold" nodeType="after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right)">
                                      <p:cBhvr>
                                        <p:cTn id="48" dur="150"/>
                                        <p:tgtEl>
                                          <p:spTgt spid="143"/>
                                        </p:tgtEl>
                                      </p:cBhvr>
                                    </p:animEffect>
                                  </p:childTnLst>
                                </p:cTn>
                              </p:par>
                            </p:childTnLst>
                          </p:cTn>
                        </p:par>
                        <p:par>
                          <p:cTn id="49" fill="hold">
                            <p:stCondLst>
                              <p:cond delay="3850"/>
                            </p:stCondLst>
                            <p:childTnLst>
                              <p:par>
                                <p:cTn id="50" presetID="22" presetClass="entr" presetSubtype="1" fill="hold" nodeType="afterEffect">
                                  <p:stCondLst>
                                    <p:cond delay="0"/>
                                  </p:stCondLst>
                                  <p:childTnLst>
                                    <p:set>
                                      <p:cBhvr>
                                        <p:cTn id="51" dur="1" fill="hold">
                                          <p:stCondLst>
                                            <p:cond delay="0"/>
                                          </p:stCondLst>
                                        </p:cTn>
                                        <p:tgtEl>
                                          <p:spTgt spid="142"/>
                                        </p:tgtEl>
                                        <p:attrNameLst>
                                          <p:attrName>style.visibility</p:attrName>
                                        </p:attrNameLst>
                                      </p:cBhvr>
                                      <p:to>
                                        <p:strVal val="visible"/>
                                      </p:to>
                                    </p:set>
                                    <p:animEffect transition="in" filter="wipe(up)">
                                      <p:cBhvr>
                                        <p:cTn id="52" dur="250"/>
                                        <p:tgtEl>
                                          <p:spTgt spid="142"/>
                                        </p:tgtEl>
                                      </p:cBhvr>
                                    </p:animEffect>
                                  </p:childTnLst>
                                </p:cTn>
                              </p:par>
                            </p:childTnLst>
                          </p:cTn>
                        </p:par>
                        <p:par>
                          <p:cTn id="53" fill="hold">
                            <p:stCondLst>
                              <p:cond delay="4100"/>
                            </p:stCondLst>
                            <p:childTnLst>
                              <p:par>
                                <p:cTn id="54" presetID="10" presetClass="entr" presetSubtype="0" fill="hold" grpId="0" nodeType="after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35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fade">
                                      <p:cBhvr>
                                        <p:cTn id="59" dur="350"/>
                                        <p:tgtEl>
                                          <p:spTgt spid="117"/>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219"/>
                                        </p:tgtEl>
                                        <p:attrNameLst>
                                          <p:attrName>style.visibility</p:attrName>
                                        </p:attrNameLst>
                                      </p:cBhvr>
                                      <p:to>
                                        <p:strVal val="visible"/>
                                      </p:to>
                                    </p:set>
                                    <p:animEffect transition="in" filter="wipe(left)">
                                      <p:cBhvr>
                                        <p:cTn id="63" dur="400"/>
                                        <p:tgtEl>
                                          <p:spTgt spid="219"/>
                                        </p:tgtEl>
                                      </p:cBhvr>
                                    </p:animEffect>
                                  </p:childTnLst>
                                </p:cTn>
                              </p:par>
                            </p:childTnLst>
                          </p:cTn>
                        </p:par>
                        <p:par>
                          <p:cTn id="64" fill="hold">
                            <p:stCondLst>
                              <p:cond delay="4850"/>
                            </p:stCondLst>
                            <p:childTnLst>
                              <p:par>
                                <p:cTn id="65" presetID="2" presetClass="entr" presetSubtype="1"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 calcmode="lin" valueType="num">
                                      <p:cBhvr additive="base">
                                        <p:cTn id="67" dur="350" fill="hold"/>
                                        <p:tgtEl>
                                          <p:spTgt spid="136"/>
                                        </p:tgtEl>
                                        <p:attrNameLst>
                                          <p:attrName>ppt_x</p:attrName>
                                        </p:attrNameLst>
                                      </p:cBhvr>
                                      <p:tavLst>
                                        <p:tav tm="0">
                                          <p:val>
                                            <p:strVal val="#ppt_x"/>
                                          </p:val>
                                        </p:tav>
                                        <p:tav tm="100000">
                                          <p:val>
                                            <p:strVal val="#ppt_x"/>
                                          </p:val>
                                        </p:tav>
                                      </p:tavLst>
                                    </p:anim>
                                    <p:anim calcmode="lin" valueType="num">
                                      <p:cBhvr additive="base">
                                        <p:cTn id="68" dur="350" fill="hold"/>
                                        <p:tgtEl>
                                          <p:spTgt spid="136"/>
                                        </p:tgtEl>
                                        <p:attrNameLst>
                                          <p:attrName>ppt_y</p:attrName>
                                        </p:attrNameLst>
                                      </p:cBhvr>
                                      <p:tavLst>
                                        <p:tav tm="0">
                                          <p:val>
                                            <p:strVal val="0-#ppt_h/2"/>
                                          </p:val>
                                        </p:tav>
                                        <p:tav tm="100000">
                                          <p:val>
                                            <p:strVal val="#ppt_y"/>
                                          </p:val>
                                        </p:tav>
                                      </p:tavLst>
                                    </p:anim>
                                  </p:childTnLst>
                                </p:cTn>
                              </p:par>
                            </p:childTnLst>
                          </p:cTn>
                        </p:par>
                        <p:par>
                          <p:cTn id="69" fill="hold">
                            <p:stCondLst>
                              <p:cond delay="5200"/>
                            </p:stCondLst>
                            <p:childTnLst>
                              <p:par>
                                <p:cTn id="70" presetID="22" presetClass="entr" presetSubtype="2" fill="hold" nodeType="afterEffect">
                                  <p:stCondLst>
                                    <p:cond delay="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50"/>
                                        <p:tgtEl>
                                          <p:spTgt spid="145"/>
                                        </p:tgtEl>
                                      </p:cBhvr>
                                    </p:animEffect>
                                  </p:childTnLst>
                                </p:cTn>
                              </p:par>
                            </p:childTnLst>
                          </p:cTn>
                        </p:par>
                        <p:par>
                          <p:cTn id="73" fill="hold">
                            <p:stCondLst>
                              <p:cond delay="5350"/>
                            </p:stCondLst>
                            <p:childTnLst>
                              <p:par>
                                <p:cTn id="74" presetID="22" presetClass="entr" presetSubtype="1"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Effect transition="in" filter="wipe(up)">
                                      <p:cBhvr>
                                        <p:cTn id="76" dur="150"/>
                                        <p:tgtEl>
                                          <p:spTgt spid="144"/>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3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350"/>
                                        <p:tgtEl>
                                          <p:spTgt spid="123"/>
                                        </p:tgtEl>
                                      </p:cBhvr>
                                    </p:animEffect>
                                  </p:childTnLst>
                                </p:cTn>
                              </p:par>
                            </p:childTnLst>
                          </p:cTn>
                        </p:par>
                        <p:par>
                          <p:cTn id="84" fill="hold">
                            <p:stCondLst>
                              <p:cond delay="5850"/>
                            </p:stCondLst>
                            <p:childTnLst>
                              <p:par>
                                <p:cTn id="85" presetID="22" presetClass="entr" presetSubtype="8" fill="hold" grpId="0" nodeType="afterEffect">
                                  <p:stCondLst>
                                    <p:cond delay="0"/>
                                  </p:stCondLst>
                                  <p:childTnLst>
                                    <p:set>
                                      <p:cBhvr>
                                        <p:cTn id="86" dur="1" fill="hold">
                                          <p:stCondLst>
                                            <p:cond delay="0"/>
                                          </p:stCondLst>
                                        </p:cTn>
                                        <p:tgtEl>
                                          <p:spTgt spid="220"/>
                                        </p:tgtEl>
                                        <p:attrNameLst>
                                          <p:attrName>style.visibility</p:attrName>
                                        </p:attrNameLst>
                                      </p:cBhvr>
                                      <p:to>
                                        <p:strVal val="visible"/>
                                      </p:to>
                                    </p:set>
                                    <p:animEffect transition="in" filter="wipe(left)">
                                      <p:cBhvr>
                                        <p:cTn id="87" dur="400"/>
                                        <p:tgtEl>
                                          <p:spTgt spid="220"/>
                                        </p:tgtEl>
                                      </p:cBhvr>
                                    </p:animEffect>
                                  </p:childTnLst>
                                </p:cTn>
                              </p:par>
                            </p:childTnLst>
                          </p:cTn>
                        </p:par>
                        <p:par>
                          <p:cTn id="88" fill="hold">
                            <p:stCondLst>
                              <p:cond delay="6250"/>
                            </p:stCondLst>
                            <p:childTnLst>
                              <p:par>
                                <p:cTn id="89" presetID="2" presetClass="entr" presetSubtype="12" fill="hold" grpId="0"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additive="base">
                                        <p:cTn id="91" dur="350" fill="hold"/>
                                        <p:tgtEl>
                                          <p:spTgt spid="137"/>
                                        </p:tgtEl>
                                        <p:attrNameLst>
                                          <p:attrName>ppt_x</p:attrName>
                                        </p:attrNameLst>
                                      </p:cBhvr>
                                      <p:tavLst>
                                        <p:tav tm="0">
                                          <p:val>
                                            <p:strVal val="0-#ppt_w/2"/>
                                          </p:val>
                                        </p:tav>
                                        <p:tav tm="100000">
                                          <p:val>
                                            <p:strVal val="#ppt_x"/>
                                          </p:val>
                                        </p:tav>
                                      </p:tavLst>
                                    </p:anim>
                                    <p:anim calcmode="lin" valueType="num">
                                      <p:cBhvr additive="base">
                                        <p:cTn id="92" dur="350" fill="hold"/>
                                        <p:tgtEl>
                                          <p:spTgt spid="137"/>
                                        </p:tgtEl>
                                        <p:attrNameLst>
                                          <p:attrName>ppt_y</p:attrName>
                                        </p:attrNameLst>
                                      </p:cBhvr>
                                      <p:tavLst>
                                        <p:tav tm="0">
                                          <p:val>
                                            <p:strVal val="1+#ppt_h/2"/>
                                          </p:val>
                                        </p:tav>
                                        <p:tav tm="100000">
                                          <p:val>
                                            <p:strVal val="#ppt_y"/>
                                          </p:val>
                                        </p:tav>
                                      </p:tavLst>
                                    </p:anim>
                                  </p:childTnLst>
                                </p:cTn>
                              </p:par>
                            </p:childTnLst>
                          </p:cTn>
                        </p:par>
                        <p:par>
                          <p:cTn id="93" fill="hold">
                            <p:stCondLst>
                              <p:cond delay="6600"/>
                            </p:stCondLst>
                            <p:childTnLst>
                              <p:par>
                                <p:cTn id="94" presetID="22" presetClass="entr" presetSubtype="8" fill="hold" nodeType="afterEffect">
                                  <p:stCondLst>
                                    <p:cond delay="0"/>
                                  </p:stCondLst>
                                  <p:childTnLst>
                                    <p:set>
                                      <p:cBhvr>
                                        <p:cTn id="95" dur="1" fill="hold">
                                          <p:stCondLst>
                                            <p:cond delay="0"/>
                                          </p:stCondLst>
                                        </p:cTn>
                                        <p:tgtEl>
                                          <p:spTgt spid="147"/>
                                        </p:tgtEl>
                                        <p:attrNameLst>
                                          <p:attrName>style.visibility</p:attrName>
                                        </p:attrNameLst>
                                      </p:cBhvr>
                                      <p:to>
                                        <p:strVal val="visible"/>
                                      </p:to>
                                    </p:set>
                                    <p:animEffect transition="in" filter="wipe(left)">
                                      <p:cBhvr>
                                        <p:cTn id="96" dur="150"/>
                                        <p:tgtEl>
                                          <p:spTgt spid="147"/>
                                        </p:tgtEl>
                                      </p:cBhvr>
                                    </p:animEffect>
                                  </p:childTnLst>
                                </p:cTn>
                              </p:par>
                            </p:childTnLst>
                          </p:cTn>
                        </p:par>
                        <p:par>
                          <p:cTn id="97" fill="hold">
                            <p:stCondLst>
                              <p:cond delay="6750"/>
                            </p:stCondLst>
                            <p:childTnLst>
                              <p:par>
                                <p:cTn id="98" presetID="22" presetClass="entr" presetSubtype="1" fill="hold" nodeType="after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wipe(up)">
                                      <p:cBhvr>
                                        <p:cTn id="100" dur="200"/>
                                        <p:tgtEl>
                                          <p:spTgt spid="146"/>
                                        </p:tgtEl>
                                      </p:cBhvr>
                                    </p:animEffect>
                                  </p:childTnLst>
                                </p:cTn>
                              </p:par>
                            </p:childTnLst>
                          </p:cTn>
                        </p:par>
                        <p:par>
                          <p:cTn id="101" fill="hold">
                            <p:stCondLst>
                              <p:cond delay="695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35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350"/>
                                        <p:tgtEl>
                                          <p:spTgt spid="126"/>
                                        </p:tgtEl>
                                      </p:cBhvr>
                                    </p:animEffect>
                                  </p:childTnLst>
                                </p:cTn>
                              </p:par>
                            </p:childTnLst>
                          </p:cTn>
                        </p:par>
                        <p:par>
                          <p:cTn id="108" fill="hold">
                            <p:stCondLst>
                              <p:cond delay="7300"/>
                            </p:stCondLst>
                            <p:childTnLst>
                              <p:par>
                                <p:cTn id="109" presetID="22" presetClass="entr" presetSubtype="8" fill="hold" grpId="0" nodeType="afterEffect">
                                  <p:stCondLst>
                                    <p:cond delay="0"/>
                                  </p:stCondLst>
                                  <p:childTnLst>
                                    <p:set>
                                      <p:cBhvr>
                                        <p:cTn id="110" dur="1" fill="hold">
                                          <p:stCondLst>
                                            <p:cond delay="0"/>
                                          </p:stCondLst>
                                        </p:cTn>
                                        <p:tgtEl>
                                          <p:spTgt spid="221"/>
                                        </p:tgtEl>
                                        <p:attrNameLst>
                                          <p:attrName>style.visibility</p:attrName>
                                        </p:attrNameLst>
                                      </p:cBhvr>
                                      <p:to>
                                        <p:strVal val="visible"/>
                                      </p:to>
                                    </p:set>
                                    <p:animEffect transition="in" filter="wipe(left)">
                                      <p:cBhvr>
                                        <p:cTn id="111" dur="400"/>
                                        <p:tgtEl>
                                          <p:spTgt spid="221"/>
                                        </p:tgtEl>
                                      </p:cBhvr>
                                    </p:animEffect>
                                  </p:childTnLst>
                                </p:cTn>
                              </p:par>
                            </p:childTnLst>
                          </p:cTn>
                        </p:par>
                        <p:par>
                          <p:cTn id="112" fill="hold">
                            <p:stCondLst>
                              <p:cond delay="7700"/>
                            </p:stCondLst>
                            <p:childTnLst>
                              <p:par>
                                <p:cTn id="113" presetID="2" presetClass="entr" presetSubtype="8" fill="hold" grpId="0" nodeType="afterEffect">
                                  <p:stCondLst>
                                    <p:cond delay="0"/>
                                  </p:stCondLst>
                                  <p:childTnLst>
                                    <p:set>
                                      <p:cBhvr>
                                        <p:cTn id="114" dur="1" fill="hold">
                                          <p:stCondLst>
                                            <p:cond delay="0"/>
                                          </p:stCondLst>
                                        </p:cTn>
                                        <p:tgtEl>
                                          <p:spTgt spid="138"/>
                                        </p:tgtEl>
                                        <p:attrNameLst>
                                          <p:attrName>style.visibility</p:attrName>
                                        </p:attrNameLst>
                                      </p:cBhvr>
                                      <p:to>
                                        <p:strVal val="visible"/>
                                      </p:to>
                                    </p:set>
                                    <p:anim calcmode="lin" valueType="num">
                                      <p:cBhvr additive="base">
                                        <p:cTn id="115" dur="350" fill="hold"/>
                                        <p:tgtEl>
                                          <p:spTgt spid="138"/>
                                        </p:tgtEl>
                                        <p:attrNameLst>
                                          <p:attrName>ppt_x</p:attrName>
                                        </p:attrNameLst>
                                      </p:cBhvr>
                                      <p:tavLst>
                                        <p:tav tm="0">
                                          <p:val>
                                            <p:strVal val="0-#ppt_w/2"/>
                                          </p:val>
                                        </p:tav>
                                        <p:tav tm="100000">
                                          <p:val>
                                            <p:strVal val="#ppt_x"/>
                                          </p:val>
                                        </p:tav>
                                      </p:tavLst>
                                    </p:anim>
                                    <p:anim calcmode="lin" valueType="num">
                                      <p:cBhvr additive="base">
                                        <p:cTn id="116" dur="350" fill="hold"/>
                                        <p:tgtEl>
                                          <p:spTgt spid="138"/>
                                        </p:tgtEl>
                                        <p:attrNameLst>
                                          <p:attrName>ppt_y</p:attrName>
                                        </p:attrNameLst>
                                      </p:cBhvr>
                                      <p:tavLst>
                                        <p:tav tm="0">
                                          <p:val>
                                            <p:strVal val="#ppt_y"/>
                                          </p:val>
                                        </p:tav>
                                        <p:tav tm="100000">
                                          <p:val>
                                            <p:strVal val="#ppt_y"/>
                                          </p:val>
                                        </p:tav>
                                      </p:tavLst>
                                    </p:anim>
                                  </p:childTnLst>
                                </p:cTn>
                              </p:par>
                            </p:childTnLst>
                          </p:cTn>
                        </p:par>
                        <p:par>
                          <p:cTn id="117" fill="hold">
                            <p:stCondLst>
                              <p:cond delay="8050"/>
                            </p:stCondLst>
                            <p:childTnLst>
                              <p:par>
                                <p:cTn id="118" presetID="22" presetClass="entr" presetSubtype="8" fill="hold" nodeType="afterEffect">
                                  <p:stCondLst>
                                    <p:cond delay="0"/>
                                  </p:stCondLst>
                                  <p:childTnLst>
                                    <p:set>
                                      <p:cBhvr>
                                        <p:cTn id="119" dur="1" fill="hold">
                                          <p:stCondLst>
                                            <p:cond delay="0"/>
                                          </p:stCondLst>
                                        </p:cTn>
                                        <p:tgtEl>
                                          <p:spTgt spid="149"/>
                                        </p:tgtEl>
                                        <p:attrNameLst>
                                          <p:attrName>style.visibility</p:attrName>
                                        </p:attrNameLst>
                                      </p:cBhvr>
                                      <p:to>
                                        <p:strVal val="visible"/>
                                      </p:to>
                                    </p:set>
                                    <p:animEffect transition="in" filter="wipe(left)">
                                      <p:cBhvr>
                                        <p:cTn id="120" dur="250"/>
                                        <p:tgtEl>
                                          <p:spTgt spid="149"/>
                                        </p:tgtEl>
                                      </p:cBhvr>
                                    </p:animEffect>
                                  </p:childTnLst>
                                </p:cTn>
                              </p:par>
                            </p:childTnLst>
                          </p:cTn>
                        </p:par>
                        <p:par>
                          <p:cTn id="121" fill="hold">
                            <p:stCondLst>
                              <p:cond delay="8300"/>
                            </p:stCondLst>
                            <p:childTnLst>
                              <p:par>
                                <p:cTn id="122" presetID="22" presetClass="entr" presetSubtype="1" fill="hold" nodeType="afterEffect">
                                  <p:stCondLst>
                                    <p:cond delay="0"/>
                                  </p:stCondLst>
                                  <p:childTnLst>
                                    <p:set>
                                      <p:cBhvr>
                                        <p:cTn id="123" dur="1" fill="hold">
                                          <p:stCondLst>
                                            <p:cond delay="0"/>
                                          </p:stCondLst>
                                        </p:cTn>
                                        <p:tgtEl>
                                          <p:spTgt spid="148"/>
                                        </p:tgtEl>
                                        <p:attrNameLst>
                                          <p:attrName>style.visibility</p:attrName>
                                        </p:attrNameLst>
                                      </p:cBhvr>
                                      <p:to>
                                        <p:strVal val="visible"/>
                                      </p:to>
                                    </p:set>
                                    <p:animEffect transition="in" filter="wipe(up)">
                                      <p:cBhvr>
                                        <p:cTn id="124" dur="250"/>
                                        <p:tgtEl>
                                          <p:spTgt spid="148"/>
                                        </p:tgtEl>
                                      </p:cBhvr>
                                    </p:animEffect>
                                  </p:childTnLst>
                                </p:cTn>
                              </p:par>
                            </p:childTnLst>
                          </p:cTn>
                        </p:par>
                        <p:par>
                          <p:cTn id="125" fill="hold">
                            <p:stCondLst>
                              <p:cond delay="8550"/>
                            </p:stCondLst>
                            <p:childTnLst>
                              <p:par>
                                <p:cTn id="126" presetID="10" presetClass="entr" presetSubtype="0" fill="hold" grpId="0" nodeType="after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fade">
                                      <p:cBhvr>
                                        <p:cTn id="128" dur="350"/>
                                        <p:tgtEl>
                                          <p:spTgt spid="12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29"/>
                                        </p:tgtEl>
                                        <p:attrNameLst>
                                          <p:attrName>style.visibility</p:attrName>
                                        </p:attrNameLst>
                                      </p:cBhvr>
                                      <p:to>
                                        <p:strVal val="visible"/>
                                      </p:to>
                                    </p:set>
                                    <p:animEffect transition="in" filter="fade">
                                      <p:cBhvr>
                                        <p:cTn id="131" dur="350"/>
                                        <p:tgtEl>
                                          <p:spTgt spid="129"/>
                                        </p:tgtEl>
                                      </p:cBhvr>
                                    </p:animEffect>
                                  </p:childTnLst>
                                </p:cTn>
                              </p:par>
                            </p:childTnLst>
                          </p:cTn>
                        </p:par>
                        <p:par>
                          <p:cTn id="132" fill="hold">
                            <p:stCondLst>
                              <p:cond delay="8900"/>
                            </p:stCondLst>
                            <p:childTnLst>
                              <p:par>
                                <p:cTn id="133" presetID="22" presetClass="entr" presetSubtype="8" fill="hold" grpId="0" nodeType="afterEffect">
                                  <p:stCondLst>
                                    <p:cond delay="0"/>
                                  </p:stCondLst>
                                  <p:childTnLst>
                                    <p:set>
                                      <p:cBhvr>
                                        <p:cTn id="134" dur="1" fill="hold">
                                          <p:stCondLst>
                                            <p:cond delay="0"/>
                                          </p:stCondLst>
                                        </p:cTn>
                                        <p:tgtEl>
                                          <p:spTgt spid="222"/>
                                        </p:tgtEl>
                                        <p:attrNameLst>
                                          <p:attrName>style.visibility</p:attrName>
                                        </p:attrNameLst>
                                      </p:cBhvr>
                                      <p:to>
                                        <p:strVal val="visible"/>
                                      </p:to>
                                    </p:set>
                                    <p:animEffect transition="in" filter="wipe(left)">
                                      <p:cBhvr>
                                        <p:cTn id="135" dur="400"/>
                                        <p:tgtEl>
                                          <p:spTgt spid="222"/>
                                        </p:tgtEl>
                                      </p:cBhvr>
                                    </p:animEffect>
                                  </p:childTnLst>
                                </p:cTn>
                              </p:par>
                            </p:childTnLst>
                          </p:cTn>
                        </p:par>
                        <p:par>
                          <p:cTn id="136" fill="hold">
                            <p:stCondLst>
                              <p:cond delay="9300"/>
                            </p:stCondLst>
                            <p:childTnLst>
                              <p:par>
                                <p:cTn id="137" presetID="2" presetClass="entr" presetSubtype="9" fill="hold" grpId="0" nodeType="afterEffect">
                                  <p:stCondLst>
                                    <p:cond delay="0"/>
                                  </p:stCondLst>
                                  <p:childTnLst>
                                    <p:set>
                                      <p:cBhvr>
                                        <p:cTn id="138" dur="1" fill="hold">
                                          <p:stCondLst>
                                            <p:cond delay="0"/>
                                          </p:stCondLst>
                                        </p:cTn>
                                        <p:tgtEl>
                                          <p:spTgt spid="139"/>
                                        </p:tgtEl>
                                        <p:attrNameLst>
                                          <p:attrName>style.visibility</p:attrName>
                                        </p:attrNameLst>
                                      </p:cBhvr>
                                      <p:to>
                                        <p:strVal val="visible"/>
                                      </p:to>
                                    </p:set>
                                    <p:anim calcmode="lin" valueType="num">
                                      <p:cBhvr additive="base">
                                        <p:cTn id="139" dur="350" fill="hold"/>
                                        <p:tgtEl>
                                          <p:spTgt spid="139"/>
                                        </p:tgtEl>
                                        <p:attrNameLst>
                                          <p:attrName>ppt_x</p:attrName>
                                        </p:attrNameLst>
                                      </p:cBhvr>
                                      <p:tavLst>
                                        <p:tav tm="0">
                                          <p:val>
                                            <p:strVal val="0-#ppt_w/2"/>
                                          </p:val>
                                        </p:tav>
                                        <p:tav tm="100000">
                                          <p:val>
                                            <p:strVal val="#ppt_x"/>
                                          </p:val>
                                        </p:tav>
                                      </p:tavLst>
                                    </p:anim>
                                    <p:anim calcmode="lin" valueType="num">
                                      <p:cBhvr additive="base">
                                        <p:cTn id="140" dur="350" fill="hold"/>
                                        <p:tgtEl>
                                          <p:spTgt spid="139"/>
                                        </p:tgtEl>
                                        <p:attrNameLst>
                                          <p:attrName>ppt_y</p:attrName>
                                        </p:attrNameLst>
                                      </p:cBhvr>
                                      <p:tavLst>
                                        <p:tav tm="0">
                                          <p:val>
                                            <p:strVal val="0-#ppt_h/2"/>
                                          </p:val>
                                        </p:tav>
                                        <p:tav tm="100000">
                                          <p:val>
                                            <p:strVal val="#ppt_y"/>
                                          </p:val>
                                        </p:tav>
                                      </p:tavLst>
                                    </p:anim>
                                  </p:childTnLst>
                                </p:cTn>
                              </p:par>
                            </p:childTnLst>
                          </p:cTn>
                        </p:par>
                        <p:par>
                          <p:cTn id="141" fill="hold">
                            <p:stCondLst>
                              <p:cond delay="9650"/>
                            </p:stCondLst>
                            <p:childTnLst>
                              <p:par>
                                <p:cTn id="142" presetID="22" presetClass="entr" presetSubtype="8" fill="hold" nodeType="afterEffect">
                                  <p:stCondLst>
                                    <p:cond delay="0"/>
                                  </p:stCondLst>
                                  <p:childTnLst>
                                    <p:set>
                                      <p:cBhvr>
                                        <p:cTn id="143" dur="1" fill="hold">
                                          <p:stCondLst>
                                            <p:cond delay="0"/>
                                          </p:stCondLst>
                                        </p:cTn>
                                        <p:tgtEl>
                                          <p:spTgt spid="151"/>
                                        </p:tgtEl>
                                        <p:attrNameLst>
                                          <p:attrName>style.visibility</p:attrName>
                                        </p:attrNameLst>
                                      </p:cBhvr>
                                      <p:to>
                                        <p:strVal val="visible"/>
                                      </p:to>
                                    </p:set>
                                    <p:animEffect transition="in" filter="wipe(left)">
                                      <p:cBhvr>
                                        <p:cTn id="144" dur="350"/>
                                        <p:tgtEl>
                                          <p:spTgt spid="151"/>
                                        </p:tgtEl>
                                      </p:cBhvr>
                                    </p:animEffect>
                                  </p:childTnLst>
                                </p:cTn>
                              </p:par>
                            </p:childTnLst>
                          </p:cTn>
                        </p:par>
                        <p:par>
                          <p:cTn id="145" fill="hold">
                            <p:stCondLst>
                              <p:cond delay="10000"/>
                            </p:stCondLst>
                            <p:childTnLst>
                              <p:par>
                                <p:cTn id="146" presetID="22" presetClass="entr" presetSubtype="1" fill="hold" nodeType="afterEffect">
                                  <p:stCondLst>
                                    <p:cond delay="0"/>
                                  </p:stCondLst>
                                  <p:childTnLst>
                                    <p:set>
                                      <p:cBhvr>
                                        <p:cTn id="147" dur="1" fill="hold">
                                          <p:stCondLst>
                                            <p:cond delay="0"/>
                                          </p:stCondLst>
                                        </p:cTn>
                                        <p:tgtEl>
                                          <p:spTgt spid="150"/>
                                        </p:tgtEl>
                                        <p:attrNameLst>
                                          <p:attrName>style.visibility</p:attrName>
                                        </p:attrNameLst>
                                      </p:cBhvr>
                                      <p:to>
                                        <p:strVal val="visible"/>
                                      </p:to>
                                    </p:set>
                                    <p:animEffect transition="in" filter="wipe(up)">
                                      <p:cBhvr>
                                        <p:cTn id="148" dur="250"/>
                                        <p:tgtEl>
                                          <p:spTgt spid="150"/>
                                        </p:tgtEl>
                                      </p:cBhvr>
                                    </p:animEffect>
                                  </p:childTnLst>
                                </p:cTn>
                              </p:par>
                            </p:childTnLst>
                          </p:cTn>
                        </p:par>
                        <p:par>
                          <p:cTn id="149" fill="hold">
                            <p:stCondLst>
                              <p:cond delay="10250"/>
                            </p:stCondLst>
                            <p:childTnLst>
                              <p:par>
                                <p:cTn id="150" presetID="10" presetClass="entr" presetSubtype="0" fill="hold" grpId="0" nodeType="afterEffect">
                                  <p:stCondLst>
                                    <p:cond delay="0"/>
                                  </p:stCondLst>
                                  <p:childTnLst>
                                    <p:set>
                                      <p:cBhvr>
                                        <p:cTn id="151" dur="1" fill="hold">
                                          <p:stCondLst>
                                            <p:cond delay="0"/>
                                          </p:stCondLst>
                                        </p:cTn>
                                        <p:tgtEl>
                                          <p:spTgt spid="131"/>
                                        </p:tgtEl>
                                        <p:attrNameLst>
                                          <p:attrName>style.visibility</p:attrName>
                                        </p:attrNameLst>
                                      </p:cBhvr>
                                      <p:to>
                                        <p:strVal val="visible"/>
                                      </p:to>
                                    </p:set>
                                    <p:animEffect transition="in" filter="fade">
                                      <p:cBhvr>
                                        <p:cTn id="152" dur="350"/>
                                        <p:tgtEl>
                                          <p:spTgt spid="131"/>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32"/>
                                        </p:tgtEl>
                                        <p:attrNameLst>
                                          <p:attrName>style.visibility</p:attrName>
                                        </p:attrNameLst>
                                      </p:cBhvr>
                                      <p:to>
                                        <p:strVal val="visible"/>
                                      </p:to>
                                    </p:set>
                                    <p:animEffect transition="in" filter="fade">
                                      <p:cBhvr>
                                        <p:cTn id="155" dur="350"/>
                                        <p:tgtEl>
                                          <p:spTgt spid="132"/>
                                        </p:tgtEl>
                                      </p:cBhvr>
                                    </p:animEffect>
                                  </p:childTnLst>
                                </p:cTn>
                              </p:par>
                            </p:childTnLst>
                          </p:cTn>
                        </p:par>
                        <p:par>
                          <p:cTn id="156" fill="hold">
                            <p:stCondLst>
                              <p:cond delay="10600"/>
                            </p:stCondLst>
                            <p:childTnLst>
                              <p:par>
                                <p:cTn id="157" presetID="22" presetClass="entr" presetSubtype="8" fill="hold" grpId="0" nodeType="afterEffect">
                                  <p:stCondLst>
                                    <p:cond delay="0"/>
                                  </p:stCondLst>
                                  <p:childTnLst>
                                    <p:set>
                                      <p:cBhvr>
                                        <p:cTn id="158" dur="1" fill="hold">
                                          <p:stCondLst>
                                            <p:cond delay="0"/>
                                          </p:stCondLst>
                                        </p:cTn>
                                        <p:tgtEl>
                                          <p:spTgt spid="223"/>
                                        </p:tgtEl>
                                        <p:attrNameLst>
                                          <p:attrName>style.visibility</p:attrName>
                                        </p:attrNameLst>
                                      </p:cBhvr>
                                      <p:to>
                                        <p:strVal val="visible"/>
                                      </p:to>
                                    </p:set>
                                    <p:animEffect transition="in" filter="wipe(left)">
                                      <p:cBhvr>
                                        <p:cTn id="159" dur="4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6" grpId="0">
        <p:bldAsOne/>
      </p:bldGraphic>
      <p:bldP spid="117" grpId="0"/>
      <p:bldGraphic spid="119" grpId="0">
        <p:bldAsOne/>
      </p:bldGraphic>
      <p:bldP spid="120" grpId="0"/>
      <p:bldGraphic spid="122" grpId="0">
        <p:bldAsOne/>
      </p:bldGraphic>
      <p:bldP spid="123" grpId="0"/>
      <p:bldGraphic spid="125" grpId="0">
        <p:bldAsOne/>
      </p:bldGraphic>
      <p:bldP spid="126" grpId="0"/>
      <p:bldGraphic spid="128" grpId="0">
        <p:bldAsOne/>
      </p:bldGraphic>
      <p:bldP spid="129" grpId="0"/>
      <p:bldGraphic spid="131" grpId="0">
        <p:bldAsOne/>
      </p:bldGraphic>
      <p:bldP spid="132" grpId="0"/>
      <p:bldP spid="134" grpId="0" animBg="1"/>
      <p:bldP spid="135" grpId="0" animBg="1"/>
      <p:bldP spid="136" grpId="0" animBg="1"/>
      <p:bldP spid="137" grpId="0" animBg="1"/>
      <p:bldP spid="138" grpId="0" animBg="1"/>
      <p:bldP spid="139" grpId="0" animBg="1"/>
      <p:bldP spid="218" grpId="0"/>
      <p:bldP spid="219" grpId="0"/>
      <p:bldP spid="220" grpId="0"/>
      <p:bldP spid="221" grpId="0"/>
      <p:bldP spid="222" grpId="0"/>
      <p:bldP spid="223"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3"/>
          <p:cNvGrpSpPr/>
          <p:nvPr/>
        </p:nvGrpSpPr>
        <p:grpSpPr>
          <a:xfrm>
            <a:off x="4999305" y="1709487"/>
            <a:ext cx="2601590" cy="548479"/>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4" name="TextBox 66"/>
            <p:cNvSpPr txBox="1"/>
            <p:nvPr/>
          </p:nvSpPr>
          <p:spPr>
            <a:xfrm>
              <a:off x="3696990" y="1382232"/>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80%</a:t>
              </a:r>
              <a:endParaRPr lang="en-US" sz="1867" dirty="0">
                <a:solidFill>
                  <a:schemeClr val="bg1"/>
                </a:solidFill>
              </a:endParaRPr>
            </a:p>
          </p:txBody>
        </p:sp>
      </p:grpSp>
      <p:grpSp>
        <p:nvGrpSpPr>
          <p:cNvPr id="35" name="Group 67"/>
          <p:cNvGrpSpPr/>
          <p:nvPr/>
        </p:nvGrpSpPr>
        <p:grpSpPr>
          <a:xfrm>
            <a:off x="4999401" y="2320484"/>
            <a:ext cx="2116161" cy="548479"/>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43" name="TextBox 86"/>
            <p:cNvSpPr txBox="1"/>
            <p:nvPr/>
          </p:nvSpPr>
          <p:spPr>
            <a:xfrm>
              <a:off x="3189579" y="2219721"/>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70%</a:t>
              </a:r>
              <a:endParaRPr lang="en-US" sz="1867" dirty="0">
                <a:solidFill>
                  <a:schemeClr val="bg1"/>
                </a:solidFill>
              </a:endParaRPr>
            </a:p>
          </p:txBody>
        </p:sp>
      </p:grpSp>
      <p:grpSp>
        <p:nvGrpSpPr>
          <p:cNvPr id="44" name="Group 87"/>
          <p:cNvGrpSpPr/>
          <p:nvPr/>
        </p:nvGrpSpPr>
        <p:grpSpPr>
          <a:xfrm>
            <a:off x="5001008" y="2931481"/>
            <a:ext cx="1629224" cy="548479"/>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1" name="TextBox 89"/>
            <p:cNvSpPr txBox="1"/>
            <p:nvPr/>
          </p:nvSpPr>
          <p:spPr>
            <a:xfrm>
              <a:off x="2816916" y="3087027"/>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60%</a:t>
              </a:r>
              <a:endParaRPr lang="en-US" sz="1867" dirty="0">
                <a:solidFill>
                  <a:schemeClr val="bg1"/>
                </a:solidFill>
              </a:endParaRPr>
            </a:p>
          </p:txBody>
        </p:sp>
      </p:grpSp>
      <p:grpSp>
        <p:nvGrpSpPr>
          <p:cNvPr id="52" name="Group 90"/>
          <p:cNvGrpSpPr/>
          <p:nvPr/>
        </p:nvGrpSpPr>
        <p:grpSpPr>
          <a:xfrm>
            <a:off x="5001007" y="3542477"/>
            <a:ext cx="1036041" cy="548479"/>
            <a:chOff x="1794632" y="3851318"/>
            <a:chExt cx="1106766" cy="518462"/>
          </a:xfrm>
          <a:solidFill>
            <a:schemeClr val="accent3"/>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4" name="TextBox 92"/>
            <p:cNvSpPr txBox="1"/>
            <p:nvPr/>
          </p:nvSpPr>
          <p:spPr>
            <a:xfrm>
              <a:off x="2210260" y="3946636"/>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40%</a:t>
              </a:r>
              <a:endParaRPr lang="en-US" sz="1867" dirty="0">
                <a:solidFill>
                  <a:schemeClr val="bg1"/>
                </a:solidFill>
              </a:endParaRPr>
            </a:p>
          </p:txBody>
        </p:sp>
      </p:grpSp>
      <p:grpSp>
        <p:nvGrpSpPr>
          <p:cNvPr id="55" name="Group 4"/>
          <p:cNvGrpSpPr>
            <a:grpSpLocks noChangeAspect="1"/>
          </p:cNvGrpSpPr>
          <p:nvPr/>
        </p:nvGrpSpPr>
        <p:grpSpPr bwMode="auto">
          <a:xfrm>
            <a:off x="723163" y="1649943"/>
            <a:ext cx="5084707" cy="3160294"/>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7"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Rectangle 6"/>
            <p:cNvSpPr>
              <a:spLocks noChangeArrowheads="1"/>
            </p:cNvSpPr>
            <p:nvPr/>
          </p:nvSpPr>
          <p:spPr bwMode="auto">
            <a:xfrm>
              <a:off x="720" y="1255"/>
              <a:ext cx="1365" cy="732"/>
            </a:xfrm>
            <a:prstGeom prst="rect">
              <a:avLst/>
            </a:prstGeom>
            <a:solidFill>
              <a:schemeClr val="bg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1"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2"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71" name="Straight Connector 101"/>
          <p:cNvCxnSpPr/>
          <p:nvPr/>
        </p:nvCxnSpPr>
        <p:spPr>
          <a:xfrm>
            <a:off x="1042975" y="519901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5" name="Group 281"/>
          <p:cNvGrpSpPr/>
          <p:nvPr/>
        </p:nvGrpSpPr>
        <p:grpSpPr>
          <a:xfrm>
            <a:off x="1721029" y="2058549"/>
            <a:ext cx="3075606" cy="1530449"/>
            <a:chOff x="538789" y="1131575"/>
            <a:chExt cx="5819028" cy="2895601"/>
          </a:xfrm>
          <a:solidFill>
            <a:schemeClr val="bg1">
              <a:lumMod val="65000"/>
            </a:schemeClr>
          </a:solidFill>
        </p:grpSpPr>
        <p:grpSp>
          <p:nvGrpSpPr>
            <p:cNvPr id="76" name="Group 106"/>
            <p:cNvGrpSpPr/>
            <p:nvPr/>
          </p:nvGrpSpPr>
          <p:grpSpPr>
            <a:xfrm>
              <a:off x="2984512" y="2355983"/>
              <a:ext cx="1110006" cy="1241414"/>
              <a:chOff x="4097338" y="2217738"/>
              <a:chExt cx="1139825" cy="1274763"/>
            </a:xfrm>
            <a:grpFill/>
          </p:grpSpPr>
          <p:sp>
            <p:nvSpPr>
              <p:cNvPr id="268"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9"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77" name="Group 109"/>
            <p:cNvGrpSpPr/>
            <p:nvPr/>
          </p:nvGrpSpPr>
          <p:grpSpPr>
            <a:xfrm>
              <a:off x="1945621" y="2801222"/>
              <a:ext cx="759071" cy="1225954"/>
              <a:chOff x="3030538" y="2674938"/>
              <a:chExt cx="779463" cy="1258888"/>
            </a:xfrm>
            <a:grpFill/>
          </p:grpSpPr>
          <p:sp>
            <p:nvSpPr>
              <p:cNvPr id="266"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7"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sp>
          <p:nvSpPr>
            <p:cNvPr id="78" name="Freeform 30"/>
            <p:cNvSpPr>
              <a:spLocks/>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79" name="Freeform 163"/>
            <p:cNvSpPr>
              <a:spLocks/>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80" name="Group 114"/>
            <p:cNvGrpSpPr/>
            <p:nvPr/>
          </p:nvGrpSpPr>
          <p:grpSpPr>
            <a:xfrm>
              <a:off x="538789" y="1131575"/>
              <a:ext cx="2523022" cy="1757767"/>
              <a:chOff x="1585913" y="960438"/>
              <a:chExt cx="2590800" cy="1804987"/>
            </a:xfrm>
            <a:grpFill/>
          </p:grpSpPr>
          <p:sp>
            <p:nvSpPr>
              <p:cNvPr id="203"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4"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5"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6"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7"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8"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9"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0"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1"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2"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3"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4"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5"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6"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7"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8"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9"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0"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1"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2"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3"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4"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5"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6"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7"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8"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9"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0"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1"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2"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3"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4"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5"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6"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7"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8"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9"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0"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1"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2"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3"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4"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5"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6"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7"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8"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9"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0"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1"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2"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3"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4"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5"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6"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7"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8"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9"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0"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1"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2"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3"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4"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5"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98" name="Group 178"/>
            <p:cNvGrpSpPr/>
            <p:nvPr/>
          </p:nvGrpSpPr>
          <p:grpSpPr>
            <a:xfrm>
              <a:off x="3103551" y="1256798"/>
              <a:ext cx="669405" cy="1125467"/>
              <a:chOff x="4219575" y="1089025"/>
              <a:chExt cx="687388" cy="1155701"/>
            </a:xfrm>
            <a:grpFill/>
          </p:grpSpPr>
          <p:sp>
            <p:nvSpPr>
              <p:cNvPr id="188"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89" name="Group 343"/>
              <p:cNvGrpSpPr/>
              <p:nvPr/>
            </p:nvGrpSpPr>
            <p:grpSpPr>
              <a:xfrm>
                <a:off x="4219575" y="1089025"/>
                <a:ext cx="687388" cy="1155701"/>
                <a:chOff x="4219575" y="1089025"/>
                <a:chExt cx="687388" cy="1155701"/>
              </a:xfrm>
              <a:grpFill/>
            </p:grpSpPr>
            <p:sp>
              <p:nvSpPr>
                <p:cNvPr id="190"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1"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2"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3"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4"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5"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6"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7"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8"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9"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0"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1"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2"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99" name="Group 194"/>
            <p:cNvGrpSpPr/>
            <p:nvPr/>
          </p:nvGrpSpPr>
          <p:grpSpPr>
            <a:xfrm>
              <a:off x="5105582" y="3000651"/>
              <a:ext cx="941496" cy="822457"/>
              <a:chOff x="6275388" y="2879725"/>
              <a:chExt cx="966788" cy="844551"/>
            </a:xfrm>
            <a:grpFill/>
          </p:grpSpPr>
          <p:sp>
            <p:nvSpPr>
              <p:cNvPr id="170"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71" name="Group 361"/>
              <p:cNvGrpSpPr/>
              <p:nvPr/>
            </p:nvGrpSpPr>
            <p:grpSpPr>
              <a:xfrm>
                <a:off x="6275388" y="2917825"/>
                <a:ext cx="966788" cy="806451"/>
                <a:chOff x="6275388" y="2917825"/>
                <a:chExt cx="966788" cy="806451"/>
              </a:xfrm>
              <a:grpFill/>
            </p:grpSpPr>
            <p:sp>
              <p:nvSpPr>
                <p:cNvPr id="172"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3"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4"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5"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6"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7"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8"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9"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0"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1"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2"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3"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4"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5"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6"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7"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100" name="Group 213"/>
            <p:cNvGrpSpPr/>
            <p:nvPr/>
          </p:nvGrpSpPr>
          <p:grpSpPr>
            <a:xfrm>
              <a:off x="3584348" y="1207327"/>
              <a:ext cx="2773469" cy="1960289"/>
              <a:chOff x="4713288" y="1038225"/>
              <a:chExt cx="2847975" cy="2012950"/>
            </a:xfrm>
            <a:grpFill/>
          </p:grpSpPr>
          <p:sp>
            <p:nvSpPr>
              <p:cNvPr id="10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4"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6"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7"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8"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9"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0"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1"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2"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3"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4"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5"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6"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7"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8"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9"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0"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1"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2"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3"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4"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5"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6"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7"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8"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9"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0"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1"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2"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3"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4"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5"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6"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7"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8"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9"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0"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1"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2"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3"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4"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5"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6"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rgbClr val="FA8170"/>
                  </a:solidFill>
                </a:endParaRPr>
              </a:p>
            </p:txBody>
          </p:sp>
          <p:sp>
            <p:nvSpPr>
              <p:cNvPr id="147"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8"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9"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0"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1"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2"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3"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4"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5"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6"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7"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8"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9"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0"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1"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2"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3"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4"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5"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6"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7"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8"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9"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sp>
        <p:nvSpPr>
          <p:cNvPr id="270" name="TextBox 107"/>
          <p:cNvSpPr txBox="1"/>
          <p:nvPr/>
        </p:nvSpPr>
        <p:spPr>
          <a:xfrm>
            <a:off x="867925" y="5385548"/>
            <a:ext cx="104561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271" name="矩形 270"/>
          <p:cNvSpPr>
            <a:spLocks noChangeArrowheads="1"/>
          </p:cNvSpPr>
          <p:nvPr/>
        </p:nvSpPr>
        <p:spPr bwMode="auto">
          <a:xfrm>
            <a:off x="8574824" y="172311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grpSp>
        <p:nvGrpSpPr>
          <p:cNvPr id="3" name="组合 2"/>
          <p:cNvGrpSpPr/>
          <p:nvPr/>
        </p:nvGrpSpPr>
        <p:grpSpPr>
          <a:xfrm>
            <a:off x="7299930" y="2276201"/>
            <a:ext cx="684000" cy="684000"/>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5" name="组合 4"/>
          <p:cNvGrpSpPr/>
          <p:nvPr/>
        </p:nvGrpSpPr>
        <p:grpSpPr>
          <a:xfrm>
            <a:off x="6294454" y="3588998"/>
            <a:ext cx="684000" cy="684000"/>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2" name="组合 1"/>
          <p:cNvGrpSpPr/>
          <p:nvPr/>
        </p:nvGrpSpPr>
        <p:grpSpPr>
          <a:xfrm>
            <a:off x="7802669" y="1619802"/>
            <a:ext cx="684000" cy="684000"/>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4" name="组合 3"/>
          <p:cNvGrpSpPr/>
          <p:nvPr/>
        </p:nvGrpSpPr>
        <p:grpSpPr>
          <a:xfrm>
            <a:off x="6797192" y="2932600"/>
            <a:ext cx="684000" cy="684000"/>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285" name="矩形 284"/>
          <p:cNvSpPr>
            <a:spLocks noChangeArrowheads="1"/>
          </p:cNvSpPr>
          <p:nvPr/>
        </p:nvSpPr>
        <p:spPr bwMode="auto">
          <a:xfrm>
            <a:off x="8071047" y="2379875"/>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6" name="矩形 285"/>
          <p:cNvSpPr>
            <a:spLocks noChangeArrowheads="1"/>
          </p:cNvSpPr>
          <p:nvPr/>
        </p:nvSpPr>
        <p:spPr bwMode="auto">
          <a:xfrm>
            <a:off x="7567269" y="3036638"/>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7" name="矩形 286"/>
          <p:cNvSpPr>
            <a:spLocks noChangeArrowheads="1"/>
          </p:cNvSpPr>
          <p:nvPr/>
        </p:nvSpPr>
        <p:spPr bwMode="auto">
          <a:xfrm>
            <a:off x="7063491" y="369340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7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2">
                    <a:lumMod val="7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2">
                  <a:lumMod val="75000"/>
                </a:schemeClr>
              </a:solidFill>
              <a:latin typeface="Arial" panose="020B0604020202020204" pitchFamily="34" charset="0"/>
              <a:ea typeface="宋体" pitchFamily="2" charset="-122"/>
              <a:cs typeface="Arial" panose="020B0604020202020204" pitchFamily="34" charset="0"/>
            </a:endParaRPr>
          </a:p>
        </p:txBody>
      </p:sp>
      <p:sp>
        <p:nvSpPr>
          <p:cNvPr id="27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2">
                    <a:lumMod val="7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7755752"/>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14:presetBounceEnd="34286">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14:bounceEnd="34286">
                                          <p:cBhvr additive="base">
                                            <p:cTn id="46" dur="350" fill="hold"/>
                                            <p:tgtEl>
                                              <p:spTgt spid="271"/>
                                            </p:tgtEl>
                                            <p:attrNameLst>
                                              <p:attrName>ppt_x</p:attrName>
                                            </p:attrNameLst>
                                          </p:cBhvr>
                                          <p:tavLst>
                                            <p:tav tm="0">
                                              <p:val>
                                                <p:strVal val="1+#ppt_w/2"/>
                                              </p:val>
                                            </p:tav>
                                            <p:tav tm="100000">
                                              <p:val>
                                                <p:strVal val="#ppt_x"/>
                                              </p:val>
                                            </p:tav>
                                          </p:tavLst>
                                        </p:anim>
                                        <p:anim calcmode="lin" valueType="num" p14:bounceEnd="34286">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14:presetBounceEnd="34286">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14:bounceEnd="34286">
                                          <p:cBhvr additive="base">
                                            <p:cTn id="56" dur="350" fill="hold"/>
                                            <p:tgtEl>
                                              <p:spTgt spid="285"/>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14:presetBounceEnd="34286">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14:bounceEnd="34286">
                                          <p:cBhvr additive="base">
                                            <p:cTn id="66" dur="350" fill="hold"/>
                                            <p:tgtEl>
                                              <p:spTgt spid="286"/>
                                            </p:tgtEl>
                                            <p:attrNameLst>
                                              <p:attrName>ppt_x</p:attrName>
                                            </p:attrNameLst>
                                          </p:cBhvr>
                                          <p:tavLst>
                                            <p:tav tm="0">
                                              <p:val>
                                                <p:strVal val="1+#ppt_w/2"/>
                                              </p:val>
                                            </p:tav>
                                            <p:tav tm="100000">
                                              <p:val>
                                                <p:strVal val="#ppt_x"/>
                                              </p:val>
                                            </p:tav>
                                          </p:tavLst>
                                        </p:anim>
                                        <p:anim calcmode="lin" valueType="num" p14:bounceEnd="34286">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14:presetBounceEnd="34286">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14:bounceEnd="34286">
                                          <p:cBhvr additive="base">
                                            <p:cTn id="76" dur="350" fill="hold"/>
                                            <p:tgtEl>
                                              <p:spTgt spid="287"/>
                                            </p:tgtEl>
                                            <p:attrNameLst>
                                              <p:attrName>ppt_x</p:attrName>
                                            </p:attrNameLst>
                                          </p:cBhvr>
                                          <p:tavLst>
                                            <p:tav tm="0">
                                              <p:val>
                                                <p:strVal val="1+#ppt_w/2"/>
                                              </p:val>
                                            </p:tav>
                                            <p:tav tm="100000">
                                              <p:val>
                                                <p:strVal val="#ppt_x"/>
                                              </p:val>
                                            </p:tav>
                                          </p:tavLst>
                                        </p:anim>
                                        <p:anim calcmode="lin" valueType="num" p14:bounceEnd="34286">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cBhvr additive="base">
                                            <p:cTn id="46" dur="350" fill="hold"/>
                                            <p:tgtEl>
                                              <p:spTgt spid="271"/>
                                            </p:tgtEl>
                                            <p:attrNameLst>
                                              <p:attrName>ppt_x</p:attrName>
                                            </p:attrNameLst>
                                          </p:cBhvr>
                                          <p:tavLst>
                                            <p:tav tm="0">
                                              <p:val>
                                                <p:strVal val="1+#ppt_w/2"/>
                                              </p:val>
                                            </p:tav>
                                            <p:tav tm="100000">
                                              <p:val>
                                                <p:strVal val="#ppt_x"/>
                                              </p:val>
                                            </p:tav>
                                          </p:tavLst>
                                        </p:anim>
                                        <p:anim calcmode="lin" valueType="num">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cBhvr additive="base">
                                            <p:cTn id="56" dur="350" fill="hold"/>
                                            <p:tgtEl>
                                              <p:spTgt spid="285"/>
                                            </p:tgtEl>
                                            <p:attrNameLst>
                                              <p:attrName>ppt_x</p:attrName>
                                            </p:attrNameLst>
                                          </p:cBhvr>
                                          <p:tavLst>
                                            <p:tav tm="0">
                                              <p:val>
                                                <p:strVal val="1+#ppt_w/2"/>
                                              </p:val>
                                            </p:tav>
                                            <p:tav tm="100000">
                                              <p:val>
                                                <p:strVal val="#ppt_x"/>
                                              </p:val>
                                            </p:tav>
                                          </p:tavLst>
                                        </p:anim>
                                        <p:anim calcmode="lin" valueType="num">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cBhvr additive="base">
                                            <p:cTn id="66" dur="350" fill="hold"/>
                                            <p:tgtEl>
                                              <p:spTgt spid="286"/>
                                            </p:tgtEl>
                                            <p:attrNameLst>
                                              <p:attrName>ppt_x</p:attrName>
                                            </p:attrNameLst>
                                          </p:cBhvr>
                                          <p:tavLst>
                                            <p:tav tm="0">
                                              <p:val>
                                                <p:strVal val="1+#ppt_w/2"/>
                                              </p:val>
                                            </p:tav>
                                            <p:tav tm="100000">
                                              <p:val>
                                                <p:strVal val="#ppt_x"/>
                                              </p:val>
                                            </p:tav>
                                          </p:tavLst>
                                        </p:anim>
                                        <p:anim calcmode="lin" valueType="num">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cBhvr additive="base">
                                            <p:cTn id="76" dur="350" fill="hold"/>
                                            <p:tgtEl>
                                              <p:spTgt spid="287"/>
                                            </p:tgtEl>
                                            <p:attrNameLst>
                                              <p:attrName>ppt_x</p:attrName>
                                            </p:attrNameLst>
                                          </p:cBhvr>
                                          <p:tavLst>
                                            <p:tav tm="0">
                                              <p:val>
                                                <p:strVal val="1+#ppt_w/2"/>
                                              </p:val>
                                            </p:tav>
                                            <p:tav tm="100000">
                                              <p:val>
                                                <p:strVal val="#ppt_x"/>
                                              </p:val>
                                            </p:tav>
                                          </p:tavLst>
                                        </p:anim>
                                        <p:anim calcmode="lin" valueType="num">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第一PPT，www.1ppt.com">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Lizzysu-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12482</TotalTime>
  <Words>5561</Words>
  <Application>Microsoft Office PowerPoint</Application>
  <PresentationFormat>宽屏</PresentationFormat>
  <Paragraphs>328</Paragraphs>
  <Slides>33</Slides>
  <Notes>16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Arial Unicode MS</vt:lpstr>
      <vt:lpstr>FontAwesome</vt:lpstr>
      <vt:lpstr>Open Sans</vt:lpstr>
      <vt:lpstr>方正大黑简体</vt:lpstr>
      <vt:lpstr>宋体</vt:lpstr>
      <vt:lpstr>微软雅黑</vt:lpstr>
      <vt:lpstr>幼圆</vt:lpstr>
      <vt:lpstr>Arial</vt:lpstr>
      <vt:lpstr>Arial Rounded MT Bold</vt:lpstr>
      <vt:lpstr>Calibri</vt:lpstr>
      <vt:lpstr>Ebrima</vt:lpstr>
      <vt:lpstr>Impact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绿色扁平化</dc:title>
  <dc:creator>user</dc:creator>
  <cp:keywords>user</cp:keywords>
  <cp:lastModifiedBy>YANGS</cp:lastModifiedBy>
  <cp:revision>2386</cp:revision>
  <dcterms:created xsi:type="dcterms:W3CDTF">2014-10-29T09:18:14Z</dcterms:created>
  <dcterms:modified xsi:type="dcterms:W3CDTF">2017-10-11T15:19:23Z</dcterms:modified>
</cp:coreProperties>
</file>