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30"/>
  </p:notesMasterIdLst>
  <p:sldIdLst>
    <p:sldId id="301" r:id="rId2"/>
    <p:sldId id="379" r:id="rId3"/>
    <p:sldId id="393" r:id="rId4"/>
    <p:sldId id="402" r:id="rId5"/>
    <p:sldId id="401" r:id="rId6"/>
    <p:sldId id="403" r:id="rId7"/>
    <p:sldId id="404" r:id="rId8"/>
    <p:sldId id="405" r:id="rId9"/>
    <p:sldId id="396" r:id="rId10"/>
    <p:sldId id="406" r:id="rId11"/>
    <p:sldId id="408" r:id="rId12"/>
    <p:sldId id="409" r:id="rId13"/>
    <p:sldId id="411" r:id="rId14"/>
    <p:sldId id="397" r:id="rId15"/>
    <p:sldId id="413" r:id="rId16"/>
    <p:sldId id="414" r:id="rId17"/>
    <p:sldId id="416" r:id="rId18"/>
    <p:sldId id="417" r:id="rId19"/>
    <p:sldId id="398" r:id="rId20"/>
    <p:sldId id="419" r:id="rId21"/>
    <p:sldId id="420" r:id="rId22"/>
    <p:sldId id="421" r:id="rId23"/>
    <p:sldId id="399" r:id="rId24"/>
    <p:sldId id="424" r:id="rId25"/>
    <p:sldId id="426" r:id="rId26"/>
    <p:sldId id="427" r:id="rId27"/>
    <p:sldId id="428" r:id="rId28"/>
    <p:sldId id="429" r:id="rId29"/>
  </p:sldIdLst>
  <p:sldSz cx="9144000" cy="5143500" type="screen16x9"/>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C5FF"/>
    <a:srgbClr val="A568D2"/>
    <a:srgbClr val="9954CC"/>
    <a:srgbClr val="FFFFFF"/>
    <a:srgbClr val="EED56C"/>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75" autoAdjust="0"/>
    <p:restoredTop sz="94654"/>
  </p:normalViewPr>
  <p:slideViewPr>
    <p:cSldViewPr>
      <p:cViewPr>
        <p:scale>
          <a:sx n="75" d="100"/>
          <a:sy n="75" d="100"/>
        </p:scale>
        <p:origin x="1842" y="1086"/>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dPt>
            <c:idx val="0"/>
            <c:invertIfNegative val="0"/>
            <c:bubble3D val="0"/>
            <c:spPr>
              <a:solidFill>
                <a:srgbClr val="7030A0"/>
              </a:solidFill>
              <a:ln>
                <a:noFill/>
              </a:ln>
              <a:effectLst/>
              <a:sp3d/>
            </c:spPr>
            <c:extLst>
              <c:ext xmlns:c16="http://schemas.microsoft.com/office/drawing/2014/chart" uri="{C3380CC4-5D6E-409C-BE32-E72D297353CC}">
                <c16:uniqueId val="{00000001-CB30-4979-B339-19993F13CA55}"/>
              </c:ext>
            </c:extLst>
          </c:dPt>
          <c:dPt>
            <c:idx val="1"/>
            <c:invertIfNegative val="0"/>
            <c:bubble3D val="0"/>
            <c:spPr>
              <a:solidFill>
                <a:srgbClr val="7030A0"/>
              </a:solidFill>
              <a:ln>
                <a:noFill/>
              </a:ln>
              <a:effectLst/>
              <a:sp3d/>
            </c:spPr>
            <c:extLst>
              <c:ext xmlns:c16="http://schemas.microsoft.com/office/drawing/2014/chart" uri="{C3380CC4-5D6E-409C-BE32-E72D297353CC}">
                <c16:uniqueId val="{00000003-CB30-4979-B339-19993F13CA55}"/>
              </c:ext>
            </c:extLst>
          </c:dPt>
          <c:dPt>
            <c:idx val="2"/>
            <c:invertIfNegative val="0"/>
            <c:bubble3D val="0"/>
            <c:spPr>
              <a:solidFill>
                <a:srgbClr val="7030A0"/>
              </a:solidFill>
              <a:ln>
                <a:noFill/>
              </a:ln>
              <a:effectLst/>
              <a:sp3d/>
            </c:spPr>
            <c:extLst>
              <c:ext xmlns:c16="http://schemas.microsoft.com/office/drawing/2014/chart" uri="{C3380CC4-5D6E-409C-BE32-E72D297353CC}">
                <c16:uniqueId val="{00000005-CB30-4979-B339-19993F13CA55}"/>
              </c:ext>
            </c:extLst>
          </c:dPt>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CB30-4979-B339-19993F13CA55}"/>
            </c:ext>
          </c:extLst>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7-CB30-4979-B339-19993F13CA55}"/>
            </c:ext>
          </c:extLst>
        </c:ser>
        <c:ser>
          <c:idx val="2"/>
          <c:order val="2"/>
          <c:tx>
            <c:strRef>
              <c:f>Sheet1!$D$1</c:f>
              <c:strCache>
                <c:ptCount val="1"/>
                <c:pt idx="0">
                  <c:v>列3</c:v>
                </c:pt>
              </c:strCache>
            </c:strRef>
          </c:tx>
          <c:spPr>
            <a:solidFill>
              <a:srgbClr val="A568D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8-CB30-4979-B339-19993F13CA55}"/>
            </c:ext>
          </c:extLst>
        </c:ser>
        <c:dLbls>
          <c:showLegendKey val="0"/>
          <c:showVal val="0"/>
          <c:showCatName val="0"/>
          <c:showSerName val="0"/>
          <c:showPercent val="0"/>
          <c:showBubbleSize val="0"/>
        </c:dLbls>
        <c:gapWidth val="150"/>
        <c:shape val="box"/>
        <c:axId val="-3818032"/>
        <c:axId val="-3821840"/>
        <c:axId val="0"/>
      </c:bar3DChart>
      <c:catAx>
        <c:axId val="-3818032"/>
        <c:scaling>
          <c:orientation val="minMax"/>
        </c:scaling>
        <c:delete val="1"/>
        <c:axPos val="b"/>
        <c:numFmt formatCode="General" sourceLinked="1"/>
        <c:majorTickMark val="none"/>
        <c:minorTickMark val="none"/>
        <c:tickLblPos val="none"/>
        <c:crossAx val="-3821840"/>
        <c:crosses val="autoZero"/>
        <c:auto val="1"/>
        <c:lblAlgn val="ctr"/>
        <c:lblOffset val="100"/>
        <c:noMultiLvlLbl val="0"/>
      </c:catAx>
      <c:valAx>
        <c:axId val="-3821840"/>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one"/>
        <c:crossAx val="-3818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2023/10/30</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638569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811725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499513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3672768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477217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918718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812166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7121212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72840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1471238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277738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513094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4704086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3582246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10733550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0647782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2951049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29319859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23201895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2547693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84415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695865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020970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175713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300013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20263810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3955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10067606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3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20220666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4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29145354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1335787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8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96315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9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29474769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0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40319500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23784059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3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34798968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5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46702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0739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67967316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7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234838571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8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329505194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0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1523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2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340006891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4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18571177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5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2692426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6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5478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17294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69769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13642129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40134599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13091094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9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266555028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0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42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ChangeArrowheads="1"/>
          </p:cNvSpPr>
          <p:nvPr/>
        </p:nvSpPr>
        <p:spPr bwMode="ltGray">
          <a:xfrm>
            <a:off x="417513" y="823913"/>
            <a:ext cx="438150" cy="355997"/>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899" name="Rectangle 3"/>
          <p:cNvSpPr>
            <a:spLocks noChangeArrowheads="1"/>
          </p:cNvSpPr>
          <p:nvPr/>
        </p:nvSpPr>
        <p:spPr bwMode="ltGray">
          <a:xfrm>
            <a:off x="800101" y="823913"/>
            <a:ext cx="328613" cy="355997"/>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0" name="Rectangle 4"/>
          <p:cNvSpPr>
            <a:spLocks noChangeArrowheads="1"/>
          </p:cNvSpPr>
          <p:nvPr/>
        </p:nvSpPr>
        <p:spPr bwMode="ltGray">
          <a:xfrm>
            <a:off x="541339" y="1140619"/>
            <a:ext cx="422275" cy="355997"/>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1" name="Rectangle 5"/>
          <p:cNvSpPr>
            <a:spLocks noChangeArrowheads="1"/>
          </p:cNvSpPr>
          <p:nvPr/>
        </p:nvSpPr>
        <p:spPr bwMode="ltGray">
          <a:xfrm>
            <a:off x="911225" y="1140619"/>
            <a:ext cx="368300" cy="355997"/>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2" name="Rectangle 6"/>
          <p:cNvSpPr>
            <a:spLocks noChangeArrowheads="1"/>
          </p:cNvSpPr>
          <p:nvPr/>
        </p:nvSpPr>
        <p:spPr bwMode="ltGray">
          <a:xfrm>
            <a:off x="127000" y="1085851"/>
            <a:ext cx="560388" cy="31670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3" name="Rectangle 7"/>
          <p:cNvSpPr>
            <a:spLocks noChangeArrowheads="1"/>
          </p:cNvSpPr>
          <p:nvPr/>
        </p:nvSpPr>
        <p:spPr bwMode="gray">
          <a:xfrm>
            <a:off x="762000" y="742950"/>
            <a:ext cx="31750" cy="78938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4" name="Rectangle 8"/>
          <p:cNvSpPr>
            <a:spLocks noChangeArrowheads="1"/>
          </p:cNvSpPr>
          <p:nvPr/>
        </p:nvSpPr>
        <p:spPr bwMode="gray">
          <a:xfrm>
            <a:off x="442914" y="1335881"/>
            <a:ext cx="8226425" cy="23813"/>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5" name="Rectangle 9"/>
          <p:cNvSpPr>
            <a:spLocks noGrp="1" noChangeArrowheads="1"/>
          </p:cNvSpPr>
          <p:nvPr>
            <p:ph type="title"/>
          </p:nvPr>
        </p:nvSpPr>
        <p:spPr bwMode="auto">
          <a:xfrm>
            <a:off x="1150939" y="160735"/>
            <a:ext cx="7793037" cy="1096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80906" name="Rectangle 10"/>
          <p:cNvSpPr>
            <a:spLocks noGrp="1" noChangeArrowheads="1"/>
          </p:cNvSpPr>
          <p:nvPr>
            <p:ph type="body" idx="1"/>
          </p:nvPr>
        </p:nvSpPr>
        <p:spPr bwMode="auto">
          <a:xfrm>
            <a:off x="1182688" y="1513285"/>
            <a:ext cx="7772400"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0907" name="Rectangle 11"/>
          <p:cNvSpPr>
            <a:spLocks noGrp="1" noChangeArrowheads="1"/>
          </p:cNvSpPr>
          <p:nvPr>
            <p:ph type="dt" sz="half" idx="2"/>
          </p:nvPr>
        </p:nvSpPr>
        <p:spPr bwMode="auto">
          <a:xfrm>
            <a:off x="1162050" y="4682729"/>
            <a:ext cx="1905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050">
                <a:ea typeface="宋体" panose="02010600030101010101" pitchFamily="2" charset="-122"/>
              </a:defRPr>
            </a:lvl1pPr>
          </a:lstStyle>
          <a:p>
            <a:endParaRPr lang="zh-CN" altLang="en-US"/>
          </a:p>
        </p:txBody>
      </p:sp>
      <p:sp>
        <p:nvSpPr>
          <p:cNvPr id="80908" name="Rectangle 12"/>
          <p:cNvSpPr>
            <a:spLocks noGrp="1" noChangeArrowheads="1"/>
          </p:cNvSpPr>
          <p:nvPr>
            <p:ph type="ftr" sz="quarter" idx="3"/>
          </p:nvPr>
        </p:nvSpPr>
        <p:spPr bwMode="auto">
          <a:xfrm>
            <a:off x="3657600" y="4682729"/>
            <a:ext cx="2895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050">
                <a:ea typeface="宋体" panose="02010600030101010101" pitchFamily="2" charset="-122"/>
              </a:defRPr>
            </a:lvl1pPr>
          </a:lstStyle>
          <a:p>
            <a:endParaRPr lang="zh-CN" altLang="en-US"/>
          </a:p>
        </p:txBody>
      </p:sp>
      <p:sp>
        <p:nvSpPr>
          <p:cNvPr id="80909" name="Rectangle 13"/>
          <p:cNvSpPr>
            <a:spLocks noGrp="1" noChangeArrowheads="1"/>
          </p:cNvSpPr>
          <p:nvPr>
            <p:ph type="sldNum" sz="quarter" idx="4"/>
          </p:nvPr>
        </p:nvSpPr>
        <p:spPr bwMode="auto">
          <a:xfrm>
            <a:off x="7042150" y="4682729"/>
            <a:ext cx="1905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050">
                <a:ea typeface="宋体" panose="02010600030101010101" pitchFamily="2" charset="-122"/>
              </a:defRPr>
            </a:lvl1pPr>
          </a:lstStyle>
          <a:p>
            <a:fld id="{A879ED47-5D16-4E6A-B9F3-AB6F7BEA719A}" type="slidenum">
              <a:rPr lang="en-US" altLang="zh-CN" smtClean="0"/>
              <a:pPr/>
              <a:t>‹#›</a:t>
            </a:fld>
            <a:endParaRPr lang="en-US" altLang="zh-CN"/>
          </a:p>
        </p:txBody>
      </p:sp>
      <p:pic>
        <p:nvPicPr>
          <p:cNvPr id="14" name="Picture 4"/>
          <p:cNvPicPr>
            <a:picLocks noChangeAspect="1" noChangeArrowheads="1"/>
          </p:cNvPicPr>
          <p:nvPr userDrawn="1"/>
        </p:nvPicPr>
        <p:blipFill>
          <a:blip r:embed="rId29" cstate="print">
            <a:extLst>
              <a:ext uri="{28A0092B-C50C-407E-A947-70E740481C1C}">
                <a14:useLocalDpi xmlns:a14="http://schemas.microsoft.com/office/drawing/2010/main" val="0"/>
              </a:ext>
            </a:extLst>
          </a:blip>
          <a:stretch>
            <a:fillRect/>
          </a:stretch>
        </p:blipFill>
        <p:spPr bwMode="auto">
          <a:xfrm>
            <a:off x="10339" y="11933"/>
            <a:ext cx="9123322" cy="513126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userDrawn="1"/>
        </p:nvSpPr>
        <p:spPr>
          <a:xfrm>
            <a:off x="0" y="0"/>
            <a:ext cx="9144000" cy="5143198"/>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687296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5" r:id="rId5"/>
    <p:sldLayoutId id="2147483676" r:id="rId6"/>
    <p:sldLayoutId id="2147483677" r:id="rId7"/>
    <p:sldLayoutId id="2147483678" r:id="rId8"/>
    <p:sldLayoutId id="2147483679" r:id="rId9"/>
    <p:sldLayoutId id="2147483680" r:id="rId10"/>
    <p:sldLayoutId id="2147483682" r:id="rId11"/>
    <p:sldLayoutId id="2147483683" r:id="rId12"/>
    <p:sldLayoutId id="2147483685" r:id="rId13"/>
    <p:sldLayoutId id="2147483687" r:id="rId14"/>
    <p:sldLayoutId id="2147483688" r:id="rId15"/>
    <p:sldLayoutId id="2147483689" r:id="rId16"/>
    <p:sldLayoutId id="2147483691" r:id="rId17"/>
    <p:sldLayoutId id="2147483692" r:id="rId18"/>
    <p:sldLayoutId id="2147483694" r:id="rId19"/>
    <p:sldLayoutId id="2147483695" r:id="rId20"/>
    <p:sldLayoutId id="2147483696" r:id="rId21"/>
    <p:sldLayoutId id="2147483697" r:id="rId22"/>
    <p:sldLayoutId id="2147483699" r:id="rId23"/>
    <p:sldLayoutId id="2147483701" r:id="rId24"/>
    <p:sldLayoutId id="2147483703" r:id="rId25"/>
    <p:sldLayoutId id="2147483704" r:id="rId26"/>
    <p:sldLayoutId id="2147483705" r:id="rId27"/>
  </p:sldLayoutIdLst>
  <mc:AlternateContent xmlns:mc="http://schemas.openxmlformats.org/markup-compatibility/2006" xmlns:p14="http://schemas.microsoft.com/office/powerpoint/2010/main">
    <mc:Choice Requires="p14">
      <p:transition spd="med" p14:dur="700">
        <p:fade/>
      </p:transition>
    </mc:Choice>
    <mc:Fallback xmlns="">
      <p:transition spd="med" advClick="0" advTm="0">
        <p:fade/>
      </p:transition>
    </mc:Fallback>
  </mc:AlternateContent>
  <p:txStyles>
    <p:titleStyle>
      <a:lvl1pPr algn="l" rtl="0" eaLnBrk="1" fontAlgn="base" hangingPunct="1">
        <a:spcBef>
          <a:spcPct val="0"/>
        </a:spcBef>
        <a:spcAft>
          <a:spcPct val="0"/>
        </a:spcAft>
        <a:defRPr sz="3300" kern="1200">
          <a:solidFill>
            <a:schemeClr val="tx2"/>
          </a:solidFill>
          <a:latin typeface="+mj-lt"/>
          <a:ea typeface="+mj-ea"/>
          <a:cs typeface="+mj-cs"/>
        </a:defRPr>
      </a:lvl1pPr>
      <a:lvl2pPr algn="l" rtl="0" eaLnBrk="1" fontAlgn="base" hangingPunct="1">
        <a:spcBef>
          <a:spcPct val="0"/>
        </a:spcBef>
        <a:spcAft>
          <a:spcPct val="0"/>
        </a:spcAft>
        <a:defRPr sz="3300">
          <a:solidFill>
            <a:schemeClr val="tx2"/>
          </a:solidFill>
          <a:latin typeface="Tahoma" panose="020B0604030504040204" pitchFamily="34" charset="0"/>
        </a:defRPr>
      </a:lvl2pPr>
      <a:lvl3pPr algn="l" rtl="0" eaLnBrk="1" fontAlgn="base" hangingPunct="1">
        <a:spcBef>
          <a:spcPct val="0"/>
        </a:spcBef>
        <a:spcAft>
          <a:spcPct val="0"/>
        </a:spcAft>
        <a:defRPr sz="3300">
          <a:solidFill>
            <a:schemeClr val="tx2"/>
          </a:solidFill>
          <a:latin typeface="Tahoma" panose="020B0604030504040204" pitchFamily="34" charset="0"/>
        </a:defRPr>
      </a:lvl3pPr>
      <a:lvl4pPr algn="l" rtl="0" eaLnBrk="1" fontAlgn="base" hangingPunct="1">
        <a:spcBef>
          <a:spcPct val="0"/>
        </a:spcBef>
        <a:spcAft>
          <a:spcPct val="0"/>
        </a:spcAft>
        <a:defRPr sz="3300">
          <a:solidFill>
            <a:schemeClr val="tx2"/>
          </a:solidFill>
          <a:latin typeface="Tahoma" panose="020B0604030504040204" pitchFamily="34" charset="0"/>
        </a:defRPr>
      </a:lvl4pPr>
      <a:lvl5pPr algn="l" rtl="0" eaLnBrk="1" fontAlgn="base" hangingPunct="1">
        <a:spcBef>
          <a:spcPct val="0"/>
        </a:spcBef>
        <a:spcAft>
          <a:spcPct val="0"/>
        </a:spcAft>
        <a:defRPr sz="3300">
          <a:solidFill>
            <a:schemeClr val="tx2"/>
          </a:solidFill>
          <a:latin typeface="Tahoma" panose="020B0604030504040204" pitchFamily="34" charset="0"/>
        </a:defRPr>
      </a:lvl5pPr>
      <a:lvl6pPr marL="342900" algn="l" rtl="0" eaLnBrk="1" fontAlgn="base" hangingPunct="1">
        <a:spcBef>
          <a:spcPct val="0"/>
        </a:spcBef>
        <a:spcAft>
          <a:spcPct val="0"/>
        </a:spcAft>
        <a:defRPr sz="3300">
          <a:solidFill>
            <a:schemeClr val="tx2"/>
          </a:solidFill>
          <a:latin typeface="Tahoma" panose="020B0604030504040204" pitchFamily="34" charset="0"/>
        </a:defRPr>
      </a:lvl6pPr>
      <a:lvl7pPr marL="685800" algn="l" rtl="0" eaLnBrk="1" fontAlgn="base" hangingPunct="1">
        <a:spcBef>
          <a:spcPct val="0"/>
        </a:spcBef>
        <a:spcAft>
          <a:spcPct val="0"/>
        </a:spcAft>
        <a:defRPr sz="3300">
          <a:solidFill>
            <a:schemeClr val="tx2"/>
          </a:solidFill>
          <a:latin typeface="Tahoma" panose="020B0604030504040204" pitchFamily="34" charset="0"/>
        </a:defRPr>
      </a:lvl7pPr>
      <a:lvl8pPr marL="1028700" algn="l" rtl="0" eaLnBrk="1" fontAlgn="base" hangingPunct="1">
        <a:spcBef>
          <a:spcPct val="0"/>
        </a:spcBef>
        <a:spcAft>
          <a:spcPct val="0"/>
        </a:spcAft>
        <a:defRPr sz="3300">
          <a:solidFill>
            <a:schemeClr val="tx2"/>
          </a:solidFill>
          <a:latin typeface="Tahoma" panose="020B0604030504040204" pitchFamily="34" charset="0"/>
        </a:defRPr>
      </a:lvl8pPr>
      <a:lvl9pPr marL="1371600" algn="l" rtl="0" eaLnBrk="1" fontAlgn="base" hangingPunct="1">
        <a:spcBef>
          <a:spcPct val="0"/>
        </a:spcBef>
        <a:spcAft>
          <a:spcPct val="0"/>
        </a:spcAft>
        <a:defRPr sz="3300">
          <a:solidFill>
            <a:schemeClr val="tx2"/>
          </a:solidFill>
          <a:latin typeface="Tahoma" panose="020B0604030504040204" pitchFamily="34" charset="0"/>
        </a:defRPr>
      </a:lvl9pPr>
    </p:titleStyle>
    <p:bodyStyle>
      <a:lvl1pPr marL="257175" indent="-257175" algn="l" rtl="0" eaLnBrk="1" fontAlgn="base" hangingPunct="1">
        <a:spcBef>
          <a:spcPct val="20000"/>
        </a:spcBef>
        <a:spcAft>
          <a:spcPct val="0"/>
        </a:spcAft>
        <a:buClr>
          <a:schemeClr val="folHlink"/>
        </a:buClr>
        <a:buSzPct val="60000"/>
        <a:buFont typeface="Wingdings" panose="05000000000000000000" pitchFamily="2" charset="2"/>
        <a:buChar char="n"/>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Clr>
          <a:schemeClr val="hlink"/>
        </a:buClr>
        <a:buSzPct val="55000"/>
        <a:buFont typeface="Wingdings" panose="05000000000000000000" pitchFamily="2" charset="2"/>
        <a:buChar char="n"/>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Clr>
          <a:schemeClr val="folHlink"/>
        </a:buClr>
        <a:buSzPct val="50000"/>
        <a:buFont typeface="Wingdings" panose="05000000000000000000" pitchFamily="2" charset="2"/>
        <a:buChar char="n"/>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Clr>
          <a:schemeClr val="accent2"/>
        </a:buClr>
        <a:buSzPct val="55000"/>
        <a:buFont typeface="Wingdings" panose="05000000000000000000" pitchFamily="2" charset="2"/>
        <a:buChar char="n"/>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Clr>
          <a:schemeClr val="accent1"/>
        </a:buClr>
        <a:buSzPct val="50000"/>
        <a:buFont typeface="Wingdings" panose="05000000000000000000" pitchFamily="2" charset="2"/>
        <a:buChar char="n"/>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2.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22.jpe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jpeg"/><Relationship Id="rId4" Type="http://schemas.microsoft.com/office/2007/relationships/hdphoto" Target="../media/hdphoto2.wdp"/><Relationship Id="rId9"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hyperlink" Target="http://haitangppt.yanj.cn/" TargetMode="External"/><Relationship Id="rId2" Type="http://schemas.openxmlformats.org/officeDocument/2006/relationships/notesSlide" Target="../notesSlides/notesSlide28.xml"/><Relationship Id="rId1" Type="http://schemas.openxmlformats.org/officeDocument/2006/relationships/slideLayout" Target="../slideLayouts/slideLayout27.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2" name="超酷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5508104" y="-1892746"/>
            <a:ext cx="609600" cy="609600"/>
          </a:xfrm>
          <a:prstGeom prst="rect">
            <a:avLst/>
          </a:prstGeom>
        </p:spPr>
      </p:pic>
      <p:sp>
        <p:nvSpPr>
          <p:cNvPr id="60" name="TextBox 59"/>
          <p:cNvSpPr txBox="1"/>
          <p:nvPr/>
        </p:nvSpPr>
        <p:spPr>
          <a:xfrm>
            <a:off x="4134394" y="2337830"/>
            <a:ext cx="1415772" cy="461665"/>
          </a:xfrm>
          <a:prstGeom prst="rect">
            <a:avLst/>
          </a:prstGeom>
          <a:noFill/>
        </p:spPr>
        <p:txBody>
          <a:bodyPr wrap="none" rtlCol="0">
            <a:spAutoFit/>
          </a:bodyPr>
          <a:lstStyle/>
          <a:p>
            <a:r>
              <a:rPr lang="zh-CN" altLang="en-US" sz="2400" dirty="0">
                <a:solidFill>
                  <a:schemeClr val="bg1">
                    <a:lumMod val="65000"/>
                  </a:schemeClr>
                </a:solidFill>
                <a:latin typeface="+mj-ea"/>
                <a:ea typeface="+mj-ea"/>
              </a:rPr>
              <a:t>工作汇报</a:t>
            </a:r>
            <a:endParaRPr lang="en-US" altLang="zh-CN" sz="2400" dirty="0">
              <a:solidFill>
                <a:schemeClr val="bg1">
                  <a:lumMod val="65000"/>
                </a:schemeClr>
              </a:solidFill>
              <a:latin typeface="+mj-ea"/>
              <a:ea typeface="+mj-ea"/>
            </a:endParaRPr>
          </a:p>
        </p:txBody>
      </p:sp>
      <p:sp>
        <p:nvSpPr>
          <p:cNvPr id="62" name="TextBox 61"/>
          <p:cNvSpPr txBox="1"/>
          <p:nvPr/>
        </p:nvSpPr>
        <p:spPr>
          <a:xfrm>
            <a:off x="2823580" y="1456682"/>
            <a:ext cx="5760639" cy="769441"/>
          </a:xfrm>
          <a:prstGeom prst="rect">
            <a:avLst/>
          </a:prstGeom>
          <a:noFill/>
        </p:spPr>
        <p:txBody>
          <a:bodyPr wrap="square" rtlCol="0">
            <a:spAutoFit/>
          </a:bodyPr>
          <a:lstStyle/>
          <a:p>
            <a:r>
              <a:rPr lang="zh-CN" altLang="en-US" sz="4400" b="1" dirty="0">
                <a:solidFill>
                  <a:srgbClr val="7030A0"/>
                </a:solidFill>
                <a:latin typeface="Microsoft YaHei" charset="-122"/>
                <a:ea typeface="Microsoft YaHei" charset="-122"/>
                <a:cs typeface="Microsoft YaHei" charset="-122"/>
              </a:rPr>
              <a:t>唯美工作计划</a:t>
            </a:r>
            <a:r>
              <a:rPr lang="en-US" altLang="zh-CN" sz="4400" b="1" dirty="0">
                <a:solidFill>
                  <a:srgbClr val="7030A0"/>
                </a:solidFill>
                <a:latin typeface="Microsoft YaHei" charset="-122"/>
                <a:ea typeface="Microsoft YaHei" charset="-122"/>
                <a:cs typeface="Microsoft YaHei" charset="-122"/>
              </a:rPr>
              <a:t>PPT</a:t>
            </a:r>
            <a:r>
              <a:rPr lang="zh-CN" altLang="en-US" sz="4400" b="1" dirty="0">
                <a:solidFill>
                  <a:srgbClr val="7030A0"/>
                </a:solidFill>
                <a:latin typeface="Microsoft YaHei" charset="-122"/>
                <a:ea typeface="Microsoft YaHei" charset="-122"/>
                <a:cs typeface="Microsoft YaHei" charset="-122"/>
              </a:rPr>
              <a:t>模板</a:t>
            </a:r>
          </a:p>
        </p:txBody>
      </p:sp>
      <p:sp>
        <p:nvSpPr>
          <p:cNvPr id="63" name="TextBox 62"/>
          <p:cNvSpPr txBox="1"/>
          <p:nvPr/>
        </p:nvSpPr>
        <p:spPr>
          <a:xfrm>
            <a:off x="4125912" y="3022908"/>
            <a:ext cx="5472608" cy="507831"/>
          </a:xfrm>
          <a:prstGeom prst="rect">
            <a:avLst/>
          </a:prstGeom>
          <a:noFill/>
          <a:effectLst/>
        </p:spPr>
        <p:txBody>
          <a:bodyPr wrap="square" rtlCol="0">
            <a:spAutoFit/>
          </a:bodyPr>
          <a:lstStyle/>
          <a:p>
            <a:r>
              <a:rPr lang="en-US" altLang="zh-CN" sz="900" dirty="0">
                <a:solidFill>
                  <a:schemeClr val="bg1">
                    <a:lumMod val="65000"/>
                  </a:schemeClr>
                </a:solidFill>
                <a:latin typeface="微软雅黑" pitchFamily="34" charset="-122"/>
                <a:ea typeface="微软雅黑" pitchFamily="34" charset="-122"/>
              </a:rPr>
              <a:t>Your content to play here, or through your copy, paste in this box, and select only </a:t>
            </a:r>
          </a:p>
          <a:p>
            <a:r>
              <a:rPr lang="en-US" altLang="zh-CN" sz="900" dirty="0">
                <a:solidFill>
                  <a:schemeClr val="bg1">
                    <a:lumMod val="65000"/>
                  </a:schemeClr>
                </a:solidFill>
                <a:latin typeface="微软雅黑" pitchFamily="34" charset="-122"/>
                <a:ea typeface="微软雅黑" pitchFamily="34" charset="-122"/>
              </a:rPr>
              <a:t>the text. Your content to play here, or through your copy, paste in </a:t>
            </a:r>
          </a:p>
          <a:p>
            <a:r>
              <a:rPr lang="en-US" altLang="zh-CN" sz="900" dirty="0">
                <a:solidFill>
                  <a:schemeClr val="bg1">
                    <a:lumMod val="65000"/>
                  </a:schemeClr>
                </a:solidFill>
                <a:latin typeface="微软雅黑" pitchFamily="34" charset="-122"/>
                <a:ea typeface="微软雅黑" pitchFamily="34" charset="-122"/>
              </a:rPr>
              <a:t>this box, and select only the text.</a:t>
            </a: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p:spPr>
          <p:txBody>
            <a:bodyPr vert="horz" wrap="square" lIns="81015" tIns="40507" rIns="81015" bIns="40507" numCol="1" anchor="t" anchorCtr="0" compatLnSpc="1">
              <a:prstTxWarp prst="textNoShape">
                <a:avLst/>
              </a:prstTxWarp>
            </a:bodyPr>
            <a:lstStyle/>
            <a:p>
              <a:endParaRPr lang="zh-CN" altLang="en-US"/>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p:spPr>
          <p:txBody>
            <a:bodyPr vert="horz" wrap="square" lIns="81015" tIns="40507" rIns="81015" bIns="40507" numCol="1" anchor="t" anchorCtr="0" compatLnSpc="1">
              <a:prstTxWarp prst="textNoShape">
                <a:avLst/>
              </a:prstTxWarp>
            </a:bodyPr>
            <a:lstStyle/>
            <a:p>
              <a:endParaRPr lang="zh-CN" altLang="en-US"/>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p:spPr>
          <p:txBody>
            <a:bodyPr vert="horz" wrap="square" lIns="81015" tIns="40507" rIns="81015" bIns="40507" numCol="1" anchor="t" anchorCtr="0" compatLnSpc="1">
              <a:prstTxWarp prst="textNoShape">
                <a:avLst/>
              </a:prstTxWarp>
            </a:bodyPr>
            <a:lstStyle/>
            <a:p>
              <a:endParaRPr lang="zh-CN" altLang="en-US"/>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2"/>
                                        </p:tgtEl>
                                        <p:attrNameLst>
                                          <p:attrName>style.visibility</p:attrName>
                                        </p:attrNameLst>
                                      </p:cBhvr>
                                      <p:to>
                                        <p:strVal val="visible"/>
                                      </p:to>
                                    </p:set>
                                    <p:anim calcmode="lin" valueType="num">
                                      <p:cBhvr>
                                        <p:cTn id="11"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2"/>
                                        </p:tgtEl>
                                        <p:attrNameLst>
                                          <p:attrName>ppt_y</p:attrName>
                                        </p:attrNameLst>
                                      </p:cBhvr>
                                      <p:tavLst>
                                        <p:tav tm="0">
                                          <p:val>
                                            <p:strVal val="#ppt_y"/>
                                          </p:val>
                                        </p:tav>
                                        <p:tav tm="100000">
                                          <p:val>
                                            <p:strVal val="#ppt_y"/>
                                          </p:val>
                                        </p:tav>
                                      </p:tavLst>
                                    </p:anim>
                                    <p:anim calcmode="lin" valueType="num">
                                      <p:cBhvr>
                                        <p:cTn id="13"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2"/>
                                        </p:tgtEl>
                                      </p:cBhvr>
                                    </p:animEffect>
                                  </p:childTnLst>
                                </p:cTn>
                              </p:par>
                            </p:childTnLst>
                          </p:cTn>
                        </p:par>
                        <p:par>
                          <p:cTn id="16" fill="hold">
                            <p:stCondLst>
                              <p:cond delay="1500"/>
                            </p:stCondLst>
                            <p:childTnLst>
                              <p:par>
                                <p:cTn id="17" presetID="12"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800"/>
                                        <p:tgtEl>
                                          <p:spTgt spid="60"/>
                                        </p:tgtEl>
                                        <p:attrNameLst>
                                          <p:attrName>ppt_y</p:attrName>
                                        </p:attrNameLst>
                                      </p:cBhvr>
                                      <p:tavLst>
                                        <p:tav tm="0">
                                          <p:val>
                                            <p:strVal val="#ppt_y-#ppt_h*1.125000"/>
                                          </p:val>
                                        </p:tav>
                                        <p:tav tm="100000">
                                          <p:val>
                                            <p:strVal val="#ppt_y"/>
                                          </p:val>
                                        </p:tav>
                                      </p:tavLst>
                                    </p:anim>
                                    <p:animEffect transition="in" filter="wipe(down)">
                                      <p:cBhvr>
                                        <p:cTn id="20" dur="800"/>
                                        <p:tgtEl>
                                          <p:spTgt spid="60"/>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childTnLst>
                          </p:cTn>
                        </p:par>
                        <p:par>
                          <p:cTn id="25" fill="hold">
                            <p:stCondLst>
                              <p:cond delay="2800"/>
                            </p:stCondLst>
                            <p:childTnLst>
                              <p:par>
                                <p:cTn id="26" presetID="10" presetClass="entr" presetSubtype="0"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childTnLst>
                          </p:cTn>
                        </p:par>
                        <p:par>
                          <p:cTn id="29" fill="hold">
                            <p:stCondLst>
                              <p:cond delay="3300"/>
                            </p:stCondLst>
                            <p:childTnLst>
                              <p:par>
                                <p:cTn id="30" presetID="2" presetClass="entr" presetSubtype="2"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additive="base">
                                        <p:cTn id="32" dur="500" fill="hold"/>
                                        <p:tgtEl>
                                          <p:spTgt spid="74"/>
                                        </p:tgtEl>
                                        <p:attrNameLst>
                                          <p:attrName>ppt_x</p:attrName>
                                        </p:attrNameLst>
                                      </p:cBhvr>
                                      <p:tavLst>
                                        <p:tav tm="0">
                                          <p:val>
                                            <p:strVal val="1+#ppt_w/2"/>
                                          </p:val>
                                        </p:tav>
                                        <p:tav tm="100000">
                                          <p:val>
                                            <p:strVal val="#ppt_x"/>
                                          </p:val>
                                        </p:tav>
                                      </p:tavLst>
                                    </p:anim>
                                    <p:anim calcmode="lin" valueType="num">
                                      <p:cBhvr additive="base">
                                        <p:cTn id="33" dur="500" fill="hold"/>
                                        <p:tgtEl>
                                          <p:spTgt spid="74"/>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00"/>
                                  </p:stCondLst>
                                  <p:childTnLst>
                                    <p:set>
                                      <p:cBhvr>
                                        <p:cTn id="35" dur="1" fill="hold">
                                          <p:stCondLst>
                                            <p:cond delay="0"/>
                                          </p:stCondLst>
                                        </p:cTn>
                                        <p:tgtEl>
                                          <p:spTgt spid="79"/>
                                        </p:tgtEl>
                                        <p:attrNameLst>
                                          <p:attrName>style.visibility</p:attrName>
                                        </p:attrNameLst>
                                      </p:cBhvr>
                                      <p:to>
                                        <p:strVal val="visible"/>
                                      </p:to>
                                    </p:set>
                                    <p:anim calcmode="lin" valueType="num">
                                      <p:cBhvr additive="base">
                                        <p:cTn id="36" dur="500" fill="hold"/>
                                        <p:tgtEl>
                                          <p:spTgt spid="79"/>
                                        </p:tgtEl>
                                        <p:attrNameLst>
                                          <p:attrName>ppt_x</p:attrName>
                                        </p:attrNameLst>
                                      </p:cBhvr>
                                      <p:tavLst>
                                        <p:tav tm="0">
                                          <p:val>
                                            <p:strVal val="1+#ppt_w/2"/>
                                          </p:val>
                                        </p:tav>
                                        <p:tav tm="100000">
                                          <p:val>
                                            <p:strVal val="#ppt_x"/>
                                          </p:val>
                                        </p:tav>
                                      </p:tavLst>
                                    </p:anim>
                                    <p:anim calcmode="lin" valueType="num">
                                      <p:cBhvr additive="base">
                                        <p:cTn id="37" dur="500" fill="hold"/>
                                        <p:tgtEl>
                                          <p:spTgt spid="79"/>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400"/>
                                  </p:stCondLst>
                                  <p:childTnLst>
                                    <p:set>
                                      <p:cBhvr>
                                        <p:cTn id="39" dur="1" fill="hold">
                                          <p:stCondLst>
                                            <p:cond delay="0"/>
                                          </p:stCondLst>
                                        </p:cTn>
                                        <p:tgtEl>
                                          <p:spTgt spid="64"/>
                                        </p:tgtEl>
                                        <p:attrNameLst>
                                          <p:attrName>style.visibility</p:attrName>
                                        </p:attrNameLst>
                                      </p:cBhvr>
                                      <p:to>
                                        <p:strVal val="visible"/>
                                      </p:to>
                                    </p:set>
                                    <p:anim calcmode="lin" valueType="num">
                                      <p:cBhvr additive="base">
                                        <p:cTn id="40" dur="500" fill="hold"/>
                                        <p:tgtEl>
                                          <p:spTgt spid="64"/>
                                        </p:tgtEl>
                                        <p:attrNameLst>
                                          <p:attrName>ppt_x</p:attrName>
                                        </p:attrNameLst>
                                      </p:cBhvr>
                                      <p:tavLst>
                                        <p:tav tm="0">
                                          <p:val>
                                            <p:strVal val="1+#ppt_w/2"/>
                                          </p:val>
                                        </p:tav>
                                        <p:tav tm="100000">
                                          <p:val>
                                            <p:strVal val="#ppt_x"/>
                                          </p:val>
                                        </p:tav>
                                      </p:tavLst>
                                    </p:anim>
                                    <p:anim calcmode="lin" valueType="num">
                                      <p:cBhvr additive="base">
                                        <p:cTn id="41" dur="500" fill="hold"/>
                                        <p:tgtEl>
                                          <p:spTgt spid="64"/>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6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fill="hold"/>
                                        <p:tgtEl>
                                          <p:spTgt spid="69"/>
                                        </p:tgtEl>
                                        <p:attrNameLst>
                                          <p:attrName>ppt_x</p:attrName>
                                        </p:attrNameLst>
                                      </p:cBhvr>
                                      <p:tavLst>
                                        <p:tav tm="0">
                                          <p:val>
                                            <p:strVal val="1+#ppt_w/2"/>
                                          </p:val>
                                        </p:tav>
                                        <p:tav tm="100000">
                                          <p:val>
                                            <p:strVal val="#ppt_x"/>
                                          </p:val>
                                        </p:tav>
                                      </p:tavLst>
                                    </p:anim>
                                    <p:anim calcmode="lin" valueType="num">
                                      <p:cBhvr additive="base">
                                        <p:cTn id="45"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6"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2" grpId="0"/>
      <p:bldP spid="6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工作完成概述</a:t>
            </a:r>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7030A0"/>
            </a:solidFill>
            <a:ln>
              <a:noFill/>
            </a:ln>
          </p:spPr>
          <p:txBody>
            <a:bodyPr/>
            <a:lstStyle/>
            <a:p>
              <a:endParaRPr lang="en-US" dirty="0"/>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Group 30"/>
          <p:cNvGrpSpPr/>
          <p:nvPr/>
        </p:nvGrpSpPr>
        <p:grpSpPr>
          <a:xfrm>
            <a:off x="4801394" y="3834127"/>
            <a:ext cx="317357" cy="278329"/>
            <a:chOff x="3175" y="-1587"/>
            <a:chExt cx="490538" cy="430212"/>
          </a:xfrm>
          <a:solidFill>
            <a:srgbClr val="7030A0"/>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7030A0"/>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7030A0"/>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23" name="Group 18"/>
          <p:cNvGrpSpPr/>
          <p:nvPr/>
        </p:nvGrpSpPr>
        <p:grpSpPr>
          <a:xfrm>
            <a:off x="7429035" y="3182144"/>
            <a:ext cx="312268" cy="312268"/>
            <a:chOff x="6350" y="4763"/>
            <a:chExt cx="492125" cy="492125"/>
          </a:xfrm>
          <a:solidFill>
            <a:srgbClr val="7030A0"/>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sp>
        <p:nvSpPr>
          <p:cNvPr id="27"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28"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29"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30"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7236296" y="1738043"/>
            <a:ext cx="1089477" cy="401659"/>
          </a:xfrm>
          <a:prstGeom prst="rect">
            <a:avLst/>
          </a:prstGeom>
        </p:spPr>
        <p:txBody>
          <a:bodyPr wrap="square" lIns="68589" tIns="34295" rIns="68589" bIns="34295">
            <a:spAutoFit/>
          </a:bodyPr>
          <a:lstStyle/>
          <a:p>
            <a:pPr>
              <a:lnSpc>
                <a:spcPct val="120000"/>
              </a:lnSpc>
            </a:pPr>
            <a:r>
              <a:rPr lang="zh-CN" altLang="en-US" b="0" dirty="0">
                <a:solidFill>
                  <a:schemeClr val="tx1">
                    <a:lumMod val="65000"/>
                    <a:lumOff val="35000"/>
                  </a:schemeClr>
                </a:solidFill>
                <a:latin typeface="微软雅黑" pitchFamily="34" charset="-122"/>
                <a:ea typeface="微软雅黑" pitchFamily="34" charset="-122"/>
              </a:rPr>
              <a:t>完成概述</a:t>
            </a: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37694860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工作完成阶段</a:t>
            </a:r>
          </a:p>
        </p:txBody>
      </p:sp>
      <p:pic>
        <p:nvPicPr>
          <p:cNvPr id="2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3955844" y="411559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198401" y="3299758"/>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4725194" y="2801144"/>
            <a:ext cx="764793" cy="764793"/>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椭圆 4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198401" y="2328208"/>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4725194" y="1818164"/>
            <a:ext cx="764793" cy="764793"/>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2" name="椭圆 5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3955844" y="97234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Group 34"/>
          <p:cNvGrpSpPr/>
          <p:nvPr/>
        </p:nvGrpSpPr>
        <p:grpSpPr>
          <a:xfrm>
            <a:off x="4197100" y="1185095"/>
            <a:ext cx="299494" cy="243706"/>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4"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rgbClr val="7030A0"/>
                </a:solidFill>
                <a:latin typeface="微软雅黑" pitchFamily="34" charset="-122"/>
                <a:ea typeface="微软雅黑" pitchFamily="34" charset="-122"/>
                <a:sym typeface="Arial" pitchFamily="34" charset="0"/>
              </a:rPr>
              <a:t>阶段一</a:t>
            </a:r>
          </a:p>
        </p:txBody>
      </p:sp>
      <p:sp>
        <p:nvSpPr>
          <p:cNvPr id="65"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66"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rgbClr val="7030A0"/>
                </a:solidFill>
                <a:latin typeface="微软雅黑" pitchFamily="34" charset="-122"/>
                <a:ea typeface="微软雅黑" pitchFamily="34" charset="-122"/>
                <a:sym typeface="Arial" pitchFamily="34" charset="0"/>
              </a:rPr>
              <a:t>阶段二</a:t>
            </a:r>
          </a:p>
        </p:txBody>
      </p:sp>
      <p:sp>
        <p:nvSpPr>
          <p:cNvPr id="67"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68"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rgbClr val="7030A0"/>
                </a:solidFill>
                <a:latin typeface="微软雅黑" pitchFamily="34" charset="-122"/>
                <a:ea typeface="微软雅黑" pitchFamily="34" charset="-122"/>
                <a:sym typeface="Arial" pitchFamily="34" charset="0"/>
              </a:rPr>
              <a:t>阶段三</a:t>
            </a:r>
          </a:p>
        </p:txBody>
      </p:sp>
      <p:sp>
        <p:nvSpPr>
          <p:cNvPr id="70"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71" name="Group 20"/>
          <p:cNvGrpSpPr/>
          <p:nvPr/>
        </p:nvGrpSpPr>
        <p:grpSpPr>
          <a:xfrm>
            <a:off x="3418467" y="2587291"/>
            <a:ext cx="309413" cy="214312"/>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4"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rgbClr val="7030A0"/>
                </a:solidFill>
                <a:latin typeface="微软雅黑" pitchFamily="34" charset="-122"/>
                <a:ea typeface="微软雅黑" pitchFamily="34" charset="-122"/>
                <a:sym typeface="Arial" pitchFamily="34" charset="0"/>
              </a:rPr>
              <a:t>阶段四</a:t>
            </a:r>
          </a:p>
        </p:txBody>
      </p:sp>
      <p:sp>
        <p:nvSpPr>
          <p:cNvPr id="75"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76" name="组合 75"/>
          <p:cNvGrpSpPr/>
          <p:nvPr/>
        </p:nvGrpSpPr>
        <p:grpSpPr>
          <a:xfrm>
            <a:off x="4952251" y="2999765"/>
            <a:ext cx="316718" cy="302754"/>
            <a:chOff x="3294063" y="754063"/>
            <a:chExt cx="5600701" cy="5353051"/>
          </a:xfrm>
          <a:solidFill>
            <a:schemeClr val="bg1"/>
          </a:solidFill>
        </p:grpSpPr>
        <p:sp>
          <p:nvSpPr>
            <p:cNvPr id="77"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88"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rgbClr val="7030A0"/>
                </a:solidFill>
                <a:latin typeface="微软雅黑" pitchFamily="34" charset="-122"/>
                <a:ea typeface="微软雅黑" pitchFamily="34" charset="-122"/>
                <a:sym typeface="Arial" pitchFamily="34" charset="0"/>
              </a:rPr>
              <a:t>阶段五</a:t>
            </a:r>
          </a:p>
        </p:txBody>
      </p:sp>
      <p:sp>
        <p:nvSpPr>
          <p:cNvPr id="89"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90" name="Group 23"/>
          <p:cNvGrpSpPr/>
          <p:nvPr/>
        </p:nvGrpSpPr>
        <p:grpSpPr>
          <a:xfrm>
            <a:off x="3477649" y="3563144"/>
            <a:ext cx="256945" cy="224003"/>
            <a:chOff x="7540014" y="4306907"/>
            <a:chExt cx="389342" cy="339426"/>
          </a:xfrm>
          <a:solidFill>
            <a:schemeClr val="bg1"/>
          </a:solidFill>
        </p:grpSpPr>
        <p:sp>
          <p:nvSpPr>
            <p:cNvPr id="9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a:solidFill>
                  <a:srgbClr val="7030A0"/>
                </a:solidFill>
                <a:latin typeface="微软雅黑" pitchFamily="34" charset="-122"/>
                <a:ea typeface="微软雅黑" pitchFamily="34" charset="-122"/>
                <a:sym typeface="Arial" pitchFamily="34" charset="0"/>
              </a:rPr>
              <a:t>阶段六</a:t>
            </a:r>
          </a:p>
        </p:txBody>
      </p:sp>
      <p:sp>
        <p:nvSpPr>
          <p:cNvPr id="103"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04" name="Group 9"/>
          <p:cNvGrpSpPr/>
          <p:nvPr/>
        </p:nvGrpSpPr>
        <p:grpSpPr>
          <a:xfrm>
            <a:off x="4193937" y="4408421"/>
            <a:ext cx="288608" cy="214010"/>
            <a:chOff x="4572000" y="3414713"/>
            <a:chExt cx="374651" cy="277813"/>
          </a:xfrm>
          <a:solidFill>
            <a:schemeClr val="bg1"/>
          </a:solidFill>
        </p:grpSpPr>
        <p:sp>
          <p:nvSpPr>
            <p:cNvPr id="10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7" name="TextBox 10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8000">
                                          <p:cBhvr additive="base">
                                            <p:cTn id="11" dur="14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14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8000">
                                          <p:cBhvr additive="base">
                                            <p:cTn id="19" dur="1400" fill="hold"/>
                                            <p:tgtEl>
                                              <p:spTgt spid="45"/>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8000">
                                          <p:cBhvr additive="base">
                                            <p:cTn id="23" dur="14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8000">
                                          <p:cBhvr additive="base">
                                            <p:cTn id="27" dur="1400" fill="hold"/>
                                            <p:tgtEl>
                                              <p:spTgt spid="55"/>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58000">
                                          <p:cBhvr additive="base">
                                            <p:cTn id="31" dur="14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400" fill="hold"/>
                                            <p:tgtEl>
                                              <p:spTgt spid="30"/>
                                            </p:tgtEl>
                                            <p:attrNameLst>
                                              <p:attrName>ppt_x</p:attrName>
                                            </p:attrNameLst>
                                          </p:cBhvr>
                                          <p:tavLst>
                                            <p:tav tm="0">
                                              <p:val>
                                                <p:strVal val="0-#ppt_w/2"/>
                                              </p:val>
                                            </p:tav>
                                            <p:tav tm="100000">
                                              <p:val>
                                                <p:strVal val="#ppt_x"/>
                                              </p:val>
                                            </p:tav>
                                          </p:tavLst>
                                        </p:anim>
                                        <p:anim calcmode="lin" valueType="num">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400" fill="hold"/>
                                            <p:tgtEl>
                                              <p:spTgt spid="35"/>
                                            </p:tgtEl>
                                            <p:attrNameLst>
                                              <p:attrName>ppt_x</p:attrName>
                                            </p:attrNameLst>
                                          </p:cBhvr>
                                          <p:tavLst>
                                            <p:tav tm="0">
                                              <p:val>
                                                <p:strVal val="1+#ppt_w/2"/>
                                              </p:val>
                                            </p:tav>
                                            <p:tav tm="100000">
                                              <p:val>
                                                <p:strVal val="#ppt_x"/>
                                              </p:val>
                                            </p:tav>
                                          </p:tavLst>
                                        </p:anim>
                                        <p:anim calcmode="lin" valueType="num">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400" fill="hold"/>
                                            <p:tgtEl>
                                              <p:spTgt spid="45"/>
                                            </p:tgtEl>
                                            <p:attrNameLst>
                                              <p:attrName>ppt_x</p:attrName>
                                            </p:attrNameLst>
                                          </p:cBhvr>
                                          <p:tavLst>
                                            <p:tav tm="0">
                                              <p:val>
                                                <p:strVal val="1+#ppt_w/2"/>
                                              </p:val>
                                            </p:tav>
                                            <p:tav tm="100000">
                                              <p:val>
                                                <p:strVal val="#ppt_x"/>
                                              </p:val>
                                            </p:tav>
                                          </p:tavLst>
                                        </p:anim>
                                        <p:anim calcmode="lin" valueType="num">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400" fill="hold"/>
                                            <p:tgtEl>
                                              <p:spTgt spid="50"/>
                                            </p:tgtEl>
                                            <p:attrNameLst>
                                              <p:attrName>ppt_x</p:attrName>
                                            </p:attrNameLst>
                                          </p:cBhvr>
                                          <p:tavLst>
                                            <p:tav tm="0">
                                              <p:val>
                                                <p:strVal val="0-#ppt_w/2"/>
                                              </p:val>
                                            </p:tav>
                                            <p:tav tm="100000">
                                              <p:val>
                                                <p:strVal val="#ppt_x"/>
                                              </p:val>
                                            </p:tav>
                                          </p:tavLst>
                                        </p:anim>
                                        <p:anim calcmode="lin" valueType="num">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400" fill="hold"/>
                                            <p:tgtEl>
                                              <p:spTgt spid="55"/>
                                            </p:tgtEl>
                                            <p:attrNameLst>
                                              <p:attrName>ppt_x</p:attrName>
                                            </p:attrNameLst>
                                          </p:cBhvr>
                                          <p:tavLst>
                                            <p:tav tm="0">
                                              <p:val>
                                                <p:strVal val="1+#ppt_w/2"/>
                                              </p:val>
                                            </p:tav>
                                            <p:tav tm="100000">
                                              <p:val>
                                                <p:strVal val="#ppt_x"/>
                                              </p:val>
                                            </p:tav>
                                          </p:tavLst>
                                        </p:anim>
                                        <p:anim calcmode="lin" valueType="num">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400" fill="hold"/>
                                            <p:tgtEl>
                                              <p:spTgt spid="40"/>
                                            </p:tgtEl>
                                            <p:attrNameLst>
                                              <p:attrName>ppt_x</p:attrName>
                                            </p:attrNameLst>
                                          </p:cBhvr>
                                          <p:tavLst>
                                            <p:tav tm="0">
                                              <p:val>
                                                <p:strVal val="0-#ppt_w/2"/>
                                              </p:val>
                                            </p:tav>
                                            <p:tav tm="100000">
                                              <p:val>
                                                <p:strVal val="#ppt_x"/>
                                              </p:val>
                                            </p:tav>
                                          </p:tavLst>
                                        </p:anim>
                                        <p:anim calcmode="lin" valueType="num">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工作完成比例</a:t>
            </a:r>
          </a:p>
        </p:txBody>
      </p:sp>
      <p:grpSp>
        <p:nvGrpSpPr>
          <p:cNvPr id="43" name="组合 42"/>
          <p:cNvGrpSpPr/>
          <p:nvPr/>
        </p:nvGrpSpPr>
        <p:grpSpPr>
          <a:xfrm>
            <a:off x="1367936" y="2237125"/>
            <a:ext cx="963909" cy="923289"/>
            <a:chOff x="1664154" y="1934950"/>
            <a:chExt cx="963741" cy="897257"/>
          </a:xfrm>
        </p:grpSpPr>
        <p:grpSp>
          <p:nvGrpSpPr>
            <p:cNvPr id="44"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321508" y="2247208"/>
            <a:ext cx="897415" cy="923289"/>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127290" y="2241694"/>
            <a:ext cx="942085" cy="923289"/>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976586" y="2235675"/>
            <a:ext cx="951205" cy="923289"/>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7" name="Freeform 8"/>
          <p:cNvSpPr>
            <a:spLocks/>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7030A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8" name="Freeform 7"/>
          <p:cNvSpPr>
            <a:spLocks/>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9954CC"/>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9" name="Freeform 6"/>
          <p:cNvSpPr>
            <a:spLocks/>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7030A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70" name="Freeform 5"/>
          <p:cNvSpPr>
            <a:spLocks/>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9954CC"/>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grpSp>
        <p:nvGrpSpPr>
          <p:cNvPr id="71" name="组合 70"/>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2" name="流程图: 可选过程 71"/>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4" name="组合 73"/>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5" name="流程图: 可选过程 74"/>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7" name="组合 76"/>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8" name="流程图: 可选过程 77"/>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80" name="组合 79"/>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sp>
        <p:nvSpPr>
          <p:cNvPr id="84" name="TextBox 83"/>
          <p:cNvSpPr txBox="1"/>
          <p:nvPr/>
        </p:nvSpPr>
        <p:spPr>
          <a:xfrm>
            <a:off x="1187624"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85" name="TextBox 84"/>
          <p:cNvSpPr txBox="1"/>
          <p:nvPr/>
        </p:nvSpPr>
        <p:spPr>
          <a:xfrm>
            <a:off x="3027275"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86" name="TextBox 85"/>
          <p:cNvSpPr txBox="1"/>
          <p:nvPr/>
        </p:nvSpPr>
        <p:spPr>
          <a:xfrm>
            <a:off x="4796502"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87" name="TextBox 86"/>
          <p:cNvSpPr txBox="1"/>
          <p:nvPr/>
        </p:nvSpPr>
        <p:spPr>
          <a:xfrm>
            <a:off x="6740718"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strVal val="2/3*#ppt_w"/>
                                          </p:val>
                                        </p:tav>
                                        <p:tav tm="100000">
                                          <p:val>
                                            <p:strVal val="#ppt_w"/>
                                          </p:val>
                                        </p:tav>
                                      </p:tavLst>
                                    </p:anim>
                                    <p:anim calcmode="lin" valueType="num">
                                      <p:cBhvr>
                                        <p:cTn id="32" dur="500" fill="hold"/>
                                        <p:tgtEl>
                                          <p:spTgt spid="43"/>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heel(1)">
                                      <p:cBhvr>
                                        <p:cTn id="51" dur="1000"/>
                                        <p:tgtEl>
                                          <p:spTgt spid="69"/>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heel(1)">
                                      <p:cBhvr>
                                        <p:cTn id="59" dur="1000"/>
                                        <p:tgtEl>
                                          <p:spTgt spid="70"/>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par>
                          <p:cTn id="76" fill="hold">
                            <p:stCondLst>
                              <p:cond delay="8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4" grpId="0"/>
      <p:bldP spid="85" grpId="0"/>
      <p:bldP spid="86" grpId="0"/>
      <p:bldP spid="87" grpId="0"/>
      <p:bldP spid="8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完成项目展示</a:t>
            </a:r>
          </a:p>
        </p:txBody>
      </p:sp>
      <p:pic>
        <p:nvPicPr>
          <p:cNvPr id="3"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4"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6"/>
          <p:cNvPicPr>
            <a:picLocks noChangeAspect="1"/>
          </p:cNvPicPr>
          <p:nvPr/>
        </p:nvPicPr>
        <p:blipFill>
          <a:blip r:embed="rId5" cstate="print">
            <a:extLst>
              <a:ext uri="{28A0092B-C50C-407E-A947-70E740481C1C}">
                <a14:useLocalDpi xmlns:a14="http://schemas.microsoft.com/office/drawing/2010/main" val="0"/>
              </a:ext>
            </a:extLst>
          </a:blip>
          <a:srcRect l="18699" r="18699"/>
          <a:stretch>
            <a:fillRect/>
          </a:stretch>
        </p:blipFill>
        <p:spPr>
          <a:xfrm>
            <a:off x="2483768" y="302379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7" cstate="print"/>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 name="Rounded Rectangle 36"/>
          <p:cNvSpPr/>
          <p:nvPr/>
        </p:nvSpPr>
        <p:spPr>
          <a:xfrm>
            <a:off x="6053761" y="3275962"/>
            <a:ext cx="924820"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05</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9" name="Rounded Rectangle 33"/>
          <p:cNvSpPr/>
          <p:nvPr/>
        </p:nvSpPr>
        <p:spPr>
          <a:xfrm>
            <a:off x="4922647"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2</a:t>
            </a:r>
          </a:p>
        </p:txBody>
      </p:sp>
      <p:sp>
        <p:nvSpPr>
          <p:cNvPr id="10" name="Rounded Rectangle 32"/>
          <p:cNvSpPr/>
          <p:nvPr/>
        </p:nvSpPr>
        <p:spPr>
          <a:xfrm>
            <a:off x="2362374"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1</a:t>
            </a:r>
          </a:p>
        </p:txBody>
      </p:sp>
      <p:sp>
        <p:nvSpPr>
          <p:cNvPr id="11" name="Rounded Rectangle 34"/>
          <p:cNvSpPr/>
          <p:nvPr/>
        </p:nvSpPr>
        <p:spPr>
          <a:xfrm>
            <a:off x="7286238"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03</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12" name="Rounded Rectangle 35"/>
          <p:cNvSpPr/>
          <p:nvPr/>
        </p:nvSpPr>
        <p:spPr>
          <a:xfrm>
            <a:off x="3665887" y="3275962"/>
            <a:ext cx="896437"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微软雅黑" panose="020B0503020204020204" pitchFamily="34" charset="-122"/>
                <a:ea typeface="微软雅黑" panose="020B0503020204020204" pitchFamily="34" charset="-122"/>
                <a:cs typeface="Source Sans Pro ExtraLight"/>
              </a:rPr>
              <a:t>项目名称 </a:t>
            </a:r>
            <a:r>
              <a:rPr lang="en-US" altLang="zh-CN" sz="1000" b="1" dirty="0">
                <a:latin typeface="微软雅黑" panose="020B0503020204020204" pitchFamily="34" charset="-122"/>
                <a:ea typeface="微软雅黑" panose="020B0503020204020204" pitchFamily="34" charset="-122"/>
                <a:cs typeface="Source Sans Pro ExtraLight"/>
              </a:rPr>
              <a:t>04</a:t>
            </a:r>
            <a:endParaRPr lang="en-US" sz="1000" b="1" dirty="0">
              <a:latin typeface="微软雅黑" panose="020B0503020204020204" pitchFamily="34" charset="-122"/>
              <a:ea typeface="微软雅黑" panose="020B0503020204020204" pitchFamily="34" charset="-122"/>
              <a:cs typeface="Source Sans Pro ExtraLight"/>
            </a:endParaRPr>
          </a:p>
        </p:txBody>
      </p:sp>
      <p:sp>
        <p:nvSpPr>
          <p:cNvPr id="13" name="TextBox 1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8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8000">
                                          <p:cBhvr additive="base">
                                            <p:cTn id="15" dur="150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8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8000">
                                          <p:cBhvr additive="base">
                                            <p:cTn id="23"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1+#ppt_w/2"/>
                                              </p:val>
                                            </p:tav>
                                            <p:tav tm="100000">
                                              <p:val>
                                                <p:strVal val="#ppt_x"/>
                                              </p:val>
                                            </p:tav>
                                          </p:tavLst>
                                        </p:anim>
                                        <p:anim calcmode="lin" valueType="num">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0" y="1347614"/>
            <a:ext cx="9144000" cy="2592288"/>
          </a:xfrm>
          <a:prstGeom prst="rect">
            <a:avLst/>
          </a:prstGeom>
          <a:solidFill>
            <a:srgbClr val="9954CC">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0"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第三部分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成果展示及问题</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03</a:t>
            </a:r>
            <a:endParaRPr lang="zh-CN" altLang="en-US" sz="1600" dirty="0">
              <a:solidFill>
                <a:schemeClr val="bg1"/>
              </a:solidFill>
              <a:latin typeface="微软雅黑" pitchFamily="34" charset="-122"/>
              <a:ea typeface="微软雅黑" pitchFamily="34" charset="-122"/>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7030A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项目前期</a:t>
            </a:r>
          </a:p>
        </p:txBody>
      </p:sp>
      <p:sp>
        <p:nvSpPr>
          <p:cNvPr id="33" name="TextBox 32"/>
          <p:cNvSpPr txBox="1"/>
          <p:nvPr/>
        </p:nvSpPr>
        <p:spPr>
          <a:xfrm>
            <a:off x="5015604" y="2805306"/>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执行过程</a:t>
            </a:r>
          </a:p>
        </p:txBody>
      </p:sp>
      <p:sp>
        <p:nvSpPr>
          <p:cNvPr id="34" name="TextBox 33"/>
          <p:cNvSpPr txBox="1"/>
          <p:nvPr/>
        </p:nvSpPr>
        <p:spPr>
          <a:xfrm>
            <a:off x="6064398"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存在问题</a:t>
            </a:r>
          </a:p>
        </p:txBody>
      </p:sp>
      <p:sp>
        <p:nvSpPr>
          <p:cNvPr id="35" name="TextBox 34"/>
          <p:cNvSpPr txBox="1"/>
          <p:nvPr/>
        </p:nvSpPr>
        <p:spPr>
          <a:xfrm>
            <a:off x="3924164"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解决方法 </a:t>
            </a:r>
          </a:p>
        </p:txBody>
      </p:sp>
      <p:sp>
        <p:nvSpPr>
          <p:cNvPr id="36" name="TextBox 35"/>
          <p:cNvSpPr txBox="1"/>
          <p:nvPr/>
        </p:nvSpPr>
        <p:spPr>
          <a:xfrm>
            <a:off x="5004048"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成果展示</a:t>
            </a:r>
          </a:p>
        </p:txBody>
      </p:sp>
      <p:sp>
        <p:nvSpPr>
          <p:cNvPr id="37" name="TextBox 36"/>
          <p:cNvSpPr txBox="1"/>
          <p:nvPr/>
        </p:nvSpPr>
        <p:spPr>
          <a:xfrm>
            <a:off x="6084168" y="3118112"/>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√收益增值</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199716718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14:bounceEnd="55000">
                                          <p:cBhvr additive="base">
                                            <p:cTn id="10" dur="15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16"/>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 calcmode="lin" valueType="num">
                                          <p:cBhvr>
                                            <p:cTn id="57" dur="500" fill="hold"/>
                                            <p:tgtEl>
                                              <p:spTgt spid="38"/>
                                            </p:tgtEl>
                                            <p:attrNameLst>
                                              <p:attrName>ppt_x</p:attrName>
                                            </p:attrNameLst>
                                          </p:cBhvr>
                                          <p:tavLst>
                                            <p:tav tm="0">
                                              <p:val>
                                                <p:fltVal val="0.5"/>
                                              </p:val>
                                            </p:tav>
                                            <p:tav tm="100000">
                                              <p:val>
                                                <p:strVal val="#ppt_x"/>
                                              </p:val>
                                            </p:tav>
                                          </p:tavLst>
                                        </p:anim>
                                        <p:anim calcmode="lin" valueType="num">
                                          <p:cBhvr>
                                            <p:cTn id="58" dur="500" fill="hold"/>
                                            <p:tgtEl>
                                              <p:spTgt spid="38"/>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ppt_x</p:attrName>
                                            </p:attrNameLst>
                                          </p:cBhvr>
                                          <p:tavLst>
                                            <p:tav tm="0">
                                              <p:val>
                                                <p:fltVal val="0.5"/>
                                              </p:val>
                                            </p:tav>
                                            <p:tav tm="100000">
                                              <p:val>
                                                <p:strVal val="#ppt_x"/>
                                              </p:val>
                                            </p:tav>
                                          </p:tavLst>
                                        </p:anim>
                                        <p:anim calcmode="lin" valueType="num">
                                          <p:cBhvr>
                                            <p:cTn id="70" dur="500" fill="hold"/>
                                            <p:tgtEl>
                                              <p:spTgt spid="44"/>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 calcmode="lin" valueType="num">
                                          <p:cBhvr>
                                            <p:cTn id="75" dur="500" fill="hold"/>
                                            <p:tgtEl>
                                              <p:spTgt spid="47"/>
                                            </p:tgtEl>
                                            <p:attrNameLst>
                                              <p:attrName>ppt_x</p:attrName>
                                            </p:attrNameLst>
                                          </p:cBhvr>
                                          <p:tavLst>
                                            <p:tav tm="0">
                                              <p:val>
                                                <p:fltVal val="0.5"/>
                                              </p:val>
                                            </p:tav>
                                            <p:tav tm="100000">
                                              <p:val>
                                                <p:strVal val="#ppt_x"/>
                                              </p:val>
                                            </p:tav>
                                          </p:tavLst>
                                        </p:anim>
                                        <p:anim calcmode="lin" valueType="num">
                                          <p:cBhvr>
                                            <p:cTn id="76" dur="500" fill="hold"/>
                                            <p:tgtEl>
                                              <p:spTgt spid="47"/>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 calcmode="lin" valueType="num">
                                          <p:cBhvr>
                                            <p:cTn id="81" dur="500" fill="hold"/>
                                            <p:tgtEl>
                                              <p:spTgt spid="50"/>
                                            </p:tgtEl>
                                            <p:attrNameLst>
                                              <p:attrName>ppt_x</p:attrName>
                                            </p:attrNameLst>
                                          </p:cBhvr>
                                          <p:tavLst>
                                            <p:tav tm="0">
                                              <p:val>
                                                <p:fltVal val="0.5"/>
                                              </p:val>
                                            </p:tav>
                                            <p:tav tm="100000">
                                              <p:val>
                                                <p:strVal val="#ppt_x"/>
                                              </p:val>
                                            </p:tav>
                                          </p:tavLst>
                                        </p:anim>
                                        <p:anim calcmode="lin" valueType="num">
                                          <p:cBhvr>
                                            <p:cTn id="82" dur="500" fill="hold"/>
                                            <p:tgtEl>
                                              <p:spTgt spid="5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 calcmode="lin" valueType="num">
                                          <p:cBhvr>
                                            <p:cTn id="87" dur="500" fill="hold"/>
                                            <p:tgtEl>
                                              <p:spTgt spid="53"/>
                                            </p:tgtEl>
                                            <p:attrNameLst>
                                              <p:attrName>ppt_x</p:attrName>
                                            </p:attrNameLst>
                                          </p:cBhvr>
                                          <p:tavLst>
                                            <p:tav tm="0">
                                              <p:val>
                                                <p:fltVal val="0.5"/>
                                              </p:val>
                                            </p:tav>
                                            <p:tav tm="100000">
                                              <p:val>
                                                <p:strVal val="#ppt_x"/>
                                              </p:val>
                                            </p:tav>
                                          </p:tavLst>
                                        </p:anim>
                                        <p:anim calcmode="lin" valueType="num">
                                          <p:cBhvr>
                                            <p:cTn id="88" dur="500" fill="hold"/>
                                            <p:tgtEl>
                                              <p:spTgt spid="53"/>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 calcmode="lin" valueType="num">
                                          <p:cBhvr>
                                            <p:cTn id="93" dur="500" fill="hold"/>
                                            <p:tgtEl>
                                              <p:spTgt spid="56"/>
                                            </p:tgtEl>
                                            <p:attrNameLst>
                                              <p:attrName>ppt_x</p:attrName>
                                            </p:attrNameLst>
                                          </p:cBhvr>
                                          <p:tavLst>
                                            <p:tav tm="0">
                                              <p:val>
                                                <p:fltVal val="0.5"/>
                                              </p:val>
                                            </p:tav>
                                            <p:tav tm="100000">
                                              <p:val>
                                                <p:strVal val="#ppt_x"/>
                                              </p:val>
                                            </p:tav>
                                          </p:tavLst>
                                        </p:anim>
                                        <p:anim calcmode="lin" valueType="num">
                                          <p:cBhvr>
                                            <p:cTn id="94" dur="500" fill="hold"/>
                                            <p:tgtEl>
                                              <p:spTgt spid="56"/>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9"/>
                                            </p:tgtEl>
                                            <p:attrNameLst>
                                              <p:attrName>style.visibility</p:attrName>
                                            </p:attrNameLst>
                                          </p:cBhvr>
                                          <p:to>
                                            <p:strVal val="visible"/>
                                          </p:to>
                                        </p:set>
                                        <p:anim calcmode="lin" valueType="num">
                                          <p:cBhvr>
                                            <p:cTn id="97" dur="500" fill="hold"/>
                                            <p:tgtEl>
                                              <p:spTgt spid="59"/>
                                            </p:tgtEl>
                                            <p:attrNameLst>
                                              <p:attrName>ppt_w</p:attrName>
                                            </p:attrNameLst>
                                          </p:cBhvr>
                                          <p:tavLst>
                                            <p:tav tm="0">
                                              <p:val>
                                                <p:fltVal val="0"/>
                                              </p:val>
                                            </p:tav>
                                            <p:tav tm="100000">
                                              <p:val>
                                                <p:strVal val="#ppt_w"/>
                                              </p:val>
                                            </p:tav>
                                          </p:tavLst>
                                        </p:anim>
                                        <p:anim calcmode="lin" valueType="num">
                                          <p:cBhvr>
                                            <p:cTn id="98" dur="500" fill="hold"/>
                                            <p:tgtEl>
                                              <p:spTgt spid="59"/>
                                            </p:tgtEl>
                                            <p:attrNameLst>
                                              <p:attrName>ppt_h</p:attrName>
                                            </p:attrNameLst>
                                          </p:cBhvr>
                                          <p:tavLst>
                                            <p:tav tm="0">
                                              <p:val>
                                                <p:fltVal val="0"/>
                                              </p:val>
                                            </p:tav>
                                            <p:tav tm="100000">
                                              <p:val>
                                                <p:strVal val="#ppt_h"/>
                                              </p:val>
                                            </p:tav>
                                          </p:tavLst>
                                        </p:anim>
                                        <p:anim calcmode="lin" valueType="num">
                                          <p:cBhvr>
                                            <p:cTn id="99" dur="500" fill="hold"/>
                                            <p:tgtEl>
                                              <p:spTgt spid="59"/>
                                            </p:tgtEl>
                                            <p:attrNameLst>
                                              <p:attrName>ppt_x</p:attrName>
                                            </p:attrNameLst>
                                          </p:cBhvr>
                                          <p:tavLst>
                                            <p:tav tm="0">
                                              <p:val>
                                                <p:fltVal val="0.5"/>
                                              </p:val>
                                            </p:tav>
                                            <p:tav tm="100000">
                                              <p:val>
                                                <p:strVal val="#ppt_x"/>
                                              </p:val>
                                            </p:tav>
                                          </p:tavLst>
                                        </p:anim>
                                        <p:anim calcmode="lin" valueType="num">
                                          <p:cBhvr>
                                            <p:cTn id="100" dur="500" fill="hold"/>
                                            <p:tgtEl>
                                              <p:spTgt spid="59"/>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500" fill="hold"/>
                                            <p:tgtEl>
                                              <p:spTgt spid="62"/>
                                            </p:tgtEl>
                                            <p:attrNameLst>
                                              <p:attrName>ppt_w</p:attrName>
                                            </p:attrNameLst>
                                          </p:cBhvr>
                                          <p:tavLst>
                                            <p:tav tm="0">
                                              <p:val>
                                                <p:fltVal val="0"/>
                                              </p:val>
                                            </p:tav>
                                            <p:tav tm="100000">
                                              <p:val>
                                                <p:strVal val="#ppt_w"/>
                                              </p:val>
                                            </p:tav>
                                          </p:tavLst>
                                        </p:anim>
                                        <p:anim calcmode="lin" valueType="num">
                                          <p:cBhvr>
                                            <p:cTn id="104" dur="500" fill="hold"/>
                                            <p:tgtEl>
                                              <p:spTgt spid="62"/>
                                            </p:tgtEl>
                                            <p:attrNameLst>
                                              <p:attrName>ppt_h</p:attrName>
                                            </p:attrNameLst>
                                          </p:cBhvr>
                                          <p:tavLst>
                                            <p:tav tm="0">
                                              <p:val>
                                                <p:fltVal val="0"/>
                                              </p:val>
                                            </p:tav>
                                            <p:tav tm="100000">
                                              <p:val>
                                                <p:strVal val="#ppt_h"/>
                                              </p:val>
                                            </p:tav>
                                          </p:tavLst>
                                        </p:anim>
                                        <p:anim calcmode="lin" valueType="num">
                                          <p:cBhvr>
                                            <p:cTn id="105" dur="500" fill="hold"/>
                                            <p:tgtEl>
                                              <p:spTgt spid="62"/>
                                            </p:tgtEl>
                                            <p:attrNameLst>
                                              <p:attrName>ppt_x</p:attrName>
                                            </p:attrNameLst>
                                          </p:cBhvr>
                                          <p:tavLst>
                                            <p:tav tm="0">
                                              <p:val>
                                                <p:fltVal val="0.5"/>
                                              </p:val>
                                            </p:tav>
                                            <p:tav tm="100000">
                                              <p:val>
                                                <p:strVal val="#ppt_x"/>
                                              </p:val>
                                            </p:tav>
                                          </p:tavLst>
                                        </p:anim>
                                        <p:anim calcmode="lin" valueType="num">
                                          <p:cBhvr>
                                            <p:cTn id="106" dur="500" fill="hold"/>
                                            <p:tgtEl>
                                              <p:spTgt spid="62"/>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 calcmode="lin" valueType="num">
                                          <p:cBhvr>
                                            <p:cTn id="111" dur="500" fill="hold"/>
                                            <p:tgtEl>
                                              <p:spTgt spid="65"/>
                                            </p:tgtEl>
                                            <p:attrNameLst>
                                              <p:attrName>ppt_x</p:attrName>
                                            </p:attrNameLst>
                                          </p:cBhvr>
                                          <p:tavLst>
                                            <p:tav tm="0">
                                              <p:val>
                                                <p:fltVal val="0.5"/>
                                              </p:val>
                                            </p:tav>
                                            <p:tav tm="100000">
                                              <p:val>
                                                <p:strVal val="#ppt_x"/>
                                              </p:val>
                                            </p:tav>
                                          </p:tavLst>
                                        </p:anim>
                                        <p:anim calcmode="lin" valueType="num">
                                          <p:cBhvr>
                                            <p:cTn id="112" dur="500" fill="hold"/>
                                            <p:tgtEl>
                                              <p:spTgt spid="65"/>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 calcmode="lin" valueType="num">
                                          <p:cBhvr>
                                            <p:cTn id="117" dur="500" fill="hold"/>
                                            <p:tgtEl>
                                              <p:spTgt spid="68"/>
                                            </p:tgtEl>
                                            <p:attrNameLst>
                                              <p:attrName>ppt_x</p:attrName>
                                            </p:attrNameLst>
                                          </p:cBhvr>
                                          <p:tavLst>
                                            <p:tav tm="0">
                                              <p:val>
                                                <p:fltVal val="0.5"/>
                                              </p:val>
                                            </p:tav>
                                            <p:tav tm="100000">
                                              <p:val>
                                                <p:strVal val="#ppt_x"/>
                                              </p:val>
                                            </p:tav>
                                          </p:tavLst>
                                        </p:anim>
                                        <p:anim calcmode="lin" valueType="num">
                                          <p:cBhvr>
                                            <p:cTn id="118" dur="500" fill="hold"/>
                                            <p:tgtEl>
                                              <p:spTgt spid="68"/>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ppt_w</p:attrName>
                                            </p:attrNameLst>
                                          </p:cBhvr>
                                          <p:tavLst>
                                            <p:tav tm="0">
                                              <p:val>
                                                <p:fltVal val="0"/>
                                              </p:val>
                                            </p:tav>
                                            <p:tav tm="100000">
                                              <p:val>
                                                <p:strVal val="#ppt_w"/>
                                              </p:val>
                                            </p:tav>
                                          </p:tavLst>
                                        </p:anim>
                                        <p:anim calcmode="lin" valueType="num">
                                          <p:cBhvr>
                                            <p:cTn id="122" dur="500" fill="hold"/>
                                            <p:tgtEl>
                                              <p:spTgt spid="71"/>
                                            </p:tgtEl>
                                            <p:attrNameLst>
                                              <p:attrName>ppt_h</p:attrName>
                                            </p:attrNameLst>
                                          </p:cBhvr>
                                          <p:tavLst>
                                            <p:tav tm="0">
                                              <p:val>
                                                <p:fltVal val="0"/>
                                              </p:val>
                                            </p:tav>
                                            <p:tav tm="100000">
                                              <p:val>
                                                <p:strVal val="#ppt_h"/>
                                              </p:val>
                                            </p:tav>
                                          </p:tavLst>
                                        </p:anim>
                                        <p:anim calcmode="lin" valueType="num">
                                          <p:cBhvr>
                                            <p:cTn id="123" dur="500" fill="hold"/>
                                            <p:tgtEl>
                                              <p:spTgt spid="71"/>
                                            </p:tgtEl>
                                            <p:attrNameLst>
                                              <p:attrName>ppt_x</p:attrName>
                                            </p:attrNameLst>
                                          </p:cBhvr>
                                          <p:tavLst>
                                            <p:tav tm="0">
                                              <p:val>
                                                <p:fltVal val="0.5"/>
                                              </p:val>
                                            </p:tav>
                                            <p:tav tm="100000">
                                              <p:val>
                                                <p:strVal val="#ppt_x"/>
                                              </p:val>
                                            </p:tav>
                                          </p:tavLst>
                                        </p:anim>
                                        <p:anim calcmode="lin" valueType="num">
                                          <p:cBhvr>
                                            <p:cTn id="124" dur="500" fill="hold"/>
                                            <p:tgtEl>
                                              <p:spTgt spid="71"/>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 calcmode="lin" valueType="num">
                                          <p:cBhvr>
                                            <p:cTn id="129" dur="500" fill="hold"/>
                                            <p:tgtEl>
                                              <p:spTgt spid="74"/>
                                            </p:tgtEl>
                                            <p:attrNameLst>
                                              <p:attrName>ppt_x</p:attrName>
                                            </p:attrNameLst>
                                          </p:cBhvr>
                                          <p:tavLst>
                                            <p:tav tm="0">
                                              <p:val>
                                                <p:fltVal val="0.5"/>
                                              </p:val>
                                            </p:tav>
                                            <p:tav tm="100000">
                                              <p:val>
                                                <p:strVal val="#ppt_x"/>
                                              </p:val>
                                            </p:tav>
                                          </p:tavLst>
                                        </p:anim>
                                        <p:anim calcmode="lin" valueType="num">
                                          <p:cBhvr>
                                            <p:cTn id="130" dur="500" fill="hold"/>
                                            <p:tgtEl>
                                              <p:spTgt spid="74"/>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8"/>
                                            </p:tgtEl>
                                          </p:cBhvr>
                                        </p:animEffect>
                                        <p:animScale>
                                          <p:cBhvr>
                                            <p:cTn id="133" dur="250" autoRev="1" fill="hold"/>
                                            <p:tgtEl>
                                              <p:spTgt spid="38"/>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9"/>
                                            </p:tgtEl>
                                          </p:cBhvr>
                                        </p:animEffect>
                                        <p:animScale>
                                          <p:cBhvr>
                                            <p:cTn id="136" dur="250" autoRev="1" fill="hold"/>
                                            <p:tgtEl>
                                              <p:spTgt spid="59"/>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5"/>
                                            </p:tgtEl>
                                          </p:cBhvr>
                                        </p:animEffect>
                                        <p:animScale>
                                          <p:cBhvr>
                                            <p:cTn id="139" dur="250" autoRev="1" fill="hold"/>
                                            <p:tgtEl>
                                              <p:spTgt spid="65"/>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8"/>
                                            </p:tgtEl>
                                          </p:cBhvr>
                                        </p:animEffect>
                                        <p:animScale>
                                          <p:cBhvr>
                                            <p:cTn id="142" dur="250" autoRev="1" fill="hold"/>
                                            <p:tgtEl>
                                              <p:spTgt spid="68"/>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fade">
                                          <p:cBhvr>
                                            <p:cTn id="1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500" fill="hold"/>
                                            <p:tgtEl>
                                              <p:spTgt spid="16"/>
                                            </p:tgtEl>
                                            <p:attrNameLst>
                                              <p:attrName>ppt_x</p:attrName>
                                            </p:attrNameLst>
                                          </p:cBhvr>
                                          <p:tavLst>
                                            <p:tav tm="0">
                                              <p:val>
                                                <p:strVal val="0-#ppt_w/2"/>
                                              </p:val>
                                            </p:tav>
                                            <p:tav tm="100000">
                                              <p:val>
                                                <p:strVal val="#ppt_x"/>
                                              </p:val>
                                            </p:tav>
                                          </p:tavLst>
                                        </p:anim>
                                        <p:anim calcmode="lin" valueType="num">
                                          <p:cBhvr additive="base">
                                            <p:cTn id="11" dur="1500" fill="hold"/>
                                            <p:tgtEl>
                                              <p:spTgt spid="16"/>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 calcmode="lin" valueType="num">
                                          <p:cBhvr>
                                            <p:cTn id="57" dur="500" fill="hold"/>
                                            <p:tgtEl>
                                              <p:spTgt spid="38"/>
                                            </p:tgtEl>
                                            <p:attrNameLst>
                                              <p:attrName>ppt_x</p:attrName>
                                            </p:attrNameLst>
                                          </p:cBhvr>
                                          <p:tavLst>
                                            <p:tav tm="0">
                                              <p:val>
                                                <p:fltVal val="0.5"/>
                                              </p:val>
                                            </p:tav>
                                            <p:tav tm="100000">
                                              <p:val>
                                                <p:strVal val="#ppt_x"/>
                                              </p:val>
                                            </p:tav>
                                          </p:tavLst>
                                        </p:anim>
                                        <p:anim calcmode="lin" valueType="num">
                                          <p:cBhvr>
                                            <p:cTn id="58" dur="500" fill="hold"/>
                                            <p:tgtEl>
                                              <p:spTgt spid="38"/>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ppt_x</p:attrName>
                                            </p:attrNameLst>
                                          </p:cBhvr>
                                          <p:tavLst>
                                            <p:tav tm="0">
                                              <p:val>
                                                <p:fltVal val="0.5"/>
                                              </p:val>
                                            </p:tav>
                                            <p:tav tm="100000">
                                              <p:val>
                                                <p:strVal val="#ppt_x"/>
                                              </p:val>
                                            </p:tav>
                                          </p:tavLst>
                                        </p:anim>
                                        <p:anim calcmode="lin" valueType="num">
                                          <p:cBhvr>
                                            <p:cTn id="70" dur="500" fill="hold"/>
                                            <p:tgtEl>
                                              <p:spTgt spid="44"/>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 calcmode="lin" valueType="num">
                                          <p:cBhvr>
                                            <p:cTn id="75" dur="500" fill="hold"/>
                                            <p:tgtEl>
                                              <p:spTgt spid="47"/>
                                            </p:tgtEl>
                                            <p:attrNameLst>
                                              <p:attrName>ppt_x</p:attrName>
                                            </p:attrNameLst>
                                          </p:cBhvr>
                                          <p:tavLst>
                                            <p:tav tm="0">
                                              <p:val>
                                                <p:fltVal val="0.5"/>
                                              </p:val>
                                            </p:tav>
                                            <p:tav tm="100000">
                                              <p:val>
                                                <p:strVal val="#ppt_x"/>
                                              </p:val>
                                            </p:tav>
                                          </p:tavLst>
                                        </p:anim>
                                        <p:anim calcmode="lin" valueType="num">
                                          <p:cBhvr>
                                            <p:cTn id="76" dur="500" fill="hold"/>
                                            <p:tgtEl>
                                              <p:spTgt spid="47"/>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 calcmode="lin" valueType="num">
                                          <p:cBhvr>
                                            <p:cTn id="81" dur="500" fill="hold"/>
                                            <p:tgtEl>
                                              <p:spTgt spid="50"/>
                                            </p:tgtEl>
                                            <p:attrNameLst>
                                              <p:attrName>ppt_x</p:attrName>
                                            </p:attrNameLst>
                                          </p:cBhvr>
                                          <p:tavLst>
                                            <p:tav tm="0">
                                              <p:val>
                                                <p:fltVal val="0.5"/>
                                              </p:val>
                                            </p:tav>
                                            <p:tav tm="100000">
                                              <p:val>
                                                <p:strVal val="#ppt_x"/>
                                              </p:val>
                                            </p:tav>
                                          </p:tavLst>
                                        </p:anim>
                                        <p:anim calcmode="lin" valueType="num">
                                          <p:cBhvr>
                                            <p:cTn id="82" dur="500" fill="hold"/>
                                            <p:tgtEl>
                                              <p:spTgt spid="5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 calcmode="lin" valueType="num">
                                          <p:cBhvr>
                                            <p:cTn id="87" dur="500" fill="hold"/>
                                            <p:tgtEl>
                                              <p:spTgt spid="53"/>
                                            </p:tgtEl>
                                            <p:attrNameLst>
                                              <p:attrName>ppt_x</p:attrName>
                                            </p:attrNameLst>
                                          </p:cBhvr>
                                          <p:tavLst>
                                            <p:tav tm="0">
                                              <p:val>
                                                <p:fltVal val="0.5"/>
                                              </p:val>
                                            </p:tav>
                                            <p:tav tm="100000">
                                              <p:val>
                                                <p:strVal val="#ppt_x"/>
                                              </p:val>
                                            </p:tav>
                                          </p:tavLst>
                                        </p:anim>
                                        <p:anim calcmode="lin" valueType="num">
                                          <p:cBhvr>
                                            <p:cTn id="88" dur="500" fill="hold"/>
                                            <p:tgtEl>
                                              <p:spTgt spid="53"/>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 calcmode="lin" valueType="num">
                                          <p:cBhvr>
                                            <p:cTn id="93" dur="500" fill="hold"/>
                                            <p:tgtEl>
                                              <p:spTgt spid="56"/>
                                            </p:tgtEl>
                                            <p:attrNameLst>
                                              <p:attrName>ppt_x</p:attrName>
                                            </p:attrNameLst>
                                          </p:cBhvr>
                                          <p:tavLst>
                                            <p:tav tm="0">
                                              <p:val>
                                                <p:fltVal val="0.5"/>
                                              </p:val>
                                            </p:tav>
                                            <p:tav tm="100000">
                                              <p:val>
                                                <p:strVal val="#ppt_x"/>
                                              </p:val>
                                            </p:tav>
                                          </p:tavLst>
                                        </p:anim>
                                        <p:anim calcmode="lin" valueType="num">
                                          <p:cBhvr>
                                            <p:cTn id="94" dur="500" fill="hold"/>
                                            <p:tgtEl>
                                              <p:spTgt spid="56"/>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9"/>
                                            </p:tgtEl>
                                            <p:attrNameLst>
                                              <p:attrName>style.visibility</p:attrName>
                                            </p:attrNameLst>
                                          </p:cBhvr>
                                          <p:to>
                                            <p:strVal val="visible"/>
                                          </p:to>
                                        </p:set>
                                        <p:anim calcmode="lin" valueType="num">
                                          <p:cBhvr>
                                            <p:cTn id="97" dur="500" fill="hold"/>
                                            <p:tgtEl>
                                              <p:spTgt spid="59"/>
                                            </p:tgtEl>
                                            <p:attrNameLst>
                                              <p:attrName>ppt_w</p:attrName>
                                            </p:attrNameLst>
                                          </p:cBhvr>
                                          <p:tavLst>
                                            <p:tav tm="0">
                                              <p:val>
                                                <p:fltVal val="0"/>
                                              </p:val>
                                            </p:tav>
                                            <p:tav tm="100000">
                                              <p:val>
                                                <p:strVal val="#ppt_w"/>
                                              </p:val>
                                            </p:tav>
                                          </p:tavLst>
                                        </p:anim>
                                        <p:anim calcmode="lin" valueType="num">
                                          <p:cBhvr>
                                            <p:cTn id="98" dur="500" fill="hold"/>
                                            <p:tgtEl>
                                              <p:spTgt spid="59"/>
                                            </p:tgtEl>
                                            <p:attrNameLst>
                                              <p:attrName>ppt_h</p:attrName>
                                            </p:attrNameLst>
                                          </p:cBhvr>
                                          <p:tavLst>
                                            <p:tav tm="0">
                                              <p:val>
                                                <p:fltVal val="0"/>
                                              </p:val>
                                            </p:tav>
                                            <p:tav tm="100000">
                                              <p:val>
                                                <p:strVal val="#ppt_h"/>
                                              </p:val>
                                            </p:tav>
                                          </p:tavLst>
                                        </p:anim>
                                        <p:anim calcmode="lin" valueType="num">
                                          <p:cBhvr>
                                            <p:cTn id="99" dur="500" fill="hold"/>
                                            <p:tgtEl>
                                              <p:spTgt spid="59"/>
                                            </p:tgtEl>
                                            <p:attrNameLst>
                                              <p:attrName>ppt_x</p:attrName>
                                            </p:attrNameLst>
                                          </p:cBhvr>
                                          <p:tavLst>
                                            <p:tav tm="0">
                                              <p:val>
                                                <p:fltVal val="0.5"/>
                                              </p:val>
                                            </p:tav>
                                            <p:tav tm="100000">
                                              <p:val>
                                                <p:strVal val="#ppt_x"/>
                                              </p:val>
                                            </p:tav>
                                          </p:tavLst>
                                        </p:anim>
                                        <p:anim calcmode="lin" valueType="num">
                                          <p:cBhvr>
                                            <p:cTn id="100" dur="500" fill="hold"/>
                                            <p:tgtEl>
                                              <p:spTgt spid="59"/>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500" fill="hold"/>
                                            <p:tgtEl>
                                              <p:spTgt spid="62"/>
                                            </p:tgtEl>
                                            <p:attrNameLst>
                                              <p:attrName>ppt_w</p:attrName>
                                            </p:attrNameLst>
                                          </p:cBhvr>
                                          <p:tavLst>
                                            <p:tav tm="0">
                                              <p:val>
                                                <p:fltVal val="0"/>
                                              </p:val>
                                            </p:tav>
                                            <p:tav tm="100000">
                                              <p:val>
                                                <p:strVal val="#ppt_w"/>
                                              </p:val>
                                            </p:tav>
                                          </p:tavLst>
                                        </p:anim>
                                        <p:anim calcmode="lin" valueType="num">
                                          <p:cBhvr>
                                            <p:cTn id="104" dur="500" fill="hold"/>
                                            <p:tgtEl>
                                              <p:spTgt spid="62"/>
                                            </p:tgtEl>
                                            <p:attrNameLst>
                                              <p:attrName>ppt_h</p:attrName>
                                            </p:attrNameLst>
                                          </p:cBhvr>
                                          <p:tavLst>
                                            <p:tav tm="0">
                                              <p:val>
                                                <p:fltVal val="0"/>
                                              </p:val>
                                            </p:tav>
                                            <p:tav tm="100000">
                                              <p:val>
                                                <p:strVal val="#ppt_h"/>
                                              </p:val>
                                            </p:tav>
                                          </p:tavLst>
                                        </p:anim>
                                        <p:anim calcmode="lin" valueType="num">
                                          <p:cBhvr>
                                            <p:cTn id="105" dur="500" fill="hold"/>
                                            <p:tgtEl>
                                              <p:spTgt spid="62"/>
                                            </p:tgtEl>
                                            <p:attrNameLst>
                                              <p:attrName>ppt_x</p:attrName>
                                            </p:attrNameLst>
                                          </p:cBhvr>
                                          <p:tavLst>
                                            <p:tav tm="0">
                                              <p:val>
                                                <p:fltVal val="0.5"/>
                                              </p:val>
                                            </p:tav>
                                            <p:tav tm="100000">
                                              <p:val>
                                                <p:strVal val="#ppt_x"/>
                                              </p:val>
                                            </p:tav>
                                          </p:tavLst>
                                        </p:anim>
                                        <p:anim calcmode="lin" valueType="num">
                                          <p:cBhvr>
                                            <p:cTn id="106" dur="500" fill="hold"/>
                                            <p:tgtEl>
                                              <p:spTgt spid="62"/>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 calcmode="lin" valueType="num">
                                          <p:cBhvr>
                                            <p:cTn id="111" dur="500" fill="hold"/>
                                            <p:tgtEl>
                                              <p:spTgt spid="65"/>
                                            </p:tgtEl>
                                            <p:attrNameLst>
                                              <p:attrName>ppt_x</p:attrName>
                                            </p:attrNameLst>
                                          </p:cBhvr>
                                          <p:tavLst>
                                            <p:tav tm="0">
                                              <p:val>
                                                <p:fltVal val="0.5"/>
                                              </p:val>
                                            </p:tav>
                                            <p:tav tm="100000">
                                              <p:val>
                                                <p:strVal val="#ppt_x"/>
                                              </p:val>
                                            </p:tav>
                                          </p:tavLst>
                                        </p:anim>
                                        <p:anim calcmode="lin" valueType="num">
                                          <p:cBhvr>
                                            <p:cTn id="112" dur="500" fill="hold"/>
                                            <p:tgtEl>
                                              <p:spTgt spid="65"/>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 calcmode="lin" valueType="num">
                                          <p:cBhvr>
                                            <p:cTn id="117" dur="500" fill="hold"/>
                                            <p:tgtEl>
                                              <p:spTgt spid="68"/>
                                            </p:tgtEl>
                                            <p:attrNameLst>
                                              <p:attrName>ppt_x</p:attrName>
                                            </p:attrNameLst>
                                          </p:cBhvr>
                                          <p:tavLst>
                                            <p:tav tm="0">
                                              <p:val>
                                                <p:fltVal val="0.5"/>
                                              </p:val>
                                            </p:tav>
                                            <p:tav tm="100000">
                                              <p:val>
                                                <p:strVal val="#ppt_x"/>
                                              </p:val>
                                            </p:tav>
                                          </p:tavLst>
                                        </p:anim>
                                        <p:anim calcmode="lin" valueType="num">
                                          <p:cBhvr>
                                            <p:cTn id="118" dur="500" fill="hold"/>
                                            <p:tgtEl>
                                              <p:spTgt spid="68"/>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ppt_w</p:attrName>
                                            </p:attrNameLst>
                                          </p:cBhvr>
                                          <p:tavLst>
                                            <p:tav tm="0">
                                              <p:val>
                                                <p:fltVal val="0"/>
                                              </p:val>
                                            </p:tav>
                                            <p:tav tm="100000">
                                              <p:val>
                                                <p:strVal val="#ppt_w"/>
                                              </p:val>
                                            </p:tav>
                                          </p:tavLst>
                                        </p:anim>
                                        <p:anim calcmode="lin" valueType="num">
                                          <p:cBhvr>
                                            <p:cTn id="122" dur="500" fill="hold"/>
                                            <p:tgtEl>
                                              <p:spTgt spid="71"/>
                                            </p:tgtEl>
                                            <p:attrNameLst>
                                              <p:attrName>ppt_h</p:attrName>
                                            </p:attrNameLst>
                                          </p:cBhvr>
                                          <p:tavLst>
                                            <p:tav tm="0">
                                              <p:val>
                                                <p:fltVal val="0"/>
                                              </p:val>
                                            </p:tav>
                                            <p:tav tm="100000">
                                              <p:val>
                                                <p:strVal val="#ppt_h"/>
                                              </p:val>
                                            </p:tav>
                                          </p:tavLst>
                                        </p:anim>
                                        <p:anim calcmode="lin" valueType="num">
                                          <p:cBhvr>
                                            <p:cTn id="123" dur="500" fill="hold"/>
                                            <p:tgtEl>
                                              <p:spTgt spid="71"/>
                                            </p:tgtEl>
                                            <p:attrNameLst>
                                              <p:attrName>ppt_x</p:attrName>
                                            </p:attrNameLst>
                                          </p:cBhvr>
                                          <p:tavLst>
                                            <p:tav tm="0">
                                              <p:val>
                                                <p:fltVal val="0.5"/>
                                              </p:val>
                                            </p:tav>
                                            <p:tav tm="100000">
                                              <p:val>
                                                <p:strVal val="#ppt_x"/>
                                              </p:val>
                                            </p:tav>
                                          </p:tavLst>
                                        </p:anim>
                                        <p:anim calcmode="lin" valueType="num">
                                          <p:cBhvr>
                                            <p:cTn id="124" dur="500" fill="hold"/>
                                            <p:tgtEl>
                                              <p:spTgt spid="71"/>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 calcmode="lin" valueType="num">
                                          <p:cBhvr>
                                            <p:cTn id="129" dur="500" fill="hold"/>
                                            <p:tgtEl>
                                              <p:spTgt spid="74"/>
                                            </p:tgtEl>
                                            <p:attrNameLst>
                                              <p:attrName>ppt_x</p:attrName>
                                            </p:attrNameLst>
                                          </p:cBhvr>
                                          <p:tavLst>
                                            <p:tav tm="0">
                                              <p:val>
                                                <p:fltVal val="0.5"/>
                                              </p:val>
                                            </p:tav>
                                            <p:tav tm="100000">
                                              <p:val>
                                                <p:strVal val="#ppt_x"/>
                                              </p:val>
                                            </p:tav>
                                          </p:tavLst>
                                        </p:anim>
                                        <p:anim calcmode="lin" valueType="num">
                                          <p:cBhvr>
                                            <p:cTn id="130" dur="500" fill="hold"/>
                                            <p:tgtEl>
                                              <p:spTgt spid="74"/>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8"/>
                                            </p:tgtEl>
                                          </p:cBhvr>
                                        </p:animEffect>
                                        <p:animScale>
                                          <p:cBhvr>
                                            <p:cTn id="133" dur="250" autoRev="1" fill="hold"/>
                                            <p:tgtEl>
                                              <p:spTgt spid="38"/>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9"/>
                                            </p:tgtEl>
                                          </p:cBhvr>
                                        </p:animEffect>
                                        <p:animScale>
                                          <p:cBhvr>
                                            <p:cTn id="136" dur="250" autoRev="1" fill="hold"/>
                                            <p:tgtEl>
                                              <p:spTgt spid="59"/>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5"/>
                                            </p:tgtEl>
                                          </p:cBhvr>
                                        </p:animEffect>
                                        <p:animScale>
                                          <p:cBhvr>
                                            <p:cTn id="139" dur="250" autoRev="1" fill="hold"/>
                                            <p:tgtEl>
                                              <p:spTgt spid="65"/>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8"/>
                                            </p:tgtEl>
                                          </p:cBhvr>
                                        </p:animEffect>
                                        <p:animScale>
                                          <p:cBhvr>
                                            <p:cTn id="142" dur="250" autoRev="1" fill="hold"/>
                                            <p:tgtEl>
                                              <p:spTgt spid="68"/>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fade">
                                          <p:cBhvr>
                                            <p:cTn id="1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重点项目展示</a:t>
            </a:r>
          </a:p>
        </p:txBody>
      </p:sp>
      <p:pic>
        <p:nvPicPr>
          <p:cNvPr id="40" name="Picture 1"/>
          <p:cNvPicPr>
            <a:picLocks noChangeAspect="1"/>
          </p:cNvPicPr>
          <p:nvPr/>
        </p:nvPicPr>
        <p:blipFill>
          <a:blip r:embed="rId3" cstate="print">
            <a:duotone>
              <a:prstClr val="black"/>
              <a:srgbClr val="A568D2">
                <a:tint val="45000"/>
                <a:satMod val="400000"/>
              </a:srgbClr>
            </a:duotone>
            <a:extLst>
              <a:ext uri="{BEBA8EAE-BF5A-486C-A8C5-ECC9F3942E4B}">
                <a14:imgProps xmlns:a14="http://schemas.microsoft.com/office/drawing/2010/main">
                  <a14:imgLayer r:embed="rId4">
                    <a14:imgEffect>
                      <a14:sharpenSoften amount="25000"/>
                    </a14:imgEffect>
                    <a14:imgEffect>
                      <a14:colorTemperature colorTemp="6525"/>
                    </a14:imgEffect>
                    <a14:imgEffect>
                      <a14:saturation sat="106000"/>
                    </a14:imgEffect>
                  </a14:imgLayer>
                </a14:imgProps>
              </a:ext>
              <a:ext uri="{28A0092B-C50C-407E-A947-70E740481C1C}">
                <a14:useLocalDpi xmlns:a14="http://schemas.microsoft.com/office/drawing/2010/main" val="0"/>
              </a:ext>
            </a:extLst>
          </a:blip>
          <a:stretch>
            <a:fillRect/>
          </a:stretch>
        </p:blipFill>
        <p:spPr>
          <a:xfrm>
            <a:off x="0" y="1346607"/>
            <a:ext cx="9145588" cy="2104679"/>
          </a:xfrm>
          <a:prstGeom prst="rect">
            <a:avLst/>
          </a:prstGeom>
          <a:solidFill>
            <a:srgbClr val="7030A0"/>
          </a:solidFill>
        </p:spPr>
      </p:pic>
      <p:pic>
        <p:nvPicPr>
          <p:cNvPr id="41" name="Picture 2" descr="Monitor.png"/>
          <p:cNvPicPr>
            <a:picLocks noChangeAspect="1"/>
          </p:cNvPicPr>
          <p:nvPr/>
        </p:nvPicPr>
        <p:blipFill>
          <a:blip r:embed="rId5" cstate="print"/>
          <a:stretch>
            <a:fillRect/>
          </a:stretch>
        </p:blipFill>
        <p:spPr>
          <a:xfrm>
            <a:off x="4043582" y="836561"/>
            <a:ext cx="3143817" cy="2620202"/>
          </a:xfrm>
          <a:prstGeom prst="rect">
            <a:avLst/>
          </a:prstGeom>
        </p:spPr>
      </p:pic>
      <p:pic>
        <p:nvPicPr>
          <p:cNvPr id="42"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7" cstate="print"/>
            <a:stretch>
              <a:fillRect/>
            </a:stretch>
          </a:blipFill>
          <a:effectLst>
            <a:innerShdw blurRad="63500" dist="25400" dir="13500000">
              <a:prstClr val="black">
                <a:alpha val="21000"/>
              </a:prstClr>
            </a:innerShdw>
          </a:effectLst>
        </p:spPr>
      </p:pic>
      <p:pic>
        <p:nvPicPr>
          <p:cNvPr id="43" name="Picture 4" descr="Monitor-Light.png"/>
          <p:cNvPicPr>
            <a:picLocks noChangeAspect="1"/>
          </p:cNvPicPr>
          <p:nvPr/>
        </p:nvPicPr>
        <p:blipFill>
          <a:blip r:embed="rId8" cstate="print"/>
          <a:stretch>
            <a:fillRect/>
          </a:stretch>
        </p:blipFill>
        <p:spPr>
          <a:xfrm>
            <a:off x="5914332" y="908024"/>
            <a:ext cx="1201618" cy="1470168"/>
          </a:xfrm>
          <a:prstGeom prst="rect">
            <a:avLst/>
          </a:prstGeom>
        </p:spPr>
      </p:pic>
      <p:pic>
        <p:nvPicPr>
          <p:cNvPr id="44" name="Picture 5" descr="ipad.png"/>
          <p:cNvPicPr>
            <a:picLocks noChangeAspect="1"/>
          </p:cNvPicPr>
          <p:nvPr/>
        </p:nvPicPr>
        <p:blipFill>
          <a:blip r:embed="rId9" cstate="print"/>
          <a:stretch>
            <a:fillRect/>
          </a:stretch>
        </p:blipFill>
        <p:spPr>
          <a:xfrm>
            <a:off x="5825387" y="1342009"/>
            <a:ext cx="2980912" cy="2858402"/>
          </a:xfrm>
          <a:prstGeom prst="rect">
            <a:avLst/>
          </a:prstGeom>
        </p:spPr>
      </p:pic>
      <p:pic>
        <p:nvPicPr>
          <p:cNvPr id="45"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46" name="Picture 7" descr="ipad-light.png"/>
          <p:cNvPicPr>
            <a:picLocks noChangeAspect="1"/>
          </p:cNvPicPr>
          <p:nvPr/>
        </p:nvPicPr>
        <p:blipFill>
          <a:blip r:embed="rId11" cstate="print"/>
          <a:stretch>
            <a:fillRect/>
          </a:stretch>
        </p:blipFill>
        <p:spPr>
          <a:xfrm flipH="1">
            <a:off x="7214452" y="1405022"/>
            <a:ext cx="915621" cy="2072317"/>
          </a:xfrm>
          <a:prstGeom prst="rect">
            <a:avLst/>
          </a:prstGeom>
        </p:spPr>
      </p:pic>
      <p:sp>
        <p:nvSpPr>
          <p:cNvPr id="47" name="TextBox 46"/>
          <p:cNvSpPr txBox="1"/>
          <p:nvPr/>
        </p:nvSpPr>
        <p:spPr>
          <a:xfrm>
            <a:off x="1259632" y="3700085"/>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7030A0"/>
                </a:solidFill>
                <a:effectLst/>
                <a:uLnTx/>
                <a:uFillTx/>
                <a:latin typeface="微软雅黑"/>
                <a:ea typeface="微软雅黑"/>
              </a:rPr>
              <a:t>项目分析</a:t>
            </a:r>
          </a:p>
        </p:txBody>
      </p:sp>
      <p:sp>
        <p:nvSpPr>
          <p:cNvPr id="48" name="TextBox 47"/>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rgbClr val="7030A0"/>
                </a:solidFill>
              </a:rPr>
              <a:t>项目分析</a:t>
            </a:r>
          </a:p>
        </p:txBody>
      </p:sp>
      <p:sp>
        <p:nvSpPr>
          <p:cNvPr id="49" name="TextBox 48"/>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lvl="0">
              <a:defRPr/>
            </a:pPr>
            <a:r>
              <a:rPr lang="zh-CN" altLang="en-US" sz="1800" dirty="0">
                <a:solidFill>
                  <a:srgbClr val="7030A0"/>
                </a:solidFill>
              </a:rPr>
              <a:t>项目分析</a:t>
            </a:r>
          </a:p>
        </p:txBody>
      </p:sp>
      <p:sp>
        <p:nvSpPr>
          <p:cNvPr id="50" name="TextBox 49"/>
          <p:cNvSpPr txBox="1"/>
          <p:nvPr/>
        </p:nvSpPr>
        <p:spPr>
          <a:xfrm>
            <a:off x="7590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这里可以添加主要内容这里可以添加主要内容这里可以添加主要内容这里可以添加主要内容可以添加主要内容这里可以添加主要内容</a:t>
            </a:r>
          </a:p>
        </p:txBody>
      </p:sp>
      <p:sp>
        <p:nvSpPr>
          <p:cNvPr id="51" name="TextBox 50"/>
          <p:cNvSpPr txBox="1"/>
          <p:nvPr/>
        </p:nvSpPr>
        <p:spPr>
          <a:xfrm>
            <a:off x="336635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这里可以添加主要内容这里可以添加主要内容这里可以添加主要内容这里可以添加主要内容可以添加主要内容这里可以添加主要内容</a:t>
            </a:r>
          </a:p>
        </p:txBody>
      </p:sp>
      <p:sp>
        <p:nvSpPr>
          <p:cNvPr id="52" name="TextBox 51"/>
          <p:cNvSpPr txBox="1"/>
          <p:nvPr/>
        </p:nvSpPr>
        <p:spPr>
          <a:xfrm>
            <a:off x="60549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这里可以添加主要内容这里可以添加主要内容这里可以添加主要内容这里可以添加主要内容可以添加主要内容这里可以添加主要内容</a:t>
            </a:r>
          </a:p>
        </p:txBody>
      </p:sp>
      <p:sp>
        <p:nvSpPr>
          <p:cNvPr id="53"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4800" dirty="0">
                <a:solidFill>
                  <a:schemeClr val="bg1"/>
                </a:solidFill>
                <a:latin typeface="+mj-ea"/>
                <a:ea typeface="+mj-ea"/>
                <a:sym typeface="Arial" pitchFamily="34" charset="0"/>
              </a:rPr>
              <a:t>P</a:t>
            </a:r>
            <a:r>
              <a:rPr lang="en-US" sz="2400" dirty="0">
                <a:solidFill>
                  <a:schemeClr val="bg1"/>
                </a:solidFill>
                <a:latin typeface="+mj-ea"/>
                <a:ea typeface="+mj-ea"/>
                <a:sym typeface="Arial" pitchFamily="34" charset="0"/>
              </a:rPr>
              <a:t>ROJECT DISPLAY</a:t>
            </a:r>
            <a:endParaRPr lang="zh-CN" altLang="en-US" sz="2400" b="0" baseline="-3000" dirty="0">
              <a:solidFill>
                <a:schemeClr val="bg1"/>
              </a:solidFill>
              <a:latin typeface="+mj-ea"/>
              <a:ea typeface="+mj-ea"/>
              <a:sym typeface="Arial" pitchFamily="34" charset="0"/>
            </a:endParaRPr>
          </a:p>
        </p:txBody>
      </p:sp>
      <p:sp>
        <p:nvSpPr>
          <p:cNvPr id="54" name="TextBox 5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1668502148"/>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par>
                                <p:cTn id="35" presetID="22" presetClass="entr" presetSubtype="1"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up)">
                                      <p:cBhvr>
                                        <p:cTn id="54" dur="500"/>
                                        <p:tgtEl>
                                          <p:spTgt spid="5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工作执行过程</a:t>
            </a:r>
          </a:p>
        </p:txBody>
      </p:sp>
      <p:sp>
        <p:nvSpPr>
          <p:cNvPr id="27" name="TextBox 26"/>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8" name="TextBox 27"/>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9" name="TextBox 28"/>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0" name="TextBox 29"/>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rgbClr val="7030A0"/>
                  </a:solidFill>
                  <a:latin typeface="微软雅黑" pitchFamily="34" charset="-122"/>
                  <a:ea typeface="微软雅黑" pitchFamily="34" charset="-122"/>
                </a:rPr>
                <a:t>第一阶段</a:t>
              </a: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a:solidFill>
                    <a:srgbClr val="9954CC"/>
                  </a:solidFill>
                  <a:latin typeface="微软雅黑" pitchFamily="34" charset="-122"/>
                  <a:ea typeface="微软雅黑" pitchFamily="34" charset="-122"/>
                </a:rPr>
                <a:t>第二阶段</a:t>
              </a: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rgbClr val="7030A0"/>
                  </a:solidFill>
                  <a:latin typeface="微软雅黑" pitchFamily="34" charset="-122"/>
                  <a:ea typeface="微软雅黑" pitchFamily="34" charset="-122"/>
                </a:rPr>
                <a:t>第三阶段</a:t>
              </a: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a:solidFill>
                    <a:srgbClr val="9954CC"/>
                  </a:solidFill>
                  <a:latin typeface="微软雅黑" pitchFamily="34" charset="-122"/>
                  <a:ea typeface="微软雅黑" pitchFamily="34" charset="-122"/>
                </a:rPr>
                <a:t>第四阶段</a:t>
              </a:r>
            </a:p>
          </p:txBody>
        </p:sp>
      </p:grpSp>
      <p:sp>
        <p:nvSpPr>
          <p:cNvPr id="52" name="椭圆 51"/>
          <p:cNvSpPr/>
          <p:nvPr/>
        </p:nvSpPr>
        <p:spPr>
          <a:xfrm>
            <a:off x="824277" y="1347614"/>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3" name="椭圆 52"/>
          <p:cNvSpPr/>
          <p:nvPr/>
        </p:nvSpPr>
        <p:spPr>
          <a:xfrm>
            <a:off x="2783180" y="1347614"/>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4" name="椭圆 53"/>
          <p:cNvSpPr/>
          <p:nvPr/>
        </p:nvSpPr>
        <p:spPr>
          <a:xfrm>
            <a:off x="4760524" y="1354159"/>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5" name="椭圆 54"/>
          <p:cNvSpPr/>
          <p:nvPr/>
        </p:nvSpPr>
        <p:spPr>
          <a:xfrm>
            <a:off x="6707078" y="1354159"/>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500"/>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500"/>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500"/>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500"/>
          </a:p>
        </p:txBody>
      </p:sp>
      <p:sp>
        <p:nvSpPr>
          <p:cNvPr id="60" name="TextBox 5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13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14:bounceEnd="55000">
                                          <p:cBhvr additive="base">
                                            <p:cTn id="11" dur="13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14:bounceEnd="55000">
                                          <p:cBhvr additive="base">
                                            <p:cTn id="15" dur="1300" fill="hold"/>
                                            <p:tgtEl>
                                              <p:spTgt spid="42"/>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14:bounceEnd="55000">
                                          <p:cBhvr additive="base">
                                            <p:cTn id="19" dur="1300" fill="hold"/>
                                            <p:tgtEl>
                                              <p:spTgt spid="47"/>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14:presetBounceEnd="52308">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52308">
                                          <p:cBhvr additive="base">
                                            <p:cTn id="24" dur="1300" fill="hold"/>
                                            <p:tgtEl>
                                              <p:spTgt spid="52"/>
                                            </p:tgtEl>
                                            <p:attrNameLst>
                                              <p:attrName>ppt_x</p:attrName>
                                            </p:attrNameLst>
                                          </p:cBhvr>
                                          <p:tavLst>
                                            <p:tav tm="0">
                                              <p:val>
                                                <p:strVal val="#ppt_x"/>
                                              </p:val>
                                            </p:tav>
                                            <p:tav tm="100000">
                                              <p:val>
                                                <p:strVal val="#ppt_x"/>
                                              </p:val>
                                            </p:tav>
                                          </p:tavLst>
                                        </p:anim>
                                        <p:anim calcmode="lin" valueType="num" p14:bounceEnd="52308">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14:presetBounceEnd="52308">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14:bounceEnd="52308">
                                          <p:cBhvr additive="base">
                                            <p:cTn id="28" dur="1300" fill="hold"/>
                                            <p:tgtEl>
                                              <p:spTgt spid="53"/>
                                            </p:tgtEl>
                                            <p:attrNameLst>
                                              <p:attrName>ppt_x</p:attrName>
                                            </p:attrNameLst>
                                          </p:cBhvr>
                                          <p:tavLst>
                                            <p:tav tm="0">
                                              <p:val>
                                                <p:strVal val="#ppt_x"/>
                                              </p:val>
                                            </p:tav>
                                            <p:tav tm="100000">
                                              <p:val>
                                                <p:strVal val="#ppt_x"/>
                                              </p:val>
                                            </p:tav>
                                          </p:tavLst>
                                        </p:anim>
                                        <p:anim calcmode="lin" valueType="num" p14:bounceEnd="52308">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14:presetBounceEnd="52308">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14:bounceEnd="52308">
                                          <p:cBhvr additive="base">
                                            <p:cTn id="32" dur="1300" fill="hold"/>
                                            <p:tgtEl>
                                              <p:spTgt spid="54"/>
                                            </p:tgtEl>
                                            <p:attrNameLst>
                                              <p:attrName>ppt_x</p:attrName>
                                            </p:attrNameLst>
                                          </p:cBhvr>
                                          <p:tavLst>
                                            <p:tav tm="0">
                                              <p:val>
                                                <p:strVal val="#ppt_x"/>
                                              </p:val>
                                            </p:tav>
                                            <p:tav tm="100000">
                                              <p:val>
                                                <p:strVal val="#ppt_x"/>
                                              </p:val>
                                            </p:tav>
                                          </p:tavLst>
                                        </p:anim>
                                        <p:anim calcmode="lin" valueType="num" p14:bounceEnd="52308">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14:presetBounceEnd="52308">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14:bounceEnd="52308">
                                          <p:cBhvr additive="base">
                                            <p:cTn id="36" dur="1300" fill="hold"/>
                                            <p:tgtEl>
                                              <p:spTgt spid="55"/>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300" fill="hold"/>
                                            <p:tgtEl>
                                              <p:spTgt spid="32"/>
                                            </p:tgtEl>
                                            <p:attrNameLst>
                                              <p:attrName>ppt_x</p:attrName>
                                            </p:attrNameLst>
                                          </p:cBhvr>
                                          <p:tavLst>
                                            <p:tav tm="0">
                                              <p:val>
                                                <p:strVal val="#ppt_x"/>
                                              </p:val>
                                            </p:tav>
                                            <p:tav tm="100000">
                                              <p:val>
                                                <p:strVal val="#ppt_x"/>
                                              </p:val>
                                            </p:tav>
                                          </p:tavLst>
                                        </p:anim>
                                        <p:anim calcmode="lin" valueType="num">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300" fill="hold"/>
                                            <p:tgtEl>
                                              <p:spTgt spid="37"/>
                                            </p:tgtEl>
                                            <p:attrNameLst>
                                              <p:attrName>ppt_x</p:attrName>
                                            </p:attrNameLst>
                                          </p:cBhvr>
                                          <p:tavLst>
                                            <p:tav tm="0">
                                              <p:val>
                                                <p:strVal val="#ppt_x"/>
                                              </p:val>
                                            </p:tav>
                                            <p:tav tm="100000">
                                              <p:val>
                                                <p:strVal val="#ppt_x"/>
                                              </p:val>
                                            </p:tav>
                                          </p:tavLst>
                                        </p:anim>
                                        <p:anim calcmode="lin" valueType="num">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300" fill="hold"/>
                                            <p:tgtEl>
                                              <p:spTgt spid="42"/>
                                            </p:tgtEl>
                                            <p:attrNameLst>
                                              <p:attrName>ppt_x</p:attrName>
                                            </p:attrNameLst>
                                          </p:cBhvr>
                                          <p:tavLst>
                                            <p:tav tm="0">
                                              <p:val>
                                                <p:strVal val="#ppt_x"/>
                                              </p:val>
                                            </p:tav>
                                            <p:tav tm="100000">
                                              <p:val>
                                                <p:strVal val="#ppt_x"/>
                                              </p:val>
                                            </p:tav>
                                          </p:tavLst>
                                        </p:anim>
                                        <p:anim calcmode="lin" valueType="num">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300" fill="hold"/>
                                            <p:tgtEl>
                                              <p:spTgt spid="47"/>
                                            </p:tgtEl>
                                            <p:attrNameLst>
                                              <p:attrName>ppt_x</p:attrName>
                                            </p:attrNameLst>
                                          </p:cBhvr>
                                          <p:tavLst>
                                            <p:tav tm="0">
                                              <p:val>
                                                <p:strVal val="#ppt_x"/>
                                              </p:val>
                                            </p:tav>
                                            <p:tav tm="100000">
                                              <p:val>
                                                <p:strVal val="#ppt_x"/>
                                              </p:val>
                                            </p:tav>
                                          </p:tavLst>
                                        </p:anim>
                                        <p:anim calcmode="lin" valueType="num">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300" fill="hold"/>
                                            <p:tgtEl>
                                              <p:spTgt spid="52"/>
                                            </p:tgtEl>
                                            <p:attrNameLst>
                                              <p:attrName>ppt_x</p:attrName>
                                            </p:attrNameLst>
                                          </p:cBhvr>
                                          <p:tavLst>
                                            <p:tav tm="0">
                                              <p:val>
                                                <p:strVal val="#ppt_x"/>
                                              </p:val>
                                            </p:tav>
                                            <p:tav tm="100000">
                                              <p:val>
                                                <p:strVal val="#ppt_x"/>
                                              </p:val>
                                            </p:tav>
                                          </p:tavLst>
                                        </p:anim>
                                        <p:anim calcmode="lin" valueType="num">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1300" fill="hold"/>
                                            <p:tgtEl>
                                              <p:spTgt spid="53"/>
                                            </p:tgtEl>
                                            <p:attrNameLst>
                                              <p:attrName>ppt_x</p:attrName>
                                            </p:attrNameLst>
                                          </p:cBhvr>
                                          <p:tavLst>
                                            <p:tav tm="0">
                                              <p:val>
                                                <p:strVal val="#ppt_x"/>
                                              </p:val>
                                            </p:tav>
                                            <p:tav tm="100000">
                                              <p:val>
                                                <p:strVal val="#ppt_x"/>
                                              </p:val>
                                            </p:tav>
                                          </p:tavLst>
                                        </p:anim>
                                        <p:anim calcmode="lin" valueType="num">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1300" fill="hold"/>
                                            <p:tgtEl>
                                              <p:spTgt spid="54"/>
                                            </p:tgtEl>
                                            <p:attrNameLst>
                                              <p:attrName>ppt_x</p:attrName>
                                            </p:attrNameLst>
                                          </p:cBhvr>
                                          <p:tavLst>
                                            <p:tav tm="0">
                                              <p:val>
                                                <p:strVal val="#ppt_x"/>
                                              </p:val>
                                            </p:tav>
                                            <p:tav tm="100000">
                                              <p:val>
                                                <p:strVal val="#ppt_x"/>
                                              </p:val>
                                            </p:tav>
                                          </p:tavLst>
                                        </p:anim>
                                        <p:anim calcmode="lin" valueType="num">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300" fill="hold"/>
                                            <p:tgtEl>
                                              <p:spTgt spid="55"/>
                                            </p:tgtEl>
                                            <p:attrNameLst>
                                              <p:attrName>ppt_x</p:attrName>
                                            </p:attrNameLst>
                                          </p:cBhvr>
                                          <p:tavLst>
                                            <p:tav tm="0">
                                              <p:val>
                                                <p:strVal val="#ppt_x"/>
                                              </p:val>
                                            </p:tav>
                                            <p:tav tm="100000">
                                              <p:val>
                                                <p:strVal val="#ppt_x"/>
                                              </p:val>
                                            </p:tav>
                                          </p:tavLst>
                                        </p:anim>
                                        <p:anim calcmode="lin" valueType="num">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工作解决方法</a:t>
            </a:r>
          </a:p>
        </p:txBody>
      </p:sp>
      <p:grpSp>
        <p:nvGrpSpPr>
          <p:cNvPr id="3" name="组合 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30"/>
          <p:cNvGrpSpPr/>
          <p:nvPr/>
        </p:nvGrpSpPr>
        <p:grpSpPr>
          <a:xfrm>
            <a:off x="2896394" y="2004579"/>
            <a:ext cx="576066" cy="491765"/>
            <a:chOff x="3440113" y="1050925"/>
            <a:chExt cx="390525" cy="333376"/>
          </a:xfrm>
          <a:solidFill>
            <a:srgbClr val="7030A0"/>
          </a:solidFill>
        </p:grpSpPr>
        <p:sp>
          <p:nvSpPr>
            <p:cNvPr id="2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a:solidFill>
                  <a:srgbClr val="7030A0"/>
                </a:solidFill>
                <a:latin typeface="微软雅黑" pitchFamily="34" charset="-122"/>
                <a:ea typeface="微软雅黑" pitchFamily="34" charset="-122"/>
              </a:rPr>
              <a:t>解决方法策略</a:t>
            </a:r>
          </a:p>
        </p:txBody>
      </p:sp>
      <p:sp>
        <p:nvSpPr>
          <p:cNvPr id="3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150" b="0" kern="0" noProof="1">
                <a:solidFill>
                  <a:schemeClr val="tx1">
                    <a:lumMod val="65000"/>
                    <a:lumOff val="35000"/>
                  </a:schemeClr>
                </a:solidFill>
              </a:rPr>
              <a:t>文字您的内容打在这里，或者通过复制您的文本后，在此框中选择粘贴，并选择只保留文字。您的内容打在这里，或者通过复制您的文本后，在此框中选择粘贴</a:t>
            </a:r>
            <a:endParaRPr lang="en-US" altLang="zh-CN" sz="1150" b="0" kern="0" noProof="1">
              <a:solidFill>
                <a:schemeClr val="tx1">
                  <a:lumMod val="65000"/>
                  <a:lumOff val="35000"/>
                </a:schemeClr>
              </a:solidFill>
            </a:endParaRPr>
          </a:p>
        </p:txBody>
      </p:sp>
      <p:grpSp>
        <p:nvGrpSpPr>
          <p:cNvPr id="31" name="组合 30"/>
          <p:cNvGrpSpPr/>
          <p:nvPr/>
        </p:nvGrpSpPr>
        <p:grpSpPr>
          <a:xfrm>
            <a:off x="4987122" y="1396848"/>
            <a:ext cx="998801" cy="998801"/>
            <a:chOff x="5252030" y="2008764"/>
            <a:chExt cx="809336" cy="809336"/>
          </a:xfrm>
          <a:solidFill>
            <a:schemeClr val="accent1"/>
          </a:solidFill>
        </p:grpSpPr>
        <p:sp>
          <p:nvSpPr>
            <p:cNvPr id="32" name="椭圆 31"/>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5349" y="1798908"/>
            <a:ext cx="1146259" cy="1146259"/>
            <a:chOff x="5252030" y="2008764"/>
            <a:chExt cx="809336" cy="809336"/>
          </a:xfrm>
          <a:solidFill>
            <a:schemeClr val="accent1"/>
          </a:solidFill>
        </p:grpSpPr>
        <p:sp>
          <p:nvSpPr>
            <p:cNvPr id="35" name="椭圆 34"/>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21970" y="3445825"/>
            <a:ext cx="444479" cy="444479"/>
            <a:chOff x="5252030" y="2008764"/>
            <a:chExt cx="809336" cy="809336"/>
          </a:xfrm>
          <a:solidFill>
            <a:schemeClr val="accent2"/>
          </a:solidFill>
        </p:grpSpPr>
        <p:sp>
          <p:nvSpPr>
            <p:cNvPr id="38" name="椭圆 37"/>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878801" y="3065408"/>
            <a:ext cx="221831" cy="221831"/>
            <a:chOff x="5252030" y="2008764"/>
            <a:chExt cx="809336" cy="809336"/>
          </a:xfrm>
          <a:solidFill>
            <a:srgbClr val="7030A0"/>
          </a:solidFill>
        </p:grpSpPr>
        <p:sp>
          <p:nvSpPr>
            <p:cNvPr id="41" name="椭圆 4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a:xfrm>
              <a:off x="5295589" y="2057095"/>
              <a:ext cx="714907" cy="714907"/>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698046" y="1478792"/>
            <a:ext cx="221831" cy="221831"/>
            <a:chOff x="5252030" y="2008764"/>
            <a:chExt cx="809336" cy="809336"/>
          </a:xfrm>
          <a:solidFill>
            <a:srgbClr val="7030A0"/>
          </a:solidFill>
        </p:grpSpPr>
        <p:sp>
          <p:nvSpPr>
            <p:cNvPr id="44" name="椭圆 4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椭圆 44"/>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2509792" y="3932667"/>
            <a:ext cx="221831" cy="221831"/>
            <a:chOff x="5252030" y="2008764"/>
            <a:chExt cx="809336" cy="809336"/>
          </a:xfrm>
          <a:solidFill>
            <a:srgbClr val="7030A0"/>
          </a:solidFill>
        </p:grpSpPr>
        <p:sp>
          <p:nvSpPr>
            <p:cNvPr id="47" name="椭圆 4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2937878" y="3657965"/>
            <a:ext cx="164925" cy="164925"/>
            <a:chOff x="5252030" y="2008764"/>
            <a:chExt cx="809336" cy="809336"/>
          </a:xfrm>
          <a:solidFill>
            <a:srgbClr val="7030A0"/>
          </a:solidFill>
        </p:grpSpPr>
        <p:sp>
          <p:nvSpPr>
            <p:cNvPr id="50" name="椭圆 4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5300210" y="2060330"/>
              <a:ext cx="707701" cy="707701"/>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128318" y="2043218"/>
            <a:ext cx="444479" cy="444479"/>
            <a:chOff x="5252030" y="2008764"/>
            <a:chExt cx="809336" cy="809336"/>
          </a:xfrm>
          <a:solidFill>
            <a:schemeClr val="accent1"/>
          </a:solidFill>
        </p:grpSpPr>
        <p:sp>
          <p:nvSpPr>
            <p:cNvPr id="53" name="椭圆 52"/>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665401" y="2900106"/>
            <a:ext cx="321721" cy="321721"/>
            <a:chOff x="5252030" y="2008764"/>
            <a:chExt cx="809336" cy="809336"/>
          </a:xfrm>
          <a:solidFill>
            <a:schemeClr val="accent2"/>
          </a:solidFill>
        </p:grpSpPr>
        <p:sp>
          <p:nvSpPr>
            <p:cNvPr id="56" name="椭圆 55"/>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椭圆 56"/>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825213" y="2566983"/>
            <a:ext cx="160860" cy="160860"/>
            <a:chOff x="5252030" y="2008764"/>
            <a:chExt cx="809336" cy="809336"/>
          </a:xfrm>
          <a:solidFill>
            <a:schemeClr val="accent2"/>
          </a:solidFill>
        </p:grpSpPr>
        <p:sp>
          <p:nvSpPr>
            <p:cNvPr id="59" name="椭圆 5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椭圆 59"/>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5000">
                                          <p:cBhvr additive="base">
                                            <p:cTn id="11" dur="20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5000">
                                          <p:cBhvr additive="base">
                                            <p:cTn id="15" dur="2000" fill="hold"/>
                                            <p:tgtEl>
                                              <p:spTgt spid="3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5000">
                                          <p:cBhvr additive="base">
                                            <p:cTn id="19"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55000">
                                          <p:cBhvr additive="base">
                                            <p:cTn id="23" dur="2000" fill="hold"/>
                                            <p:tgtEl>
                                              <p:spTgt spid="5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14:bounceEnd="55000">
                                          <p:cBhvr additive="base">
                                            <p:cTn id="39"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5000">
                                          <p:cBhvr additive="base">
                                            <p:cTn id="43" dur="20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14:bounceEnd="55000">
                                          <p:cBhvr additive="base">
                                            <p:cTn id="53" dur="2000" fill="hold"/>
                                            <p:tgtEl>
                                              <p:spTgt spid="5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14:bounceEnd="55000">
                                          <p:cBhvr additive="base">
                                            <p:cTn id="57" dur="2000" fill="hold"/>
                                            <p:tgtEl>
                                              <p:spTgt spid="5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14:bounceEnd="55000">
                                          <p:cBhvr additive="base">
                                            <p:cTn id="67" dur="2000" fill="hold"/>
                                            <p:tgtEl>
                                              <p:spTgt spid="4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14:bounceEnd="55000">
                                          <p:cBhvr additive="base">
                                            <p:cTn id="77" dur="20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1+#ppt_w/2"/>
                                              </p:val>
                                            </p:tav>
                                            <p:tav tm="100000">
                                              <p:val>
                                                <p:strVal val="#ppt_x"/>
                                              </p:val>
                                            </p:tav>
                                          </p:tavLst>
                                        </p:anim>
                                        <p:anim calcmode="lin" valueType="num">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0-#ppt_w/2"/>
                                              </p:val>
                                            </p:tav>
                                            <p:tav tm="100000">
                                              <p:val>
                                                <p:strVal val="#ppt_x"/>
                                              </p:val>
                                            </p:tav>
                                          </p:tavLst>
                                        </p:anim>
                                        <p:anim calcmode="lin" valueType="num">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0-#ppt_w/2"/>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000" fill="hold"/>
                                            <p:tgtEl>
                                              <p:spTgt spid="52"/>
                                            </p:tgtEl>
                                            <p:attrNameLst>
                                              <p:attrName>ppt_x</p:attrName>
                                            </p:attrNameLst>
                                          </p:cBhvr>
                                          <p:tavLst>
                                            <p:tav tm="0">
                                              <p:val>
                                                <p:strVal val="0-#ppt_w/2"/>
                                              </p:val>
                                            </p:tav>
                                            <p:tav tm="100000">
                                              <p:val>
                                                <p:strVal val="#ppt_x"/>
                                              </p:val>
                                            </p:tav>
                                          </p:tavLst>
                                        </p:anim>
                                        <p:anim calcmode="lin" valueType="num">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2000" fill="hold"/>
                                            <p:tgtEl>
                                              <p:spTgt spid="49"/>
                                            </p:tgtEl>
                                            <p:attrNameLst>
                                              <p:attrName>ppt_x</p:attrName>
                                            </p:attrNameLst>
                                          </p:cBhvr>
                                          <p:tavLst>
                                            <p:tav tm="0">
                                              <p:val>
                                                <p:strVal val="1+#ppt_w/2"/>
                                              </p:val>
                                            </p:tav>
                                            <p:tav tm="100000">
                                              <p:val>
                                                <p:strVal val="#ppt_x"/>
                                              </p:val>
                                            </p:tav>
                                          </p:tavLst>
                                        </p:anim>
                                        <p:anim calcmode="lin" valueType="num">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1+#ppt_w/2"/>
                                              </p:val>
                                            </p:tav>
                                            <p:tav tm="100000">
                                              <p:val>
                                                <p:strVal val="#ppt_x"/>
                                              </p:val>
                                            </p:tav>
                                          </p:tavLst>
                                        </p:anim>
                                        <p:anim calcmode="lin" valueType="num">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2000" fill="hold"/>
                                            <p:tgtEl>
                                              <p:spTgt spid="58"/>
                                            </p:tgtEl>
                                            <p:attrNameLst>
                                              <p:attrName>ppt_x</p:attrName>
                                            </p:attrNameLst>
                                          </p:cBhvr>
                                          <p:tavLst>
                                            <p:tav tm="0">
                                              <p:val>
                                                <p:strVal val="0-#ppt_w/2"/>
                                              </p:val>
                                            </p:tav>
                                            <p:tav tm="100000">
                                              <p:val>
                                                <p:strVal val="#ppt_x"/>
                                              </p:val>
                                            </p:tav>
                                          </p:tavLst>
                                        </p:anim>
                                        <p:anim calcmode="lin" valueType="num">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2000" fill="hold"/>
                                            <p:tgtEl>
                                              <p:spTgt spid="55"/>
                                            </p:tgtEl>
                                            <p:attrNameLst>
                                              <p:attrName>ppt_x</p:attrName>
                                            </p:attrNameLst>
                                          </p:cBhvr>
                                          <p:tavLst>
                                            <p:tav tm="0">
                                              <p:val>
                                                <p:strVal val="0-#ppt_w/2"/>
                                              </p:val>
                                            </p:tav>
                                            <p:tav tm="100000">
                                              <p:val>
                                                <p:strVal val="#ppt_x"/>
                                              </p:val>
                                            </p:tav>
                                          </p:tavLst>
                                        </p:anim>
                                        <p:anim calcmode="lin" valueType="num">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2000" fill="hold"/>
                                            <p:tgtEl>
                                              <p:spTgt spid="43"/>
                                            </p:tgtEl>
                                            <p:attrNameLst>
                                              <p:attrName>ppt_x</p:attrName>
                                            </p:attrNameLst>
                                          </p:cBhvr>
                                          <p:tavLst>
                                            <p:tav tm="0">
                                              <p:val>
                                                <p:strVal val="0-#ppt_w/2"/>
                                              </p:val>
                                            </p:tav>
                                            <p:tav tm="100000">
                                              <p:val>
                                                <p:strVal val="#ppt_x"/>
                                              </p:val>
                                            </p:tav>
                                          </p:tavLst>
                                        </p:anim>
                                        <p:anim calcmode="lin" valueType="num">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000" fill="hold"/>
                                            <p:tgtEl>
                                              <p:spTgt spid="40"/>
                                            </p:tgtEl>
                                            <p:attrNameLst>
                                              <p:attrName>ppt_x</p:attrName>
                                            </p:attrNameLst>
                                          </p:cBhvr>
                                          <p:tavLst>
                                            <p:tav tm="0">
                                              <p:val>
                                                <p:strVal val="1+#ppt_w/2"/>
                                              </p:val>
                                            </p:tav>
                                            <p:tav tm="100000">
                                              <p:val>
                                                <p:strVal val="#ppt_x"/>
                                              </p:val>
                                            </p:tav>
                                          </p:tavLst>
                                        </p:anim>
                                        <p:anim calcmode="lin" valueType="num">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项目成果展示</a:t>
            </a:r>
          </a:p>
        </p:txBody>
      </p:sp>
      <p:grpSp>
        <p:nvGrpSpPr>
          <p:cNvPr id="3" name="组合 2"/>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 name="圆角矩形 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Round Diagonal Corner Rectangle 3"/>
          <p:cNvSpPr/>
          <p:nvPr/>
        </p:nvSpPr>
        <p:spPr bwMode="auto">
          <a:xfrm rot="5400000">
            <a:off x="6784510" y="1089564"/>
            <a:ext cx="1187734" cy="2020094"/>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sp>
        <p:nvSpPr>
          <p:cNvPr id="7" name="Round Diagonal Corner Rectangle 180"/>
          <p:cNvSpPr/>
          <p:nvPr/>
        </p:nvSpPr>
        <p:spPr bwMode="auto">
          <a:xfrm rot="5400000">
            <a:off x="6784510" y="2568833"/>
            <a:ext cx="1187732" cy="2020090"/>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grpSp>
        <p:nvGrpSpPr>
          <p:cNvPr id="8" name="组合 7"/>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Group 41"/>
          <p:cNvGrpSpPr>
            <a:grpSpLocks/>
          </p:cNvGrpSpPr>
          <p:nvPr/>
        </p:nvGrpSpPr>
        <p:grpSpPr bwMode="auto">
          <a:xfrm>
            <a:off x="1628948" y="1718294"/>
            <a:ext cx="1458171" cy="799752"/>
            <a:chOff x="0" y="0"/>
            <a:chExt cx="2419" cy="1343"/>
          </a:xfrm>
        </p:grpSpPr>
        <p:sp>
          <p:nvSpPr>
            <p:cNvPr id="1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1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14"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5" name="组合 14"/>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41"/>
          <p:cNvGrpSpPr>
            <a:grpSpLocks/>
          </p:cNvGrpSpPr>
          <p:nvPr/>
        </p:nvGrpSpPr>
        <p:grpSpPr bwMode="auto">
          <a:xfrm>
            <a:off x="4461048" y="1718294"/>
            <a:ext cx="1458171" cy="799752"/>
            <a:chOff x="0" y="0"/>
            <a:chExt cx="2419" cy="1343"/>
          </a:xfrm>
        </p:grpSpPr>
        <p:sp>
          <p:nvSpPr>
            <p:cNvPr id="2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2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24"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25" name="组合 24"/>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Group 41"/>
          <p:cNvGrpSpPr>
            <a:grpSpLocks/>
          </p:cNvGrpSpPr>
          <p:nvPr/>
        </p:nvGrpSpPr>
        <p:grpSpPr bwMode="auto">
          <a:xfrm>
            <a:off x="1628948" y="3178794"/>
            <a:ext cx="1458171" cy="799752"/>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4"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5" name="组合 34"/>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Group 41"/>
          <p:cNvGrpSpPr>
            <a:grpSpLocks/>
          </p:cNvGrpSpPr>
          <p:nvPr/>
        </p:nvGrpSpPr>
        <p:grpSpPr bwMode="auto">
          <a:xfrm>
            <a:off x="4462300" y="3178794"/>
            <a:ext cx="1458171" cy="799752"/>
            <a:chOff x="0" y="0"/>
            <a:chExt cx="2419" cy="1343"/>
          </a:xfrm>
        </p:grpSpPr>
        <p:sp>
          <p:nvSpPr>
            <p:cNvPr id="4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4"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5" name="TextBox 4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200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39172" y="1347614"/>
            <a:ext cx="92578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第四部分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工作不足及提高</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04</a:t>
            </a:r>
            <a:endParaRPr lang="zh-CN" altLang="en-US" sz="1600" dirty="0">
              <a:solidFill>
                <a:schemeClr val="bg1"/>
              </a:solidFill>
              <a:latin typeface="微软雅黑" pitchFamily="34" charset="-122"/>
              <a:ea typeface="微软雅黑" pitchFamily="34" charset="-122"/>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7030A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1" name="TextBox 30"/>
          <p:cNvSpPr txBox="1"/>
          <p:nvPr/>
        </p:nvSpPr>
        <p:spPr>
          <a:xfrm>
            <a:off x="3876584" y="2836663"/>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努力方向</a:t>
            </a:r>
          </a:p>
        </p:txBody>
      </p:sp>
      <p:sp>
        <p:nvSpPr>
          <p:cNvPr id="33" name="TextBox 32"/>
          <p:cNvSpPr txBox="1"/>
          <p:nvPr/>
        </p:nvSpPr>
        <p:spPr>
          <a:xfrm>
            <a:off x="4954916" y="2836663"/>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工作效率</a:t>
            </a:r>
          </a:p>
        </p:txBody>
      </p:sp>
      <p:sp>
        <p:nvSpPr>
          <p:cNvPr id="34" name="TextBox 33"/>
          <p:cNvSpPr txBox="1"/>
          <p:nvPr/>
        </p:nvSpPr>
        <p:spPr>
          <a:xfrm>
            <a:off x="3876584" y="314946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团队提高</a:t>
            </a:r>
          </a:p>
        </p:txBody>
      </p:sp>
      <p:sp>
        <p:nvSpPr>
          <p:cNvPr id="35" name="TextBox 34"/>
          <p:cNvSpPr txBox="1"/>
          <p:nvPr/>
        </p:nvSpPr>
        <p:spPr>
          <a:xfrm>
            <a:off x="4954916" y="3149470"/>
            <a:ext cx="985236" cy="430392"/>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扩展销售</a:t>
            </a: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5" name="TextBox 7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427295980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55000">
                                          <p:cBhvr additive="base">
                                            <p:cTn id="10"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4100"/>
                                </p:stCondLst>
                                <p:childTnLst>
                                  <p:par>
                                    <p:cTn id="45" presetID="23" presetClass="entr" presetSubtype="528"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ppt_x</p:attrName>
                                            </p:attrNameLst>
                                          </p:cBhvr>
                                          <p:tavLst>
                                            <p:tav tm="0">
                                              <p:val>
                                                <p:fltVal val="0.5"/>
                                              </p:val>
                                            </p:tav>
                                            <p:tav tm="100000">
                                              <p:val>
                                                <p:strVal val="#ppt_x"/>
                                              </p:val>
                                            </p:tav>
                                          </p:tavLst>
                                        </p:anim>
                                        <p:anim calcmode="lin" valueType="num">
                                          <p:cBhvr>
                                            <p:cTn id="50" dur="500" fill="hold"/>
                                            <p:tgtEl>
                                              <p:spTgt spid="36"/>
                                            </p:tgtEl>
                                            <p:attrNameLst>
                                              <p:attrName>ppt_y</p:attrName>
                                            </p:attrNameLst>
                                          </p:cBhvr>
                                          <p:tavLst>
                                            <p:tav tm="0">
                                              <p:val>
                                                <p:fltVal val="0.5"/>
                                              </p:val>
                                            </p:tav>
                                            <p:tav tm="100000">
                                              <p:val>
                                                <p:strVal val="#ppt_y"/>
                                              </p:val>
                                            </p:tav>
                                          </p:tavLst>
                                        </p:anim>
                                      </p:childTnLst>
                                    </p:cTn>
                                  </p:par>
                                  <p:par>
                                    <p:cTn id="51" presetID="23" presetClass="entr" presetSubtype="528" fill="hold" nodeType="withEffect">
                                      <p:stCondLst>
                                        <p:cond delay="30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 calcmode="lin" valueType="num">
                                          <p:cBhvr>
                                            <p:cTn id="55" dur="500" fill="hold"/>
                                            <p:tgtEl>
                                              <p:spTgt spid="39"/>
                                            </p:tgtEl>
                                            <p:attrNameLst>
                                              <p:attrName>ppt_x</p:attrName>
                                            </p:attrNameLst>
                                          </p:cBhvr>
                                          <p:tavLst>
                                            <p:tav tm="0">
                                              <p:val>
                                                <p:fltVal val="0.5"/>
                                              </p:val>
                                            </p:tav>
                                            <p:tav tm="100000">
                                              <p:val>
                                                <p:strVal val="#ppt_x"/>
                                              </p:val>
                                            </p:tav>
                                          </p:tavLst>
                                        </p:anim>
                                        <p:anim calcmode="lin" valueType="num">
                                          <p:cBhvr>
                                            <p:cTn id="56" dur="500" fill="hold"/>
                                            <p:tgtEl>
                                              <p:spTgt spid="39"/>
                                            </p:tgtEl>
                                            <p:attrNameLst>
                                              <p:attrName>ppt_y</p:attrName>
                                            </p:attrNameLst>
                                          </p:cBhvr>
                                          <p:tavLst>
                                            <p:tav tm="0">
                                              <p:val>
                                                <p:fltVal val="0.5"/>
                                              </p:val>
                                            </p:tav>
                                            <p:tav tm="100000">
                                              <p:val>
                                                <p:strVal val="#ppt_y"/>
                                              </p:val>
                                            </p:tav>
                                          </p:tavLst>
                                        </p:anim>
                                      </p:childTnLst>
                                    </p:cTn>
                                  </p:par>
                                  <p:par>
                                    <p:cTn id="57" presetID="23" presetClass="entr" presetSubtype="528" fill="hold" nodeType="withEffect">
                                      <p:stCondLst>
                                        <p:cond delay="70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ppt_x</p:attrName>
                                            </p:attrNameLst>
                                          </p:cBhvr>
                                          <p:tavLst>
                                            <p:tav tm="0">
                                              <p:val>
                                                <p:fltVal val="0.5"/>
                                              </p:val>
                                            </p:tav>
                                            <p:tav tm="100000">
                                              <p:val>
                                                <p:strVal val="#ppt_x"/>
                                              </p:val>
                                            </p:tav>
                                          </p:tavLst>
                                        </p:anim>
                                        <p:anim calcmode="lin" valueType="num">
                                          <p:cBhvr>
                                            <p:cTn id="62" dur="500" fill="hold"/>
                                            <p:tgtEl>
                                              <p:spTgt spid="42"/>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 calcmode="lin" valueType="num">
                                          <p:cBhvr>
                                            <p:cTn id="67" dur="500" fill="hold"/>
                                            <p:tgtEl>
                                              <p:spTgt spid="45"/>
                                            </p:tgtEl>
                                            <p:attrNameLst>
                                              <p:attrName>ppt_x</p:attrName>
                                            </p:attrNameLst>
                                          </p:cBhvr>
                                          <p:tavLst>
                                            <p:tav tm="0">
                                              <p:val>
                                                <p:fltVal val="0.5"/>
                                              </p:val>
                                            </p:tav>
                                            <p:tav tm="100000">
                                              <p:val>
                                                <p:strVal val="#ppt_x"/>
                                              </p:val>
                                            </p:tav>
                                          </p:tavLst>
                                        </p:anim>
                                        <p:anim calcmode="lin" valueType="num">
                                          <p:cBhvr>
                                            <p:cTn id="68" dur="500" fill="hold"/>
                                            <p:tgtEl>
                                              <p:spTgt spid="45"/>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10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 calcmode="lin" valueType="num">
                                          <p:cBhvr>
                                            <p:cTn id="73" dur="500" fill="hold"/>
                                            <p:tgtEl>
                                              <p:spTgt spid="48"/>
                                            </p:tgtEl>
                                            <p:attrNameLst>
                                              <p:attrName>ppt_x</p:attrName>
                                            </p:attrNameLst>
                                          </p:cBhvr>
                                          <p:tavLst>
                                            <p:tav tm="0">
                                              <p:val>
                                                <p:fltVal val="0.5"/>
                                              </p:val>
                                            </p:tav>
                                            <p:tav tm="100000">
                                              <p:val>
                                                <p:strVal val="#ppt_x"/>
                                              </p:val>
                                            </p:tav>
                                          </p:tavLst>
                                        </p:anim>
                                        <p:anim calcmode="lin" valueType="num">
                                          <p:cBhvr>
                                            <p:cTn id="74" dur="500" fill="hold"/>
                                            <p:tgtEl>
                                              <p:spTgt spid="48"/>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60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ppt_x</p:attrName>
                                            </p:attrNameLst>
                                          </p:cBhvr>
                                          <p:tavLst>
                                            <p:tav tm="0">
                                              <p:val>
                                                <p:fltVal val="0.5"/>
                                              </p:val>
                                            </p:tav>
                                            <p:tav tm="100000">
                                              <p:val>
                                                <p:strVal val="#ppt_x"/>
                                              </p:val>
                                            </p:tav>
                                          </p:tavLst>
                                        </p:anim>
                                        <p:anim calcmode="lin" valueType="num">
                                          <p:cBhvr>
                                            <p:cTn id="80" dur="500" fill="hold"/>
                                            <p:tgtEl>
                                              <p:spTgt spid="51"/>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300"/>
                                      </p:stCondLst>
                                      <p:childTnLst>
                                        <p:set>
                                          <p:cBhvr>
                                            <p:cTn id="82" dur="1" fill="hold">
                                              <p:stCondLst>
                                                <p:cond delay="0"/>
                                              </p:stCondLst>
                                            </p:cTn>
                                            <p:tgtEl>
                                              <p:spTgt spid="54"/>
                                            </p:tgtEl>
                                            <p:attrNameLst>
                                              <p:attrName>style.visibility</p:attrName>
                                            </p:attrNameLst>
                                          </p:cBhvr>
                                          <p:to>
                                            <p:strVal val="visible"/>
                                          </p:to>
                                        </p:set>
                                        <p:anim calcmode="lin" valueType="num">
                                          <p:cBhvr>
                                            <p:cTn id="83" dur="500" fill="hold"/>
                                            <p:tgtEl>
                                              <p:spTgt spid="54"/>
                                            </p:tgtEl>
                                            <p:attrNameLst>
                                              <p:attrName>ppt_w</p:attrName>
                                            </p:attrNameLst>
                                          </p:cBhvr>
                                          <p:tavLst>
                                            <p:tav tm="0">
                                              <p:val>
                                                <p:fltVal val="0"/>
                                              </p:val>
                                            </p:tav>
                                            <p:tav tm="100000">
                                              <p:val>
                                                <p:strVal val="#ppt_w"/>
                                              </p:val>
                                            </p:tav>
                                          </p:tavLst>
                                        </p:anim>
                                        <p:anim calcmode="lin" valueType="num">
                                          <p:cBhvr>
                                            <p:cTn id="84" dur="500" fill="hold"/>
                                            <p:tgtEl>
                                              <p:spTgt spid="54"/>
                                            </p:tgtEl>
                                            <p:attrNameLst>
                                              <p:attrName>ppt_h</p:attrName>
                                            </p:attrNameLst>
                                          </p:cBhvr>
                                          <p:tavLst>
                                            <p:tav tm="0">
                                              <p:val>
                                                <p:fltVal val="0"/>
                                              </p:val>
                                            </p:tav>
                                            <p:tav tm="100000">
                                              <p:val>
                                                <p:strVal val="#ppt_h"/>
                                              </p:val>
                                            </p:tav>
                                          </p:tavLst>
                                        </p:anim>
                                        <p:anim calcmode="lin" valueType="num">
                                          <p:cBhvr>
                                            <p:cTn id="85" dur="500" fill="hold"/>
                                            <p:tgtEl>
                                              <p:spTgt spid="54"/>
                                            </p:tgtEl>
                                            <p:attrNameLst>
                                              <p:attrName>ppt_x</p:attrName>
                                            </p:attrNameLst>
                                          </p:cBhvr>
                                          <p:tavLst>
                                            <p:tav tm="0">
                                              <p:val>
                                                <p:fltVal val="0.5"/>
                                              </p:val>
                                            </p:tav>
                                            <p:tav tm="100000">
                                              <p:val>
                                                <p:strVal val="#ppt_x"/>
                                              </p:val>
                                            </p:tav>
                                          </p:tavLst>
                                        </p:anim>
                                        <p:anim calcmode="lin" valueType="num">
                                          <p:cBhvr>
                                            <p:cTn id="86" dur="500" fill="hold"/>
                                            <p:tgtEl>
                                              <p:spTgt spid="54"/>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3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 calcmode="lin" valueType="num">
                                          <p:cBhvr>
                                            <p:cTn id="91" dur="500" fill="hold"/>
                                            <p:tgtEl>
                                              <p:spTgt spid="57"/>
                                            </p:tgtEl>
                                            <p:attrNameLst>
                                              <p:attrName>ppt_x</p:attrName>
                                            </p:attrNameLst>
                                          </p:cBhvr>
                                          <p:tavLst>
                                            <p:tav tm="0">
                                              <p:val>
                                                <p:fltVal val="0.5"/>
                                              </p:val>
                                            </p:tav>
                                            <p:tav tm="100000">
                                              <p:val>
                                                <p:strVal val="#ppt_x"/>
                                              </p:val>
                                            </p:tav>
                                          </p:tavLst>
                                        </p:anim>
                                        <p:anim calcmode="lin" valueType="num">
                                          <p:cBhvr>
                                            <p:cTn id="92" dur="500" fill="hold"/>
                                            <p:tgtEl>
                                              <p:spTgt spid="57"/>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600"/>
                                      </p:stCondLst>
                                      <p:childTnLst>
                                        <p:set>
                                          <p:cBhvr>
                                            <p:cTn id="94" dur="1" fill="hold">
                                              <p:stCondLst>
                                                <p:cond delay="0"/>
                                              </p:stCondLst>
                                            </p:cTn>
                                            <p:tgtEl>
                                              <p:spTgt spid="60"/>
                                            </p:tgtEl>
                                            <p:attrNameLst>
                                              <p:attrName>style.visibility</p:attrName>
                                            </p:attrNameLst>
                                          </p:cBhvr>
                                          <p:to>
                                            <p:strVal val="visible"/>
                                          </p:to>
                                        </p:set>
                                        <p:anim calcmode="lin" valueType="num">
                                          <p:cBhvr>
                                            <p:cTn id="95" dur="500" fill="hold"/>
                                            <p:tgtEl>
                                              <p:spTgt spid="60"/>
                                            </p:tgtEl>
                                            <p:attrNameLst>
                                              <p:attrName>ppt_w</p:attrName>
                                            </p:attrNameLst>
                                          </p:cBhvr>
                                          <p:tavLst>
                                            <p:tav tm="0">
                                              <p:val>
                                                <p:fltVal val="0"/>
                                              </p:val>
                                            </p:tav>
                                            <p:tav tm="100000">
                                              <p:val>
                                                <p:strVal val="#ppt_w"/>
                                              </p:val>
                                            </p:tav>
                                          </p:tavLst>
                                        </p:anim>
                                        <p:anim calcmode="lin" valueType="num">
                                          <p:cBhvr>
                                            <p:cTn id="96" dur="500" fill="hold"/>
                                            <p:tgtEl>
                                              <p:spTgt spid="60"/>
                                            </p:tgtEl>
                                            <p:attrNameLst>
                                              <p:attrName>ppt_h</p:attrName>
                                            </p:attrNameLst>
                                          </p:cBhvr>
                                          <p:tavLst>
                                            <p:tav tm="0">
                                              <p:val>
                                                <p:fltVal val="0"/>
                                              </p:val>
                                            </p:tav>
                                            <p:tav tm="100000">
                                              <p:val>
                                                <p:strVal val="#ppt_h"/>
                                              </p:val>
                                            </p:tav>
                                          </p:tavLst>
                                        </p:anim>
                                        <p:anim calcmode="lin" valueType="num">
                                          <p:cBhvr>
                                            <p:cTn id="97" dur="500" fill="hold"/>
                                            <p:tgtEl>
                                              <p:spTgt spid="60"/>
                                            </p:tgtEl>
                                            <p:attrNameLst>
                                              <p:attrName>ppt_x</p:attrName>
                                            </p:attrNameLst>
                                          </p:cBhvr>
                                          <p:tavLst>
                                            <p:tav tm="0">
                                              <p:val>
                                                <p:fltVal val="0.5"/>
                                              </p:val>
                                            </p:tav>
                                            <p:tav tm="100000">
                                              <p:val>
                                                <p:strVal val="#ppt_x"/>
                                              </p:val>
                                            </p:tav>
                                          </p:tavLst>
                                        </p:anim>
                                        <p:anim calcmode="lin" valueType="num">
                                          <p:cBhvr>
                                            <p:cTn id="98" dur="500" fill="hold"/>
                                            <p:tgtEl>
                                              <p:spTgt spid="60"/>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600"/>
                                      </p:stCondLst>
                                      <p:childTnLst>
                                        <p:set>
                                          <p:cBhvr>
                                            <p:cTn id="100" dur="1" fill="hold">
                                              <p:stCondLst>
                                                <p:cond delay="0"/>
                                              </p:stCondLst>
                                            </p:cTn>
                                            <p:tgtEl>
                                              <p:spTgt spid="63"/>
                                            </p:tgtEl>
                                            <p:attrNameLst>
                                              <p:attrName>style.visibility</p:attrName>
                                            </p:attrNameLst>
                                          </p:cBhvr>
                                          <p:to>
                                            <p:strVal val="visible"/>
                                          </p:to>
                                        </p:set>
                                        <p:anim calcmode="lin" valueType="num">
                                          <p:cBhvr>
                                            <p:cTn id="101" dur="500" fill="hold"/>
                                            <p:tgtEl>
                                              <p:spTgt spid="63"/>
                                            </p:tgtEl>
                                            <p:attrNameLst>
                                              <p:attrName>ppt_w</p:attrName>
                                            </p:attrNameLst>
                                          </p:cBhvr>
                                          <p:tavLst>
                                            <p:tav tm="0">
                                              <p:val>
                                                <p:fltVal val="0"/>
                                              </p:val>
                                            </p:tav>
                                            <p:tav tm="100000">
                                              <p:val>
                                                <p:strVal val="#ppt_w"/>
                                              </p:val>
                                            </p:tav>
                                          </p:tavLst>
                                        </p:anim>
                                        <p:anim calcmode="lin" valueType="num">
                                          <p:cBhvr>
                                            <p:cTn id="102" dur="500" fill="hold"/>
                                            <p:tgtEl>
                                              <p:spTgt spid="63"/>
                                            </p:tgtEl>
                                            <p:attrNameLst>
                                              <p:attrName>ppt_h</p:attrName>
                                            </p:attrNameLst>
                                          </p:cBhvr>
                                          <p:tavLst>
                                            <p:tav tm="0">
                                              <p:val>
                                                <p:fltVal val="0"/>
                                              </p:val>
                                            </p:tav>
                                            <p:tav tm="100000">
                                              <p:val>
                                                <p:strVal val="#ppt_h"/>
                                              </p:val>
                                            </p:tav>
                                          </p:tavLst>
                                        </p:anim>
                                        <p:anim calcmode="lin" valueType="num">
                                          <p:cBhvr>
                                            <p:cTn id="103" dur="500" fill="hold"/>
                                            <p:tgtEl>
                                              <p:spTgt spid="63"/>
                                            </p:tgtEl>
                                            <p:attrNameLst>
                                              <p:attrName>ppt_x</p:attrName>
                                            </p:attrNameLst>
                                          </p:cBhvr>
                                          <p:tavLst>
                                            <p:tav tm="0">
                                              <p:val>
                                                <p:fltVal val="0.5"/>
                                              </p:val>
                                            </p:tav>
                                            <p:tav tm="100000">
                                              <p:val>
                                                <p:strVal val="#ppt_x"/>
                                              </p:val>
                                            </p:tav>
                                          </p:tavLst>
                                        </p:anim>
                                        <p:anim calcmode="lin" valueType="num">
                                          <p:cBhvr>
                                            <p:cTn id="104" dur="500" fill="hold"/>
                                            <p:tgtEl>
                                              <p:spTgt spid="63"/>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300"/>
                                      </p:stCondLst>
                                      <p:childTnLst>
                                        <p:set>
                                          <p:cBhvr>
                                            <p:cTn id="106" dur="1" fill="hold">
                                              <p:stCondLst>
                                                <p:cond delay="0"/>
                                              </p:stCondLst>
                                            </p:cTn>
                                            <p:tgtEl>
                                              <p:spTgt spid="66"/>
                                            </p:tgtEl>
                                            <p:attrNameLst>
                                              <p:attrName>style.visibility</p:attrName>
                                            </p:attrNameLst>
                                          </p:cBhvr>
                                          <p:to>
                                            <p:strVal val="visible"/>
                                          </p:to>
                                        </p:set>
                                        <p:anim calcmode="lin" valueType="num">
                                          <p:cBhvr>
                                            <p:cTn id="107" dur="500" fill="hold"/>
                                            <p:tgtEl>
                                              <p:spTgt spid="66"/>
                                            </p:tgtEl>
                                            <p:attrNameLst>
                                              <p:attrName>ppt_w</p:attrName>
                                            </p:attrNameLst>
                                          </p:cBhvr>
                                          <p:tavLst>
                                            <p:tav tm="0">
                                              <p:val>
                                                <p:fltVal val="0"/>
                                              </p:val>
                                            </p:tav>
                                            <p:tav tm="100000">
                                              <p:val>
                                                <p:strVal val="#ppt_w"/>
                                              </p:val>
                                            </p:tav>
                                          </p:tavLst>
                                        </p:anim>
                                        <p:anim calcmode="lin" valueType="num">
                                          <p:cBhvr>
                                            <p:cTn id="108" dur="500" fill="hold"/>
                                            <p:tgtEl>
                                              <p:spTgt spid="66"/>
                                            </p:tgtEl>
                                            <p:attrNameLst>
                                              <p:attrName>ppt_h</p:attrName>
                                            </p:attrNameLst>
                                          </p:cBhvr>
                                          <p:tavLst>
                                            <p:tav tm="0">
                                              <p:val>
                                                <p:fltVal val="0"/>
                                              </p:val>
                                            </p:tav>
                                            <p:tav tm="100000">
                                              <p:val>
                                                <p:strVal val="#ppt_h"/>
                                              </p:val>
                                            </p:tav>
                                          </p:tavLst>
                                        </p:anim>
                                        <p:anim calcmode="lin" valueType="num">
                                          <p:cBhvr>
                                            <p:cTn id="109" dur="500" fill="hold"/>
                                            <p:tgtEl>
                                              <p:spTgt spid="66"/>
                                            </p:tgtEl>
                                            <p:attrNameLst>
                                              <p:attrName>ppt_x</p:attrName>
                                            </p:attrNameLst>
                                          </p:cBhvr>
                                          <p:tavLst>
                                            <p:tav tm="0">
                                              <p:val>
                                                <p:fltVal val="0.5"/>
                                              </p:val>
                                            </p:tav>
                                            <p:tav tm="100000">
                                              <p:val>
                                                <p:strVal val="#ppt_x"/>
                                              </p:val>
                                            </p:tav>
                                          </p:tavLst>
                                        </p:anim>
                                        <p:anim calcmode="lin" valueType="num">
                                          <p:cBhvr>
                                            <p:cTn id="110" dur="500" fill="hold"/>
                                            <p:tgtEl>
                                              <p:spTgt spid="66"/>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9"/>
                                            </p:tgtEl>
                                            <p:attrNameLst>
                                              <p:attrName>style.visibility</p:attrName>
                                            </p:attrNameLst>
                                          </p:cBhvr>
                                          <p:to>
                                            <p:strVal val="visible"/>
                                          </p:to>
                                        </p:set>
                                        <p:anim calcmode="lin" valueType="num">
                                          <p:cBhvr>
                                            <p:cTn id="113" dur="500" fill="hold"/>
                                            <p:tgtEl>
                                              <p:spTgt spid="69"/>
                                            </p:tgtEl>
                                            <p:attrNameLst>
                                              <p:attrName>ppt_w</p:attrName>
                                            </p:attrNameLst>
                                          </p:cBhvr>
                                          <p:tavLst>
                                            <p:tav tm="0">
                                              <p:val>
                                                <p:fltVal val="0"/>
                                              </p:val>
                                            </p:tav>
                                            <p:tav tm="100000">
                                              <p:val>
                                                <p:strVal val="#ppt_w"/>
                                              </p:val>
                                            </p:tav>
                                          </p:tavLst>
                                        </p:anim>
                                        <p:anim calcmode="lin" valueType="num">
                                          <p:cBhvr>
                                            <p:cTn id="114" dur="500" fill="hold"/>
                                            <p:tgtEl>
                                              <p:spTgt spid="69"/>
                                            </p:tgtEl>
                                            <p:attrNameLst>
                                              <p:attrName>ppt_h</p:attrName>
                                            </p:attrNameLst>
                                          </p:cBhvr>
                                          <p:tavLst>
                                            <p:tav tm="0">
                                              <p:val>
                                                <p:fltVal val="0"/>
                                              </p:val>
                                            </p:tav>
                                            <p:tav tm="100000">
                                              <p:val>
                                                <p:strVal val="#ppt_h"/>
                                              </p:val>
                                            </p:tav>
                                          </p:tavLst>
                                        </p:anim>
                                        <p:anim calcmode="lin" valueType="num">
                                          <p:cBhvr>
                                            <p:cTn id="115" dur="500" fill="hold"/>
                                            <p:tgtEl>
                                              <p:spTgt spid="69"/>
                                            </p:tgtEl>
                                            <p:attrNameLst>
                                              <p:attrName>ppt_x</p:attrName>
                                            </p:attrNameLst>
                                          </p:cBhvr>
                                          <p:tavLst>
                                            <p:tav tm="0">
                                              <p:val>
                                                <p:fltVal val="0.5"/>
                                              </p:val>
                                            </p:tav>
                                            <p:tav tm="100000">
                                              <p:val>
                                                <p:strVal val="#ppt_x"/>
                                              </p:val>
                                            </p:tav>
                                          </p:tavLst>
                                        </p:anim>
                                        <p:anim calcmode="lin" valueType="num">
                                          <p:cBhvr>
                                            <p:cTn id="116" dur="500" fill="hold"/>
                                            <p:tgtEl>
                                              <p:spTgt spid="69"/>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600"/>
                                      </p:stCondLst>
                                      <p:childTnLst>
                                        <p:set>
                                          <p:cBhvr>
                                            <p:cTn id="118" dur="1" fill="hold">
                                              <p:stCondLst>
                                                <p:cond delay="0"/>
                                              </p:stCondLst>
                                            </p:cTn>
                                            <p:tgtEl>
                                              <p:spTgt spid="72"/>
                                            </p:tgtEl>
                                            <p:attrNameLst>
                                              <p:attrName>style.visibility</p:attrName>
                                            </p:attrNameLst>
                                          </p:cBhvr>
                                          <p:to>
                                            <p:strVal val="visible"/>
                                          </p:to>
                                        </p:set>
                                        <p:anim calcmode="lin" valueType="num">
                                          <p:cBhvr>
                                            <p:cTn id="119" dur="500" fill="hold"/>
                                            <p:tgtEl>
                                              <p:spTgt spid="72"/>
                                            </p:tgtEl>
                                            <p:attrNameLst>
                                              <p:attrName>ppt_w</p:attrName>
                                            </p:attrNameLst>
                                          </p:cBhvr>
                                          <p:tavLst>
                                            <p:tav tm="0">
                                              <p:val>
                                                <p:fltVal val="0"/>
                                              </p:val>
                                            </p:tav>
                                            <p:tav tm="100000">
                                              <p:val>
                                                <p:strVal val="#ppt_w"/>
                                              </p:val>
                                            </p:tav>
                                          </p:tavLst>
                                        </p:anim>
                                        <p:anim calcmode="lin" valueType="num">
                                          <p:cBhvr>
                                            <p:cTn id="120" dur="500" fill="hold"/>
                                            <p:tgtEl>
                                              <p:spTgt spid="72"/>
                                            </p:tgtEl>
                                            <p:attrNameLst>
                                              <p:attrName>ppt_h</p:attrName>
                                            </p:attrNameLst>
                                          </p:cBhvr>
                                          <p:tavLst>
                                            <p:tav tm="0">
                                              <p:val>
                                                <p:fltVal val="0"/>
                                              </p:val>
                                            </p:tav>
                                            <p:tav tm="100000">
                                              <p:val>
                                                <p:strVal val="#ppt_h"/>
                                              </p:val>
                                            </p:tav>
                                          </p:tavLst>
                                        </p:anim>
                                        <p:anim calcmode="lin" valueType="num">
                                          <p:cBhvr>
                                            <p:cTn id="121" dur="500" fill="hold"/>
                                            <p:tgtEl>
                                              <p:spTgt spid="72"/>
                                            </p:tgtEl>
                                            <p:attrNameLst>
                                              <p:attrName>ppt_x</p:attrName>
                                            </p:attrNameLst>
                                          </p:cBhvr>
                                          <p:tavLst>
                                            <p:tav tm="0">
                                              <p:val>
                                                <p:fltVal val="0.5"/>
                                              </p:val>
                                            </p:tav>
                                            <p:tav tm="100000">
                                              <p:val>
                                                <p:strVal val="#ppt_x"/>
                                              </p:val>
                                            </p:tav>
                                          </p:tavLst>
                                        </p:anim>
                                        <p:anim calcmode="lin" valueType="num">
                                          <p:cBhvr>
                                            <p:cTn id="122" dur="500" fill="hold"/>
                                            <p:tgtEl>
                                              <p:spTgt spid="72"/>
                                            </p:tgtEl>
                                            <p:attrNameLst>
                                              <p:attrName>ppt_y</p:attrName>
                                            </p:attrNameLst>
                                          </p:cBhvr>
                                          <p:tavLst>
                                            <p:tav tm="0">
                                              <p:val>
                                                <p:fltVal val="0.5"/>
                                              </p:val>
                                            </p:tav>
                                            <p:tav tm="100000">
                                              <p:val>
                                                <p:strVal val="#ppt_y"/>
                                              </p:val>
                                            </p:tav>
                                          </p:tavLst>
                                        </p:anim>
                                      </p:childTnLst>
                                    </p:cTn>
                                  </p:par>
                                  <p:par>
                                    <p:cTn id="123" presetID="26" presetClass="emph" presetSubtype="0" repeatCount="3000" fill="hold" nodeType="withEffect">
                                      <p:stCondLst>
                                        <p:cond delay="600"/>
                                      </p:stCondLst>
                                      <p:childTnLst>
                                        <p:animEffect transition="out" filter="fade">
                                          <p:cBhvr>
                                            <p:cTn id="124" dur="500" tmFilter="0, 0; .2, .5; .8, .5; 1, 0"/>
                                            <p:tgtEl>
                                              <p:spTgt spid="36"/>
                                            </p:tgtEl>
                                          </p:cBhvr>
                                        </p:animEffect>
                                        <p:animScale>
                                          <p:cBhvr>
                                            <p:cTn id="125" dur="250" autoRev="1" fill="hold"/>
                                            <p:tgtEl>
                                              <p:spTgt spid="36"/>
                                            </p:tgtEl>
                                          </p:cBhvr>
                                          <p:by x="105000" y="105000"/>
                                        </p:animScale>
                                      </p:childTnLst>
                                    </p:cTn>
                                  </p:par>
                                  <p:par>
                                    <p:cTn id="126" presetID="26" presetClass="emph" presetSubtype="0" repeatCount="3000" fill="hold" nodeType="withEffect">
                                      <p:stCondLst>
                                        <p:cond delay="710"/>
                                      </p:stCondLst>
                                      <p:childTnLst>
                                        <p:animEffect transition="out" filter="fade">
                                          <p:cBhvr>
                                            <p:cTn id="127" dur="500" tmFilter="0, 0; .2, .5; .8, .5; 1, 0"/>
                                            <p:tgtEl>
                                              <p:spTgt spid="57"/>
                                            </p:tgtEl>
                                          </p:cBhvr>
                                        </p:animEffect>
                                        <p:animScale>
                                          <p:cBhvr>
                                            <p:cTn id="128" dur="250" autoRev="1" fill="hold"/>
                                            <p:tgtEl>
                                              <p:spTgt spid="57"/>
                                            </p:tgtEl>
                                          </p:cBhvr>
                                          <p:by x="105000" y="105000"/>
                                        </p:animScale>
                                      </p:childTnLst>
                                    </p:cTn>
                                  </p:par>
                                  <p:par>
                                    <p:cTn id="129" presetID="26" presetClass="emph" presetSubtype="0" repeatCount="3000" fill="hold" nodeType="withEffect">
                                      <p:stCondLst>
                                        <p:cond delay="410"/>
                                      </p:stCondLst>
                                      <p:childTnLst>
                                        <p:animEffect transition="out" filter="fade">
                                          <p:cBhvr>
                                            <p:cTn id="130" dur="500" tmFilter="0, 0; .2, .5; .8, .5; 1, 0"/>
                                            <p:tgtEl>
                                              <p:spTgt spid="63"/>
                                            </p:tgtEl>
                                          </p:cBhvr>
                                        </p:animEffect>
                                        <p:animScale>
                                          <p:cBhvr>
                                            <p:cTn id="131" dur="250" autoRev="1" fill="hold"/>
                                            <p:tgtEl>
                                              <p:spTgt spid="63"/>
                                            </p:tgtEl>
                                          </p:cBhvr>
                                          <p:by x="105000" y="105000"/>
                                        </p:animScale>
                                      </p:childTnLst>
                                    </p:cTn>
                                  </p:par>
                                  <p:par>
                                    <p:cTn id="132" presetID="26" presetClass="emph" presetSubtype="0" repeatCount="3000" fill="hold" nodeType="withEffect">
                                      <p:stCondLst>
                                        <p:cond delay="810"/>
                                      </p:stCondLst>
                                      <p:childTnLst>
                                        <p:animEffect transition="out" filter="fade">
                                          <p:cBhvr>
                                            <p:cTn id="133" dur="500" tmFilter="0, 0; .2, .5; .8, .5; 1, 0"/>
                                            <p:tgtEl>
                                              <p:spTgt spid="66"/>
                                            </p:tgtEl>
                                          </p:cBhvr>
                                        </p:animEffect>
                                        <p:animScale>
                                          <p:cBhvr>
                                            <p:cTn id="134" dur="250" autoRev="1" fill="hold"/>
                                            <p:tgtEl>
                                              <p:spTgt spid="66"/>
                                            </p:tgtEl>
                                          </p:cBhvr>
                                          <p:by x="105000" y="105000"/>
                                        </p:animScale>
                                      </p:childTnLst>
                                    </p:cTn>
                                  </p:par>
                                </p:childTnLst>
                              </p:cTn>
                            </p:par>
                            <p:par>
                              <p:cTn id="135" fill="hold">
                                <p:stCondLst>
                                  <p:cond delay="6410"/>
                                </p:stCondLst>
                                <p:childTnLst>
                                  <p:par>
                                    <p:cTn id="136" presetID="10" presetClass="entr" presetSubtype="0" fill="hold" grpId="0" nodeType="afterEffect">
                                      <p:stCondLst>
                                        <p:cond delay="0"/>
                                      </p:stCondLst>
                                      <p:childTnLst>
                                        <p:set>
                                          <p:cBhvr>
                                            <p:cTn id="137" dur="1" fill="hold">
                                              <p:stCondLst>
                                                <p:cond delay="0"/>
                                              </p:stCondLst>
                                            </p:cTn>
                                            <p:tgtEl>
                                              <p:spTgt spid="75"/>
                                            </p:tgtEl>
                                            <p:attrNameLst>
                                              <p:attrName>style.visibility</p:attrName>
                                            </p:attrNameLst>
                                          </p:cBhvr>
                                          <p:to>
                                            <p:strVal val="visible"/>
                                          </p:to>
                                        </p:set>
                                        <p:animEffect transition="in" filter="fade">
                                          <p:cBhvr>
                                            <p:cTn id="138"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1" grpId="0"/>
          <p:bldP spid="33" grpId="0"/>
          <p:bldP spid="34" grpId="0"/>
          <p:bldP spid="35"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1500" fill="hold"/>
                                            <p:tgtEl>
                                              <p:spTgt spid="25"/>
                                            </p:tgtEl>
                                            <p:attrNameLst>
                                              <p:attrName>ppt_x</p:attrName>
                                            </p:attrNameLst>
                                          </p:cBhvr>
                                          <p:tavLst>
                                            <p:tav tm="0">
                                              <p:val>
                                                <p:strVal val="0-#ppt_w/2"/>
                                              </p:val>
                                            </p:tav>
                                            <p:tav tm="100000">
                                              <p:val>
                                                <p:strVal val="#ppt_x"/>
                                              </p:val>
                                            </p:tav>
                                          </p:tavLst>
                                        </p:anim>
                                        <p:anim calcmode="lin" valueType="num">
                                          <p:cBhvr additive="base">
                                            <p:cTn id="11" dur="1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4100"/>
                                </p:stCondLst>
                                <p:childTnLst>
                                  <p:par>
                                    <p:cTn id="45" presetID="23" presetClass="entr" presetSubtype="528"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ppt_x</p:attrName>
                                            </p:attrNameLst>
                                          </p:cBhvr>
                                          <p:tavLst>
                                            <p:tav tm="0">
                                              <p:val>
                                                <p:fltVal val="0.5"/>
                                              </p:val>
                                            </p:tav>
                                            <p:tav tm="100000">
                                              <p:val>
                                                <p:strVal val="#ppt_x"/>
                                              </p:val>
                                            </p:tav>
                                          </p:tavLst>
                                        </p:anim>
                                        <p:anim calcmode="lin" valueType="num">
                                          <p:cBhvr>
                                            <p:cTn id="50" dur="500" fill="hold"/>
                                            <p:tgtEl>
                                              <p:spTgt spid="36"/>
                                            </p:tgtEl>
                                            <p:attrNameLst>
                                              <p:attrName>ppt_y</p:attrName>
                                            </p:attrNameLst>
                                          </p:cBhvr>
                                          <p:tavLst>
                                            <p:tav tm="0">
                                              <p:val>
                                                <p:fltVal val="0.5"/>
                                              </p:val>
                                            </p:tav>
                                            <p:tav tm="100000">
                                              <p:val>
                                                <p:strVal val="#ppt_y"/>
                                              </p:val>
                                            </p:tav>
                                          </p:tavLst>
                                        </p:anim>
                                      </p:childTnLst>
                                    </p:cTn>
                                  </p:par>
                                  <p:par>
                                    <p:cTn id="51" presetID="23" presetClass="entr" presetSubtype="528" fill="hold" nodeType="withEffect">
                                      <p:stCondLst>
                                        <p:cond delay="30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 calcmode="lin" valueType="num">
                                          <p:cBhvr>
                                            <p:cTn id="55" dur="500" fill="hold"/>
                                            <p:tgtEl>
                                              <p:spTgt spid="39"/>
                                            </p:tgtEl>
                                            <p:attrNameLst>
                                              <p:attrName>ppt_x</p:attrName>
                                            </p:attrNameLst>
                                          </p:cBhvr>
                                          <p:tavLst>
                                            <p:tav tm="0">
                                              <p:val>
                                                <p:fltVal val="0.5"/>
                                              </p:val>
                                            </p:tav>
                                            <p:tav tm="100000">
                                              <p:val>
                                                <p:strVal val="#ppt_x"/>
                                              </p:val>
                                            </p:tav>
                                          </p:tavLst>
                                        </p:anim>
                                        <p:anim calcmode="lin" valueType="num">
                                          <p:cBhvr>
                                            <p:cTn id="56" dur="500" fill="hold"/>
                                            <p:tgtEl>
                                              <p:spTgt spid="39"/>
                                            </p:tgtEl>
                                            <p:attrNameLst>
                                              <p:attrName>ppt_y</p:attrName>
                                            </p:attrNameLst>
                                          </p:cBhvr>
                                          <p:tavLst>
                                            <p:tav tm="0">
                                              <p:val>
                                                <p:fltVal val="0.5"/>
                                              </p:val>
                                            </p:tav>
                                            <p:tav tm="100000">
                                              <p:val>
                                                <p:strVal val="#ppt_y"/>
                                              </p:val>
                                            </p:tav>
                                          </p:tavLst>
                                        </p:anim>
                                      </p:childTnLst>
                                    </p:cTn>
                                  </p:par>
                                  <p:par>
                                    <p:cTn id="57" presetID="23" presetClass="entr" presetSubtype="528" fill="hold" nodeType="withEffect">
                                      <p:stCondLst>
                                        <p:cond delay="70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ppt_x</p:attrName>
                                            </p:attrNameLst>
                                          </p:cBhvr>
                                          <p:tavLst>
                                            <p:tav tm="0">
                                              <p:val>
                                                <p:fltVal val="0.5"/>
                                              </p:val>
                                            </p:tav>
                                            <p:tav tm="100000">
                                              <p:val>
                                                <p:strVal val="#ppt_x"/>
                                              </p:val>
                                            </p:tav>
                                          </p:tavLst>
                                        </p:anim>
                                        <p:anim calcmode="lin" valueType="num">
                                          <p:cBhvr>
                                            <p:cTn id="62" dur="500" fill="hold"/>
                                            <p:tgtEl>
                                              <p:spTgt spid="42"/>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 calcmode="lin" valueType="num">
                                          <p:cBhvr>
                                            <p:cTn id="67" dur="500" fill="hold"/>
                                            <p:tgtEl>
                                              <p:spTgt spid="45"/>
                                            </p:tgtEl>
                                            <p:attrNameLst>
                                              <p:attrName>ppt_x</p:attrName>
                                            </p:attrNameLst>
                                          </p:cBhvr>
                                          <p:tavLst>
                                            <p:tav tm="0">
                                              <p:val>
                                                <p:fltVal val="0.5"/>
                                              </p:val>
                                            </p:tav>
                                            <p:tav tm="100000">
                                              <p:val>
                                                <p:strVal val="#ppt_x"/>
                                              </p:val>
                                            </p:tav>
                                          </p:tavLst>
                                        </p:anim>
                                        <p:anim calcmode="lin" valueType="num">
                                          <p:cBhvr>
                                            <p:cTn id="68" dur="500" fill="hold"/>
                                            <p:tgtEl>
                                              <p:spTgt spid="45"/>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10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 calcmode="lin" valueType="num">
                                          <p:cBhvr>
                                            <p:cTn id="73" dur="500" fill="hold"/>
                                            <p:tgtEl>
                                              <p:spTgt spid="48"/>
                                            </p:tgtEl>
                                            <p:attrNameLst>
                                              <p:attrName>ppt_x</p:attrName>
                                            </p:attrNameLst>
                                          </p:cBhvr>
                                          <p:tavLst>
                                            <p:tav tm="0">
                                              <p:val>
                                                <p:fltVal val="0.5"/>
                                              </p:val>
                                            </p:tav>
                                            <p:tav tm="100000">
                                              <p:val>
                                                <p:strVal val="#ppt_x"/>
                                              </p:val>
                                            </p:tav>
                                          </p:tavLst>
                                        </p:anim>
                                        <p:anim calcmode="lin" valueType="num">
                                          <p:cBhvr>
                                            <p:cTn id="74" dur="500" fill="hold"/>
                                            <p:tgtEl>
                                              <p:spTgt spid="48"/>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60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ppt_x</p:attrName>
                                            </p:attrNameLst>
                                          </p:cBhvr>
                                          <p:tavLst>
                                            <p:tav tm="0">
                                              <p:val>
                                                <p:fltVal val="0.5"/>
                                              </p:val>
                                            </p:tav>
                                            <p:tav tm="100000">
                                              <p:val>
                                                <p:strVal val="#ppt_x"/>
                                              </p:val>
                                            </p:tav>
                                          </p:tavLst>
                                        </p:anim>
                                        <p:anim calcmode="lin" valueType="num">
                                          <p:cBhvr>
                                            <p:cTn id="80" dur="500" fill="hold"/>
                                            <p:tgtEl>
                                              <p:spTgt spid="51"/>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300"/>
                                      </p:stCondLst>
                                      <p:childTnLst>
                                        <p:set>
                                          <p:cBhvr>
                                            <p:cTn id="82" dur="1" fill="hold">
                                              <p:stCondLst>
                                                <p:cond delay="0"/>
                                              </p:stCondLst>
                                            </p:cTn>
                                            <p:tgtEl>
                                              <p:spTgt spid="54"/>
                                            </p:tgtEl>
                                            <p:attrNameLst>
                                              <p:attrName>style.visibility</p:attrName>
                                            </p:attrNameLst>
                                          </p:cBhvr>
                                          <p:to>
                                            <p:strVal val="visible"/>
                                          </p:to>
                                        </p:set>
                                        <p:anim calcmode="lin" valueType="num">
                                          <p:cBhvr>
                                            <p:cTn id="83" dur="500" fill="hold"/>
                                            <p:tgtEl>
                                              <p:spTgt spid="54"/>
                                            </p:tgtEl>
                                            <p:attrNameLst>
                                              <p:attrName>ppt_w</p:attrName>
                                            </p:attrNameLst>
                                          </p:cBhvr>
                                          <p:tavLst>
                                            <p:tav tm="0">
                                              <p:val>
                                                <p:fltVal val="0"/>
                                              </p:val>
                                            </p:tav>
                                            <p:tav tm="100000">
                                              <p:val>
                                                <p:strVal val="#ppt_w"/>
                                              </p:val>
                                            </p:tav>
                                          </p:tavLst>
                                        </p:anim>
                                        <p:anim calcmode="lin" valueType="num">
                                          <p:cBhvr>
                                            <p:cTn id="84" dur="500" fill="hold"/>
                                            <p:tgtEl>
                                              <p:spTgt spid="54"/>
                                            </p:tgtEl>
                                            <p:attrNameLst>
                                              <p:attrName>ppt_h</p:attrName>
                                            </p:attrNameLst>
                                          </p:cBhvr>
                                          <p:tavLst>
                                            <p:tav tm="0">
                                              <p:val>
                                                <p:fltVal val="0"/>
                                              </p:val>
                                            </p:tav>
                                            <p:tav tm="100000">
                                              <p:val>
                                                <p:strVal val="#ppt_h"/>
                                              </p:val>
                                            </p:tav>
                                          </p:tavLst>
                                        </p:anim>
                                        <p:anim calcmode="lin" valueType="num">
                                          <p:cBhvr>
                                            <p:cTn id="85" dur="500" fill="hold"/>
                                            <p:tgtEl>
                                              <p:spTgt spid="54"/>
                                            </p:tgtEl>
                                            <p:attrNameLst>
                                              <p:attrName>ppt_x</p:attrName>
                                            </p:attrNameLst>
                                          </p:cBhvr>
                                          <p:tavLst>
                                            <p:tav tm="0">
                                              <p:val>
                                                <p:fltVal val="0.5"/>
                                              </p:val>
                                            </p:tav>
                                            <p:tav tm="100000">
                                              <p:val>
                                                <p:strVal val="#ppt_x"/>
                                              </p:val>
                                            </p:tav>
                                          </p:tavLst>
                                        </p:anim>
                                        <p:anim calcmode="lin" valueType="num">
                                          <p:cBhvr>
                                            <p:cTn id="86" dur="500" fill="hold"/>
                                            <p:tgtEl>
                                              <p:spTgt spid="54"/>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3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 calcmode="lin" valueType="num">
                                          <p:cBhvr>
                                            <p:cTn id="91" dur="500" fill="hold"/>
                                            <p:tgtEl>
                                              <p:spTgt spid="57"/>
                                            </p:tgtEl>
                                            <p:attrNameLst>
                                              <p:attrName>ppt_x</p:attrName>
                                            </p:attrNameLst>
                                          </p:cBhvr>
                                          <p:tavLst>
                                            <p:tav tm="0">
                                              <p:val>
                                                <p:fltVal val="0.5"/>
                                              </p:val>
                                            </p:tav>
                                            <p:tav tm="100000">
                                              <p:val>
                                                <p:strVal val="#ppt_x"/>
                                              </p:val>
                                            </p:tav>
                                          </p:tavLst>
                                        </p:anim>
                                        <p:anim calcmode="lin" valueType="num">
                                          <p:cBhvr>
                                            <p:cTn id="92" dur="500" fill="hold"/>
                                            <p:tgtEl>
                                              <p:spTgt spid="57"/>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600"/>
                                      </p:stCondLst>
                                      <p:childTnLst>
                                        <p:set>
                                          <p:cBhvr>
                                            <p:cTn id="94" dur="1" fill="hold">
                                              <p:stCondLst>
                                                <p:cond delay="0"/>
                                              </p:stCondLst>
                                            </p:cTn>
                                            <p:tgtEl>
                                              <p:spTgt spid="60"/>
                                            </p:tgtEl>
                                            <p:attrNameLst>
                                              <p:attrName>style.visibility</p:attrName>
                                            </p:attrNameLst>
                                          </p:cBhvr>
                                          <p:to>
                                            <p:strVal val="visible"/>
                                          </p:to>
                                        </p:set>
                                        <p:anim calcmode="lin" valueType="num">
                                          <p:cBhvr>
                                            <p:cTn id="95" dur="500" fill="hold"/>
                                            <p:tgtEl>
                                              <p:spTgt spid="60"/>
                                            </p:tgtEl>
                                            <p:attrNameLst>
                                              <p:attrName>ppt_w</p:attrName>
                                            </p:attrNameLst>
                                          </p:cBhvr>
                                          <p:tavLst>
                                            <p:tav tm="0">
                                              <p:val>
                                                <p:fltVal val="0"/>
                                              </p:val>
                                            </p:tav>
                                            <p:tav tm="100000">
                                              <p:val>
                                                <p:strVal val="#ppt_w"/>
                                              </p:val>
                                            </p:tav>
                                          </p:tavLst>
                                        </p:anim>
                                        <p:anim calcmode="lin" valueType="num">
                                          <p:cBhvr>
                                            <p:cTn id="96" dur="500" fill="hold"/>
                                            <p:tgtEl>
                                              <p:spTgt spid="60"/>
                                            </p:tgtEl>
                                            <p:attrNameLst>
                                              <p:attrName>ppt_h</p:attrName>
                                            </p:attrNameLst>
                                          </p:cBhvr>
                                          <p:tavLst>
                                            <p:tav tm="0">
                                              <p:val>
                                                <p:fltVal val="0"/>
                                              </p:val>
                                            </p:tav>
                                            <p:tav tm="100000">
                                              <p:val>
                                                <p:strVal val="#ppt_h"/>
                                              </p:val>
                                            </p:tav>
                                          </p:tavLst>
                                        </p:anim>
                                        <p:anim calcmode="lin" valueType="num">
                                          <p:cBhvr>
                                            <p:cTn id="97" dur="500" fill="hold"/>
                                            <p:tgtEl>
                                              <p:spTgt spid="60"/>
                                            </p:tgtEl>
                                            <p:attrNameLst>
                                              <p:attrName>ppt_x</p:attrName>
                                            </p:attrNameLst>
                                          </p:cBhvr>
                                          <p:tavLst>
                                            <p:tav tm="0">
                                              <p:val>
                                                <p:fltVal val="0.5"/>
                                              </p:val>
                                            </p:tav>
                                            <p:tav tm="100000">
                                              <p:val>
                                                <p:strVal val="#ppt_x"/>
                                              </p:val>
                                            </p:tav>
                                          </p:tavLst>
                                        </p:anim>
                                        <p:anim calcmode="lin" valueType="num">
                                          <p:cBhvr>
                                            <p:cTn id="98" dur="500" fill="hold"/>
                                            <p:tgtEl>
                                              <p:spTgt spid="60"/>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600"/>
                                      </p:stCondLst>
                                      <p:childTnLst>
                                        <p:set>
                                          <p:cBhvr>
                                            <p:cTn id="100" dur="1" fill="hold">
                                              <p:stCondLst>
                                                <p:cond delay="0"/>
                                              </p:stCondLst>
                                            </p:cTn>
                                            <p:tgtEl>
                                              <p:spTgt spid="63"/>
                                            </p:tgtEl>
                                            <p:attrNameLst>
                                              <p:attrName>style.visibility</p:attrName>
                                            </p:attrNameLst>
                                          </p:cBhvr>
                                          <p:to>
                                            <p:strVal val="visible"/>
                                          </p:to>
                                        </p:set>
                                        <p:anim calcmode="lin" valueType="num">
                                          <p:cBhvr>
                                            <p:cTn id="101" dur="500" fill="hold"/>
                                            <p:tgtEl>
                                              <p:spTgt spid="63"/>
                                            </p:tgtEl>
                                            <p:attrNameLst>
                                              <p:attrName>ppt_w</p:attrName>
                                            </p:attrNameLst>
                                          </p:cBhvr>
                                          <p:tavLst>
                                            <p:tav tm="0">
                                              <p:val>
                                                <p:fltVal val="0"/>
                                              </p:val>
                                            </p:tav>
                                            <p:tav tm="100000">
                                              <p:val>
                                                <p:strVal val="#ppt_w"/>
                                              </p:val>
                                            </p:tav>
                                          </p:tavLst>
                                        </p:anim>
                                        <p:anim calcmode="lin" valueType="num">
                                          <p:cBhvr>
                                            <p:cTn id="102" dur="500" fill="hold"/>
                                            <p:tgtEl>
                                              <p:spTgt spid="63"/>
                                            </p:tgtEl>
                                            <p:attrNameLst>
                                              <p:attrName>ppt_h</p:attrName>
                                            </p:attrNameLst>
                                          </p:cBhvr>
                                          <p:tavLst>
                                            <p:tav tm="0">
                                              <p:val>
                                                <p:fltVal val="0"/>
                                              </p:val>
                                            </p:tav>
                                            <p:tav tm="100000">
                                              <p:val>
                                                <p:strVal val="#ppt_h"/>
                                              </p:val>
                                            </p:tav>
                                          </p:tavLst>
                                        </p:anim>
                                        <p:anim calcmode="lin" valueType="num">
                                          <p:cBhvr>
                                            <p:cTn id="103" dur="500" fill="hold"/>
                                            <p:tgtEl>
                                              <p:spTgt spid="63"/>
                                            </p:tgtEl>
                                            <p:attrNameLst>
                                              <p:attrName>ppt_x</p:attrName>
                                            </p:attrNameLst>
                                          </p:cBhvr>
                                          <p:tavLst>
                                            <p:tav tm="0">
                                              <p:val>
                                                <p:fltVal val="0.5"/>
                                              </p:val>
                                            </p:tav>
                                            <p:tav tm="100000">
                                              <p:val>
                                                <p:strVal val="#ppt_x"/>
                                              </p:val>
                                            </p:tav>
                                          </p:tavLst>
                                        </p:anim>
                                        <p:anim calcmode="lin" valueType="num">
                                          <p:cBhvr>
                                            <p:cTn id="104" dur="500" fill="hold"/>
                                            <p:tgtEl>
                                              <p:spTgt spid="63"/>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300"/>
                                      </p:stCondLst>
                                      <p:childTnLst>
                                        <p:set>
                                          <p:cBhvr>
                                            <p:cTn id="106" dur="1" fill="hold">
                                              <p:stCondLst>
                                                <p:cond delay="0"/>
                                              </p:stCondLst>
                                            </p:cTn>
                                            <p:tgtEl>
                                              <p:spTgt spid="66"/>
                                            </p:tgtEl>
                                            <p:attrNameLst>
                                              <p:attrName>style.visibility</p:attrName>
                                            </p:attrNameLst>
                                          </p:cBhvr>
                                          <p:to>
                                            <p:strVal val="visible"/>
                                          </p:to>
                                        </p:set>
                                        <p:anim calcmode="lin" valueType="num">
                                          <p:cBhvr>
                                            <p:cTn id="107" dur="500" fill="hold"/>
                                            <p:tgtEl>
                                              <p:spTgt spid="66"/>
                                            </p:tgtEl>
                                            <p:attrNameLst>
                                              <p:attrName>ppt_w</p:attrName>
                                            </p:attrNameLst>
                                          </p:cBhvr>
                                          <p:tavLst>
                                            <p:tav tm="0">
                                              <p:val>
                                                <p:fltVal val="0"/>
                                              </p:val>
                                            </p:tav>
                                            <p:tav tm="100000">
                                              <p:val>
                                                <p:strVal val="#ppt_w"/>
                                              </p:val>
                                            </p:tav>
                                          </p:tavLst>
                                        </p:anim>
                                        <p:anim calcmode="lin" valueType="num">
                                          <p:cBhvr>
                                            <p:cTn id="108" dur="500" fill="hold"/>
                                            <p:tgtEl>
                                              <p:spTgt spid="66"/>
                                            </p:tgtEl>
                                            <p:attrNameLst>
                                              <p:attrName>ppt_h</p:attrName>
                                            </p:attrNameLst>
                                          </p:cBhvr>
                                          <p:tavLst>
                                            <p:tav tm="0">
                                              <p:val>
                                                <p:fltVal val="0"/>
                                              </p:val>
                                            </p:tav>
                                            <p:tav tm="100000">
                                              <p:val>
                                                <p:strVal val="#ppt_h"/>
                                              </p:val>
                                            </p:tav>
                                          </p:tavLst>
                                        </p:anim>
                                        <p:anim calcmode="lin" valueType="num">
                                          <p:cBhvr>
                                            <p:cTn id="109" dur="500" fill="hold"/>
                                            <p:tgtEl>
                                              <p:spTgt spid="66"/>
                                            </p:tgtEl>
                                            <p:attrNameLst>
                                              <p:attrName>ppt_x</p:attrName>
                                            </p:attrNameLst>
                                          </p:cBhvr>
                                          <p:tavLst>
                                            <p:tav tm="0">
                                              <p:val>
                                                <p:fltVal val="0.5"/>
                                              </p:val>
                                            </p:tav>
                                            <p:tav tm="100000">
                                              <p:val>
                                                <p:strVal val="#ppt_x"/>
                                              </p:val>
                                            </p:tav>
                                          </p:tavLst>
                                        </p:anim>
                                        <p:anim calcmode="lin" valueType="num">
                                          <p:cBhvr>
                                            <p:cTn id="110" dur="500" fill="hold"/>
                                            <p:tgtEl>
                                              <p:spTgt spid="66"/>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9"/>
                                            </p:tgtEl>
                                            <p:attrNameLst>
                                              <p:attrName>style.visibility</p:attrName>
                                            </p:attrNameLst>
                                          </p:cBhvr>
                                          <p:to>
                                            <p:strVal val="visible"/>
                                          </p:to>
                                        </p:set>
                                        <p:anim calcmode="lin" valueType="num">
                                          <p:cBhvr>
                                            <p:cTn id="113" dur="500" fill="hold"/>
                                            <p:tgtEl>
                                              <p:spTgt spid="69"/>
                                            </p:tgtEl>
                                            <p:attrNameLst>
                                              <p:attrName>ppt_w</p:attrName>
                                            </p:attrNameLst>
                                          </p:cBhvr>
                                          <p:tavLst>
                                            <p:tav tm="0">
                                              <p:val>
                                                <p:fltVal val="0"/>
                                              </p:val>
                                            </p:tav>
                                            <p:tav tm="100000">
                                              <p:val>
                                                <p:strVal val="#ppt_w"/>
                                              </p:val>
                                            </p:tav>
                                          </p:tavLst>
                                        </p:anim>
                                        <p:anim calcmode="lin" valueType="num">
                                          <p:cBhvr>
                                            <p:cTn id="114" dur="500" fill="hold"/>
                                            <p:tgtEl>
                                              <p:spTgt spid="69"/>
                                            </p:tgtEl>
                                            <p:attrNameLst>
                                              <p:attrName>ppt_h</p:attrName>
                                            </p:attrNameLst>
                                          </p:cBhvr>
                                          <p:tavLst>
                                            <p:tav tm="0">
                                              <p:val>
                                                <p:fltVal val="0"/>
                                              </p:val>
                                            </p:tav>
                                            <p:tav tm="100000">
                                              <p:val>
                                                <p:strVal val="#ppt_h"/>
                                              </p:val>
                                            </p:tav>
                                          </p:tavLst>
                                        </p:anim>
                                        <p:anim calcmode="lin" valueType="num">
                                          <p:cBhvr>
                                            <p:cTn id="115" dur="500" fill="hold"/>
                                            <p:tgtEl>
                                              <p:spTgt spid="69"/>
                                            </p:tgtEl>
                                            <p:attrNameLst>
                                              <p:attrName>ppt_x</p:attrName>
                                            </p:attrNameLst>
                                          </p:cBhvr>
                                          <p:tavLst>
                                            <p:tav tm="0">
                                              <p:val>
                                                <p:fltVal val="0.5"/>
                                              </p:val>
                                            </p:tav>
                                            <p:tav tm="100000">
                                              <p:val>
                                                <p:strVal val="#ppt_x"/>
                                              </p:val>
                                            </p:tav>
                                          </p:tavLst>
                                        </p:anim>
                                        <p:anim calcmode="lin" valueType="num">
                                          <p:cBhvr>
                                            <p:cTn id="116" dur="500" fill="hold"/>
                                            <p:tgtEl>
                                              <p:spTgt spid="69"/>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600"/>
                                      </p:stCondLst>
                                      <p:childTnLst>
                                        <p:set>
                                          <p:cBhvr>
                                            <p:cTn id="118" dur="1" fill="hold">
                                              <p:stCondLst>
                                                <p:cond delay="0"/>
                                              </p:stCondLst>
                                            </p:cTn>
                                            <p:tgtEl>
                                              <p:spTgt spid="72"/>
                                            </p:tgtEl>
                                            <p:attrNameLst>
                                              <p:attrName>style.visibility</p:attrName>
                                            </p:attrNameLst>
                                          </p:cBhvr>
                                          <p:to>
                                            <p:strVal val="visible"/>
                                          </p:to>
                                        </p:set>
                                        <p:anim calcmode="lin" valueType="num">
                                          <p:cBhvr>
                                            <p:cTn id="119" dur="500" fill="hold"/>
                                            <p:tgtEl>
                                              <p:spTgt spid="72"/>
                                            </p:tgtEl>
                                            <p:attrNameLst>
                                              <p:attrName>ppt_w</p:attrName>
                                            </p:attrNameLst>
                                          </p:cBhvr>
                                          <p:tavLst>
                                            <p:tav tm="0">
                                              <p:val>
                                                <p:fltVal val="0"/>
                                              </p:val>
                                            </p:tav>
                                            <p:tav tm="100000">
                                              <p:val>
                                                <p:strVal val="#ppt_w"/>
                                              </p:val>
                                            </p:tav>
                                          </p:tavLst>
                                        </p:anim>
                                        <p:anim calcmode="lin" valueType="num">
                                          <p:cBhvr>
                                            <p:cTn id="120" dur="500" fill="hold"/>
                                            <p:tgtEl>
                                              <p:spTgt spid="72"/>
                                            </p:tgtEl>
                                            <p:attrNameLst>
                                              <p:attrName>ppt_h</p:attrName>
                                            </p:attrNameLst>
                                          </p:cBhvr>
                                          <p:tavLst>
                                            <p:tav tm="0">
                                              <p:val>
                                                <p:fltVal val="0"/>
                                              </p:val>
                                            </p:tav>
                                            <p:tav tm="100000">
                                              <p:val>
                                                <p:strVal val="#ppt_h"/>
                                              </p:val>
                                            </p:tav>
                                          </p:tavLst>
                                        </p:anim>
                                        <p:anim calcmode="lin" valueType="num">
                                          <p:cBhvr>
                                            <p:cTn id="121" dur="500" fill="hold"/>
                                            <p:tgtEl>
                                              <p:spTgt spid="72"/>
                                            </p:tgtEl>
                                            <p:attrNameLst>
                                              <p:attrName>ppt_x</p:attrName>
                                            </p:attrNameLst>
                                          </p:cBhvr>
                                          <p:tavLst>
                                            <p:tav tm="0">
                                              <p:val>
                                                <p:fltVal val="0.5"/>
                                              </p:val>
                                            </p:tav>
                                            <p:tav tm="100000">
                                              <p:val>
                                                <p:strVal val="#ppt_x"/>
                                              </p:val>
                                            </p:tav>
                                          </p:tavLst>
                                        </p:anim>
                                        <p:anim calcmode="lin" valueType="num">
                                          <p:cBhvr>
                                            <p:cTn id="122" dur="500" fill="hold"/>
                                            <p:tgtEl>
                                              <p:spTgt spid="72"/>
                                            </p:tgtEl>
                                            <p:attrNameLst>
                                              <p:attrName>ppt_y</p:attrName>
                                            </p:attrNameLst>
                                          </p:cBhvr>
                                          <p:tavLst>
                                            <p:tav tm="0">
                                              <p:val>
                                                <p:fltVal val="0.5"/>
                                              </p:val>
                                            </p:tav>
                                            <p:tav tm="100000">
                                              <p:val>
                                                <p:strVal val="#ppt_y"/>
                                              </p:val>
                                            </p:tav>
                                          </p:tavLst>
                                        </p:anim>
                                      </p:childTnLst>
                                    </p:cTn>
                                  </p:par>
                                  <p:par>
                                    <p:cTn id="123" presetID="26" presetClass="emph" presetSubtype="0" repeatCount="3000" fill="hold" nodeType="withEffect">
                                      <p:stCondLst>
                                        <p:cond delay="600"/>
                                      </p:stCondLst>
                                      <p:childTnLst>
                                        <p:animEffect transition="out" filter="fade">
                                          <p:cBhvr>
                                            <p:cTn id="124" dur="500" tmFilter="0, 0; .2, .5; .8, .5; 1, 0"/>
                                            <p:tgtEl>
                                              <p:spTgt spid="36"/>
                                            </p:tgtEl>
                                          </p:cBhvr>
                                        </p:animEffect>
                                        <p:animScale>
                                          <p:cBhvr>
                                            <p:cTn id="125" dur="250" autoRev="1" fill="hold"/>
                                            <p:tgtEl>
                                              <p:spTgt spid="36"/>
                                            </p:tgtEl>
                                          </p:cBhvr>
                                          <p:by x="105000" y="105000"/>
                                        </p:animScale>
                                      </p:childTnLst>
                                    </p:cTn>
                                  </p:par>
                                  <p:par>
                                    <p:cTn id="126" presetID="26" presetClass="emph" presetSubtype="0" repeatCount="3000" fill="hold" nodeType="withEffect">
                                      <p:stCondLst>
                                        <p:cond delay="710"/>
                                      </p:stCondLst>
                                      <p:childTnLst>
                                        <p:animEffect transition="out" filter="fade">
                                          <p:cBhvr>
                                            <p:cTn id="127" dur="500" tmFilter="0, 0; .2, .5; .8, .5; 1, 0"/>
                                            <p:tgtEl>
                                              <p:spTgt spid="57"/>
                                            </p:tgtEl>
                                          </p:cBhvr>
                                        </p:animEffect>
                                        <p:animScale>
                                          <p:cBhvr>
                                            <p:cTn id="128" dur="250" autoRev="1" fill="hold"/>
                                            <p:tgtEl>
                                              <p:spTgt spid="57"/>
                                            </p:tgtEl>
                                          </p:cBhvr>
                                          <p:by x="105000" y="105000"/>
                                        </p:animScale>
                                      </p:childTnLst>
                                    </p:cTn>
                                  </p:par>
                                  <p:par>
                                    <p:cTn id="129" presetID="26" presetClass="emph" presetSubtype="0" repeatCount="3000" fill="hold" nodeType="withEffect">
                                      <p:stCondLst>
                                        <p:cond delay="410"/>
                                      </p:stCondLst>
                                      <p:childTnLst>
                                        <p:animEffect transition="out" filter="fade">
                                          <p:cBhvr>
                                            <p:cTn id="130" dur="500" tmFilter="0, 0; .2, .5; .8, .5; 1, 0"/>
                                            <p:tgtEl>
                                              <p:spTgt spid="63"/>
                                            </p:tgtEl>
                                          </p:cBhvr>
                                        </p:animEffect>
                                        <p:animScale>
                                          <p:cBhvr>
                                            <p:cTn id="131" dur="250" autoRev="1" fill="hold"/>
                                            <p:tgtEl>
                                              <p:spTgt spid="63"/>
                                            </p:tgtEl>
                                          </p:cBhvr>
                                          <p:by x="105000" y="105000"/>
                                        </p:animScale>
                                      </p:childTnLst>
                                    </p:cTn>
                                  </p:par>
                                  <p:par>
                                    <p:cTn id="132" presetID="26" presetClass="emph" presetSubtype="0" repeatCount="3000" fill="hold" nodeType="withEffect">
                                      <p:stCondLst>
                                        <p:cond delay="810"/>
                                      </p:stCondLst>
                                      <p:childTnLst>
                                        <p:animEffect transition="out" filter="fade">
                                          <p:cBhvr>
                                            <p:cTn id="133" dur="500" tmFilter="0, 0; .2, .5; .8, .5; 1, 0"/>
                                            <p:tgtEl>
                                              <p:spTgt spid="66"/>
                                            </p:tgtEl>
                                          </p:cBhvr>
                                        </p:animEffect>
                                        <p:animScale>
                                          <p:cBhvr>
                                            <p:cTn id="134" dur="250" autoRev="1" fill="hold"/>
                                            <p:tgtEl>
                                              <p:spTgt spid="66"/>
                                            </p:tgtEl>
                                          </p:cBhvr>
                                          <p:by x="105000" y="105000"/>
                                        </p:animScale>
                                      </p:childTnLst>
                                    </p:cTn>
                                  </p:par>
                                </p:childTnLst>
                              </p:cTn>
                            </p:par>
                            <p:par>
                              <p:cTn id="135" fill="hold">
                                <p:stCondLst>
                                  <p:cond delay="6410"/>
                                </p:stCondLst>
                                <p:childTnLst>
                                  <p:par>
                                    <p:cTn id="136" presetID="10" presetClass="entr" presetSubtype="0" fill="hold" grpId="0" nodeType="afterEffect">
                                      <p:stCondLst>
                                        <p:cond delay="0"/>
                                      </p:stCondLst>
                                      <p:childTnLst>
                                        <p:set>
                                          <p:cBhvr>
                                            <p:cTn id="137" dur="1" fill="hold">
                                              <p:stCondLst>
                                                <p:cond delay="0"/>
                                              </p:stCondLst>
                                            </p:cTn>
                                            <p:tgtEl>
                                              <p:spTgt spid="75"/>
                                            </p:tgtEl>
                                            <p:attrNameLst>
                                              <p:attrName>style.visibility</p:attrName>
                                            </p:attrNameLst>
                                          </p:cBhvr>
                                          <p:to>
                                            <p:strVal val="visible"/>
                                          </p:to>
                                        </p:set>
                                        <p:animEffect transition="in" filter="fade">
                                          <p:cBhvr>
                                            <p:cTn id="138"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1" grpId="0"/>
          <p:bldP spid="33" grpId="0"/>
          <p:bldP spid="34" grpId="0"/>
          <p:bldP spid="35" grpId="0"/>
          <p:bldP spid="7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rPr>
              <a:t>目 录</a:t>
            </a:r>
          </a:p>
        </p:txBody>
      </p:sp>
      <p:sp>
        <p:nvSpPr>
          <p:cNvPr id="22"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000" b="0" kern="0" dirty="0">
                <a:solidFill>
                  <a:srgbClr val="7030A0"/>
                </a:solidFill>
                <a:latin typeface="Arial"/>
                <a:ea typeface="微软雅黑"/>
              </a:rPr>
              <a:t>CATALOG</a:t>
            </a:r>
            <a:endParaRPr kumimoji="0" lang="zh-CN" altLang="en-US" sz="1000" b="0" i="0" u="none" strike="noStrike" kern="0" cap="none" spc="0" normalizeH="0" baseline="0" noProof="0" dirty="0">
              <a:ln>
                <a:noFill/>
              </a:ln>
              <a:solidFill>
                <a:srgbClr val="7030A0"/>
              </a:solidFill>
              <a:effectLst/>
              <a:uLnTx/>
              <a:uFillTx/>
              <a:latin typeface="Arial"/>
              <a:ea typeface="微软雅黑"/>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sp>
              <p:nvSpPr>
                <p:cNvPr id="8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grpSp>
          <p:sp>
            <p:nvSpPr>
              <p:cNvPr id="81"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sz="1600"/>
              </a:p>
            </p:txBody>
          </p:sp>
        </p:grpSp>
        <p:sp>
          <p:nvSpPr>
            <p:cNvPr id="79" name="TextBox 78"/>
            <p:cNvSpPr txBox="1"/>
            <p:nvPr/>
          </p:nvSpPr>
          <p:spPr>
            <a:xfrm>
              <a:off x="9918251" y="3180762"/>
              <a:ext cx="1010287" cy="900625"/>
            </a:xfrm>
            <a:prstGeom prst="rect">
              <a:avLst/>
            </a:prstGeom>
            <a:noFill/>
          </p:spPr>
          <p:txBody>
            <a:bodyPr wrap="square" rtlCol="0">
              <a:spAutoFit/>
            </a:bodyPr>
            <a:lstStyle/>
            <a:p>
              <a:r>
                <a:rPr lang="en-US" altLang="zh-CN" sz="3200" dirty="0">
                  <a:solidFill>
                    <a:schemeClr val="bg1"/>
                  </a:solidFill>
                  <a:latin typeface="DFGothic-EB" panose="02010609010101010101" pitchFamily="1" charset="-128"/>
                  <a:ea typeface="DFGothic-EB" panose="02010609010101010101" pitchFamily="1" charset="-128"/>
                </a:rPr>
                <a:t>05</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grpSp>
        <p:sp>
          <p:nvSpPr>
            <p:cNvPr id="86" name="TextBox 85"/>
            <p:cNvSpPr txBox="1"/>
            <p:nvPr/>
          </p:nvSpPr>
          <p:spPr>
            <a:xfrm>
              <a:off x="6259489" y="3110169"/>
              <a:ext cx="1010287" cy="900625"/>
            </a:xfrm>
            <a:prstGeom prst="rect">
              <a:avLst/>
            </a:prstGeom>
            <a:noFill/>
          </p:spPr>
          <p:txBody>
            <a:bodyPr wrap="square" rtlCol="0">
              <a:spAutoFit/>
            </a:bodyPr>
            <a:lstStyle/>
            <a:p>
              <a:r>
                <a:rPr lang="en-US" altLang="zh-CN" sz="3200" dirty="0">
                  <a:solidFill>
                    <a:schemeClr val="bg1"/>
                  </a:solidFill>
                  <a:latin typeface="DFGothic-EB" panose="02010609010101010101" pitchFamily="1" charset="-128"/>
                  <a:ea typeface="DFGothic-EB" panose="02010609010101010101" pitchFamily="1" charset="-128"/>
                </a:rPr>
                <a:t>03</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sp>
          <p:nvSpPr>
            <p:cNvPr id="94" name="TextBox 93"/>
            <p:cNvSpPr txBox="1"/>
            <p:nvPr/>
          </p:nvSpPr>
          <p:spPr>
            <a:xfrm>
              <a:off x="2575311" y="3250047"/>
              <a:ext cx="1010287" cy="900625"/>
            </a:xfrm>
            <a:prstGeom prst="rect">
              <a:avLst/>
            </a:prstGeom>
            <a:noFill/>
          </p:spPr>
          <p:txBody>
            <a:bodyPr wrap="square" rtlCol="0">
              <a:spAutoFit/>
            </a:bodyPr>
            <a:lstStyle/>
            <a:p>
              <a:r>
                <a:rPr lang="en-US" altLang="zh-CN" sz="3200" dirty="0">
                  <a:solidFill>
                    <a:schemeClr val="bg1"/>
                  </a:solidFill>
                  <a:latin typeface="DFGothic-EB" panose="02010609010101010101" pitchFamily="1" charset="-128"/>
                  <a:ea typeface="DFGothic-EB" panose="02010609010101010101" pitchFamily="1" charset="-128"/>
                </a:rPr>
                <a:t>01</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grpSp>
        <p:sp>
          <p:nvSpPr>
            <p:cNvPr id="99" name="TextBox 98"/>
            <p:cNvSpPr txBox="1"/>
            <p:nvPr/>
          </p:nvSpPr>
          <p:spPr>
            <a:xfrm>
              <a:off x="4382517" y="4183862"/>
              <a:ext cx="1010287" cy="900625"/>
            </a:xfrm>
            <a:prstGeom prst="rect">
              <a:avLst/>
            </a:prstGeom>
            <a:noFill/>
          </p:spPr>
          <p:txBody>
            <a:bodyPr wrap="square" rtlCol="0">
              <a:spAutoFit/>
            </a:bodyPr>
            <a:lstStyle/>
            <a:p>
              <a:r>
                <a:rPr lang="en-US" altLang="zh-CN" sz="3200" dirty="0">
                  <a:solidFill>
                    <a:schemeClr val="bg1"/>
                  </a:solidFill>
                  <a:latin typeface="DFGothic-EB" panose="02010609010101010101" pitchFamily="1" charset="-128"/>
                  <a:ea typeface="DFGothic-EB" panose="02010609010101010101" pitchFamily="1" charset="-128"/>
                </a:rPr>
                <a:t>02</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p>
            </p:txBody>
          </p:sp>
        </p:grpSp>
        <p:sp>
          <p:nvSpPr>
            <p:cNvPr id="106" name="TextBox 105"/>
            <p:cNvSpPr txBox="1"/>
            <p:nvPr/>
          </p:nvSpPr>
          <p:spPr>
            <a:xfrm>
              <a:off x="8048903" y="4173377"/>
              <a:ext cx="1010287" cy="900625"/>
            </a:xfrm>
            <a:prstGeom prst="rect">
              <a:avLst/>
            </a:prstGeom>
            <a:noFill/>
          </p:spPr>
          <p:txBody>
            <a:bodyPr wrap="square" rtlCol="0">
              <a:spAutoFit/>
            </a:bodyPr>
            <a:lstStyle/>
            <a:p>
              <a:r>
                <a:rPr lang="en-US" altLang="zh-CN" sz="3200" dirty="0">
                  <a:solidFill>
                    <a:schemeClr val="bg1"/>
                  </a:solidFill>
                  <a:latin typeface="DFGothic-EB" panose="02010609010101010101" pitchFamily="1" charset="-128"/>
                  <a:ea typeface="DFGothic-EB" panose="02010609010101010101" pitchFamily="1" charset="-128"/>
                </a:rPr>
                <a:t>04</a:t>
              </a:r>
              <a:endParaRPr lang="zh-CN" altLang="en-US" sz="3200" dirty="0">
                <a:solidFill>
                  <a:schemeClr val="bg1"/>
                </a:solidFill>
                <a:latin typeface="DFGothic-EB" panose="02010609010101010101" pitchFamily="1" charset="-128"/>
                <a:ea typeface="DFGothic-EB" panose="02010609010101010101" pitchFamily="1" charset="-128"/>
              </a:endParaRPr>
            </a:p>
          </p:txBody>
        </p:sp>
      </p:grpSp>
      <p:grpSp>
        <p:nvGrpSpPr>
          <p:cNvPr id="111" name="组合 110"/>
          <p:cNvGrpSpPr/>
          <p:nvPr/>
        </p:nvGrpSpPr>
        <p:grpSpPr>
          <a:xfrm>
            <a:off x="1735589" y="3488881"/>
            <a:ext cx="1027882" cy="594665"/>
            <a:chOff x="2328257" y="4927865"/>
            <a:chExt cx="1537897" cy="915858"/>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工作汇报</a:t>
              </a:r>
            </a:p>
          </p:txBody>
        </p:sp>
        <p:sp>
          <p:nvSpPr>
            <p:cNvPr id="113" name="TextBox 112"/>
            <p:cNvSpPr txBox="1"/>
            <p:nvPr/>
          </p:nvSpPr>
          <p:spPr>
            <a:xfrm>
              <a:off x="2419470" y="5322308"/>
              <a:ext cx="1286284" cy="521415"/>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2955119" y="2062759"/>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完成情况</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4190111" y="3521866"/>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成果展示</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5356178" y="2062759"/>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工作不足</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3" name="组合 122"/>
          <p:cNvGrpSpPr/>
          <p:nvPr/>
        </p:nvGrpSpPr>
        <p:grpSpPr>
          <a:xfrm>
            <a:off x="6635159" y="3521861"/>
            <a:ext cx="1027882" cy="433671"/>
            <a:chOff x="9752962" y="4978665"/>
            <a:chExt cx="1537897" cy="667908"/>
          </a:xfrm>
        </p:grpSpPr>
        <p:sp>
          <p:nvSpPr>
            <p:cNvPr id="124" name="TextBox 123"/>
            <p:cNvSpPr txBox="1"/>
            <p:nvPr/>
          </p:nvSpPr>
          <p:spPr>
            <a:xfrm>
              <a:off x="9752962" y="49786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明年计划</a:t>
              </a:r>
            </a:p>
          </p:txBody>
        </p:sp>
        <p:sp>
          <p:nvSpPr>
            <p:cNvPr id="125" name="TextBox 124"/>
            <p:cNvSpPr txBox="1"/>
            <p:nvPr/>
          </p:nvSpPr>
          <p:spPr>
            <a:xfrm>
              <a:off x="9841086" y="5338463"/>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
        <p:nvSpPr>
          <p:cNvPr id="126" name="TextBox 12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060021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14:bounceEnd="38000">
                                          <p:cBhvr additive="base">
                                            <p:cTn id="82"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14:bounceEnd="38000">
                                          <p:cBhvr additive="base">
                                            <p:cTn id="86"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14:bounceEnd="38000">
                                          <p:cBhvr additive="base">
                                            <p:cTn id="90"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38000">
                                          <p:cBhvr additive="base">
                                            <p:cTn id="94"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14:bounceEnd="38000">
                                          <p:cBhvr additive="base">
                                            <p:cTn id="98" dur="2000" fill="hold"/>
                                            <p:tgtEl>
                                              <p:spTgt spid="77"/>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additive="base">
                                            <p:cTn id="82" dur="2000" fill="hold"/>
                                            <p:tgtEl>
                                              <p:spTgt spid="91"/>
                                            </p:tgtEl>
                                            <p:attrNameLst>
                                              <p:attrName>ppt_x</p:attrName>
                                            </p:attrNameLst>
                                          </p:cBhvr>
                                          <p:tavLst>
                                            <p:tav tm="0">
                                              <p:val>
                                                <p:strVal val="1+#ppt_w/2"/>
                                              </p:val>
                                            </p:tav>
                                            <p:tav tm="100000">
                                              <p:val>
                                                <p:strVal val="#ppt_x"/>
                                              </p:val>
                                            </p:tav>
                                          </p:tavLst>
                                        </p:anim>
                                        <p:anim calcmode="lin" valueType="num">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2000" fill="hold"/>
                                            <p:tgtEl>
                                              <p:spTgt spid="97"/>
                                            </p:tgtEl>
                                            <p:attrNameLst>
                                              <p:attrName>ppt_x</p:attrName>
                                            </p:attrNameLst>
                                          </p:cBhvr>
                                          <p:tavLst>
                                            <p:tav tm="0">
                                              <p:val>
                                                <p:strVal val="0-#ppt_w/2"/>
                                              </p:val>
                                            </p:tav>
                                            <p:tav tm="100000">
                                              <p:val>
                                                <p:strVal val="#ppt_x"/>
                                              </p:val>
                                            </p:tav>
                                          </p:tavLst>
                                        </p:anim>
                                        <p:anim calcmode="lin" valueType="num">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additive="base">
                                            <p:cTn id="90" dur="2000" fill="hold"/>
                                            <p:tgtEl>
                                              <p:spTgt spid="84"/>
                                            </p:tgtEl>
                                            <p:attrNameLst>
                                              <p:attrName>ppt_x</p:attrName>
                                            </p:attrNameLst>
                                          </p:cBhvr>
                                          <p:tavLst>
                                            <p:tav tm="0">
                                              <p:val>
                                                <p:strVal val="1+#ppt_w/2"/>
                                              </p:val>
                                            </p:tav>
                                            <p:tav tm="100000">
                                              <p:val>
                                                <p:strVal val="#ppt_x"/>
                                              </p:val>
                                            </p:tav>
                                          </p:tavLst>
                                        </p:anim>
                                        <p:anim calcmode="lin" valueType="num">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2000" fill="hold"/>
                                            <p:tgtEl>
                                              <p:spTgt spid="104"/>
                                            </p:tgtEl>
                                            <p:attrNameLst>
                                              <p:attrName>ppt_x</p:attrName>
                                            </p:attrNameLst>
                                          </p:cBhvr>
                                          <p:tavLst>
                                            <p:tav tm="0">
                                              <p:val>
                                                <p:strVal val="0-#ppt_w/2"/>
                                              </p:val>
                                            </p:tav>
                                            <p:tav tm="100000">
                                              <p:val>
                                                <p:strVal val="#ppt_x"/>
                                              </p:val>
                                            </p:tav>
                                          </p:tavLst>
                                        </p:anim>
                                        <p:anim calcmode="lin" valueType="num">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2000" fill="hold"/>
                                            <p:tgtEl>
                                              <p:spTgt spid="77"/>
                                            </p:tgtEl>
                                            <p:attrNameLst>
                                              <p:attrName>ppt_x</p:attrName>
                                            </p:attrNameLst>
                                          </p:cBhvr>
                                          <p:tavLst>
                                            <p:tav tm="0">
                                              <p:val>
                                                <p:strVal val="1+#ppt_w/2"/>
                                              </p:val>
                                            </p:tav>
                                            <p:tav tm="100000">
                                              <p:val>
                                                <p:strVal val="#ppt_x"/>
                                              </p:val>
                                            </p:tav>
                                          </p:tavLst>
                                        </p:anim>
                                        <p:anim calcmode="lin" valueType="num">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工作努力方向</a:t>
            </a:r>
          </a:p>
        </p:txBody>
      </p:sp>
      <p:sp>
        <p:nvSpPr>
          <p:cNvPr id="3" name="椭圆 2"/>
          <p:cNvSpPr/>
          <p:nvPr/>
        </p:nvSpPr>
        <p:spPr>
          <a:xfrm>
            <a:off x="971600" y="2050687"/>
            <a:ext cx="1423450" cy="1423450"/>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7030A0"/>
                  </a:solidFill>
                  <a:latin typeface="微软雅黑" pitchFamily="34" charset="-122"/>
                  <a:ea typeface="微软雅黑" pitchFamily="34" charset="-122"/>
                </a:rPr>
                <a:t>1</a:t>
              </a:r>
              <a:endParaRPr lang="zh-CN" altLang="en-US" sz="2500" b="1" dirty="0">
                <a:solidFill>
                  <a:srgbClr val="7030A0"/>
                </a:solidFill>
                <a:latin typeface="微软雅黑" pitchFamily="34" charset="-122"/>
                <a:ea typeface="微软雅黑" pitchFamily="34" charset="-122"/>
              </a:endParaRPr>
            </a:p>
          </p:txBody>
        </p:sp>
      </p:grpSp>
      <p:grpSp>
        <p:nvGrpSpPr>
          <p:cNvPr id="10" name="组合 9"/>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7030A0"/>
                  </a:solidFill>
                  <a:latin typeface="微软雅黑" pitchFamily="34" charset="-122"/>
                  <a:ea typeface="微软雅黑" pitchFamily="34" charset="-122"/>
                </a:rPr>
                <a:t>2</a:t>
              </a:r>
              <a:endParaRPr lang="zh-CN" altLang="en-US" sz="2500" b="1" dirty="0">
                <a:solidFill>
                  <a:srgbClr val="7030A0"/>
                </a:solidFill>
                <a:latin typeface="微软雅黑" pitchFamily="34" charset="-122"/>
                <a:ea typeface="微软雅黑" pitchFamily="34" charset="-122"/>
              </a:endParaRPr>
            </a:p>
          </p:txBody>
        </p:sp>
      </p:grpSp>
      <p:grpSp>
        <p:nvGrpSpPr>
          <p:cNvPr id="13" name="组合 12"/>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7030A0"/>
                  </a:solidFill>
                  <a:latin typeface="微软雅黑" pitchFamily="34" charset="-122"/>
                  <a:ea typeface="微软雅黑" pitchFamily="34" charset="-122"/>
                </a:rPr>
                <a:t>3</a:t>
              </a:r>
              <a:endParaRPr lang="zh-CN" altLang="en-US" sz="2500" b="1" dirty="0">
                <a:solidFill>
                  <a:srgbClr val="7030A0"/>
                </a:solidFill>
                <a:latin typeface="微软雅黑" pitchFamily="34" charset="-122"/>
                <a:ea typeface="微软雅黑" pitchFamily="34" charset="-122"/>
              </a:endParaRPr>
            </a:p>
          </p:txBody>
        </p:sp>
      </p:grpSp>
      <p:sp>
        <p:nvSpPr>
          <p:cNvPr id="16"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微软雅黑" pitchFamily="34" charset="-122"/>
                <a:ea typeface="微软雅黑" pitchFamily="34" charset="-122"/>
              </a:rPr>
              <a:t>努力</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方向</a:t>
            </a:r>
          </a:p>
        </p:txBody>
      </p:sp>
      <p:sp>
        <p:nvSpPr>
          <p:cNvPr id="17"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a:latin typeface="微软雅黑" pitchFamily="34" charset="-122"/>
                <a:ea typeface="微软雅黑" pitchFamily="34" charset="-122"/>
              </a:rPr>
              <a:t>点击输入简要文字内容，文字内容需概括精炼，不用多余的文字修饰，言简意赅的说明分项内容</a:t>
            </a: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8"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微软雅黑" pitchFamily="34" charset="-122"/>
                <a:ea typeface="微软雅黑" pitchFamily="34" charset="-122"/>
              </a:rPr>
              <a:t>点击输入简要文字内容，文字内容需概括精炼，不用多余的文字修饰，言简意赅的说明分项内容</a:t>
            </a: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9"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微软雅黑" pitchFamily="34" charset="-122"/>
                <a:ea typeface="微软雅黑" pitchFamily="34" charset="-122"/>
              </a:rPr>
              <a:t>点击输入简要文字内容，文字内容需概括精炼，不用多余的文字修饰，言简意赅的说明分项内容</a:t>
            </a: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0"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p>
        </p:txBody>
      </p:sp>
      <p:sp>
        <p:nvSpPr>
          <p:cNvPr id="21" name="Half Frame 12"/>
          <p:cNvSpPr/>
          <p:nvPr/>
        </p:nvSpPr>
        <p:spPr>
          <a:xfrm rot="8097294">
            <a:off x="2428709" y="2569527"/>
            <a:ext cx="360168" cy="395798"/>
          </a:xfrm>
          <a:prstGeom prst="halfFrame">
            <a:avLst/>
          </a:prstGeom>
          <a:solidFill>
            <a:srgbClr val="7030A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p>
        </p:txBody>
      </p:sp>
      <p:sp>
        <p:nvSpPr>
          <p:cNvPr id="22" name="TextBox 2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4000">
                                          <p:cBhvr additive="base">
                                            <p:cTn id="22" dur="10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5000">
                                          <p:cBhvr additive="base">
                                            <p:cTn id="31" dur="16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5000">
                                          <p:cBhvr additive="base">
                                            <p:cTn id="35" dur="16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5000">
                                          <p:cBhvr additive="base">
                                            <p:cTn id="39" dur="16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600" fill="hold"/>
                                            <p:tgtEl>
                                              <p:spTgt spid="7"/>
                                            </p:tgtEl>
                                            <p:attrNameLst>
                                              <p:attrName>ppt_x</p:attrName>
                                            </p:attrNameLst>
                                          </p:cBhvr>
                                          <p:tavLst>
                                            <p:tav tm="0">
                                              <p:val>
                                                <p:strVal val="1+#ppt_w/2"/>
                                              </p:val>
                                            </p:tav>
                                            <p:tav tm="100000">
                                              <p:val>
                                                <p:strVal val="#ppt_x"/>
                                              </p:val>
                                            </p:tav>
                                          </p:tavLst>
                                        </p:anim>
                                        <p:anim calcmode="lin" valueType="num">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600" fill="hold"/>
                                            <p:tgtEl>
                                              <p:spTgt spid="10"/>
                                            </p:tgtEl>
                                            <p:attrNameLst>
                                              <p:attrName>ppt_x</p:attrName>
                                            </p:attrNameLst>
                                          </p:cBhvr>
                                          <p:tavLst>
                                            <p:tav tm="0">
                                              <p:val>
                                                <p:strVal val="1+#ppt_w/2"/>
                                              </p:val>
                                            </p:tav>
                                            <p:tav tm="100000">
                                              <p:val>
                                                <p:strVal val="#ppt_x"/>
                                              </p:val>
                                            </p:tav>
                                          </p:tavLst>
                                        </p:anim>
                                        <p:anim calcmode="lin" valueType="num">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600" fill="hold"/>
                                            <p:tgtEl>
                                              <p:spTgt spid="13"/>
                                            </p:tgtEl>
                                            <p:attrNameLst>
                                              <p:attrName>ppt_x</p:attrName>
                                            </p:attrNameLst>
                                          </p:cBhvr>
                                          <p:tavLst>
                                            <p:tav tm="0">
                                              <p:val>
                                                <p:strVal val="1+#ppt_w/2"/>
                                              </p:val>
                                            </p:tav>
                                            <p:tav tm="100000">
                                              <p:val>
                                                <p:strVal val="#ppt_x"/>
                                              </p:val>
                                            </p:tav>
                                          </p:tavLst>
                                        </p:anim>
                                        <p:anim calcmode="lin" valueType="num">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工作效率提高</a:t>
            </a:r>
          </a:p>
        </p:txBody>
      </p:sp>
      <p:grpSp>
        <p:nvGrpSpPr>
          <p:cNvPr id="3" name="组合 2"/>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6" name="TextBox 15"/>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亮亮图文</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旗舰店</a:t>
            </a:r>
          </a:p>
        </p:txBody>
      </p:sp>
      <p:sp>
        <p:nvSpPr>
          <p:cNvPr id="17" name="TextBox 16"/>
          <p:cNvSpPr txBox="1"/>
          <p:nvPr/>
        </p:nvSpPr>
        <p:spPr>
          <a:xfrm>
            <a:off x="4893034"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亮亮图文</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旗舰店</a:t>
            </a:r>
          </a:p>
        </p:txBody>
      </p:sp>
      <p:sp>
        <p:nvSpPr>
          <p:cNvPr id="18" name="TextBox 17"/>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亮亮图文</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旗舰店</a:t>
            </a:r>
          </a:p>
        </p:txBody>
      </p:sp>
      <p:sp>
        <p:nvSpPr>
          <p:cNvPr id="19" name="椭圆 18"/>
          <p:cNvSpPr/>
          <p:nvPr/>
        </p:nvSpPr>
        <p:spPr>
          <a:xfrm>
            <a:off x="4575050" y="292895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17380" y="315326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552263" y="315362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255929" y="327196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175518" y="315828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062244" y="315078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553278" y="328218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50333" y="318539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26981" y="315198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151556" y="316004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359742" y="320917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900741" y="296948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70359" y="328247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506355" y="300557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206031" y="309742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075958" y="315016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06867" y="315349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657" y="32847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772349" y="297022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690644" y="320655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193490" y="301277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730460" y="314420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latin typeface="+mj-ea"/>
                <a:ea typeface="+mj-ea"/>
              </a:rPr>
              <a:t>……</a:t>
            </a:r>
          </a:p>
        </p:txBody>
      </p:sp>
      <p:sp>
        <p:nvSpPr>
          <p:cNvPr id="42"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3"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4" name="TextBox 4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525365277"/>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团队努力方向</a:t>
            </a:r>
          </a:p>
        </p:txBody>
      </p:sp>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91071" y="1615992"/>
            <a:ext cx="723276"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方向一</a:t>
            </a:r>
          </a:p>
        </p:txBody>
      </p:sp>
      <p:cxnSp>
        <p:nvCxnSpPr>
          <p:cNvPr id="5" name="直接连接符 4"/>
          <p:cNvCxnSpPr/>
          <p:nvPr/>
        </p:nvCxnSpPr>
        <p:spPr>
          <a:xfrm flipV="1">
            <a:off x="2639023" y="1792279"/>
            <a:ext cx="1913927" cy="21230"/>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975841"/>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635896" y="3179365"/>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888236" y="3145626"/>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641678" y="2351946"/>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40152" y="1484231"/>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3690" y="1472828"/>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496" y="1895281"/>
            <a:ext cx="2556284" cy="532453"/>
          </a:xfrm>
          <a:prstGeom prst="rect">
            <a:avLst/>
          </a:prstGeom>
          <a:noFill/>
        </p:spPr>
        <p:txBody>
          <a:bodyPr wrap="square"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18" name="TextBox 17"/>
          <p:cNvSpPr txBox="1"/>
          <p:nvPr/>
        </p:nvSpPr>
        <p:spPr>
          <a:xfrm>
            <a:off x="2095128" y="2768120"/>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方向二</a:t>
            </a:r>
          </a:p>
        </p:txBody>
      </p:sp>
      <p:sp>
        <p:nvSpPr>
          <p:cNvPr id="19" name="TextBox 18"/>
          <p:cNvSpPr txBox="1"/>
          <p:nvPr/>
        </p:nvSpPr>
        <p:spPr>
          <a:xfrm>
            <a:off x="539552" y="3047409"/>
            <a:ext cx="2556284" cy="532453"/>
          </a:xfrm>
          <a:prstGeom prst="rect">
            <a:avLst/>
          </a:prstGeom>
          <a:noFill/>
        </p:spPr>
        <p:txBody>
          <a:bodyPr wrap="square"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0" name="TextBox 19"/>
          <p:cNvSpPr txBox="1"/>
          <p:nvPr/>
        </p:nvSpPr>
        <p:spPr>
          <a:xfrm>
            <a:off x="3007884" y="3704224"/>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方向三</a:t>
            </a:r>
          </a:p>
        </p:txBody>
      </p:sp>
      <p:sp>
        <p:nvSpPr>
          <p:cNvPr id="21" name="TextBox 20"/>
          <p:cNvSpPr txBox="1"/>
          <p:nvPr/>
        </p:nvSpPr>
        <p:spPr>
          <a:xfrm>
            <a:off x="1452308" y="3983513"/>
            <a:ext cx="2556284" cy="532453"/>
          </a:xfrm>
          <a:prstGeom prst="rect">
            <a:avLst/>
          </a:prstGeom>
          <a:noFill/>
        </p:spPr>
        <p:txBody>
          <a:bodyPr wrap="square"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2" name="TextBox 21"/>
          <p:cNvSpPr txBox="1"/>
          <p:nvPr/>
        </p:nvSpPr>
        <p:spPr>
          <a:xfrm>
            <a:off x="5436096" y="3723878"/>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方向四</a:t>
            </a:r>
          </a:p>
        </p:txBody>
      </p:sp>
      <p:sp>
        <p:nvSpPr>
          <p:cNvPr id="23" name="TextBox 22"/>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4" name="TextBox 23"/>
          <p:cNvSpPr txBox="1"/>
          <p:nvPr/>
        </p:nvSpPr>
        <p:spPr>
          <a:xfrm>
            <a:off x="6264188" y="278891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方向五</a:t>
            </a:r>
          </a:p>
        </p:txBody>
      </p:sp>
      <p:sp>
        <p:nvSpPr>
          <p:cNvPr id="25" name="TextBox 24"/>
          <p:cNvSpPr txBox="1"/>
          <p:nvPr/>
        </p:nvSpPr>
        <p:spPr>
          <a:xfrm>
            <a:off x="6012160" y="3068825"/>
            <a:ext cx="2556284" cy="511037"/>
          </a:xfrm>
          <a:prstGeom prst="rect">
            <a:avLst/>
          </a:prstGeom>
          <a:noFill/>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6" name="TextBox 25"/>
          <p:cNvSpPr txBox="1"/>
          <p:nvPr/>
        </p:nvSpPr>
        <p:spPr>
          <a:xfrm>
            <a:off x="6732240" y="176566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方向六</a:t>
            </a:r>
          </a:p>
        </p:txBody>
      </p:sp>
      <p:sp>
        <p:nvSpPr>
          <p:cNvPr id="27" name="TextBox 26"/>
          <p:cNvSpPr txBox="1"/>
          <p:nvPr/>
        </p:nvSpPr>
        <p:spPr>
          <a:xfrm>
            <a:off x="6480212" y="2045575"/>
            <a:ext cx="2556284" cy="511037"/>
          </a:xfrm>
          <a:prstGeom prst="rect">
            <a:avLst/>
          </a:prstGeom>
          <a:noFill/>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a:solidFill>
                    <a:schemeClr val="tx1">
                      <a:lumMod val="85000"/>
                      <a:lumOff val="15000"/>
                    </a:schemeClr>
                  </a:solidFill>
                  <a:latin typeface="微软雅黑" pitchFamily="34" charset="-122"/>
                  <a:ea typeface="微软雅黑" pitchFamily="34" charset="-122"/>
                </a:rPr>
                <a:t>努力</a:t>
              </a:r>
              <a:endParaRPr lang="en-US" altLang="zh-CN" sz="1400" b="1" dirty="0">
                <a:solidFill>
                  <a:schemeClr val="tx1">
                    <a:lumMod val="85000"/>
                    <a:lumOff val="15000"/>
                  </a:schemeClr>
                </a:solidFill>
                <a:latin typeface="微软雅黑" pitchFamily="34" charset="-122"/>
                <a:ea typeface="微软雅黑" pitchFamily="34" charset="-122"/>
              </a:endParaRPr>
            </a:p>
            <a:p>
              <a:pPr algn="ctr" fontAlgn="auto">
                <a:spcBef>
                  <a:spcPts val="0"/>
                </a:spcBef>
                <a:spcAft>
                  <a:spcPts val="0"/>
                </a:spcAft>
                <a:defRPr/>
              </a:pPr>
              <a:r>
                <a:rPr lang="zh-CN" altLang="en-US" sz="1400" b="1" dirty="0">
                  <a:solidFill>
                    <a:schemeClr val="tx1">
                      <a:lumMod val="85000"/>
                      <a:lumOff val="15000"/>
                    </a:schemeClr>
                  </a:solidFill>
                  <a:latin typeface="微软雅黑" pitchFamily="34" charset="-122"/>
                  <a:ea typeface="微软雅黑" pitchFamily="34" charset="-122"/>
                </a:rPr>
                <a:t>方向</a:t>
              </a:r>
            </a:p>
          </p:txBody>
        </p:sp>
      </p:gr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8000">
                                          <p:cBhvr additive="base">
                                            <p:cTn id="3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8000">
                                          <p:cBhvr additive="base">
                                            <p:cTn id="35"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8000">
                                          <p:cBhvr additive="base">
                                            <p:cTn id="39"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8000">
                                          <p:cBhvr additive="base">
                                            <p:cTn id="43"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8000">
                                          <p:cBhvr additive="base">
                                            <p:cTn id="47"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58000">
                                          <p:cBhvr additive="base">
                                            <p:cTn id="5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ppt_x"/>
                                              </p:val>
                                            </p:tav>
                                            <p:tav tm="100000">
                                              <p:val>
                                                <p:strVal val="#ppt_x"/>
                                              </p:val>
                                            </p:tav>
                                          </p:tavLst>
                                        </p:anim>
                                        <p:anim calcmode="lin" valueType="num">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ppt_x"/>
                                              </p:val>
                                            </p:tav>
                                            <p:tav tm="100000">
                                              <p:val>
                                                <p:strVal val="#ppt_x"/>
                                              </p:val>
                                            </p:tav>
                                          </p:tavLst>
                                        </p:anim>
                                        <p:anim calcmode="lin" valueType="num">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ppt_x"/>
                                              </p:val>
                                            </p:tav>
                                            <p:tav tm="100000">
                                              <p:val>
                                                <p:strVal val="#ppt_x"/>
                                              </p:val>
                                            </p:tav>
                                          </p:tavLst>
                                        </p:anim>
                                        <p:anim calcmode="lin" valueType="num">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1500" fill="hold"/>
                                            <p:tgtEl>
                                              <p:spTgt spid="15"/>
                                            </p:tgtEl>
                                            <p:attrNameLst>
                                              <p:attrName>ppt_x</p:attrName>
                                            </p:attrNameLst>
                                          </p:cBhvr>
                                          <p:tavLst>
                                            <p:tav tm="0">
                                              <p:val>
                                                <p:strVal val="#ppt_x"/>
                                              </p:val>
                                            </p:tav>
                                            <p:tav tm="100000">
                                              <p:val>
                                                <p:strVal val="#ppt_x"/>
                                              </p:val>
                                            </p:tav>
                                          </p:tavLst>
                                        </p:anim>
                                        <p:anim calcmode="lin" valueType="num">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第五部分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明年工作计划</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05</a:t>
            </a:r>
            <a:endParaRPr lang="zh-CN" altLang="en-US" sz="1600" dirty="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0" name="TextBox 19"/>
          <p:cNvSpPr txBox="1"/>
          <p:nvPr/>
        </p:nvSpPr>
        <p:spPr>
          <a:xfrm>
            <a:off x="3923928" y="2859782"/>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21" name="TextBox 20"/>
          <p:cNvSpPr txBox="1"/>
          <p:nvPr/>
        </p:nvSpPr>
        <p:spPr>
          <a:xfrm>
            <a:off x="5002260"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22" name="TextBox 21"/>
          <p:cNvSpPr txBox="1"/>
          <p:nvPr/>
        </p:nvSpPr>
        <p:spPr>
          <a:xfrm>
            <a:off x="6084168"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23" name="TextBox 22"/>
          <p:cNvSpPr txBox="1"/>
          <p:nvPr/>
        </p:nvSpPr>
        <p:spPr>
          <a:xfrm>
            <a:off x="3923928"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31" name="TextBox 30"/>
          <p:cNvSpPr txBox="1"/>
          <p:nvPr/>
        </p:nvSpPr>
        <p:spPr>
          <a:xfrm>
            <a:off x="5004684"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410706133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14:bounceEnd="55000">
                                          <p:cBhvr additive="base">
                                            <p:cTn id="10"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1+#ppt_h/2"/>
                                              </p:val>
                                            </p:tav>
                                            <p:tav tm="100000">
                                              <p:val>
                                                <p:strVal val="#ppt_y"/>
                                              </p:val>
                                            </p:tav>
                                          </p:tavLst>
                                        </p:anim>
                                      </p:childTnLst>
                                    </p:cTn>
                                  </p:par>
                                </p:childTnLst>
                              </p:cTn>
                            </p:par>
                            <p:par>
                              <p:cTn id="48" fill="hold">
                                <p:stCondLst>
                                  <p:cond delay="4300"/>
                                </p:stCondLst>
                                <p:childTnLst>
                                  <p:par>
                                    <p:cTn id="49" presetID="23" presetClass="entr" presetSubtype="52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 calcmode="lin" valueType="num">
                                          <p:cBhvr>
                                            <p:cTn id="53" dur="500" fill="hold"/>
                                            <p:tgtEl>
                                              <p:spTgt spid="32"/>
                                            </p:tgtEl>
                                            <p:attrNameLst>
                                              <p:attrName>ppt_x</p:attrName>
                                            </p:attrNameLst>
                                          </p:cBhvr>
                                          <p:tavLst>
                                            <p:tav tm="0">
                                              <p:val>
                                                <p:fltVal val="0.5"/>
                                              </p:val>
                                            </p:tav>
                                            <p:tav tm="100000">
                                              <p:val>
                                                <p:strVal val="#ppt_x"/>
                                              </p:val>
                                            </p:tav>
                                          </p:tavLst>
                                        </p:anim>
                                        <p:anim calcmode="lin" valueType="num">
                                          <p:cBhvr>
                                            <p:cTn id="54" dur="500" fill="hold"/>
                                            <p:tgtEl>
                                              <p:spTgt spid="3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 calcmode="lin" valueType="num">
                                          <p:cBhvr>
                                            <p:cTn id="59" dur="500" fill="hold"/>
                                            <p:tgtEl>
                                              <p:spTgt spid="35"/>
                                            </p:tgtEl>
                                            <p:attrNameLst>
                                              <p:attrName>ppt_x</p:attrName>
                                            </p:attrNameLst>
                                          </p:cBhvr>
                                          <p:tavLst>
                                            <p:tav tm="0">
                                              <p:val>
                                                <p:fltVal val="0.5"/>
                                              </p:val>
                                            </p:tav>
                                            <p:tav tm="100000">
                                              <p:val>
                                                <p:strVal val="#ppt_x"/>
                                              </p:val>
                                            </p:tav>
                                          </p:tavLst>
                                        </p:anim>
                                        <p:anim calcmode="lin" valueType="num">
                                          <p:cBhvr>
                                            <p:cTn id="60" dur="500" fill="hold"/>
                                            <p:tgtEl>
                                              <p:spTgt spid="3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 calcmode="lin" valueType="num">
                                          <p:cBhvr>
                                            <p:cTn id="65" dur="500" fill="hold"/>
                                            <p:tgtEl>
                                              <p:spTgt spid="38"/>
                                            </p:tgtEl>
                                            <p:attrNameLst>
                                              <p:attrName>ppt_x</p:attrName>
                                            </p:attrNameLst>
                                          </p:cBhvr>
                                          <p:tavLst>
                                            <p:tav tm="0">
                                              <p:val>
                                                <p:fltVal val="0.5"/>
                                              </p:val>
                                            </p:tav>
                                            <p:tav tm="100000">
                                              <p:val>
                                                <p:strVal val="#ppt_x"/>
                                              </p:val>
                                            </p:tav>
                                          </p:tavLst>
                                        </p:anim>
                                        <p:anim calcmode="lin" valueType="num">
                                          <p:cBhvr>
                                            <p:cTn id="66" dur="500" fill="hold"/>
                                            <p:tgtEl>
                                              <p:spTgt spid="3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 calcmode="lin" valueType="num">
                                          <p:cBhvr>
                                            <p:cTn id="77" dur="500" fill="hold"/>
                                            <p:tgtEl>
                                              <p:spTgt spid="44"/>
                                            </p:tgtEl>
                                            <p:attrNameLst>
                                              <p:attrName>ppt_x</p:attrName>
                                            </p:attrNameLst>
                                          </p:cBhvr>
                                          <p:tavLst>
                                            <p:tav tm="0">
                                              <p:val>
                                                <p:fltVal val="0.5"/>
                                              </p:val>
                                            </p:tav>
                                            <p:tav tm="100000">
                                              <p:val>
                                                <p:strVal val="#ppt_x"/>
                                              </p:val>
                                            </p:tav>
                                          </p:tavLst>
                                        </p:anim>
                                        <p:anim calcmode="lin" valueType="num">
                                          <p:cBhvr>
                                            <p:cTn id="78" dur="500" fill="hold"/>
                                            <p:tgtEl>
                                              <p:spTgt spid="4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 calcmode="lin" valueType="num">
                                          <p:cBhvr>
                                            <p:cTn id="83" dur="500" fill="hold"/>
                                            <p:tgtEl>
                                              <p:spTgt spid="47"/>
                                            </p:tgtEl>
                                            <p:attrNameLst>
                                              <p:attrName>ppt_x</p:attrName>
                                            </p:attrNameLst>
                                          </p:cBhvr>
                                          <p:tavLst>
                                            <p:tav tm="0">
                                              <p:val>
                                                <p:fltVal val="0.5"/>
                                              </p:val>
                                            </p:tav>
                                            <p:tav tm="100000">
                                              <p:val>
                                                <p:strVal val="#ppt_x"/>
                                              </p:val>
                                            </p:tav>
                                          </p:tavLst>
                                        </p:anim>
                                        <p:anim calcmode="lin" valueType="num">
                                          <p:cBhvr>
                                            <p:cTn id="84" dur="500" fill="hold"/>
                                            <p:tgtEl>
                                              <p:spTgt spid="4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0"/>
                                            </p:tgtEl>
                                            <p:attrNameLst>
                                              <p:attrName>style.visibility</p:attrName>
                                            </p:attrNameLst>
                                          </p:cBhvr>
                                          <p:to>
                                            <p:strVal val="visible"/>
                                          </p:to>
                                        </p:set>
                                        <p:anim calcmode="lin" valueType="num">
                                          <p:cBhvr>
                                            <p:cTn id="87" dur="500" fill="hold"/>
                                            <p:tgtEl>
                                              <p:spTgt spid="50"/>
                                            </p:tgtEl>
                                            <p:attrNameLst>
                                              <p:attrName>ppt_w</p:attrName>
                                            </p:attrNameLst>
                                          </p:cBhvr>
                                          <p:tavLst>
                                            <p:tav tm="0">
                                              <p:val>
                                                <p:fltVal val="0"/>
                                              </p:val>
                                            </p:tav>
                                            <p:tav tm="100000">
                                              <p:val>
                                                <p:strVal val="#ppt_w"/>
                                              </p:val>
                                            </p:tav>
                                          </p:tavLst>
                                        </p:anim>
                                        <p:anim calcmode="lin" valueType="num">
                                          <p:cBhvr>
                                            <p:cTn id="88" dur="500" fill="hold"/>
                                            <p:tgtEl>
                                              <p:spTgt spid="50"/>
                                            </p:tgtEl>
                                            <p:attrNameLst>
                                              <p:attrName>ppt_h</p:attrName>
                                            </p:attrNameLst>
                                          </p:cBhvr>
                                          <p:tavLst>
                                            <p:tav tm="0">
                                              <p:val>
                                                <p:fltVal val="0"/>
                                              </p:val>
                                            </p:tav>
                                            <p:tav tm="100000">
                                              <p:val>
                                                <p:strVal val="#ppt_h"/>
                                              </p:val>
                                            </p:tav>
                                          </p:tavLst>
                                        </p:anim>
                                        <p:anim calcmode="lin" valueType="num">
                                          <p:cBhvr>
                                            <p:cTn id="89" dur="500" fill="hold"/>
                                            <p:tgtEl>
                                              <p:spTgt spid="50"/>
                                            </p:tgtEl>
                                            <p:attrNameLst>
                                              <p:attrName>ppt_x</p:attrName>
                                            </p:attrNameLst>
                                          </p:cBhvr>
                                          <p:tavLst>
                                            <p:tav tm="0">
                                              <p:val>
                                                <p:fltVal val="0.5"/>
                                              </p:val>
                                            </p:tav>
                                            <p:tav tm="100000">
                                              <p:val>
                                                <p:strVal val="#ppt_x"/>
                                              </p:val>
                                            </p:tav>
                                          </p:tavLst>
                                        </p:anim>
                                        <p:anim calcmode="lin" valueType="num">
                                          <p:cBhvr>
                                            <p:cTn id="90" dur="500" fill="hold"/>
                                            <p:tgtEl>
                                              <p:spTgt spid="5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3"/>
                                            </p:tgtEl>
                                            <p:attrNameLst>
                                              <p:attrName>style.visibility</p:attrName>
                                            </p:attrNameLst>
                                          </p:cBhvr>
                                          <p:to>
                                            <p:strVal val="visible"/>
                                          </p:to>
                                        </p:set>
                                        <p:anim calcmode="lin" valueType="num">
                                          <p:cBhvr>
                                            <p:cTn id="93" dur="500" fill="hold"/>
                                            <p:tgtEl>
                                              <p:spTgt spid="53"/>
                                            </p:tgtEl>
                                            <p:attrNameLst>
                                              <p:attrName>ppt_w</p:attrName>
                                            </p:attrNameLst>
                                          </p:cBhvr>
                                          <p:tavLst>
                                            <p:tav tm="0">
                                              <p:val>
                                                <p:fltVal val="0"/>
                                              </p:val>
                                            </p:tav>
                                            <p:tav tm="100000">
                                              <p:val>
                                                <p:strVal val="#ppt_w"/>
                                              </p:val>
                                            </p:tav>
                                          </p:tavLst>
                                        </p:anim>
                                        <p:anim calcmode="lin" valueType="num">
                                          <p:cBhvr>
                                            <p:cTn id="94" dur="500" fill="hold"/>
                                            <p:tgtEl>
                                              <p:spTgt spid="53"/>
                                            </p:tgtEl>
                                            <p:attrNameLst>
                                              <p:attrName>ppt_h</p:attrName>
                                            </p:attrNameLst>
                                          </p:cBhvr>
                                          <p:tavLst>
                                            <p:tav tm="0">
                                              <p:val>
                                                <p:fltVal val="0"/>
                                              </p:val>
                                            </p:tav>
                                            <p:tav tm="100000">
                                              <p:val>
                                                <p:strVal val="#ppt_h"/>
                                              </p:val>
                                            </p:tav>
                                          </p:tavLst>
                                        </p:anim>
                                        <p:anim calcmode="lin" valueType="num">
                                          <p:cBhvr>
                                            <p:cTn id="95" dur="500" fill="hold"/>
                                            <p:tgtEl>
                                              <p:spTgt spid="53"/>
                                            </p:tgtEl>
                                            <p:attrNameLst>
                                              <p:attrName>ppt_x</p:attrName>
                                            </p:attrNameLst>
                                          </p:cBhvr>
                                          <p:tavLst>
                                            <p:tav tm="0">
                                              <p:val>
                                                <p:fltVal val="0.5"/>
                                              </p:val>
                                            </p:tav>
                                            <p:tav tm="100000">
                                              <p:val>
                                                <p:strVal val="#ppt_x"/>
                                              </p:val>
                                            </p:tav>
                                          </p:tavLst>
                                        </p:anim>
                                        <p:anim calcmode="lin" valueType="num">
                                          <p:cBhvr>
                                            <p:cTn id="96" dur="500" fill="hold"/>
                                            <p:tgtEl>
                                              <p:spTgt spid="5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 calcmode="lin" valueType="num">
                                          <p:cBhvr>
                                            <p:cTn id="101" dur="500" fill="hold"/>
                                            <p:tgtEl>
                                              <p:spTgt spid="56"/>
                                            </p:tgtEl>
                                            <p:attrNameLst>
                                              <p:attrName>ppt_x</p:attrName>
                                            </p:attrNameLst>
                                          </p:cBhvr>
                                          <p:tavLst>
                                            <p:tav tm="0">
                                              <p:val>
                                                <p:fltVal val="0.5"/>
                                              </p:val>
                                            </p:tav>
                                            <p:tav tm="100000">
                                              <p:val>
                                                <p:strVal val="#ppt_x"/>
                                              </p:val>
                                            </p:tav>
                                          </p:tavLst>
                                        </p:anim>
                                        <p:anim calcmode="lin" valueType="num">
                                          <p:cBhvr>
                                            <p:cTn id="102" dur="500" fill="hold"/>
                                            <p:tgtEl>
                                              <p:spTgt spid="5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59"/>
                                            </p:tgtEl>
                                            <p:attrNameLst>
                                              <p:attrName>style.visibility</p:attrName>
                                            </p:attrNameLst>
                                          </p:cBhvr>
                                          <p:to>
                                            <p:strVal val="visible"/>
                                          </p:to>
                                        </p:set>
                                        <p:anim calcmode="lin" valueType="num">
                                          <p:cBhvr>
                                            <p:cTn id="105" dur="500" fill="hold"/>
                                            <p:tgtEl>
                                              <p:spTgt spid="59"/>
                                            </p:tgtEl>
                                            <p:attrNameLst>
                                              <p:attrName>ppt_w</p:attrName>
                                            </p:attrNameLst>
                                          </p:cBhvr>
                                          <p:tavLst>
                                            <p:tav tm="0">
                                              <p:val>
                                                <p:fltVal val="0"/>
                                              </p:val>
                                            </p:tav>
                                            <p:tav tm="100000">
                                              <p:val>
                                                <p:strVal val="#ppt_w"/>
                                              </p:val>
                                            </p:tav>
                                          </p:tavLst>
                                        </p:anim>
                                        <p:anim calcmode="lin" valueType="num">
                                          <p:cBhvr>
                                            <p:cTn id="106" dur="500" fill="hold"/>
                                            <p:tgtEl>
                                              <p:spTgt spid="59"/>
                                            </p:tgtEl>
                                            <p:attrNameLst>
                                              <p:attrName>ppt_h</p:attrName>
                                            </p:attrNameLst>
                                          </p:cBhvr>
                                          <p:tavLst>
                                            <p:tav tm="0">
                                              <p:val>
                                                <p:fltVal val="0"/>
                                              </p:val>
                                            </p:tav>
                                            <p:tav tm="100000">
                                              <p:val>
                                                <p:strVal val="#ppt_h"/>
                                              </p:val>
                                            </p:tav>
                                          </p:tavLst>
                                        </p:anim>
                                        <p:anim calcmode="lin" valueType="num">
                                          <p:cBhvr>
                                            <p:cTn id="107" dur="500" fill="hold"/>
                                            <p:tgtEl>
                                              <p:spTgt spid="59"/>
                                            </p:tgtEl>
                                            <p:attrNameLst>
                                              <p:attrName>ppt_x</p:attrName>
                                            </p:attrNameLst>
                                          </p:cBhvr>
                                          <p:tavLst>
                                            <p:tav tm="0">
                                              <p:val>
                                                <p:fltVal val="0.5"/>
                                              </p:val>
                                            </p:tav>
                                            <p:tav tm="100000">
                                              <p:val>
                                                <p:strVal val="#ppt_x"/>
                                              </p:val>
                                            </p:tav>
                                          </p:tavLst>
                                        </p:anim>
                                        <p:anim calcmode="lin" valueType="num">
                                          <p:cBhvr>
                                            <p:cTn id="108" dur="500" fill="hold"/>
                                            <p:tgtEl>
                                              <p:spTgt spid="5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fltVal val="0"/>
                                              </p:val>
                                            </p:tav>
                                            <p:tav tm="100000">
                                              <p:val>
                                                <p:strVal val="#ppt_h"/>
                                              </p:val>
                                            </p:tav>
                                          </p:tavLst>
                                        </p:anim>
                                        <p:anim calcmode="lin" valueType="num">
                                          <p:cBhvr>
                                            <p:cTn id="113" dur="500" fill="hold"/>
                                            <p:tgtEl>
                                              <p:spTgt spid="62"/>
                                            </p:tgtEl>
                                            <p:attrNameLst>
                                              <p:attrName>ppt_x</p:attrName>
                                            </p:attrNameLst>
                                          </p:cBhvr>
                                          <p:tavLst>
                                            <p:tav tm="0">
                                              <p:val>
                                                <p:fltVal val="0.5"/>
                                              </p:val>
                                            </p:tav>
                                            <p:tav tm="100000">
                                              <p:val>
                                                <p:strVal val="#ppt_x"/>
                                              </p:val>
                                            </p:tav>
                                          </p:tavLst>
                                        </p:anim>
                                        <p:anim calcmode="lin" valueType="num">
                                          <p:cBhvr>
                                            <p:cTn id="114" dur="500" fill="hold"/>
                                            <p:tgtEl>
                                              <p:spTgt spid="62"/>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5"/>
                                            </p:tgtEl>
                                            <p:attrNameLst>
                                              <p:attrName>style.visibility</p:attrName>
                                            </p:attrNameLst>
                                          </p:cBhvr>
                                          <p:to>
                                            <p:strVal val="visible"/>
                                          </p:to>
                                        </p:set>
                                        <p:anim calcmode="lin" valueType="num">
                                          <p:cBhvr>
                                            <p:cTn id="117" dur="500" fill="hold"/>
                                            <p:tgtEl>
                                              <p:spTgt spid="65"/>
                                            </p:tgtEl>
                                            <p:attrNameLst>
                                              <p:attrName>ppt_w</p:attrName>
                                            </p:attrNameLst>
                                          </p:cBhvr>
                                          <p:tavLst>
                                            <p:tav tm="0">
                                              <p:val>
                                                <p:fltVal val="0"/>
                                              </p:val>
                                            </p:tav>
                                            <p:tav tm="100000">
                                              <p:val>
                                                <p:strVal val="#ppt_w"/>
                                              </p:val>
                                            </p:tav>
                                          </p:tavLst>
                                        </p:anim>
                                        <p:anim calcmode="lin" valueType="num">
                                          <p:cBhvr>
                                            <p:cTn id="118" dur="500" fill="hold"/>
                                            <p:tgtEl>
                                              <p:spTgt spid="65"/>
                                            </p:tgtEl>
                                            <p:attrNameLst>
                                              <p:attrName>ppt_h</p:attrName>
                                            </p:attrNameLst>
                                          </p:cBhvr>
                                          <p:tavLst>
                                            <p:tav tm="0">
                                              <p:val>
                                                <p:fltVal val="0"/>
                                              </p:val>
                                            </p:tav>
                                            <p:tav tm="100000">
                                              <p:val>
                                                <p:strVal val="#ppt_h"/>
                                              </p:val>
                                            </p:tav>
                                          </p:tavLst>
                                        </p:anim>
                                        <p:anim calcmode="lin" valueType="num">
                                          <p:cBhvr>
                                            <p:cTn id="119" dur="500" fill="hold"/>
                                            <p:tgtEl>
                                              <p:spTgt spid="65"/>
                                            </p:tgtEl>
                                            <p:attrNameLst>
                                              <p:attrName>ppt_x</p:attrName>
                                            </p:attrNameLst>
                                          </p:cBhvr>
                                          <p:tavLst>
                                            <p:tav tm="0">
                                              <p:val>
                                                <p:fltVal val="0.5"/>
                                              </p:val>
                                            </p:tav>
                                            <p:tav tm="100000">
                                              <p:val>
                                                <p:strVal val="#ppt_x"/>
                                              </p:val>
                                            </p:tav>
                                          </p:tavLst>
                                        </p:anim>
                                        <p:anim calcmode="lin" valueType="num">
                                          <p:cBhvr>
                                            <p:cTn id="120" dur="500" fill="hold"/>
                                            <p:tgtEl>
                                              <p:spTgt spid="65"/>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68"/>
                                            </p:tgtEl>
                                            <p:attrNameLst>
                                              <p:attrName>style.visibility</p:attrName>
                                            </p:attrNameLst>
                                          </p:cBhvr>
                                          <p:to>
                                            <p:strVal val="visible"/>
                                          </p:to>
                                        </p:set>
                                        <p:anim calcmode="lin" valueType="num">
                                          <p:cBhvr>
                                            <p:cTn id="123" dur="500" fill="hold"/>
                                            <p:tgtEl>
                                              <p:spTgt spid="68"/>
                                            </p:tgtEl>
                                            <p:attrNameLst>
                                              <p:attrName>ppt_w</p:attrName>
                                            </p:attrNameLst>
                                          </p:cBhvr>
                                          <p:tavLst>
                                            <p:tav tm="0">
                                              <p:val>
                                                <p:fltVal val="0"/>
                                              </p:val>
                                            </p:tav>
                                            <p:tav tm="100000">
                                              <p:val>
                                                <p:strVal val="#ppt_w"/>
                                              </p:val>
                                            </p:tav>
                                          </p:tavLst>
                                        </p:anim>
                                        <p:anim calcmode="lin" valueType="num">
                                          <p:cBhvr>
                                            <p:cTn id="124" dur="500" fill="hold"/>
                                            <p:tgtEl>
                                              <p:spTgt spid="68"/>
                                            </p:tgtEl>
                                            <p:attrNameLst>
                                              <p:attrName>ppt_h</p:attrName>
                                            </p:attrNameLst>
                                          </p:cBhvr>
                                          <p:tavLst>
                                            <p:tav tm="0">
                                              <p:val>
                                                <p:fltVal val="0"/>
                                              </p:val>
                                            </p:tav>
                                            <p:tav tm="100000">
                                              <p:val>
                                                <p:strVal val="#ppt_h"/>
                                              </p:val>
                                            </p:tav>
                                          </p:tavLst>
                                        </p:anim>
                                        <p:anim calcmode="lin" valueType="num">
                                          <p:cBhvr>
                                            <p:cTn id="125" dur="500" fill="hold"/>
                                            <p:tgtEl>
                                              <p:spTgt spid="68"/>
                                            </p:tgtEl>
                                            <p:attrNameLst>
                                              <p:attrName>ppt_x</p:attrName>
                                            </p:attrNameLst>
                                          </p:cBhvr>
                                          <p:tavLst>
                                            <p:tav tm="0">
                                              <p:val>
                                                <p:fltVal val="0.5"/>
                                              </p:val>
                                            </p:tav>
                                            <p:tav tm="100000">
                                              <p:val>
                                                <p:strVal val="#ppt_x"/>
                                              </p:val>
                                            </p:tav>
                                          </p:tavLst>
                                        </p:anim>
                                        <p:anim calcmode="lin" valueType="num">
                                          <p:cBhvr>
                                            <p:cTn id="126" dur="500" fill="hold"/>
                                            <p:tgtEl>
                                              <p:spTgt spid="68"/>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2"/>
                                            </p:tgtEl>
                                          </p:cBhvr>
                                        </p:animEffect>
                                        <p:animScale>
                                          <p:cBhvr>
                                            <p:cTn id="129" dur="250" autoRev="1" fill="hold"/>
                                            <p:tgtEl>
                                              <p:spTgt spid="32"/>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3"/>
                                            </p:tgtEl>
                                          </p:cBhvr>
                                        </p:animEffect>
                                        <p:animScale>
                                          <p:cBhvr>
                                            <p:cTn id="132" dur="250" autoRev="1" fill="hold"/>
                                            <p:tgtEl>
                                              <p:spTgt spid="53"/>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59"/>
                                            </p:tgtEl>
                                          </p:cBhvr>
                                        </p:animEffect>
                                        <p:animScale>
                                          <p:cBhvr>
                                            <p:cTn id="135" dur="250" autoRev="1" fill="hold"/>
                                            <p:tgtEl>
                                              <p:spTgt spid="59"/>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2"/>
                                            </p:tgtEl>
                                          </p:cBhvr>
                                        </p:animEffect>
                                        <p:animScale>
                                          <p:cBhvr>
                                            <p:cTn id="138" dur="250" autoRev="1" fill="hold"/>
                                            <p:tgtEl>
                                              <p:spTgt spid="62"/>
                                            </p:tgtEl>
                                          </p:cBhvr>
                                          <p:by x="105000" y="105000"/>
                                        </p:animScale>
                                      </p:childTnLst>
                                    </p:cTn>
                                  </p:par>
                                </p:childTnLst>
                              </p:cTn>
                            </p:par>
                            <p:par>
                              <p:cTn id="139" fill="hold">
                                <p:stCondLst>
                                  <p:cond delay="6610"/>
                                </p:stCondLst>
                                <p:childTnLst>
                                  <p:par>
                                    <p:cTn id="140" presetID="10" presetClass="entr" presetSubtype="0" fill="hold" grpId="0" nodeType="afterEffect">
                                      <p:stCondLst>
                                        <p:cond delay="0"/>
                                      </p:stCondLst>
                                      <p:childTnLst>
                                        <p:set>
                                          <p:cBhvr>
                                            <p:cTn id="141" dur="1" fill="hold">
                                              <p:stCondLst>
                                                <p:cond delay="0"/>
                                              </p:stCondLst>
                                            </p:cTn>
                                            <p:tgtEl>
                                              <p:spTgt spid="71"/>
                                            </p:tgtEl>
                                            <p:attrNameLst>
                                              <p:attrName>style.visibility</p:attrName>
                                            </p:attrNameLst>
                                          </p:cBhvr>
                                          <p:to>
                                            <p:strVal val="visible"/>
                                          </p:to>
                                        </p:set>
                                        <p:animEffect transition="in" filter="fade">
                                          <p:cBhvr>
                                            <p:cTn id="14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0" grpId="0"/>
          <p:bldP spid="21" grpId="0"/>
          <p:bldP spid="22" grpId="0"/>
          <p:bldP spid="23" grpId="0"/>
          <p:bldP spid="31"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1500" fill="hold"/>
                                            <p:tgtEl>
                                              <p:spTgt spid="15"/>
                                            </p:tgtEl>
                                            <p:attrNameLst>
                                              <p:attrName>ppt_x</p:attrName>
                                            </p:attrNameLst>
                                          </p:cBhvr>
                                          <p:tavLst>
                                            <p:tav tm="0">
                                              <p:val>
                                                <p:strVal val="0-#ppt_w/2"/>
                                              </p:val>
                                            </p:tav>
                                            <p:tav tm="100000">
                                              <p:val>
                                                <p:strVal val="#ppt_x"/>
                                              </p:val>
                                            </p:tav>
                                          </p:tavLst>
                                        </p:anim>
                                        <p:anim calcmode="lin" valueType="num">
                                          <p:cBhvr additive="base">
                                            <p:cTn id="11" dur="15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1+#ppt_h/2"/>
                                              </p:val>
                                            </p:tav>
                                            <p:tav tm="100000">
                                              <p:val>
                                                <p:strVal val="#ppt_y"/>
                                              </p:val>
                                            </p:tav>
                                          </p:tavLst>
                                        </p:anim>
                                      </p:childTnLst>
                                    </p:cTn>
                                  </p:par>
                                </p:childTnLst>
                              </p:cTn>
                            </p:par>
                            <p:par>
                              <p:cTn id="48" fill="hold">
                                <p:stCondLst>
                                  <p:cond delay="4300"/>
                                </p:stCondLst>
                                <p:childTnLst>
                                  <p:par>
                                    <p:cTn id="49" presetID="23" presetClass="entr" presetSubtype="52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 calcmode="lin" valueType="num">
                                          <p:cBhvr>
                                            <p:cTn id="53" dur="500" fill="hold"/>
                                            <p:tgtEl>
                                              <p:spTgt spid="32"/>
                                            </p:tgtEl>
                                            <p:attrNameLst>
                                              <p:attrName>ppt_x</p:attrName>
                                            </p:attrNameLst>
                                          </p:cBhvr>
                                          <p:tavLst>
                                            <p:tav tm="0">
                                              <p:val>
                                                <p:fltVal val="0.5"/>
                                              </p:val>
                                            </p:tav>
                                            <p:tav tm="100000">
                                              <p:val>
                                                <p:strVal val="#ppt_x"/>
                                              </p:val>
                                            </p:tav>
                                          </p:tavLst>
                                        </p:anim>
                                        <p:anim calcmode="lin" valueType="num">
                                          <p:cBhvr>
                                            <p:cTn id="54" dur="500" fill="hold"/>
                                            <p:tgtEl>
                                              <p:spTgt spid="3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 calcmode="lin" valueType="num">
                                          <p:cBhvr>
                                            <p:cTn id="59" dur="500" fill="hold"/>
                                            <p:tgtEl>
                                              <p:spTgt spid="35"/>
                                            </p:tgtEl>
                                            <p:attrNameLst>
                                              <p:attrName>ppt_x</p:attrName>
                                            </p:attrNameLst>
                                          </p:cBhvr>
                                          <p:tavLst>
                                            <p:tav tm="0">
                                              <p:val>
                                                <p:fltVal val="0.5"/>
                                              </p:val>
                                            </p:tav>
                                            <p:tav tm="100000">
                                              <p:val>
                                                <p:strVal val="#ppt_x"/>
                                              </p:val>
                                            </p:tav>
                                          </p:tavLst>
                                        </p:anim>
                                        <p:anim calcmode="lin" valueType="num">
                                          <p:cBhvr>
                                            <p:cTn id="60" dur="500" fill="hold"/>
                                            <p:tgtEl>
                                              <p:spTgt spid="3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 calcmode="lin" valueType="num">
                                          <p:cBhvr>
                                            <p:cTn id="65" dur="500" fill="hold"/>
                                            <p:tgtEl>
                                              <p:spTgt spid="38"/>
                                            </p:tgtEl>
                                            <p:attrNameLst>
                                              <p:attrName>ppt_x</p:attrName>
                                            </p:attrNameLst>
                                          </p:cBhvr>
                                          <p:tavLst>
                                            <p:tav tm="0">
                                              <p:val>
                                                <p:fltVal val="0.5"/>
                                              </p:val>
                                            </p:tav>
                                            <p:tav tm="100000">
                                              <p:val>
                                                <p:strVal val="#ppt_x"/>
                                              </p:val>
                                            </p:tav>
                                          </p:tavLst>
                                        </p:anim>
                                        <p:anim calcmode="lin" valueType="num">
                                          <p:cBhvr>
                                            <p:cTn id="66" dur="500" fill="hold"/>
                                            <p:tgtEl>
                                              <p:spTgt spid="3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 calcmode="lin" valueType="num">
                                          <p:cBhvr>
                                            <p:cTn id="77" dur="500" fill="hold"/>
                                            <p:tgtEl>
                                              <p:spTgt spid="44"/>
                                            </p:tgtEl>
                                            <p:attrNameLst>
                                              <p:attrName>ppt_x</p:attrName>
                                            </p:attrNameLst>
                                          </p:cBhvr>
                                          <p:tavLst>
                                            <p:tav tm="0">
                                              <p:val>
                                                <p:fltVal val="0.5"/>
                                              </p:val>
                                            </p:tav>
                                            <p:tav tm="100000">
                                              <p:val>
                                                <p:strVal val="#ppt_x"/>
                                              </p:val>
                                            </p:tav>
                                          </p:tavLst>
                                        </p:anim>
                                        <p:anim calcmode="lin" valueType="num">
                                          <p:cBhvr>
                                            <p:cTn id="78" dur="500" fill="hold"/>
                                            <p:tgtEl>
                                              <p:spTgt spid="4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 calcmode="lin" valueType="num">
                                          <p:cBhvr>
                                            <p:cTn id="83" dur="500" fill="hold"/>
                                            <p:tgtEl>
                                              <p:spTgt spid="47"/>
                                            </p:tgtEl>
                                            <p:attrNameLst>
                                              <p:attrName>ppt_x</p:attrName>
                                            </p:attrNameLst>
                                          </p:cBhvr>
                                          <p:tavLst>
                                            <p:tav tm="0">
                                              <p:val>
                                                <p:fltVal val="0.5"/>
                                              </p:val>
                                            </p:tav>
                                            <p:tav tm="100000">
                                              <p:val>
                                                <p:strVal val="#ppt_x"/>
                                              </p:val>
                                            </p:tav>
                                          </p:tavLst>
                                        </p:anim>
                                        <p:anim calcmode="lin" valueType="num">
                                          <p:cBhvr>
                                            <p:cTn id="84" dur="500" fill="hold"/>
                                            <p:tgtEl>
                                              <p:spTgt spid="4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0"/>
                                            </p:tgtEl>
                                            <p:attrNameLst>
                                              <p:attrName>style.visibility</p:attrName>
                                            </p:attrNameLst>
                                          </p:cBhvr>
                                          <p:to>
                                            <p:strVal val="visible"/>
                                          </p:to>
                                        </p:set>
                                        <p:anim calcmode="lin" valueType="num">
                                          <p:cBhvr>
                                            <p:cTn id="87" dur="500" fill="hold"/>
                                            <p:tgtEl>
                                              <p:spTgt spid="50"/>
                                            </p:tgtEl>
                                            <p:attrNameLst>
                                              <p:attrName>ppt_w</p:attrName>
                                            </p:attrNameLst>
                                          </p:cBhvr>
                                          <p:tavLst>
                                            <p:tav tm="0">
                                              <p:val>
                                                <p:fltVal val="0"/>
                                              </p:val>
                                            </p:tav>
                                            <p:tav tm="100000">
                                              <p:val>
                                                <p:strVal val="#ppt_w"/>
                                              </p:val>
                                            </p:tav>
                                          </p:tavLst>
                                        </p:anim>
                                        <p:anim calcmode="lin" valueType="num">
                                          <p:cBhvr>
                                            <p:cTn id="88" dur="500" fill="hold"/>
                                            <p:tgtEl>
                                              <p:spTgt spid="50"/>
                                            </p:tgtEl>
                                            <p:attrNameLst>
                                              <p:attrName>ppt_h</p:attrName>
                                            </p:attrNameLst>
                                          </p:cBhvr>
                                          <p:tavLst>
                                            <p:tav tm="0">
                                              <p:val>
                                                <p:fltVal val="0"/>
                                              </p:val>
                                            </p:tav>
                                            <p:tav tm="100000">
                                              <p:val>
                                                <p:strVal val="#ppt_h"/>
                                              </p:val>
                                            </p:tav>
                                          </p:tavLst>
                                        </p:anim>
                                        <p:anim calcmode="lin" valueType="num">
                                          <p:cBhvr>
                                            <p:cTn id="89" dur="500" fill="hold"/>
                                            <p:tgtEl>
                                              <p:spTgt spid="50"/>
                                            </p:tgtEl>
                                            <p:attrNameLst>
                                              <p:attrName>ppt_x</p:attrName>
                                            </p:attrNameLst>
                                          </p:cBhvr>
                                          <p:tavLst>
                                            <p:tav tm="0">
                                              <p:val>
                                                <p:fltVal val="0.5"/>
                                              </p:val>
                                            </p:tav>
                                            <p:tav tm="100000">
                                              <p:val>
                                                <p:strVal val="#ppt_x"/>
                                              </p:val>
                                            </p:tav>
                                          </p:tavLst>
                                        </p:anim>
                                        <p:anim calcmode="lin" valueType="num">
                                          <p:cBhvr>
                                            <p:cTn id="90" dur="500" fill="hold"/>
                                            <p:tgtEl>
                                              <p:spTgt spid="5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3"/>
                                            </p:tgtEl>
                                            <p:attrNameLst>
                                              <p:attrName>style.visibility</p:attrName>
                                            </p:attrNameLst>
                                          </p:cBhvr>
                                          <p:to>
                                            <p:strVal val="visible"/>
                                          </p:to>
                                        </p:set>
                                        <p:anim calcmode="lin" valueType="num">
                                          <p:cBhvr>
                                            <p:cTn id="93" dur="500" fill="hold"/>
                                            <p:tgtEl>
                                              <p:spTgt spid="53"/>
                                            </p:tgtEl>
                                            <p:attrNameLst>
                                              <p:attrName>ppt_w</p:attrName>
                                            </p:attrNameLst>
                                          </p:cBhvr>
                                          <p:tavLst>
                                            <p:tav tm="0">
                                              <p:val>
                                                <p:fltVal val="0"/>
                                              </p:val>
                                            </p:tav>
                                            <p:tav tm="100000">
                                              <p:val>
                                                <p:strVal val="#ppt_w"/>
                                              </p:val>
                                            </p:tav>
                                          </p:tavLst>
                                        </p:anim>
                                        <p:anim calcmode="lin" valueType="num">
                                          <p:cBhvr>
                                            <p:cTn id="94" dur="500" fill="hold"/>
                                            <p:tgtEl>
                                              <p:spTgt spid="53"/>
                                            </p:tgtEl>
                                            <p:attrNameLst>
                                              <p:attrName>ppt_h</p:attrName>
                                            </p:attrNameLst>
                                          </p:cBhvr>
                                          <p:tavLst>
                                            <p:tav tm="0">
                                              <p:val>
                                                <p:fltVal val="0"/>
                                              </p:val>
                                            </p:tav>
                                            <p:tav tm="100000">
                                              <p:val>
                                                <p:strVal val="#ppt_h"/>
                                              </p:val>
                                            </p:tav>
                                          </p:tavLst>
                                        </p:anim>
                                        <p:anim calcmode="lin" valueType="num">
                                          <p:cBhvr>
                                            <p:cTn id="95" dur="500" fill="hold"/>
                                            <p:tgtEl>
                                              <p:spTgt spid="53"/>
                                            </p:tgtEl>
                                            <p:attrNameLst>
                                              <p:attrName>ppt_x</p:attrName>
                                            </p:attrNameLst>
                                          </p:cBhvr>
                                          <p:tavLst>
                                            <p:tav tm="0">
                                              <p:val>
                                                <p:fltVal val="0.5"/>
                                              </p:val>
                                            </p:tav>
                                            <p:tav tm="100000">
                                              <p:val>
                                                <p:strVal val="#ppt_x"/>
                                              </p:val>
                                            </p:tav>
                                          </p:tavLst>
                                        </p:anim>
                                        <p:anim calcmode="lin" valueType="num">
                                          <p:cBhvr>
                                            <p:cTn id="96" dur="500" fill="hold"/>
                                            <p:tgtEl>
                                              <p:spTgt spid="5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 calcmode="lin" valueType="num">
                                          <p:cBhvr>
                                            <p:cTn id="101" dur="500" fill="hold"/>
                                            <p:tgtEl>
                                              <p:spTgt spid="56"/>
                                            </p:tgtEl>
                                            <p:attrNameLst>
                                              <p:attrName>ppt_x</p:attrName>
                                            </p:attrNameLst>
                                          </p:cBhvr>
                                          <p:tavLst>
                                            <p:tav tm="0">
                                              <p:val>
                                                <p:fltVal val="0.5"/>
                                              </p:val>
                                            </p:tav>
                                            <p:tav tm="100000">
                                              <p:val>
                                                <p:strVal val="#ppt_x"/>
                                              </p:val>
                                            </p:tav>
                                          </p:tavLst>
                                        </p:anim>
                                        <p:anim calcmode="lin" valueType="num">
                                          <p:cBhvr>
                                            <p:cTn id="102" dur="500" fill="hold"/>
                                            <p:tgtEl>
                                              <p:spTgt spid="5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59"/>
                                            </p:tgtEl>
                                            <p:attrNameLst>
                                              <p:attrName>style.visibility</p:attrName>
                                            </p:attrNameLst>
                                          </p:cBhvr>
                                          <p:to>
                                            <p:strVal val="visible"/>
                                          </p:to>
                                        </p:set>
                                        <p:anim calcmode="lin" valueType="num">
                                          <p:cBhvr>
                                            <p:cTn id="105" dur="500" fill="hold"/>
                                            <p:tgtEl>
                                              <p:spTgt spid="59"/>
                                            </p:tgtEl>
                                            <p:attrNameLst>
                                              <p:attrName>ppt_w</p:attrName>
                                            </p:attrNameLst>
                                          </p:cBhvr>
                                          <p:tavLst>
                                            <p:tav tm="0">
                                              <p:val>
                                                <p:fltVal val="0"/>
                                              </p:val>
                                            </p:tav>
                                            <p:tav tm="100000">
                                              <p:val>
                                                <p:strVal val="#ppt_w"/>
                                              </p:val>
                                            </p:tav>
                                          </p:tavLst>
                                        </p:anim>
                                        <p:anim calcmode="lin" valueType="num">
                                          <p:cBhvr>
                                            <p:cTn id="106" dur="500" fill="hold"/>
                                            <p:tgtEl>
                                              <p:spTgt spid="59"/>
                                            </p:tgtEl>
                                            <p:attrNameLst>
                                              <p:attrName>ppt_h</p:attrName>
                                            </p:attrNameLst>
                                          </p:cBhvr>
                                          <p:tavLst>
                                            <p:tav tm="0">
                                              <p:val>
                                                <p:fltVal val="0"/>
                                              </p:val>
                                            </p:tav>
                                            <p:tav tm="100000">
                                              <p:val>
                                                <p:strVal val="#ppt_h"/>
                                              </p:val>
                                            </p:tav>
                                          </p:tavLst>
                                        </p:anim>
                                        <p:anim calcmode="lin" valueType="num">
                                          <p:cBhvr>
                                            <p:cTn id="107" dur="500" fill="hold"/>
                                            <p:tgtEl>
                                              <p:spTgt spid="59"/>
                                            </p:tgtEl>
                                            <p:attrNameLst>
                                              <p:attrName>ppt_x</p:attrName>
                                            </p:attrNameLst>
                                          </p:cBhvr>
                                          <p:tavLst>
                                            <p:tav tm="0">
                                              <p:val>
                                                <p:fltVal val="0.5"/>
                                              </p:val>
                                            </p:tav>
                                            <p:tav tm="100000">
                                              <p:val>
                                                <p:strVal val="#ppt_x"/>
                                              </p:val>
                                            </p:tav>
                                          </p:tavLst>
                                        </p:anim>
                                        <p:anim calcmode="lin" valueType="num">
                                          <p:cBhvr>
                                            <p:cTn id="108" dur="500" fill="hold"/>
                                            <p:tgtEl>
                                              <p:spTgt spid="5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fltVal val="0"/>
                                              </p:val>
                                            </p:tav>
                                            <p:tav tm="100000">
                                              <p:val>
                                                <p:strVal val="#ppt_h"/>
                                              </p:val>
                                            </p:tav>
                                          </p:tavLst>
                                        </p:anim>
                                        <p:anim calcmode="lin" valueType="num">
                                          <p:cBhvr>
                                            <p:cTn id="113" dur="500" fill="hold"/>
                                            <p:tgtEl>
                                              <p:spTgt spid="62"/>
                                            </p:tgtEl>
                                            <p:attrNameLst>
                                              <p:attrName>ppt_x</p:attrName>
                                            </p:attrNameLst>
                                          </p:cBhvr>
                                          <p:tavLst>
                                            <p:tav tm="0">
                                              <p:val>
                                                <p:fltVal val="0.5"/>
                                              </p:val>
                                            </p:tav>
                                            <p:tav tm="100000">
                                              <p:val>
                                                <p:strVal val="#ppt_x"/>
                                              </p:val>
                                            </p:tav>
                                          </p:tavLst>
                                        </p:anim>
                                        <p:anim calcmode="lin" valueType="num">
                                          <p:cBhvr>
                                            <p:cTn id="114" dur="500" fill="hold"/>
                                            <p:tgtEl>
                                              <p:spTgt spid="62"/>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5"/>
                                            </p:tgtEl>
                                            <p:attrNameLst>
                                              <p:attrName>style.visibility</p:attrName>
                                            </p:attrNameLst>
                                          </p:cBhvr>
                                          <p:to>
                                            <p:strVal val="visible"/>
                                          </p:to>
                                        </p:set>
                                        <p:anim calcmode="lin" valueType="num">
                                          <p:cBhvr>
                                            <p:cTn id="117" dur="500" fill="hold"/>
                                            <p:tgtEl>
                                              <p:spTgt spid="65"/>
                                            </p:tgtEl>
                                            <p:attrNameLst>
                                              <p:attrName>ppt_w</p:attrName>
                                            </p:attrNameLst>
                                          </p:cBhvr>
                                          <p:tavLst>
                                            <p:tav tm="0">
                                              <p:val>
                                                <p:fltVal val="0"/>
                                              </p:val>
                                            </p:tav>
                                            <p:tav tm="100000">
                                              <p:val>
                                                <p:strVal val="#ppt_w"/>
                                              </p:val>
                                            </p:tav>
                                          </p:tavLst>
                                        </p:anim>
                                        <p:anim calcmode="lin" valueType="num">
                                          <p:cBhvr>
                                            <p:cTn id="118" dur="500" fill="hold"/>
                                            <p:tgtEl>
                                              <p:spTgt spid="65"/>
                                            </p:tgtEl>
                                            <p:attrNameLst>
                                              <p:attrName>ppt_h</p:attrName>
                                            </p:attrNameLst>
                                          </p:cBhvr>
                                          <p:tavLst>
                                            <p:tav tm="0">
                                              <p:val>
                                                <p:fltVal val="0"/>
                                              </p:val>
                                            </p:tav>
                                            <p:tav tm="100000">
                                              <p:val>
                                                <p:strVal val="#ppt_h"/>
                                              </p:val>
                                            </p:tav>
                                          </p:tavLst>
                                        </p:anim>
                                        <p:anim calcmode="lin" valueType="num">
                                          <p:cBhvr>
                                            <p:cTn id="119" dur="500" fill="hold"/>
                                            <p:tgtEl>
                                              <p:spTgt spid="65"/>
                                            </p:tgtEl>
                                            <p:attrNameLst>
                                              <p:attrName>ppt_x</p:attrName>
                                            </p:attrNameLst>
                                          </p:cBhvr>
                                          <p:tavLst>
                                            <p:tav tm="0">
                                              <p:val>
                                                <p:fltVal val="0.5"/>
                                              </p:val>
                                            </p:tav>
                                            <p:tav tm="100000">
                                              <p:val>
                                                <p:strVal val="#ppt_x"/>
                                              </p:val>
                                            </p:tav>
                                          </p:tavLst>
                                        </p:anim>
                                        <p:anim calcmode="lin" valueType="num">
                                          <p:cBhvr>
                                            <p:cTn id="120" dur="500" fill="hold"/>
                                            <p:tgtEl>
                                              <p:spTgt spid="65"/>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68"/>
                                            </p:tgtEl>
                                            <p:attrNameLst>
                                              <p:attrName>style.visibility</p:attrName>
                                            </p:attrNameLst>
                                          </p:cBhvr>
                                          <p:to>
                                            <p:strVal val="visible"/>
                                          </p:to>
                                        </p:set>
                                        <p:anim calcmode="lin" valueType="num">
                                          <p:cBhvr>
                                            <p:cTn id="123" dur="500" fill="hold"/>
                                            <p:tgtEl>
                                              <p:spTgt spid="68"/>
                                            </p:tgtEl>
                                            <p:attrNameLst>
                                              <p:attrName>ppt_w</p:attrName>
                                            </p:attrNameLst>
                                          </p:cBhvr>
                                          <p:tavLst>
                                            <p:tav tm="0">
                                              <p:val>
                                                <p:fltVal val="0"/>
                                              </p:val>
                                            </p:tav>
                                            <p:tav tm="100000">
                                              <p:val>
                                                <p:strVal val="#ppt_w"/>
                                              </p:val>
                                            </p:tav>
                                          </p:tavLst>
                                        </p:anim>
                                        <p:anim calcmode="lin" valueType="num">
                                          <p:cBhvr>
                                            <p:cTn id="124" dur="500" fill="hold"/>
                                            <p:tgtEl>
                                              <p:spTgt spid="68"/>
                                            </p:tgtEl>
                                            <p:attrNameLst>
                                              <p:attrName>ppt_h</p:attrName>
                                            </p:attrNameLst>
                                          </p:cBhvr>
                                          <p:tavLst>
                                            <p:tav tm="0">
                                              <p:val>
                                                <p:fltVal val="0"/>
                                              </p:val>
                                            </p:tav>
                                            <p:tav tm="100000">
                                              <p:val>
                                                <p:strVal val="#ppt_h"/>
                                              </p:val>
                                            </p:tav>
                                          </p:tavLst>
                                        </p:anim>
                                        <p:anim calcmode="lin" valueType="num">
                                          <p:cBhvr>
                                            <p:cTn id="125" dur="500" fill="hold"/>
                                            <p:tgtEl>
                                              <p:spTgt spid="68"/>
                                            </p:tgtEl>
                                            <p:attrNameLst>
                                              <p:attrName>ppt_x</p:attrName>
                                            </p:attrNameLst>
                                          </p:cBhvr>
                                          <p:tavLst>
                                            <p:tav tm="0">
                                              <p:val>
                                                <p:fltVal val="0.5"/>
                                              </p:val>
                                            </p:tav>
                                            <p:tav tm="100000">
                                              <p:val>
                                                <p:strVal val="#ppt_x"/>
                                              </p:val>
                                            </p:tav>
                                          </p:tavLst>
                                        </p:anim>
                                        <p:anim calcmode="lin" valueType="num">
                                          <p:cBhvr>
                                            <p:cTn id="126" dur="500" fill="hold"/>
                                            <p:tgtEl>
                                              <p:spTgt spid="68"/>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2"/>
                                            </p:tgtEl>
                                          </p:cBhvr>
                                        </p:animEffect>
                                        <p:animScale>
                                          <p:cBhvr>
                                            <p:cTn id="129" dur="250" autoRev="1" fill="hold"/>
                                            <p:tgtEl>
                                              <p:spTgt spid="32"/>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3"/>
                                            </p:tgtEl>
                                          </p:cBhvr>
                                        </p:animEffect>
                                        <p:animScale>
                                          <p:cBhvr>
                                            <p:cTn id="132" dur="250" autoRev="1" fill="hold"/>
                                            <p:tgtEl>
                                              <p:spTgt spid="53"/>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59"/>
                                            </p:tgtEl>
                                          </p:cBhvr>
                                        </p:animEffect>
                                        <p:animScale>
                                          <p:cBhvr>
                                            <p:cTn id="135" dur="250" autoRev="1" fill="hold"/>
                                            <p:tgtEl>
                                              <p:spTgt spid="59"/>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2"/>
                                            </p:tgtEl>
                                          </p:cBhvr>
                                        </p:animEffect>
                                        <p:animScale>
                                          <p:cBhvr>
                                            <p:cTn id="138" dur="250" autoRev="1" fill="hold"/>
                                            <p:tgtEl>
                                              <p:spTgt spid="62"/>
                                            </p:tgtEl>
                                          </p:cBhvr>
                                          <p:by x="105000" y="105000"/>
                                        </p:animScale>
                                      </p:childTnLst>
                                    </p:cTn>
                                  </p:par>
                                </p:childTnLst>
                              </p:cTn>
                            </p:par>
                            <p:par>
                              <p:cTn id="139" fill="hold">
                                <p:stCondLst>
                                  <p:cond delay="6610"/>
                                </p:stCondLst>
                                <p:childTnLst>
                                  <p:par>
                                    <p:cTn id="140" presetID="10" presetClass="entr" presetSubtype="0" fill="hold" grpId="0" nodeType="afterEffect">
                                      <p:stCondLst>
                                        <p:cond delay="0"/>
                                      </p:stCondLst>
                                      <p:childTnLst>
                                        <p:set>
                                          <p:cBhvr>
                                            <p:cTn id="141" dur="1" fill="hold">
                                              <p:stCondLst>
                                                <p:cond delay="0"/>
                                              </p:stCondLst>
                                            </p:cTn>
                                            <p:tgtEl>
                                              <p:spTgt spid="71"/>
                                            </p:tgtEl>
                                            <p:attrNameLst>
                                              <p:attrName>style.visibility</p:attrName>
                                            </p:attrNameLst>
                                          </p:cBhvr>
                                          <p:to>
                                            <p:strVal val="visible"/>
                                          </p:to>
                                        </p:set>
                                        <p:animEffect transition="in" filter="fade">
                                          <p:cBhvr>
                                            <p:cTn id="14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0" grpId="0"/>
          <p:bldP spid="21" grpId="0"/>
          <p:bldP spid="22" grpId="0"/>
          <p:bldP spid="23" grpId="0"/>
          <p:bldP spid="31" grpId="0"/>
          <p:bldP spid="7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管理提升方针</a:t>
            </a:r>
          </a:p>
        </p:txBody>
      </p:sp>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9954C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TextBox 10"/>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19702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方针一</a:t>
            </a: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9954C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16"/>
          <p:cNvSpPr txBox="1"/>
          <p:nvPr/>
        </p:nvSpPr>
        <p:spPr>
          <a:xfrm>
            <a:off x="5167267" y="1793343"/>
            <a:ext cx="1908342" cy="483337"/>
          </a:xfrm>
          <a:prstGeom prst="rect">
            <a:avLst/>
          </a:prstGeom>
          <a:noFill/>
        </p:spPr>
        <p:txBody>
          <a:bodyPr wrap="square" rtlCol="0">
            <a:spAutoFit/>
          </a:bodyPr>
          <a:lstStyle/>
          <a:p>
            <a:pPr>
              <a:lnSpc>
                <a:spcPct val="150000"/>
              </a:lnSpc>
            </a:pPr>
            <a:r>
              <a:rPr lang="zh-CN" altLang="en-US" sz="900" b="1" dirty="0">
                <a:solidFill>
                  <a:schemeClr val="tx1">
                    <a:lumMod val="75000"/>
                    <a:lumOff val="25000"/>
                  </a:schemeClr>
                </a:solidFill>
                <a:latin typeface="微软雅黑" pitchFamily="34" charset="-122"/>
                <a:ea typeface="微软雅黑" pitchFamily="34" charset="-122"/>
              </a:rPr>
              <a:t>亮亮图文旗舰店</a:t>
            </a:r>
          </a:p>
          <a:p>
            <a:pPr>
              <a:lnSpc>
                <a:spcPct val="150000"/>
              </a:lnSpc>
            </a:pPr>
            <a:r>
              <a:rPr lang="zh-CN" altLang="en-US" sz="900" b="1" dirty="0">
                <a:solidFill>
                  <a:schemeClr val="tx1">
                    <a:lumMod val="75000"/>
                    <a:lumOff val="25000"/>
                  </a:schemeClr>
                </a:solidFill>
                <a:latin typeface="微软雅黑" pitchFamily="34" charset="-122"/>
                <a:ea typeface="微软雅黑" pitchFamily="34" charset="-122"/>
              </a:rPr>
              <a:t>亮亮图文旗舰店</a:t>
            </a:r>
          </a:p>
        </p:txBody>
      </p:sp>
      <p:sp>
        <p:nvSpPr>
          <p:cNvPr id="18" name="TextBox 17"/>
          <p:cNvSpPr txBox="1"/>
          <p:nvPr/>
        </p:nvSpPr>
        <p:spPr>
          <a:xfrm>
            <a:off x="51706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方针二</a:t>
            </a:r>
          </a:p>
        </p:txBody>
      </p:sp>
      <p:sp>
        <p:nvSpPr>
          <p:cNvPr id="19" name="TextBox 18"/>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20" name="TextBox 19"/>
          <p:cNvSpPr txBox="1"/>
          <p:nvPr/>
        </p:nvSpPr>
        <p:spPr>
          <a:xfrm>
            <a:off x="3040351"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方针三</a:t>
            </a: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4"/>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26" name="TextBox 25"/>
          <p:cNvSpPr txBox="1"/>
          <p:nvPr/>
        </p:nvSpPr>
        <p:spPr>
          <a:xfrm>
            <a:off x="6313609"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方针四</a:t>
            </a:r>
          </a:p>
        </p:txBody>
      </p:sp>
      <p:sp>
        <p:nvSpPr>
          <p:cNvPr id="27" name="TextBox 2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500" fill="hold"/>
                                        <p:tgtEl>
                                          <p:spTgt spid="13"/>
                                        </p:tgtEl>
                                        <p:attrNameLst>
                                          <p:attrName>ppt_x</p:attrName>
                                        </p:attrNameLst>
                                      </p:cBhvr>
                                      <p:tavLst>
                                        <p:tav tm="0">
                                          <p:val>
                                            <p:strVal val="1+#ppt_w/2"/>
                                          </p:val>
                                        </p:tav>
                                        <p:tav tm="100000">
                                          <p:val>
                                            <p:strVal val="#ppt_x"/>
                                          </p:val>
                                        </p:tav>
                                      </p:tavLst>
                                    </p:anim>
                                    <p:anim calcmode="lin" valueType="num">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500" fill="hold"/>
                                        <p:tgtEl>
                                          <p:spTgt spid="3"/>
                                        </p:tgtEl>
                                        <p:attrNameLst>
                                          <p:attrName>ppt_x</p:attrName>
                                        </p:attrNameLst>
                                      </p:cBhvr>
                                      <p:tavLst>
                                        <p:tav tm="0">
                                          <p:val>
                                            <p:strVal val="0-#ppt_w/2"/>
                                          </p:val>
                                        </p:tav>
                                        <p:tav tm="100000">
                                          <p:val>
                                            <p:strVal val="#ppt_x"/>
                                          </p:val>
                                        </p:tav>
                                      </p:tavLst>
                                    </p:anim>
                                    <p:anim calcmode="lin" valueType="num">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500" fill="hold"/>
                                        <p:tgtEl>
                                          <p:spTgt spid="21"/>
                                        </p:tgtEl>
                                        <p:attrNameLst>
                                          <p:attrName>ppt_x</p:attrName>
                                        </p:attrNameLst>
                                      </p:cBhvr>
                                      <p:tavLst>
                                        <p:tav tm="0">
                                          <p:val>
                                            <p:strVal val="1+#ppt_w/2"/>
                                          </p:val>
                                        </p:tav>
                                        <p:tav tm="100000">
                                          <p:val>
                                            <p:strVal val="#ppt_x"/>
                                          </p:val>
                                        </p:tav>
                                      </p:tavLst>
                                    </p:anim>
                                    <p:anim calcmode="lin" valueType="num">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a:t>利益最大化</a:t>
            </a:r>
          </a:p>
        </p:txBody>
      </p:sp>
      <p:sp>
        <p:nvSpPr>
          <p:cNvPr id="3" name="五角星 2"/>
          <p:cNvSpPr/>
          <p:nvPr/>
        </p:nvSpPr>
        <p:spPr>
          <a:xfrm>
            <a:off x="2051581" y="1738257"/>
            <a:ext cx="2165350" cy="2165350"/>
          </a:xfrm>
          <a:prstGeom prst="star5">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4" name="组合 3"/>
          <p:cNvGrpSpPr/>
          <p:nvPr/>
        </p:nvGrpSpPr>
        <p:grpSpPr>
          <a:xfrm>
            <a:off x="2524904" y="2354207"/>
            <a:ext cx="1218704" cy="1218704"/>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6" name="TextBox 5"/>
            <p:cNvSpPr txBox="1"/>
            <p:nvPr/>
          </p:nvSpPr>
          <p:spPr>
            <a:xfrm>
              <a:off x="4126543" y="3108951"/>
              <a:ext cx="877163" cy="646331"/>
            </a:xfrm>
            <a:prstGeom prst="rect">
              <a:avLst/>
            </a:prstGeom>
            <a:noFill/>
          </p:spPr>
          <p:txBody>
            <a:bodyPr wrap="none" rtlCol="0">
              <a:spAutoFit/>
            </a:bodyPr>
            <a:lstStyle/>
            <a:p>
              <a:pPr algn="ctr"/>
              <a:r>
                <a:rPr lang="zh-CN" altLang="en-US" dirty="0">
                  <a:solidFill>
                    <a:schemeClr val="tx1">
                      <a:lumMod val="75000"/>
                      <a:lumOff val="25000"/>
                    </a:schemeClr>
                  </a:solidFill>
                  <a:latin typeface="微软雅黑" pitchFamily="34" charset="-122"/>
                  <a:ea typeface="微软雅黑" pitchFamily="34" charset="-122"/>
                </a:rPr>
                <a:t>利益</a:t>
              </a:r>
              <a:endParaRPr lang="en-US" altLang="zh-CN" dirty="0">
                <a:solidFill>
                  <a:schemeClr val="tx1">
                    <a:lumMod val="75000"/>
                    <a:lumOff val="25000"/>
                  </a:schemeClr>
                </a:solidFill>
                <a:latin typeface="微软雅黑" pitchFamily="34" charset="-122"/>
                <a:ea typeface="微软雅黑" pitchFamily="34" charset="-122"/>
              </a:endParaRPr>
            </a:p>
            <a:p>
              <a:pPr algn="ctr"/>
              <a:r>
                <a:rPr lang="zh-CN" altLang="en-US" dirty="0">
                  <a:solidFill>
                    <a:schemeClr val="tx1">
                      <a:lumMod val="75000"/>
                      <a:lumOff val="25000"/>
                    </a:schemeClr>
                  </a:solidFill>
                  <a:latin typeface="微软雅黑" pitchFamily="34" charset="-122"/>
                  <a:ea typeface="微软雅黑" pitchFamily="34" charset="-122"/>
                </a:rPr>
                <a:t>最大化</a:t>
              </a:r>
              <a:endParaRPr lang="en-US" altLang="zh-CN" dirty="0">
                <a:solidFill>
                  <a:schemeClr val="tx1">
                    <a:lumMod val="75000"/>
                    <a:lumOff val="25000"/>
                  </a:schemeClr>
                </a:solidFill>
                <a:latin typeface="微软雅黑" pitchFamily="34" charset="-122"/>
                <a:ea typeface="微软雅黑" pitchFamily="34" charset="-122"/>
              </a:endParaRPr>
            </a:p>
          </p:txBody>
        </p:sp>
      </p:grpSp>
      <p:sp>
        <p:nvSpPr>
          <p:cNvPr id="9" name="椭圆 8"/>
          <p:cNvSpPr/>
          <p:nvPr/>
        </p:nvSpPr>
        <p:spPr>
          <a:xfrm>
            <a:off x="1548834"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0" name="椭圆 9"/>
          <p:cNvSpPr/>
          <p:nvPr/>
        </p:nvSpPr>
        <p:spPr>
          <a:xfrm>
            <a:off x="2779187" y="122179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1" name="椭圆 10"/>
          <p:cNvSpPr/>
          <p:nvPr/>
        </p:nvSpPr>
        <p:spPr>
          <a:xfrm>
            <a:off x="4023786"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3532192" y="36618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3" name="椭圆 12"/>
          <p:cNvSpPr/>
          <p:nvPr/>
        </p:nvSpPr>
        <p:spPr>
          <a:xfrm>
            <a:off x="2038835" y="36491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4" name="TextBox 13"/>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15" name="TextBox 14"/>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16" name="TextBox 15"/>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17"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18"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19" name="组合 18"/>
          <p:cNvGrpSpPr/>
          <p:nvPr/>
        </p:nvGrpSpPr>
        <p:grpSpPr>
          <a:xfrm>
            <a:off x="6161692" y="1275118"/>
            <a:ext cx="2077200" cy="432536"/>
            <a:chOff x="814328" y="3219334"/>
            <a:chExt cx="2077200" cy="432536"/>
          </a:xfrm>
        </p:grpSpPr>
        <p:grpSp>
          <p:nvGrpSpPr>
            <p:cNvPr id="20" name="组合 19"/>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7030A0"/>
                  </a:solidFill>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15%</a:t>
            </a:r>
            <a:endParaRPr lang="zh-CN" altLang="en-US" sz="1600" b="1" dirty="0">
              <a:solidFill>
                <a:schemeClr val="bg1"/>
              </a:solidFill>
              <a:latin typeface="微软雅黑" pitchFamily="34" charset="-122"/>
              <a:ea typeface="微软雅黑" pitchFamily="34" charset="-122"/>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10%</a:t>
            </a:r>
            <a:endParaRPr lang="zh-CN" altLang="en-US" sz="1600" b="1" dirty="0">
              <a:solidFill>
                <a:schemeClr val="bg1"/>
              </a:solidFill>
              <a:latin typeface="微软雅黑" pitchFamily="34" charset="-122"/>
              <a:ea typeface="微软雅黑" pitchFamily="34" charset="-122"/>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35%</a:t>
            </a:r>
            <a:endParaRPr lang="zh-CN" altLang="en-US" sz="1600" b="1" dirty="0">
              <a:solidFill>
                <a:schemeClr val="bg1"/>
              </a:solidFill>
              <a:latin typeface="微软雅黑" pitchFamily="34" charset="-122"/>
              <a:ea typeface="微软雅黑" pitchFamily="34" charset="-122"/>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32" name="TextBox 3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767154" cy="377030"/>
          </a:xfrm>
        </p:spPr>
        <p:txBody>
          <a:bodyPr/>
          <a:lstStyle/>
          <a:p>
            <a:pPr algn="l"/>
            <a:r>
              <a:rPr lang="en-US" altLang="zh-CN" dirty="0"/>
              <a:t>2018</a:t>
            </a:r>
            <a:r>
              <a:rPr lang="zh-CN" altLang="en-US" dirty="0"/>
              <a:t>努力方向</a:t>
            </a:r>
          </a:p>
        </p:txBody>
      </p:sp>
      <p:sp>
        <p:nvSpPr>
          <p:cNvPr id="3" name="圆角矩形 2"/>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2288070"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8" name="矩形 7"/>
          <p:cNvSpPr/>
          <p:nvPr/>
        </p:nvSpPr>
        <p:spPr>
          <a:xfrm>
            <a:off x="1366729" y="1601897"/>
            <a:ext cx="1107996" cy="369332"/>
          </a:xfrm>
          <a:prstGeom prst="rect">
            <a:avLst/>
          </a:prstGeom>
        </p:spPr>
        <p:txBody>
          <a:bodyPr wrap="none">
            <a:spAutoFit/>
          </a:bodyPr>
          <a:lstStyle/>
          <a:p>
            <a:r>
              <a:rPr lang="zh-CN" altLang="en-US" dirty="0">
                <a:latin typeface="微软雅黑"/>
                <a:ea typeface="微软雅黑"/>
              </a:rPr>
              <a:t>市场方面</a:t>
            </a:r>
          </a:p>
        </p:txBody>
      </p:sp>
      <p:sp>
        <p:nvSpPr>
          <p:cNvPr id="9" name="圆角矩形 8"/>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5079697"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8" name="椭圆 17"/>
          <p:cNvSpPr/>
          <p:nvPr/>
        </p:nvSpPr>
        <p:spPr>
          <a:xfrm>
            <a:off x="7816001"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9" name="矩形 18"/>
          <p:cNvSpPr/>
          <p:nvPr/>
        </p:nvSpPr>
        <p:spPr>
          <a:xfrm>
            <a:off x="4092175" y="1626354"/>
            <a:ext cx="1107996" cy="369332"/>
          </a:xfrm>
          <a:prstGeom prst="rect">
            <a:avLst/>
          </a:prstGeom>
        </p:spPr>
        <p:txBody>
          <a:bodyPr wrap="none">
            <a:spAutoFit/>
          </a:bodyPr>
          <a:lstStyle/>
          <a:p>
            <a:r>
              <a:rPr lang="zh-CN" altLang="en-US" dirty="0">
                <a:latin typeface="微软雅黑"/>
                <a:ea typeface="微软雅黑"/>
              </a:rPr>
              <a:t>产品方面</a:t>
            </a:r>
          </a:p>
        </p:txBody>
      </p:sp>
      <p:sp>
        <p:nvSpPr>
          <p:cNvPr id="20" name="矩形 19"/>
          <p:cNvSpPr/>
          <p:nvPr/>
        </p:nvSpPr>
        <p:spPr>
          <a:xfrm>
            <a:off x="6826314" y="1626354"/>
            <a:ext cx="1107996" cy="369332"/>
          </a:xfrm>
          <a:prstGeom prst="rect">
            <a:avLst/>
          </a:prstGeom>
        </p:spPr>
        <p:txBody>
          <a:bodyPr wrap="none">
            <a:spAutoFit/>
          </a:bodyPr>
          <a:lstStyle/>
          <a:p>
            <a:r>
              <a:rPr lang="zh-CN" altLang="en-US" dirty="0">
                <a:latin typeface="微软雅黑"/>
                <a:ea typeface="微软雅黑"/>
              </a:rPr>
              <a:t>服务方面</a:t>
            </a:r>
          </a:p>
        </p:txBody>
      </p:sp>
      <p:sp>
        <p:nvSpPr>
          <p:cNvPr id="21"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4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2000">
                                          <p:cBhvr additive="base">
                                            <p:cTn id="11" dur="14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2000">
                                          <p:cBhvr additive="base">
                                            <p:cTn id="15" dur="1400" fill="hold"/>
                                            <p:tgtEl>
                                              <p:spTgt spid="14"/>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0-#ppt_w/2"/>
                                              </p:val>
                                            </p:tav>
                                            <p:tav tm="100000">
                                              <p:val>
                                                <p:strVal val="#ppt_x"/>
                                              </p:val>
                                            </p:tav>
                                          </p:tavLst>
                                        </p:anim>
                                        <p:anim calcmode="lin" valueType="num">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400" fill="hold"/>
                                            <p:tgtEl>
                                              <p:spTgt spid="11"/>
                                            </p:tgtEl>
                                            <p:attrNameLst>
                                              <p:attrName>ppt_x</p:attrName>
                                            </p:attrNameLst>
                                          </p:cBhvr>
                                          <p:tavLst>
                                            <p:tav tm="0">
                                              <p:val>
                                                <p:strVal val="#ppt_x"/>
                                              </p:val>
                                            </p:tav>
                                            <p:tav tm="100000">
                                              <p:val>
                                                <p:strVal val="#ppt_x"/>
                                              </p:val>
                                            </p:tav>
                                          </p:tavLst>
                                        </p:anim>
                                        <p:anim calcmode="lin" valueType="num">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400" fill="hold"/>
                                            <p:tgtEl>
                                              <p:spTgt spid="14"/>
                                            </p:tgtEl>
                                            <p:attrNameLst>
                                              <p:attrName>ppt_x</p:attrName>
                                            </p:attrNameLst>
                                          </p:cBhvr>
                                          <p:tavLst>
                                            <p:tav tm="0">
                                              <p:val>
                                                <p:strVal val="1+#ppt_w/2"/>
                                              </p:val>
                                            </p:tav>
                                            <p:tav tm="100000">
                                              <p:val>
                                                <p:strVal val="#ppt_x"/>
                                              </p:val>
                                            </p:tav>
                                          </p:tavLst>
                                        </p:anim>
                                        <p:anim calcmode="lin" valueType="num">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a:solidFill>
                  <a:srgbClr val="7030A0"/>
                </a:solidFill>
                <a:latin typeface="微软雅黑" panose="020B0503020204020204" pitchFamily="34" charset="-122"/>
                <a:ea typeface="微软雅黑" panose="020B0503020204020204" pitchFamily="34" charset="-122"/>
              </a:rPr>
              <a:t>谢</a:t>
            </a: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a:solidFill>
                  <a:srgbClr val="7030A0"/>
                </a:solidFill>
                <a:latin typeface="微软雅黑" panose="020B0503020204020204" pitchFamily="34" charset="-122"/>
                <a:ea typeface="微软雅黑" panose="020B0503020204020204" pitchFamily="34" charset="-122"/>
              </a:rPr>
              <a:t>谢</a:t>
            </a: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a:solidFill>
                  <a:srgbClr val="7030A0"/>
                </a:solidFill>
                <a:latin typeface="微软雅黑" panose="020B0503020204020204" pitchFamily="34" charset="-122"/>
                <a:ea typeface="微软雅黑" panose="020B0503020204020204" pitchFamily="34" charset="-122"/>
              </a:rPr>
              <a:t>观</a:t>
            </a: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a:solidFill>
                  <a:srgbClr val="7030A0"/>
                </a:solidFill>
                <a:latin typeface="微软雅黑" panose="020B0503020204020204" pitchFamily="34" charset="-122"/>
                <a:ea typeface="微软雅黑" panose="020B0503020204020204" pitchFamily="34" charset="-122"/>
              </a:rPr>
              <a:t>看</a:t>
            </a:r>
          </a:p>
        </p:txBody>
      </p:sp>
      <p:sp>
        <p:nvSpPr>
          <p:cNvPr id="41" name="椭圆 40"/>
          <p:cNvSpPr/>
          <p:nvPr/>
        </p:nvSpPr>
        <p:spPr>
          <a:xfrm>
            <a:off x="4598197" y="328899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740527" y="351330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75410" y="351366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279076" y="363200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198665" y="351832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085391" y="351082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576425" y="36422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873480" y="354543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750128" y="351202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174703" y="352008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382889" y="356921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923888" y="332952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093506" y="364251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529502" y="336561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229178" y="345746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099105" y="351020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230014" y="351353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44804" y="364476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2795496" y="333026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3791" y="356659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216637" y="337281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753607" y="350424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2060421"/>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8000">
                                          <p:cBhvr additive="base">
                                            <p:cTn id="11" dur="20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8000">
                                          <p:cBhvr additive="base">
                                            <p:cTn id="15" dur="2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2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0-#ppt_w/2"/>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1+#ppt_w/2"/>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1+#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2248585"/>
            <a:ext cx="4572000" cy="2308324"/>
          </a:xfrm>
          <a:prstGeom prst="rect">
            <a:avLst/>
          </a:prstGeom>
        </p:spPr>
        <p:txBody>
          <a:bodyPr>
            <a:spAutoFit/>
          </a:bodyPr>
          <a:lstStyle/>
          <a:p>
            <a:r>
              <a:rPr lang="zh-CN" altLang="en-US" dirty="0"/>
              <a:t>海棠PPT演示设计</a:t>
            </a:r>
          </a:p>
          <a:p>
            <a:r>
              <a:rPr lang="zh-CN" altLang="en-US" dirty="0">
                <a:hlinkClick r:id="rId3"/>
              </a:rPr>
              <a:t>http://haitangppt.yanj.cn/</a:t>
            </a:r>
            <a:endParaRPr lang="en-US" altLang="zh-CN" dirty="0"/>
          </a:p>
          <a:p>
            <a:endParaRPr lang="en-US" altLang="zh-CN" dirty="0"/>
          </a:p>
          <a:p>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168808217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55085" y="1347614"/>
            <a:ext cx="9254170" cy="2592288"/>
          </a:xfrm>
          <a:prstGeom prst="rect">
            <a:avLst/>
          </a:prstGeom>
          <a:solidFill>
            <a:srgbClr val="A568D2">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第一部分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年度工作概述</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01</a:t>
            </a:r>
            <a:endParaRPr lang="zh-CN" altLang="en-US" sz="1600" dirty="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工作前言</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工作回顾</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工作计划</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工作团队</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工作进度</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去年相比</a:t>
            </a:r>
          </a:p>
        </p:txBody>
      </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3" name="TextBox 7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14:bounceEnd="55000">
                                          <p:cBhvr additive="base">
                                            <p:cTn id="10"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 calcmode="lin" valueType="num">
                                          <p:cBhvr>
                                            <p:cTn id="57" dur="500" fill="hold"/>
                                            <p:tgtEl>
                                              <p:spTgt spid="34"/>
                                            </p:tgtEl>
                                            <p:attrNameLst>
                                              <p:attrName>ppt_x</p:attrName>
                                            </p:attrNameLst>
                                          </p:cBhvr>
                                          <p:tavLst>
                                            <p:tav tm="0">
                                              <p:val>
                                                <p:fltVal val="0.5"/>
                                              </p:val>
                                            </p:tav>
                                            <p:tav tm="100000">
                                              <p:val>
                                                <p:strVal val="#ppt_x"/>
                                              </p:val>
                                            </p:tav>
                                          </p:tavLst>
                                        </p:anim>
                                        <p:anim calcmode="lin" valueType="num">
                                          <p:cBhvr>
                                            <p:cTn id="58" dur="500" fill="hold"/>
                                            <p:tgtEl>
                                              <p:spTgt spid="34"/>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 calcmode="lin" valueType="num">
                                          <p:cBhvr>
                                            <p:cTn id="63" dur="500" fill="hold"/>
                                            <p:tgtEl>
                                              <p:spTgt spid="37"/>
                                            </p:tgtEl>
                                            <p:attrNameLst>
                                              <p:attrName>ppt_x</p:attrName>
                                            </p:attrNameLst>
                                          </p:cBhvr>
                                          <p:tavLst>
                                            <p:tav tm="0">
                                              <p:val>
                                                <p:fltVal val="0.5"/>
                                              </p:val>
                                            </p:tav>
                                            <p:tav tm="100000">
                                              <p:val>
                                                <p:strVal val="#ppt_x"/>
                                              </p:val>
                                            </p:tav>
                                          </p:tavLst>
                                        </p:anim>
                                        <p:anim calcmode="lin" valueType="num">
                                          <p:cBhvr>
                                            <p:cTn id="64" dur="500" fill="hold"/>
                                            <p:tgtEl>
                                              <p:spTgt spid="37"/>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 calcmode="lin" valueType="num">
                                          <p:cBhvr>
                                            <p:cTn id="69" dur="500" fill="hold"/>
                                            <p:tgtEl>
                                              <p:spTgt spid="40"/>
                                            </p:tgtEl>
                                            <p:attrNameLst>
                                              <p:attrName>ppt_x</p:attrName>
                                            </p:attrNameLst>
                                          </p:cBhvr>
                                          <p:tavLst>
                                            <p:tav tm="0">
                                              <p:val>
                                                <p:fltVal val="0.5"/>
                                              </p:val>
                                            </p:tav>
                                            <p:tav tm="100000">
                                              <p:val>
                                                <p:strVal val="#ppt_x"/>
                                              </p:val>
                                            </p:tav>
                                          </p:tavLst>
                                        </p:anim>
                                        <p:anim calcmode="lin" valueType="num">
                                          <p:cBhvr>
                                            <p:cTn id="70" dur="500" fill="hold"/>
                                            <p:tgtEl>
                                              <p:spTgt spid="40"/>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 calcmode="lin" valueType="num">
                                          <p:cBhvr>
                                            <p:cTn id="75" dur="500" fill="hold"/>
                                            <p:tgtEl>
                                              <p:spTgt spid="43"/>
                                            </p:tgtEl>
                                            <p:attrNameLst>
                                              <p:attrName>ppt_x</p:attrName>
                                            </p:attrNameLst>
                                          </p:cBhvr>
                                          <p:tavLst>
                                            <p:tav tm="0">
                                              <p:val>
                                                <p:fltVal val="0.5"/>
                                              </p:val>
                                            </p:tav>
                                            <p:tav tm="100000">
                                              <p:val>
                                                <p:strVal val="#ppt_x"/>
                                              </p:val>
                                            </p:tav>
                                          </p:tavLst>
                                        </p:anim>
                                        <p:anim calcmode="lin" valueType="num">
                                          <p:cBhvr>
                                            <p:cTn id="76" dur="500" fill="hold"/>
                                            <p:tgtEl>
                                              <p:spTgt spid="43"/>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6"/>
                                            </p:tgtEl>
                                            <p:attrNameLst>
                                              <p:attrName>style.visibility</p:attrName>
                                            </p:attrNameLst>
                                          </p:cBhvr>
                                          <p:to>
                                            <p:strVal val="visible"/>
                                          </p:to>
                                        </p:set>
                                        <p:anim calcmode="lin" valueType="num">
                                          <p:cBhvr>
                                            <p:cTn id="79" dur="500" fill="hold"/>
                                            <p:tgtEl>
                                              <p:spTgt spid="46"/>
                                            </p:tgtEl>
                                            <p:attrNameLst>
                                              <p:attrName>ppt_w</p:attrName>
                                            </p:attrNameLst>
                                          </p:cBhvr>
                                          <p:tavLst>
                                            <p:tav tm="0">
                                              <p:val>
                                                <p:fltVal val="0"/>
                                              </p:val>
                                            </p:tav>
                                            <p:tav tm="100000">
                                              <p:val>
                                                <p:strVal val="#ppt_w"/>
                                              </p:val>
                                            </p:tav>
                                          </p:tavLst>
                                        </p:anim>
                                        <p:anim calcmode="lin" valueType="num">
                                          <p:cBhvr>
                                            <p:cTn id="80" dur="500" fill="hold"/>
                                            <p:tgtEl>
                                              <p:spTgt spid="46"/>
                                            </p:tgtEl>
                                            <p:attrNameLst>
                                              <p:attrName>ppt_h</p:attrName>
                                            </p:attrNameLst>
                                          </p:cBhvr>
                                          <p:tavLst>
                                            <p:tav tm="0">
                                              <p:val>
                                                <p:fltVal val="0"/>
                                              </p:val>
                                            </p:tav>
                                            <p:tav tm="100000">
                                              <p:val>
                                                <p:strVal val="#ppt_h"/>
                                              </p:val>
                                            </p:tav>
                                          </p:tavLst>
                                        </p:anim>
                                        <p:anim calcmode="lin" valueType="num">
                                          <p:cBhvr>
                                            <p:cTn id="81" dur="500" fill="hold"/>
                                            <p:tgtEl>
                                              <p:spTgt spid="46"/>
                                            </p:tgtEl>
                                            <p:attrNameLst>
                                              <p:attrName>ppt_x</p:attrName>
                                            </p:attrNameLst>
                                          </p:cBhvr>
                                          <p:tavLst>
                                            <p:tav tm="0">
                                              <p:val>
                                                <p:fltVal val="0.5"/>
                                              </p:val>
                                            </p:tav>
                                            <p:tav tm="100000">
                                              <p:val>
                                                <p:strVal val="#ppt_x"/>
                                              </p:val>
                                            </p:tav>
                                          </p:tavLst>
                                        </p:anim>
                                        <p:anim calcmode="lin" valueType="num">
                                          <p:cBhvr>
                                            <p:cTn id="82" dur="500" fill="hold"/>
                                            <p:tgtEl>
                                              <p:spTgt spid="46"/>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9"/>
                                            </p:tgtEl>
                                            <p:attrNameLst>
                                              <p:attrName>style.visibility</p:attrName>
                                            </p:attrNameLst>
                                          </p:cBhvr>
                                          <p:to>
                                            <p:strVal val="visible"/>
                                          </p:to>
                                        </p:set>
                                        <p:anim calcmode="lin" valueType="num">
                                          <p:cBhvr>
                                            <p:cTn id="85" dur="500" fill="hold"/>
                                            <p:tgtEl>
                                              <p:spTgt spid="49"/>
                                            </p:tgtEl>
                                            <p:attrNameLst>
                                              <p:attrName>ppt_w</p:attrName>
                                            </p:attrNameLst>
                                          </p:cBhvr>
                                          <p:tavLst>
                                            <p:tav tm="0">
                                              <p:val>
                                                <p:fltVal val="0"/>
                                              </p:val>
                                            </p:tav>
                                            <p:tav tm="100000">
                                              <p:val>
                                                <p:strVal val="#ppt_w"/>
                                              </p:val>
                                            </p:tav>
                                          </p:tavLst>
                                        </p:anim>
                                        <p:anim calcmode="lin" valueType="num">
                                          <p:cBhvr>
                                            <p:cTn id="86" dur="500" fill="hold"/>
                                            <p:tgtEl>
                                              <p:spTgt spid="49"/>
                                            </p:tgtEl>
                                            <p:attrNameLst>
                                              <p:attrName>ppt_h</p:attrName>
                                            </p:attrNameLst>
                                          </p:cBhvr>
                                          <p:tavLst>
                                            <p:tav tm="0">
                                              <p:val>
                                                <p:fltVal val="0"/>
                                              </p:val>
                                            </p:tav>
                                            <p:tav tm="100000">
                                              <p:val>
                                                <p:strVal val="#ppt_h"/>
                                              </p:val>
                                            </p:tav>
                                          </p:tavLst>
                                        </p:anim>
                                        <p:anim calcmode="lin" valueType="num">
                                          <p:cBhvr>
                                            <p:cTn id="87" dur="500" fill="hold"/>
                                            <p:tgtEl>
                                              <p:spTgt spid="49"/>
                                            </p:tgtEl>
                                            <p:attrNameLst>
                                              <p:attrName>ppt_x</p:attrName>
                                            </p:attrNameLst>
                                          </p:cBhvr>
                                          <p:tavLst>
                                            <p:tav tm="0">
                                              <p:val>
                                                <p:fltVal val="0.5"/>
                                              </p:val>
                                            </p:tav>
                                            <p:tav tm="100000">
                                              <p:val>
                                                <p:strVal val="#ppt_x"/>
                                              </p:val>
                                            </p:tav>
                                          </p:tavLst>
                                        </p:anim>
                                        <p:anim calcmode="lin" valueType="num">
                                          <p:cBhvr>
                                            <p:cTn id="88" dur="500" fill="hold"/>
                                            <p:tgtEl>
                                              <p:spTgt spid="49"/>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2"/>
                                            </p:tgtEl>
                                            <p:attrNameLst>
                                              <p:attrName>style.visibility</p:attrName>
                                            </p:attrNameLst>
                                          </p:cBhvr>
                                          <p:to>
                                            <p:strVal val="visible"/>
                                          </p:to>
                                        </p:set>
                                        <p:anim calcmode="lin" valueType="num">
                                          <p:cBhvr>
                                            <p:cTn id="91" dur="500" fill="hold"/>
                                            <p:tgtEl>
                                              <p:spTgt spid="52"/>
                                            </p:tgtEl>
                                            <p:attrNameLst>
                                              <p:attrName>ppt_w</p:attrName>
                                            </p:attrNameLst>
                                          </p:cBhvr>
                                          <p:tavLst>
                                            <p:tav tm="0">
                                              <p:val>
                                                <p:fltVal val="0"/>
                                              </p:val>
                                            </p:tav>
                                            <p:tav tm="100000">
                                              <p:val>
                                                <p:strVal val="#ppt_w"/>
                                              </p:val>
                                            </p:tav>
                                          </p:tavLst>
                                        </p:anim>
                                        <p:anim calcmode="lin" valueType="num">
                                          <p:cBhvr>
                                            <p:cTn id="92" dur="500" fill="hold"/>
                                            <p:tgtEl>
                                              <p:spTgt spid="52"/>
                                            </p:tgtEl>
                                            <p:attrNameLst>
                                              <p:attrName>ppt_h</p:attrName>
                                            </p:attrNameLst>
                                          </p:cBhvr>
                                          <p:tavLst>
                                            <p:tav tm="0">
                                              <p:val>
                                                <p:fltVal val="0"/>
                                              </p:val>
                                            </p:tav>
                                            <p:tav tm="100000">
                                              <p:val>
                                                <p:strVal val="#ppt_h"/>
                                              </p:val>
                                            </p:tav>
                                          </p:tavLst>
                                        </p:anim>
                                        <p:anim calcmode="lin" valueType="num">
                                          <p:cBhvr>
                                            <p:cTn id="93" dur="500" fill="hold"/>
                                            <p:tgtEl>
                                              <p:spTgt spid="52"/>
                                            </p:tgtEl>
                                            <p:attrNameLst>
                                              <p:attrName>ppt_x</p:attrName>
                                            </p:attrNameLst>
                                          </p:cBhvr>
                                          <p:tavLst>
                                            <p:tav tm="0">
                                              <p:val>
                                                <p:fltVal val="0.5"/>
                                              </p:val>
                                            </p:tav>
                                            <p:tav tm="100000">
                                              <p:val>
                                                <p:strVal val="#ppt_x"/>
                                              </p:val>
                                            </p:tav>
                                          </p:tavLst>
                                        </p:anim>
                                        <p:anim calcmode="lin" valueType="num">
                                          <p:cBhvr>
                                            <p:cTn id="94" dur="500" fill="hold"/>
                                            <p:tgtEl>
                                              <p:spTgt spid="52"/>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5"/>
                                            </p:tgtEl>
                                            <p:attrNameLst>
                                              <p:attrName>style.visibility</p:attrName>
                                            </p:attrNameLst>
                                          </p:cBhvr>
                                          <p:to>
                                            <p:strVal val="visible"/>
                                          </p:to>
                                        </p:set>
                                        <p:anim calcmode="lin" valueType="num">
                                          <p:cBhvr>
                                            <p:cTn id="97" dur="500" fill="hold"/>
                                            <p:tgtEl>
                                              <p:spTgt spid="55"/>
                                            </p:tgtEl>
                                            <p:attrNameLst>
                                              <p:attrName>ppt_w</p:attrName>
                                            </p:attrNameLst>
                                          </p:cBhvr>
                                          <p:tavLst>
                                            <p:tav tm="0">
                                              <p:val>
                                                <p:fltVal val="0"/>
                                              </p:val>
                                            </p:tav>
                                            <p:tav tm="100000">
                                              <p:val>
                                                <p:strVal val="#ppt_w"/>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 calcmode="lin" valueType="num">
                                          <p:cBhvr>
                                            <p:cTn id="99" dur="500" fill="hold"/>
                                            <p:tgtEl>
                                              <p:spTgt spid="55"/>
                                            </p:tgtEl>
                                            <p:attrNameLst>
                                              <p:attrName>ppt_x</p:attrName>
                                            </p:attrNameLst>
                                          </p:cBhvr>
                                          <p:tavLst>
                                            <p:tav tm="0">
                                              <p:val>
                                                <p:fltVal val="0.5"/>
                                              </p:val>
                                            </p:tav>
                                            <p:tav tm="100000">
                                              <p:val>
                                                <p:strVal val="#ppt_x"/>
                                              </p:val>
                                            </p:tav>
                                          </p:tavLst>
                                        </p:anim>
                                        <p:anim calcmode="lin" valueType="num">
                                          <p:cBhvr>
                                            <p:cTn id="100" dur="500" fill="hold"/>
                                            <p:tgtEl>
                                              <p:spTgt spid="55"/>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8"/>
                                            </p:tgtEl>
                                            <p:attrNameLst>
                                              <p:attrName>style.visibility</p:attrName>
                                            </p:attrNameLst>
                                          </p:cBhvr>
                                          <p:to>
                                            <p:strVal val="visible"/>
                                          </p:to>
                                        </p:set>
                                        <p:anim calcmode="lin" valueType="num">
                                          <p:cBhvr>
                                            <p:cTn id="103" dur="500" fill="hold"/>
                                            <p:tgtEl>
                                              <p:spTgt spid="58"/>
                                            </p:tgtEl>
                                            <p:attrNameLst>
                                              <p:attrName>ppt_w</p:attrName>
                                            </p:attrNameLst>
                                          </p:cBhvr>
                                          <p:tavLst>
                                            <p:tav tm="0">
                                              <p:val>
                                                <p:fltVal val="0"/>
                                              </p:val>
                                            </p:tav>
                                            <p:tav tm="100000">
                                              <p:val>
                                                <p:strVal val="#ppt_w"/>
                                              </p:val>
                                            </p:tav>
                                          </p:tavLst>
                                        </p:anim>
                                        <p:anim calcmode="lin" valueType="num">
                                          <p:cBhvr>
                                            <p:cTn id="104" dur="500" fill="hold"/>
                                            <p:tgtEl>
                                              <p:spTgt spid="58"/>
                                            </p:tgtEl>
                                            <p:attrNameLst>
                                              <p:attrName>ppt_h</p:attrName>
                                            </p:attrNameLst>
                                          </p:cBhvr>
                                          <p:tavLst>
                                            <p:tav tm="0">
                                              <p:val>
                                                <p:fltVal val="0"/>
                                              </p:val>
                                            </p:tav>
                                            <p:tav tm="100000">
                                              <p:val>
                                                <p:strVal val="#ppt_h"/>
                                              </p:val>
                                            </p:tav>
                                          </p:tavLst>
                                        </p:anim>
                                        <p:anim calcmode="lin" valueType="num">
                                          <p:cBhvr>
                                            <p:cTn id="105" dur="500" fill="hold"/>
                                            <p:tgtEl>
                                              <p:spTgt spid="58"/>
                                            </p:tgtEl>
                                            <p:attrNameLst>
                                              <p:attrName>ppt_x</p:attrName>
                                            </p:attrNameLst>
                                          </p:cBhvr>
                                          <p:tavLst>
                                            <p:tav tm="0">
                                              <p:val>
                                                <p:fltVal val="0.5"/>
                                              </p:val>
                                            </p:tav>
                                            <p:tav tm="100000">
                                              <p:val>
                                                <p:strVal val="#ppt_x"/>
                                              </p:val>
                                            </p:tav>
                                          </p:tavLst>
                                        </p:anim>
                                        <p:anim calcmode="lin" valueType="num">
                                          <p:cBhvr>
                                            <p:cTn id="106" dur="500" fill="hold"/>
                                            <p:tgtEl>
                                              <p:spTgt spid="58"/>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1"/>
                                            </p:tgtEl>
                                            <p:attrNameLst>
                                              <p:attrName>style.visibility</p:attrName>
                                            </p:attrNameLst>
                                          </p:cBhvr>
                                          <p:to>
                                            <p:strVal val="visible"/>
                                          </p:to>
                                        </p:set>
                                        <p:anim calcmode="lin" valueType="num">
                                          <p:cBhvr>
                                            <p:cTn id="109" dur="500" fill="hold"/>
                                            <p:tgtEl>
                                              <p:spTgt spid="61"/>
                                            </p:tgtEl>
                                            <p:attrNameLst>
                                              <p:attrName>ppt_w</p:attrName>
                                            </p:attrNameLst>
                                          </p:cBhvr>
                                          <p:tavLst>
                                            <p:tav tm="0">
                                              <p:val>
                                                <p:fltVal val="0"/>
                                              </p:val>
                                            </p:tav>
                                            <p:tav tm="100000">
                                              <p:val>
                                                <p:strVal val="#ppt_w"/>
                                              </p:val>
                                            </p:tav>
                                          </p:tavLst>
                                        </p:anim>
                                        <p:anim calcmode="lin" valueType="num">
                                          <p:cBhvr>
                                            <p:cTn id="110" dur="500" fill="hold"/>
                                            <p:tgtEl>
                                              <p:spTgt spid="61"/>
                                            </p:tgtEl>
                                            <p:attrNameLst>
                                              <p:attrName>ppt_h</p:attrName>
                                            </p:attrNameLst>
                                          </p:cBhvr>
                                          <p:tavLst>
                                            <p:tav tm="0">
                                              <p:val>
                                                <p:fltVal val="0"/>
                                              </p:val>
                                            </p:tav>
                                            <p:tav tm="100000">
                                              <p:val>
                                                <p:strVal val="#ppt_h"/>
                                              </p:val>
                                            </p:tav>
                                          </p:tavLst>
                                        </p:anim>
                                        <p:anim calcmode="lin" valueType="num">
                                          <p:cBhvr>
                                            <p:cTn id="111" dur="500" fill="hold"/>
                                            <p:tgtEl>
                                              <p:spTgt spid="61"/>
                                            </p:tgtEl>
                                            <p:attrNameLst>
                                              <p:attrName>ppt_x</p:attrName>
                                            </p:attrNameLst>
                                          </p:cBhvr>
                                          <p:tavLst>
                                            <p:tav tm="0">
                                              <p:val>
                                                <p:fltVal val="0.5"/>
                                              </p:val>
                                            </p:tav>
                                            <p:tav tm="100000">
                                              <p:val>
                                                <p:strVal val="#ppt_x"/>
                                              </p:val>
                                            </p:tav>
                                          </p:tavLst>
                                        </p:anim>
                                        <p:anim calcmode="lin" valueType="num">
                                          <p:cBhvr>
                                            <p:cTn id="112" dur="500" fill="hold"/>
                                            <p:tgtEl>
                                              <p:spTgt spid="61"/>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4"/>
                                            </p:tgtEl>
                                            <p:attrNameLst>
                                              <p:attrName>style.visibility</p:attrName>
                                            </p:attrNameLst>
                                          </p:cBhvr>
                                          <p:to>
                                            <p:strVal val="visible"/>
                                          </p:to>
                                        </p:set>
                                        <p:anim calcmode="lin" valueType="num">
                                          <p:cBhvr>
                                            <p:cTn id="115" dur="500" fill="hold"/>
                                            <p:tgtEl>
                                              <p:spTgt spid="64"/>
                                            </p:tgtEl>
                                            <p:attrNameLst>
                                              <p:attrName>ppt_w</p:attrName>
                                            </p:attrNameLst>
                                          </p:cBhvr>
                                          <p:tavLst>
                                            <p:tav tm="0">
                                              <p:val>
                                                <p:fltVal val="0"/>
                                              </p:val>
                                            </p:tav>
                                            <p:tav tm="100000">
                                              <p:val>
                                                <p:strVal val="#ppt_w"/>
                                              </p:val>
                                            </p:tav>
                                          </p:tavLst>
                                        </p:anim>
                                        <p:anim calcmode="lin" valueType="num">
                                          <p:cBhvr>
                                            <p:cTn id="116" dur="500" fill="hold"/>
                                            <p:tgtEl>
                                              <p:spTgt spid="64"/>
                                            </p:tgtEl>
                                            <p:attrNameLst>
                                              <p:attrName>ppt_h</p:attrName>
                                            </p:attrNameLst>
                                          </p:cBhvr>
                                          <p:tavLst>
                                            <p:tav tm="0">
                                              <p:val>
                                                <p:fltVal val="0"/>
                                              </p:val>
                                            </p:tav>
                                            <p:tav tm="100000">
                                              <p:val>
                                                <p:strVal val="#ppt_h"/>
                                              </p:val>
                                            </p:tav>
                                          </p:tavLst>
                                        </p:anim>
                                        <p:anim calcmode="lin" valueType="num">
                                          <p:cBhvr>
                                            <p:cTn id="117" dur="500" fill="hold"/>
                                            <p:tgtEl>
                                              <p:spTgt spid="64"/>
                                            </p:tgtEl>
                                            <p:attrNameLst>
                                              <p:attrName>ppt_x</p:attrName>
                                            </p:attrNameLst>
                                          </p:cBhvr>
                                          <p:tavLst>
                                            <p:tav tm="0">
                                              <p:val>
                                                <p:fltVal val="0.5"/>
                                              </p:val>
                                            </p:tav>
                                            <p:tav tm="100000">
                                              <p:val>
                                                <p:strVal val="#ppt_x"/>
                                              </p:val>
                                            </p:tav>
                                          </p:tavLst>
                                        </p:anim>
                                        <p:anim calcmode="lin" valueType="num">
                                          <p:cBhvr>
                                            <p:cTn id="118" dur="500" fill="hold"/>
                                            <p:tgtEl>
                                              <p:spTgt spid="64"/>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7"/>
                                            </p:tgtEl>
                                            <p:attrNameLst>
                                              <p:attrName>style.visibility</p:attrName>
                                            </p:attrNameLst>
                                          </p:cBhvr>
                                          <p:to>
                                            <p:strVal val="visible"/>
                                          </p:to>
                                        </p:set>
                                        <p:anim calcmode="lin" valueType="num">
                                          <p:cBhvr>
                                            <p:cTn id="121" dur="500" fill="hold"/>
                                            <p:tgtEl>
                                              <p:spTgt spid="67"/>
                                            </p:tgtEl>
                                            <p:attrNameLst>
                                              <p:attrName>ppt_w</p:attrName>
                                            </p:attrNameLst>
                                          </p:cBhvr>
                                          <p:tavLst>
                                            <p:tav tm="0">
                                              <p:val>
                                                <p:fltVal val="0"/>
                                              </p:val>
                                            </p:tav>
                                            <p:tav tm="100000">
                                              <p:val>
                                                <p:strVal val="#ppt_w"/>
                                              </p:val>
                                            </p:tav>
                                          </p:tavLst>
                                        </p:anim>
                                        <p:anim calcmode="lin" valueType="num">
                                          <p:cBhvr>
                                            <p:cTn id="122" dur="500" fill="hold"/>
                                            <p:tgtEl>
                                              <p:spTgt spid="67"/>
                                            </p:tgtEl>
                                            <p:attrNameLst>
                                              <p:attrName>ppt_h</p:attrName>
                                            </p:attrNameLst>
                                          </p:cBhvr>
                                          <p:tavLst>
                                            <p:tav tm="0">
                                              <p:val>
                                                <p:fltVal val="0"/>
                                              </p:val>
                                            </p:tav>
                                            <p:tav tm="100000">
                                              <p:val>
                                                <p:strVal val="#ppt_h"/>
                                              </p:val>
                                            </p:tav>
                                          </p:tavLst>
                                        </p:anim>
                                        <p:anim calcmode="lin" valueType="num">
                                          <p:cBhvr>
                                            <p:cTn id="123" dur="500" fill="hold"/>
                                            <p:tgtEl>
                                              <p:spTgt spid="67"/>
                                            </p:tgtEl>
                                            <p:attrNameLst>
                                              <p:attrName>ppt_x</p:attrName>
                                            </p:attrNameLst>
                                          </p:cBhvr>
                                          <p:tavLst>
                                            <p:tav tm="0">
                                              <p:val>
                                                <p:fltVal val="0.5"/>
                                              </p:val>
                                            </p:tav>
                                            <p:tav tm="100000">
                                              <p:val>
                                                <p:strVal val="#ppt_x"/>
                                              </p:val>
                                            </p:tav>
                                          </p:tavLst>
                                        </p:anim>
                                        <p:anim calcmode="lin" valueType="num">
                                          <p:cBhvr>
                                            <p:cTn id="124" dur="500" fill="hold"/>
                                            <p:tgtEl>
                                              <p:spTgt spid="67"/>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0"/>
                                            </p:tgtEl>
                                            <p:attrNameLst>
                                              <p:attrName>style.visibility</p:attrName>
                                            </p:attrNameLst>
                                          </p:cBhvr>
                                          <p:to>
                                            <p:strVal val="visible"/>
                                          </p:to>
                                        </p:set>
                                        <p:anim calcmode="lin" valueType="num">
                                          <p:cBhvr>
                                            <p:cTn id="127" dur="500" fill="hold"/>
                                            <p:tgtEl>
                                              <p:spTgt spid="70"/>
                                            </p:tgtEl>
                                            <p:attrNameLst>
                                              <p:attrName>ppt_w</p:attrName>
                                            </p:attrNameLst>
                                          </p:cBhvr>
                                          <p:tavLst>
                                            <p:tav tm="0">
                                              <p:val>
                                                <p:fltVal val="0"/>
                                              </p:val>
                                            </p:tav>
                                            <p:tav tm="100000">
                                              <p:val>
                                                <p:strVal val="#ppt_w"/>
                                              </p:val>
                                            </p:tav>
                                          </p:tavLst>
                                        </p:anim>
                                        <p:anim calcmode="lin" valueType="num">
                                          <p:cBhvr>
                                            <p:cTn id="128" dur="500" fill="hold"/>
                                            <p:tgtEl>
                                              <p:spTgt spid="70"/>
                                            </p:tgtEl>
                                            <p:attrNameLst>
                                              <p:attrName>ppt_h</p:attrName>
                                            </p:attrNameLst>
                                          </p:cBhvr>
                                          <p:tavLst>
                                            <p:tav tm="0">
                                              <p:val>
                                                <p:fltVal val="0"/>
                                              </p:val>
                                            </p:tav>
                                            <p:tav tm="100000">
                                              <p:val>
                                                <p:strVal val="#ppt_h"/>
                                              </p:val>
                                            </p:tav>
                                          </p:tavLst>
                                        </p:anim>
                                        <p:anim calcmode="lin" valueType="num">
                                          <p:cBhvr>
                                            <p:cTn id="129" dur="500" fill="hold"/>
                                            <p:tgtEl>
                                              <p:spTgt spid="70"/>
                                            </p:tgtEl>
                                            <p:attrNameLst>
                                              <p:attrName>ppt_x</p:attrName>
                                            </p:attrNameLst>
                                          </p:cBhvr>
                                          <p:tavLst>
                                            <p:tav tm="0">
                                              <p:val>
                                                <p:fltVal val="0.5"/>
                                              </p:val>
                                            </p:tav>
                                            <p:tav tm="100000">
                                              <p:val>
                                                <p:strVal val="#ppt_x"/>
                                              </p:val>
                                            </p:tav>
                                          </p:tavLst>
                                        </p:anim>
                                        <p:anim calcmode="lin" valueType="num">
                                          <p:cBhvr>
                                            <p:cTn id="130" dur="500" fill="hold"/>
                                            <p:tgtEl>
                                              <p:spTgt spid="70"/>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4"/>
                                            </p:tgtEl>
                                          </p:cBhvr>
                                        </p:animEffect>
                                        <p:animScale>
                                          <p:cBhvr>
                                            <p:cTn id="133" dur="250" autoRev="1" fill="hold"/>
                                            <p:tgtEl>
                                              <p:spTgt spid="34"/>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5"/>
                                            </p:tgtEl>
                                          </p:cBhvr>
                                        </p:animEffect>
                                        <p:animScale>
                                          <p:cBhvr>
                                            <p:cTn id="136" dur="250" autoRev="1" fill="hold"/>
                                            <p:tgtEl>
                                              <p:spTgt spid="55"/>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1"/>
                                            </p:tgtEl>
                                          </p:cBhvr>
                                        </p:animEffect>
                                        <p:animScale>
                                          <p:cBhvr>
                                            <p:cTn id="139" dur="250" autoRev="1" fill="hold"/>
                                            <p:tgtEl>
                                              <p:spTgt spid="61"/>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4"/>
                                            </p:tgtEl>
                                          </p:cBhvr>
                                        </p:animEffect>
                                        <p:animScale>
                                          <p:cBhvr>
                                            <p:cTn id="142" dur="250" autoRev="1" fill="hold"/>
                                            <p:tgtEl>
                                              <p:spTgt spid="64"/>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fade">
                                          <p:cBhvr>
                                            <p:cTn id="14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1500" fill="hold"/>
                                            <p:tgtEl>
                                              <p:spTgt spid="15"/>
                                            </p:tgtEl>
                                            <p:attrNameLst>
                                              <p:attrName>ppt_x</p:attrName>
                                            </p:attrNameLst>
                                          </p:cBhvr>
                                          <p:tavLst>
                                            <p:tav tm="0">
                                              <p:val>
                                                <p:strVal val="0-#ppt_w/2"/>
                                              </p:val>
                                            </p:tav>
                                            <p:tav tm="100000">
                                              <p:val>
                                                <p:strVal val="#ppt_x"/>
                                              </p:val>
                                            </p:tav>
                                          </p:tavLst>
                                        </p:anim>
                                        <p:anim calcmode="lin" valueType="num">
                                          <p:cBhvr additive="base">
                                            <p:cTn id="11" dur="15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 calcmode="lin" valueType="num">
                                          <p:cBhvr>
                                            <p:cTn id="57" dur="500" fill="hold"/>
                                            <p:tgtEl>
                                              <p:spTgt spid="34"/>
                                            </p:tgtEl>
                                            <p:attrNameLst>
                                              <p:attrName>ppt_x</p:attrName>
                                            </p:attrNameLst>
                                          </p:cBhvr>
                                          <p:tavLst>
                                            <p:tav tm="0">
                                              <p:val>
                                                <p:fltVal val="0.5"/>
                                              </p:val>
                                            </p:tav>
                                            <p:tav tm="100000">
                                              <p:val>
                                                <p:strVal val="#ppt_x"/>
                                              </p:val>
                                            </p:tav>
                                          </p:tavLst>
                                        </p:anim>
                                        <p:anim calcmode="lin" valueType="num">
                                          <p:cBhvr>
                                            <p:cTn id="58" dur="500" fill="hold"/>
                                            <p:tgtEl>
                                              <p:spTgt spid="34"/>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 calcmode="lin" valueType="num">
                                          <p:cBhvr>
                                            <p:cTn id="63" dur="500" fill="hold"/>
                                            <p:tgtEl>
                                              <p:spTgt spid="37"/>
                                            </p:tgtEl>
                                            <p:attrNameLst>
                                              <p:attrName>ppt_x</p:attrName>
                                            </p:attrNameLst>
                                          </p:cBhvr>
                                          <p:tavLst>
                                            <p:tav tm="0">
                                              <p:val>
                                                <p:fltVal val="0.5"/>
                                              </p:val>
                                            </p:tav>
                                            <p:tav tm="100000">
                                              <p:val>
                                                <p:strVal val="#ppt_x"/>
                                              </p:val>
                                            </p:tav>
                                          </p:tavLst>
                                        </p:anim>
                                        <p:anim calcmode="lin" valueType="num">
                                          <p:cBhvr>
                                            <p:cTn id="64" dur="500" fill="hold"/>
                                            <p:tgtEl>
                                              <p:spTgt spid="37"/>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 calcmode="lin" valueType="num">
                                          <p:cBhvr>
                                            <p:cTn id="69" dur="500" fill="hold"/>
                                            <p:tgtEl>
                                              <p:spTgt spid="40"/>
                                            </p:tgtEl>
                                            <p:attrNameLst>
                                              <p:attrName>ppt_x</p:attrName>
                                            </p:attrNameLst>
                                          </p:cBhvr>
                                          <p:tavLst>
                                            <p:tav tm="0">
                                              <p:val>
                                                <p:fltVal val="0.5"/>
                                              </p:val>
                                            </p:tav>
                                            <p:tav tm="100000">
                                              <p:val>
                                                <p:strVal val="#ppt_x"/>
                                              </p:val>
                                            </p:tav>
                                          </p:tavLst>
                                        </p:anim>
                                        <p:anim calcmode="lin" valueType="num">
                                          <p:cBhvr>
                                            <p:cTn id="70" dur="500" fill="hold"/>
                                            <p:tgtEl>
                                              <p:spTgt spid="40"/>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 calcmode="lin" valueType="num">
                                          <p:cBhvr>
                                            <p:cTn id="75" dur="500" fill="hold"/>
                                            <p:tgtEl>
                                              <p:spTgt spid="43"/>
                                            </p:tgtEl>
                                            <p:attrNameLst>
                                              <p:attrName>ppt_x</p:attrName>
                                            </p:attrNameLst>
                                          </p:cBhvr>
                                          <p:tavLst>
                                            <p:tav tm="0">
                                              <p:val>
                                                <p:fltVal val="0.5"/>
                                              </p:val>
                                            </p:tav>
                                            <p:tav tm="100000">
                                              <p:val>
                                                <p:strVal val="#ppt_x"/>
                                              </p:val>
                                            </p:tav>
                                          </p:tavLst>
                                        </p:anim>
                                        <p:anim calcmode="lin" valueType="num">
                                          <p:cBhvr>
                                            <p:cTn id="76" dur="500" fill="hold"/>
                                            <p:tgtEl>
                                              <p:spTgt spid="43"/>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6"/>
                                            </p:tgtEl>
                                            <p:attrNameLst>
                                              <p:attrName>style.visibility</p:attrName>
                                            </p:attrNameLst>
                                          </p:cBhvr>
                                          <p:to>
                                            <p:strVal val="visible"/>
                                          </p:to>
                                        </p:set>
                                        <p:anim calcmode="lin" valueType="num">
                                          <p:cBhvr>
                                            <p:cTn id="79" dur="500" fill="hold"/>
                                            <p:tgtEl>
                                              <p:spTgt spid="46"/>
                                            </p:tgtEl>
                                            <p:attrNameLst>
                                              <p:attrName>ppt_w</p:attrName>
                                            </p:attrNameLst>
                                          </p:cBhvr>
                                          <p:tavLst>
                                            <p:tav tm="0">
                                              <p:val>
                                                <p:fltVal val="0"/>
                                              </p:val>
                                            </p:tav>
                                            <p:tav tm="100000">
                                              <p:val>
                                                <p:strVal val="#ppt_w"/>
                                              </p:val>
                                            </p:tav>
                                          </p:tavLst>
                                        </p:anim>
                                        <p:anim calcmode="lin" valueType="num">
                                          <p:cBhvr>
                                            <p:cTn id="80" dur="500" fill="hold"/>
                                            <p:tgtEl>
                                              <p:spTgt spid="46"/>
                                            </p:tgtEl>
                                            <p:attrNameLst>
                                              <p:attrName>ppt_h</p:attrName>
                                            </p:attrNameLst>
                                          </p:cBhvr>
                                          <p:tavLst>
                                            <p:tav tm="0">
                                              <p:val>
                                                <p:fltVal val="0"/>
                                              </p:val>
                                            </p:tav>
                                            <p:tav tm="100000">
                                              <p:val>
                                                <p:strVal val="#ppt_h"/>
                                              </p:val>
                                            </p:tav>
                                          </p:tavLst>
                                        </p:anim>
                                        <p:anim calcmode="lin" valueType="num">
                                          <p:cBhvr>
                                            <p:cTn id="81" dur="500" fill="hold"/>
                                            <p:tgtEl>
                                              <p:spTgt spid="46"/>
                                            </p:tgtEl>
                                            <p:attrNameLst>
                                              <p:attrName>ppt_x</p:attrName>
                                            </p:attrNameLst>
                                          </p:cBhvr>
                                          <p:tavLst>
                                            <p:tav tm="0">
                                              <p:val>
                                                <p:fltVal val="0.5"/>
                                              </p:val>
                                            </p:tav>
                                            <p:tav tm="100000">
                                              <p:val>
                                                <p:strVal val="#ppt_x"/>
                                              </p:val>
                                            </p:tav>
                                          </p:tavLst>
                                        </p:anim>
                                        <p:anim calcmode="lin" valueType="num">
                                          <p:cBhvr>
                                            <p:cTn id="82" dur="500" fill="hold"/>
                                            <p:tgtEl>
                                              <p:spTgt spid="46"/>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9"/>
                                            </p:tgtEl>
                                            <p:attrNameLst>
                                              <p:attrName>style.visibility</p:attrName>
                                            </p:attrNameLst>
                                          </p:cBhvr>
                                          <p:to>
                                            <p:strVal val="visible"/>
                                          </p:to>
                                        </p:set>
                                        <p:anim calcmode="lin" valueType="num">
                                          <p:cBhvr>
                                            <p:cTn id="85" dur="500" fill="hold"/>
                                            <p:tgtEl>
                                              <p:spTgt spid="49"/>
                                            </p:tgtEl>
                                            <p:attrNameLst>
                                              <p:attrName>ppt_w</p:attrName>
                                            </p:attrNameLst>
                                          </p:cBhvr>
                                          <p:tavLst>
                                            <p:tav tm="0">
                                              <p:val>
                                                <p:fltVal val="0"/>
                                              </p:val>
                                            </p:tav>
                                            <p:tav tm="100000">
                                              <p:val>
                                                <p:strVal val="#ppt_w"/>
                                              </p:val>
                                            </p:tav>
                                          </p:tavLst>
                                        </p:anim>
                                        <p:anim calcmode="lin" valueType="num">
                                          <p:cBhvr>
                                            <p:cTn id="86" dur="500" fill="hold"/>
                                            <p:tgtEl>
                                              <p:spTgt spid="49"/>
                                            </p:tgtEl>
                                            <p:attrNameLst>
                                              <p:attrName>ppt_h</p:attrName>
                                            </p:attrNameLst>
                                          </p:cBhvr>
                                          <p:tavLst>
                                            <p:tav tm="0">
                                              <p:val>
                                                <p:fltVal val="0"/>
                                              </p:val>
                                            </p:tav>
                                            <p:tav tm="100000">
                                              <p:val>
                                                <p:strVal val="#ppt_h"/>
                                              </p:val>
                                            </p:tav>
                                          </p:tavLst>
                                        </p:anim>
                                        <p:anim calcmode="lin" valueType="num">
                                          <p:cBhvr>
                                            <p:cTn id="87" dur="500" fill="hold"/>
                                            <p:tgtEl>
                                              <p:spTgt spid="49"/>
                                            </p:tgtEl>
                                            <p:attrNameLst>
                                              <p:attrName>ppt_x</p:attrName>
                                            </p:attrNameLst>
                                          </p:cBhvr>
                                          <p:tavLst>
                                            <p:tav tm="0">
                                              <p:val>
                                                <p:fltVal val="0.5"/>
                                              </p:val>
                                            </p:tav>
                                            <p:tav tm="100000">
                                              <p:val>
                                                <p:strVal val="#ppt_x"/>
                                              </p:val>
                                            </p:tav>
                                          </p:tavLst>
                                        </p:anim>
                                        <p:anim calcmode="lin" valueType="num">
                                          <p:cBhvr>
                                            <p:cTn id="88" dur="500" fill="hold"/>
                                            <p:tgtEl>
                                              <p:spTgt spid="49"/>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2"/>
                                            </p:tgtEl>
                                            <p:attrNameLst>
                                              <p:attrName>style.visibility</p:attrName>
                                            </p:attrNameLst>
                                          </p:cBhvr>
                                          <p:to>
                                            <p:strVal val="visible"/>
                                          </p:to>
                                        </p:set>
                                        <p:anim calcmode="lin" valueType="num">
                                          <p:cBhvr>
                                            <p:cTn id="91" dur="500" fill="hold"/>
                                            <p:tgtEl>
                                              <p:spTgt spid="52"/>
                                            </p:tgtEl>
                                            <p:attrNameLst>
                                              <p:attrName>ppt_w</p:attrName>
                                            </p:attrNameLst>
                                          </p:cBhvr>
                                          <p:tavLst>
                                            <p:tav tm="0">
                                              <p:val>
                                                <p:fltVal val="0"/>
                                              </p:val>
                                            </p:tav>
                                            <p:tav tm="100000">
                                              <p:val>
                                                <p:strVal val="#ppt_w"/>
                                              </p:val>
                                            </p:tav>
                                          </p:tavLst>
                                        </p:anim>
                                        <p:anim calcmode="lin" valueType="num">
                                          <p:cBhvr>
                                            <p:cTn id="92" dur="500" fill="hold"/>
                                            <p:tgtEl>
                                              <p:spTgt spid="52"/>
                                            </p:tgtEl>
                                            <p:attrNameLst>
                                              <p:attrName>ppt_h</p:attrName>
                                            </p:attrNameLst>
                                          </p:cBhvr>
                                          <p:tavLst>
                                            <p:tav tm="0">
                                              <p:val>
                                                <p:fltVal val="0"/>
                                              </p:val>
                                            </p:tav>
                                            <p:tav tm="100000">
                                              <p:val>
                                                <p:strVal val="#ppt_h"/>
                                              </p:val>
                                            </p:tav>
                                          </p:tavLst>
                                        </p:anim>
                                        <p:anim calcmode="lin" valueType="num">
                                          <p:cBhvr>
                                            <p:cTn id="93" dur="500" fill="hold"/>
                                            <p:tgtEl>
                                              <p:spTgt spid="52"/>
                                            </p:tgtEl>
                                            <p:attrNameLst>
                                              <p:attrName>ppt_x</p:attrName>
                                            </p:attrNameLst>
                                          </p:cBhvr>
                                          <p:tavLst>
                                            <p:tav tm="0">
                                              <p:val>
                                                <p:fltVal val="0.5"/>
                                              </p:val>
                                            </p:tav>
                                            <p:tav tm="100000">
                                              <p:val>
                                                <p:strVal val="#ppt_x"/>
                                              </p:val>
                                            </p:tav>
                                          </p:tavLst>
                                        </p:anim>
                                        <p:anim calcmode="lin" valueType="num">
                                          <p:cBhvr>
                                            <p:cTn id="94" dur="500" fill="hold"/>
                                            <p:tgtEl>
                                              <p:spTgt spid="52"/>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5"/>
                                            </p:tgtEl>
                                            <p:attrNameLst>
                                              <p:attrName>style.visibility</p:attrName>
                                            </p:attrNameLst>
                                          </p:cBhvr>
                                          <p:to>
                                            <p:strVal val="visible"/>
                                          </p:to>
                                        </p:set>
                                        <p:anim calcmode="lin" valueType="num">
                                          <p:cBhvr>
                                            <p:cTn id="97" dur="500" fill="hold"/>
                                            <p:tgtEl>
                                              <p:spTgt spid="55"/>
                                            </p:tgtEl>
                                            <p:attrNameLst>
                                              <p:attrName>ppt_w</p:attrName>
                                            </p:attrNameLst>
                                          </p:cBhvr>
                                          <p:tavLst>
                                            <p:tav tm="0">
                                              <p:val>
                                                <p:fltVal val="0"/>
                                              </p:val>
                                            </p:tav>
                                            <p:tav tm="100000">
                                              <p:val>
                                                <p:strVal val="#ppt_w"/>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 calcmode="lin" valueType="num">
                                          <p:cBhvr>
                                            <p:cTn id="99" dur="500" fill="hold"/>
                                            <p:tgtEl>
                                              <p:spTgt spid="55"/>
                                            </p:tgtEl>
                                            <p:attrNameLst>
                                              <p:attrName>ppt_x</p:attrName>
                                            </p:attrNameLst>
                                          </p:cBhvr>
                                          <p:tavLst>
                                            <p:tav tm="0">
                                              <p:val>
                                                <p:fltVal val="0.5"/>
                                              </p:val>
                                            </p:tav>
                                            <p:tav tm="100000">
                                              <p:val>
                                                <p:strVal val="#ppt_x"/>
                                              </p:val>
                                            </p:tav>
                                          </p:tavLst>
                                        </p:anim>
                                        <p:anim calcmode="lin" valueType="num">
                                          <p:cBhvr>
                                            <p:cTn id="100" dur="500" fill="hold"/>
                                            <p:tgtEl>
                                              <p:spTgt spid="55"/>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8"/>
                                            </p:tgtEl>
                                            <p:attrNameLst>
                                              <p:attrName>style.visibility</p:attrName>
                                            </p:attrNameLst>
                                          </p:cBhvr>
                                          <p:to>
                                            <p:strVal val="visible"/>
                                          </p:to>
                                        </p:set>
                                        <p:anim calcmode="lin" valueType="num">
                                          <p:cBhvr>
                                            <p:cTn id="103" dur="500" fill="hold"/>
                                            <p:tgtEl>
                                              <p:spTgt spid="58"/>
                                            </p:tgtEl>
                                            <p:attrNameLst>
                                              <p:attrName>ppt_w</p:attrName>
                                            </p:attrNameLst>
                                          </p:cBhvr>
                                          <p:tavLst>
                                            <p:tav tm="0">
                                              <p:val>
                                                <p:fltVal val="0"/>
                                              </p:val>
                                            </p:tav>
                                            <p:tav tm="100000">
                                              <p:val>
                                                <p:strVal val="#ppt_w"/>
                                              </p:val>
                                            </p:tav>
                                          </p:tavLst>
                                        </p:anim>
                                        <p:anim calcmode="lin" valueType="num">
                                          <p:cBhvr>
                                            <p:cTn id="104" dur="500" fill="hold"/>
                                            <p:tgtEl>
                                              <p:spTgt spid="58"/>
                                            </p:tgtEl>
                                            <p:attrNameLst>
                                              <p:attrName>ppt_h</p:attrName>
                                            </p:attrNameLst>
                                          </p:cBhvr>
                                          <p:tavLst>
                                            <p:tav tm="0">
                                              <p:val>
                                                <p:fltVal val="0"/>
                                              </p:val>
                                            </p:tav>
                                            <p:tav tm="100000">
                                              <p:val>
                                                <p:strVal val="#ppt_h"/>
                                              </p:val>
                                            </p:tav>
                                          </p:tavLst>
                                        </p:anim>
                                        <p:anim calcmode="lin" valueType="num">
                                          <p:cBhvr>
                                            <p:cTn id="105" dur="500" fill="hold"/>
                                            <p:tgtEl>
                                              <p:spTgt spid="58"/>
                                            </p:tgtEl>
                                            <p:attrNameLst>
                                              <p:attrName>ppt_x</p:attrName>
                                            </p:attrNameLst>
                                          </p:cBhvr>
                                          <p:tavLst>
                                            <p:tav tm="0">
                                              <p:val>
                                                <p:fltVal val="0.5"/>
                                              </p:val>
                                            </p:tav>
                                            <p:tav tm="100000">
                                              <p:val>
                                                <p:strVal val="#ppt_x"/>
                                              </p:val>
                                            </p:tav>
                                          </p:tavLst>
                                        </p:anim>
                                        <p:anim calcmode="lin" valueType="num">
                                          <p:cBhvr>
                                            <p:cTn id="106" dur="500" fill="hold"/>
                                            <p:tgtEl>
                                              <p:spTgt spid="58"/>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1"/>
                                            </p:tgtEl>
                                            <p:attrNameLst>
                                              <p:attrName>style.visibility</p:attrName>
                                            </p:attrNameLst>
                                          </p:cBhvr>
                                          <p:to>
                                            <p:strVal val="visible"/>
                                          </p:to>
                                        </p:set>
                                        <p:anim calcmode="lin" valueType="num">
                                          <p:cBhvr>
                                            <p:cTn id="109" dur="500" fill="hold"/>
                                            <p:tgtEl>
                                              <p:spTgt spid="61"/>
                                            </p:tgtEl>
                                            <p:attrNameLst>
                                              <p:attrName>ppt_w</p:attrName>
                                            </p:attrNameLst>
                                          </p:cBhvr>
                                          <p:tavLst>
                                            <p:tav tm="0">
                                              <p:val>
                                                <p:fltVal val="0"/>
                                              </p:val>
                                            </p:tav>
                                            <p:tav tm="100000">
                                              <p:val>
                                                <p:strVal val="#ppt_w"/>
                                              </p:val>
                                            </p:tav>
                                          </p:tavLst>
                                        </p:anim>
                                        <p:anim calcmode="lin" valueType="num">
                                          <p:cBhvr>
                                            <p:cTn id="110" dur="500" fill="hold"/>
                                            <p:tgtEl>
                                              <p:spTgt spid="61"/>
                                            </p:tgtEl>
                                            <p:attrNameLst>
                                              <p:attrName>ppt_h</p:attrName>
                                            </p:attrNameLst>
                                          </p:cBhvr>
                                          <p:tavLst>
                                            <p:tav tm="0">
                                              <p:val>
                                                <p:fltVal val="0"/>
                                              </p:val>
                                            </p:tav>
                                            <p:tav tm="100000">
                                              <p:val>
                                                <p:strVal val="#ppt_h"/>
                                              </p:val>
                                            </p:tav>
                                          </p:tavLst>
                                        </p:anim>
                                        <p:anim calcmode="lin" valueType="num">
                                          <p:cBhvr>
                                            <p:cTn id="111" dur="500" fill="hold"/>
                                            <p:tgtEl>
                                              <p:spTgt spid="61"/>
                                            </p:tgtEl>
                                            <p:attrNameLst>
                                              <p:attrName>ppt_x</p:attrName>
                                            </p:attrNameLst>
                                          </p:cBhvr>
                                          <p:tavLst>
                                            <p:tav tm="0">
                                              <p:val>
                                                <p:fltVal val="0.5"/>
                                              </p:val>
                                            </p:tav>
                                            <p:tav tm="100000">
                                              <p:val>
                                                <p:strVal val="#ppt_x"/>
                                              </p:val>
                                            </p:tav>
                                          </p:tavLst>
                                        </p:anim>
                                        <p:anim calcmode="lin" valueType="num">
                                          <p:cBhvr>
                                            <p:cTn id="112" dur="500" fill="hold"/>
                                            <p:tgtEl>
                                              <p:spTgt spid="61"/>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4"/>
                                            </p:tgtEl>
                                            <p:attrNameLst>
                                              <p:attrName>style.visibility</p:attrName>
                                            </p:attrNameLst>
                                          </p:cBhvr>
                                          <p:to>
                                            <p:strVal val="visible"/>
                                          </p:to>
                                        </p:set>
                                        <p:anim calcmode="lin" valueType="num">
                                          <p:cBhvr>
                                            <p:cTn id="115" dur="500" fill="hold"/>
                                            <p:tgtEl>
                                              <p:spTgt spid="64"/>
                                            </p:tgtEl>
                                            <p:attrNameLst>
                                              <p:attrName>ppt_w</p:attrName>
                                            </p:attrNameLst>
                                          </p:cBhvr>
                                          <p:tavLst>
                                            <p:tav tm="0">
                                              <p:val>
                                                <p:fltVal val="0"/>
                                              </p:val>
                                            </p:tav>
                                            <p:tav tm="100000">
                                              <p:val>
                                                <p:strVal val="#ppt_w"/>
                                              </p:val>
                                            </p:tav>
                                          </p:tavLst>
                                        </p:anim>
                                        <p:anim calcmode="lin" valueType="num">
                                          <p:cBhvr>
                                            <p:cTn id="116" dur="500" fill="hold"/>
                                            <p:tgtEl>
                                              <p:spTgt spid="64"/>
                                            </p:tgtEl>
                                            <p:attrNameLst>
                                              <p:attrName>ppt_h</p:attrName>
                                            </p:attrNameLst>
                                          </p:cBhvr>
                                          <p:tavLst>
                                            <p:tav tm="0">
                                              <p:val>
                                                <p:fltVal val="0"/>
                                              </p:val>
                                            </p:tav>
                                            <p:tav tm="100000">
                                              <p:val>
                                                <p:strVal val="#ppt_h"/>
                                              </p:val>
                                            </p:tav>
                                          </p:tavLst>
                                        </p:anim>
                                        <p:anim calcmode="lin" valueType="num">
                                          <p:cBhvr>
                                            <p:cTn id="117" dur="500" fill="hold"/>
                                            <p:tgtEl>
                                              <p:spTgt spid="64"/>
                                            </p:tgtEl>
                                            <p:attrNameLst>
                                              <p:attrName>ppt_x</p:attrName>
                                            </p:attrNameLst>
                                          </p:cBhvr>
                                          <p:tavLst>
                                            <p:tav tm="0">
                                              <p:val>
                                                <p:fltVal val="0.5"/>
                                              </p:val>
                                            </p:tav>
                                            <p:tav tm="100000">
                                              <p:val>
                                                <p:strVal val="#ppt_x"/>
                                              </p:val>
                                            </p:tav>
                                          </p:tavLst>
                                        </p:anim>
                                        <p:anim calcmode="lin" valueType="num">
                                          <p:cBhvr>
                                            <p:cTn id="118" dur="500" fill="hold"/>
                                            <p:tgtEl>
                                              <p:spTgt spid="64"/>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7"/>
                                            </p:tgtEl>
                                            <p:attrNameLst>
                                              <p:attrName>style.visibility</p:attrName>
                                            </p:attrNameLst>
                                          </p:cBhvr>
                                          <p:to>
                                            <p:strVal val="visible"/>
                                          </p:to>
                                        </p:set>
                                        <p:anim calcmode="lin" valueType="num">
                                          <p:cBhvr>
                                            <p:cTn id="121" dur="500" fill="hold"/>
                                            <p:tgtEl>
                                              <p:spTgt spid="67"/>
                                            </p:tgtEl>
                                            <p:attrNameLst>
                                              <p:attrName>ppt_w</p:attrName>
                                            </p:attrNameLst>
                                          </p:cBhvr>
                                          <p:tavLst>
                                            <p:tav tm="0">
                                              <p:val>
                                                <p:fltVal val="0"/>
                                              </p:val>
                                            </p:tav>
                                            <p:tav tm="100000">
                                              <p:val>
                                                <p:strVal val="#ppt_w"/>
                                              </p:val>
                                            </p:tav>
                                          </p:tavLst>
                                        </p:anim>
                                        <p:anim calcmode="lin" valueType="num">
                                          <p:cBhvr>
                                            <p:cTn id="122" dur="500" fill="hold"/>
                                            <p:tgtEl>
                                              <p:spTgt spid="67"/>
                                            </p:tgtEl>
                                            <p:attrNameLst>
                                              <p:attrName>ppt_h</p:attrName>
                                            </p:attrNameLst>
                                          </p:cBhvr>
                                          <p:tavLst>
                                            <p:tav tm="0">
                                              <p:val>
                                                <p:fltVal val="0"/>
                                              </p:val>
                                            </p:tav>
                                            <p:tav tm="100000">
                                              <p:val>
                                                <p:strVal val="#ppt_h"/>
                                              </p:val>
                                            </p:tav>
                                          </p:tavLst>
                                        </p:anim>
                                        <p:anim calcmode="lin" valueType="num">
                                          <p:cBhvr>
                                            <p:cTn id="123" dur="500" fill="hold"/>
                                            <p:tgtEl>
                                              <p:spTgt spid="67"/>
                                            </p:tgtEl>
                                            <p:attrNameLst>
                                              <p:attrName>ppt_x</p:attrName>
                                            </p:attrNameLst>
                                          </p:cBhvr>
                                          <p:tavLst>
                                            <p:tav tm="0">
                                              <p:val>
                                                <p:fltVal val="0.5"/>
                                              </p:val>
                                            </p:tav>
                                            <p:tav tm="100000">
                                              <p:val>
                                                <p:strVal val="#ppt_x"/>
                                              </p:val>
                                            </p:tav>
                                          </p:tavLst>
                                        </p:anim>
                                        <p:anim calcmode="lin" valueType="num">
                                          <p:cBhvr>
                                            <p:cTn id="124" dur="500" fill="hold"/>
                                            <p:tgtEl>
                                              <p:spTgt spid="67"/>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0"/>
                                            </p:tgtEl>
                                            <p:attrNameLst>
                                              <p:attrName>style.visibility</p:attrName>
                                            </p:attrNameLst>
                                          </p:cBhvr>
                                          <p:to>
                                            <p:strVal val="visible"/>
                                          </p:to>
                                        </p:set>
                                        <p:anim calcmode="lin" valueType="num">
                                          <p:cBhvr>
                                            <p:cTn id="127" dur="500" fill="hold"/>
                                            <p:tgtEl>
                                              <p:spTgt spid="70"/>
                                            </p:tgtEl>
                                            <p:attrNameLst>
                                              <p:attrName>ppt_w</p:attrName>
                                            </p:attrNameLst>
                                          </p:cBhvr>
                                          <p:tavLst>
                                            <p:tav tm="0">
                                              <p:val>
                                                <p:fltVal val="0"/>
                                              </p:val>
                                            </p:tav>
                                            <p:tav tm="100000">
                                              <p:val>
                                                <p:strVal val="#ppt_w"/>
                                              </p:val>
                                            </p:tav>
                                          </p:tavLst>
                                        </p:anim>
                                        <p:anim calcmode="lin" valueType="num">
                                          <p:cBhvr>
                                            <p:cTn id="128" dur="500" fill="hold"/>
                                            <p:tgtEl>
                                              <p:spTgt spid="70"/>
                                            </p:tgtEl>
                                            <p:attrNameLst>
                                              <p:attrName>ppt_h</p:attrName>
                                            </p:attrNameLst>
                                          </p:cBhvr>
                                          <p:tavLst>
                                            <p:tav tm="0">
                                              <p:val>
                                                <p:fltVal val="0"/>
                                              </p:val>
                                            </p:tav>
                                            <p:tav tm="100000">
                                              <p:val>
                                                <p:strVal val="#ppt_h"/>
                                              </p:val>
                                            </p:tav>
                                          </p:tavLst>
                                        </p:anim>
                                        <p:anim calcmode="lin" valueType="num">
                                          <p:cBhvr>
                                            <p:cTn id="129" dur="500" fill="hold"/>
                                            <p:tgtEl>
                                              <p:spTgt spid="70"/>
                                            </p:tgtEl>
                                            <p:attrNameLst>
                                              <p:attrName>ppt_x</p:attrName>
                                            </p:attrNameLst>
                                          </p:cBhvr>
                                          <p:tavLst>
                                            <p:tav tm="0">
                                              <p:val>
                                                <p:fltVal val="0.5"/>
                                              </p:val>
                                            </p:tav>
                                            <p:tav tm="100000">
                                              <p:val>
                                                <p:strVal val="#ppt_x"/>
                                              </p:val>
                                            </p:tav>
                                          </p:tavLst>
                                        </p:anim>
                                        <p:anim calcmode="lin" valueType="num">
                                          <p:cBhvr>
                                            <p:cTn id="130" dur="500" fill="hold"/>
                                            <p:tgtEl>
                                              <p:spTgt spid="70"/>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4"/>
                                            </p:tgtEl>
                                          </p:cBhvr>
                                        </p:animEffect>
                                        <p:animScale>
                                          <p:cBhvr>
                                            <p:cTn id="133" dur="250" autoRev="1" fill="hold"/>
                                            <p:tgtEl>
                                              <p:spTgt spid="34"/>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5"/>
                                            </p:tgtEl>
                                          </p:cBhvr>
                                        </p:animEffect>
                                        <p:animScale>
                                          <p:cBhvr>
                                            <p:cTn id="136" dur="250" autoRev="1" fill="hold"/>
                                            <p:tgtEl>
                                              <p:spTgt spid="55"/>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1"/>
                                            </p:tgtEl>
                                          </p:cBhvr>
                                        </p:animEffect>
                                        <p:animScale>
                                          <p:cBhvr>
                                            <p:cTn id="139" dur="250" autoRev="1" fill="hold"/>
                                            <p:tgtEl>
                                              <p:spTgt spid="61"/>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4"/>
                                            </p:tgtEl>
                                          </p:cBhvr>
                                        </p:animEffect>
                                        <p:animScale>
                                          <p:cBhvr>
                                            <p:cTn id="142" dur="250" autoRev="1" fill="hold"/>
                                            <p:tgtEl>
                                              <p:spTgt spid="64"/>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fade">
                                          <p:cBhvr>
                                            <p:cTn id="14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52950" y="2104203"/>
            <a:ext cx="3753975" cy="2123604"/>
          </a:xfrm>
          <a:prstGeom prst="rect">
            <a:avLst/>
          </a:prstGeom>
          <a:noFill/>
        </p:spPr>
        <p:txBody>
          <a:bodyPr wrap="square" lIns="91386" tIns="45693" rIns="91386" bIns="45693" rtlCol="0">
            <a:spAutoFit/>
          </a:bodyPr>
          <a:lstStyle/>
          <a:p>
            <a:pPr>
              <a:lnSpc>
                <a:spcPct val="150000"/>
              </a:lnSpc>
            </a:pPr>
            <a:r>
              <a:rPr lang="zh-CN" altLang="en-US" sz="1100" dirty="0">
                <a:latin typeface="微软雅黑" pitchFamily="34" charset="-122"/>
                <a:ea typeface="微软雅黑" pitchFamily="34" charset="-122"/>
                <a:sym typeface="微软雅黑" pitchFamily="34" charset="-122"/>
              </a:rPr>
              <a:t>        回顾这一年的工作，在取得成绩的同时，我们也找到了工作中的不足和问题，主要反映于</a:t>
            </a:r>
            <a:r>
              <a:rPr lang="en-US" altLang="zh-CN" sz="1100" dirty="0">
                <a:latin typeface="微软雅黑" pitchFamily="34" charset="-122"/>
                <a:ea typeface="微软雅黑" pitchFamily="34" charset="-122"/>
                <a:sym typeface="微软雅黑" pitchFamily="34" charset="-122"/>
              </a:rPr>
              <a:t>xx</a:t>
            </a:r>
            <a:r>
              <a:rPr lang="zh-CN" altLang="en-US" sz="1100" dirty="0">
                <a:latin typeface="微软雅黑" pitchFamily="34" charset="-122"/>
                <a:ea typeface="微软雅黑" pitchFamily="34" charset="-122"/>
                <a:sym typeface="微软雅黑" pitchFamily="34" charset="-122"/>
              </a:rPr>
              <a:t>及</a:t>
            </a:r>
            <a:r>
              <a:rPr lang="en-US" altLang="zh-CN" sz="1100" dirty="0">
                <a:latin typeface="微软雅黑" pitchFamily="34" charset="-122"/>
                <a:ea typeface="微软雅黑" pitchFamily="34" charset="-122"/>
                <a:sym typeface="微软雅黑" pitchFamily="34" charset="-122"/>
              </a:rPr>
              <a:t>xxx</a:t>
            </a:r>
            <a:r>
              <a:rPr lang="zh-CN" altLang="en-US" sz="1100"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100" dirty="0" err="1">
                <a:latin typeface="微软雅黑" pitchFamily="34" charset="-122"/>
                <a:ea typeface="微软雅黑" pitchFamily="34" charset="-122"/>
                <a:sym typeface="微软雅黑" pitchFamily="34" charset="-122"/>
              </a:rPr>
              <a:t>xxxxx</a:t>
            </a:r>
            <a:r>
              <a:rPr lang="zh-CN" altLang="en-US" sz="1100"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100" dirty="0">
                <a:solidFill>
                  <a:srgbClr val="7030A0"/>
                </a:solidFill>
                <a:latin typeface="微软雅黑" pitchFamily="34" charset="-122"/>
                <a:ea typeface="微软雅黑" pitchFamily="34" charset="-122"/>
              </a:rPr>
              <a:t>2018</a:t>
            </a:r>
            <a:r>
              <a:rPr lang="zh-CN" altLang="en-US" sz="1100" dirty="0">
                <a:solidFill>
                  <a:srgbClr val="7030A0"/>
                </a:solidFill>
                <a:latin typeface="微软雅黑" pitchFamily="34" charset="-122"/>
                <a:ea typeface="微软雅黑" pitchFamily="34" charset="-122"/>
              </a:rPr>
              <a:t>我们所向披靡，</a:t>
            </a:r>
            <a:r>
              <a:rPr lang="en-US" altLang="zh-CN" sz="1100" dirty="0">
                <a:solidFill>
                  <a:srgbClr val="7030A0"/>
                </a:solidFill>
                <a:latin typeface="微软雅黑" pitchFamily="34" charset="-122"/>
                <a:ea typeface="微软雅黑" pitchFamily="34" charset="-122"/>
              </a:rPr>
              <a:t>2018</a:t>
            </a:r>
            <a:r>
              <a:rPr lang="zh-CN" altLang="en-US" sz="1100" dirty="0">
                <a:solidFill>
                  <a:srgbClr val="7030A0"/>
                </a:solidFill>
                <a:latin typeface="微软雅黑" pitchFamily="34" charset="-122"/>
                <a:ea typeface="微软雅黑" pitchFamily="34" charset="-122"/>
              </a:rPr>
              <a:t>我们勇往直前！</a:t>
            </a:r>
            <a:endParaRPr lang="zh-CN" altLang="en-US" sz="1100" dirty="0">
              <a:solidFill>
                <a:srgbClr val="7030A0"/>
              </a:solidFill>
              <a:latin typeface="微软雅黑" pitchFamily="34" charset="-122"/>
              <a:ea typeface="微软雅黑" pitchFamily="34" charset="-122"/>
              <a:sym typeface="微软雅黑" pitchFamily="34" charset="-122"/>
            </a:endParaRPr>
          </a:p>
          <a:p>
            <a:pPr>
              <a:lnSpc>
                <a:spcPct val="150000"/>
              </a:lnSpc>
            </a:pPr>
            <a:endParaRPr lang="zh-CN" altLang="en-US" sz="1100" dirty="0">
              <a:latin typeface="微软雅黑" pitchFamily="34" charset="-122"/>
              <a:ea typeface="微软雅黑" pitchFamily="34" charset="-122"/>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0418" y="-16045"/>
            <a:ext cx="4917289" cy="5201097"/>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rot="962903">
            <a:off x="4066418" y="-467341"/>
            <a:ext cx="213879" cy="5787151"/>
          </a:xfrm>
          <a:prstGeom prst="rect">
            <a:avLst/>
          </a:prstGeom>
          <a:solidFill>
            <a:srgbClr val="7030A0"/>
          </a:solidFill>
          <a:ln>
            <a:noFill/>
          </a:ln>
          <a:effectLst>
            <a:outerShdw blurRad="152400" dist="635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3" rIns="91386" bIns="45693" spcCol="0" rtlCol="0" anchor="ctr"/>
          <a:lstStyle/>
          <a:p>
            <a:pPr algn="ctr"/>
            <a:endParaRPr lang="zh-CN" altLang="en-US"/>
          </a:p>
        </p:txBody>
      </p:sp>
      <p:grpSp>
        <p:nvGrpSpPr>
          <p:cNvPr id="6" name="组合 5"/>
          <p:cNvGrpSpPr/>
          <p:nvPr/>
        </p:nvGrpSpPr>
        <p:grpSpPr>
          <a:xfrm>
            <a:off x="5876870" y="742188"/>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137815" y="1091326"/>
            <a:ext cx="965907" cy="599250"/>
            <a:chOff x="6369066" y="979195"/>
            <a:chExt cx="965907" cy="599250"/>
          </a:xfrm>
        </p:grpSpPr>
        <p:sp>
          <p:nvSpPr>
            <p:cNvPr id="12" name="TextBox 11"/>
            <p:cNvSpPr txBox="1"/>
            <p:nvPr/>
          </p:nvSpPr>
          <p:spPr>
            <a:xfrm>
              <a:off x="6369066" y="979195"/>
              <a:ext cx="950693" cy="415498"/>
            </a:xfrm>
            <a:prstGeom prst="rect">
              <a:avLst/>
            </a:prstGeom>
            <a:noFill/>
          </p:spPr>
          <p:txBody>
            <a:bodyPr wrap="squar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前 言</a:t>
              </a:r>
            </a:p>
          </p:txBody>
        </p:sp>
        <p:sp>
          <p:nvSpPr>
            <p:cNvPr id="13" name="TextBox 12"/>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FOREWORD</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17" name="组合 16"/>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0" name="组合 19"/>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3" name="椭圆 22"/>
          <p:cNvSpPr/>
          <p:nvPr/>
        </p:nvSpPr>
        <p:spPr>
          <a:xfrm>
            <a:off x="7794388" y="4443265"/>
            <a:ext cx="500908" cy="500908"/>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423305" y="3522698"/>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椭圆 33"/>
          <p:cNvSpPr/>
          <p:nvPr/>
        </p:nvSpPr>
        <p:spPr>
          <a:xfrm>
            <a:off x="6629511" y="4707644"/>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585278" y="4984207"/>
            <a:ext cx="137389" cy="137389"/>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42925447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5000">
                                          <p:cBhvr additive="base">
                                            <p:cTn id="14"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5000">
                                          <p:cBhvr additive="base">
                                            <p:cTn id="18"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5000">
                                          <p:cBhvr additive="base">
                                            <p:cTn id="22"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55000">
                                          <p:cBhvr additive="base">
                                            <p:cTn id="26" dur="2000" fill="hold"/>
                                            <p:tgtEl>
                                              <p:spTgt spid="6"/>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1+#ppt_w/2"/>
                                              </p:val>
                                            </p:tav>
                                            <p:tav tm="100000">
                                              <p:val>
                                                <p:strVal val="#ppt_x"/>
                                              </p:val>
                                            </p:tav>
                                          </p:tavLst>
                                        </p:anim>
                                        <p:anim calcmode="lin" valueType="num">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1+#ppt_w/2"/>
                                              </p:val>
                                            </p:tav>
                                            <p:tav tm="100000">
                                              <p:val>
                                                <p:strVal val="#ppt_x"/>
                                              </p:val>
                                            </p:tav>
                                          </p:tavLst>
                                        </p:anim>
                                        <p:anim calcmode="lin" valueType="num">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000" fill="hold"/>
                                            <p:tgtEl>
                                              <p:spTgt spid="20"/>
                                            </p:tgtEl>
                                            <p:attrNameLst>
                                              <p:attrName>ppt_x</p:attrName>
                                            </p:attrNameLst>
                                          </p:cBhvr>
                                          <p:tavLst>
                                            <p:tav tm="0">
                                              <p:val>
                                                <p:strVal val="1+#ppt_w/2"/>
                                              </p:val>
                                            </p:tav>
                                            <p:tav tm="100000">
                                              <p:val>
                                                <p:strVal val="#ppt_x"/>
                                              </p:val>
                                            </p:tav>
                                          </p:tavLst>
                                        </p:anim>
                                        <p:anim calcmode="lin" valueType="num">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000" fill="hold"/>
                                            <p:tgtEl>
                                              <p:spTgt spid="6"/>
                                            </p:tgtEl>
                                            <p:attrNameLst>
                                              <p:attrName>ppt_x</p:attrName>
                                            </p:attrNameLst>
                                          </p:cBhvr>
                                          <p:tavLst>
                                            <p:tav tm="0">
                                              <p:val>
                                                <p:strVal val="#ppt_x"/>
                                              </p:val>
                                            </p:tav>
                                            <p:tav tm="100000">
                                              <p:val>
                                                <p:strVal val="#ppt_x"/>
                                              </p:val>
                                            </p:tav>
                                          </p:tavLst>
                                        </p:anim>
                                        <p:anim calcmode="lin" valueType="num">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a:t>2018</a:t>
            </a:r>
            <a:r>
              <a:rPr lang="zh-CN" altLang="en-US" dirty="0"/>
              <a:t>工作概述</a:t>
            </a:r>
          </a:p>
        </p:txBody>
      </p:sp>
      <p:sp>
        <p:nvSpPr>
          <p:cNvPr id="75" name="矩形 160"/>
          <p:cNvSpPr>
            <a:spLocks noChangeArrowheads="1"/>
          </p:cNvSpPr>
          <p:nvPr/>
        </p:nvSpPr>
        <p:spPr bwMode="auto">
          <a:xfrm flipH="1">
            <a:off x="-36514" y="1176566"/>
            <a:ext cx="928903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965 w 6594033"/>
              <a:gd name="connsiteY0" fmla="*/ 7470 h 3090960"/>
              <a:gd name="connsiteX1" fmla="*/ 6594033 w 6594033"/>
              <a:gd name="connsiteY1" fmla="*/ 0 h 3090960"/>
              <a:gd name="connsiteX2" fmla="*/ 6594033 w 6594033"/>
              <a:gd name="connsiteY2" fmla="*/ 3090960 h 3090960"/>
              <a:gd name="connsiteX3" fmla="*/ 0 w 6594033"/>
              <a:gd name="connsiteY3" fmla="*/ 3090960 h 3090960"/>
              <a:gd name="connsiteX4" fmla="*/ 965 w 6594033"/>
              <a:gd name="connsiteY4" fmla="*/ 747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033" h="3090960">
                <a:moveTo>
                  <a:pt x="965" y="7470"/>
                </a:moveTo>
                <a:lnTo>
                  <a:pt x="6594033" y="0"/>
                </a:lnTo>
                <a:lnTo>
                  <a:pt x="6594033" y="3090960"/>
                </a:lnTo>
                <a:lnTo>
                  <a:pt x="0" y="3090960"/>
                </a:lnTo>
                <a:cubicBezTo>
                  <a:pt x="322" y="2063130"/>
                  <a:pt x="643" y="1035300"/>
                  <a:pt x="965" y="7470"/>
                </a:cubicBezTo>
                <a:close/>
              </a:path>
            </a:pathLst>
          </a:custGeom>
          <a:solidFill>
            <a:srgbClr val="A568D2">
              <a:alpha val="24000"/>
            </a:srgbClr>
          </a:solidFill>
          <a:ln w="12700" cmpd="sng">
            <a:solidFill>
              <a:srgbClr val="7030A0"/>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7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78" name="矩形 77"/>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a:solidFill>
                  <a:srgbClr val="7030A0"/>
                </a:solidFill>
                <a:latin typeface="微软雅黑" pitchFamily="34" charset="-122"/>
                <a:ea typeface="微软雅黑" pitchFamily="34" charset="-122"/>
                <a:sym typeface="Arial" pitchFamily="34" charset="0"/>
              </a:rPr>
              <a:t>本年度工作叙述</a:t>
            </a:r>
          </a:p>
        </p:txBody>
      </p:sp>
      <p:grpSp>
        <p:nvGrpSpPr>
          <p:cNvPr id="79" name="组合 78"/>
          <p:cNvGrpSpPr/>
          <p:nvPr/>
        </p:nvGrpSpPr>
        <p:grpSpPr>
          <a:xfrm flipH="1">
            <a:off x="363558" y="1858448"/>
            <a:ext cx="4572000" cy="857822"/>
            <a:chOff x="-107776" y="1594012"/>
            <a:chExt cx="4572000" cy="857822"/>
          </a:xfrm>
        </p:grpSpPr>
        <p:sp>
          <p:nvSpPr>
            <p:cNvPr id="80" name="矩形 7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itchFamily="34" charset="-122"/>
                  <a:ea typeface="微软雅黑" pitchFamily="34" charset="-122"/>
                  <a:sym typeface="Arial" pitchFamily="34" charset="0"/>
                </a:rPr>
                <a:t>点击增加小标题</a:t>
              </a:r>
            </a:p>
          </p:txBody>
        </p:sp>
        <p:sp>
          <p:nvSpPr>
            <p:cNvPr id="81" name="椭圆 80"/>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a:t>
              </a:r>
            </a:p>
          </p:txBody>
        </p:sp>
      </p:grpSp>
      <p:grpSp>
        <p:nvGrpSpPr>
          <p:cNvPr id="83" name="组合 82"/>
          <p:cNvGrpSpPr/>
          <p:nvPr/>
        </p:nvGrpSpPr>
        <p:grpSpPr>
          <a:xfrm flipH="1">
            <a:off x="365173" y="2764178"/>
            <a:ext cx="4572000" cy="857822"/>
            <a:chOff x="-107776" y="1594012"/>
            <a:chExt cx="4572000" cy="857822"/>
          </a:xfrm>
        </p:grpSpPr>
        <p:sp>
          <p:nvSpPr>
            <p:cNvPr id="84" name="矩形 83"/>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itchFamily="34" charset="-122"/>
                  <a:ea typeface="微软雅黑" pitchFamily="34" charset="-122"/>
                  <a:sym typeface="Arial" pitchFamily="34" charset="0"/>
                </a:rPr>
                <a:t>点击增加小标题</a:t>
              </a:r>
            </a:p>
          </p:txBody>
        </p:sp>
        <p:sp>
          <p:nvSpPr>
            <p:cNvPr id="85" name="椭圆 84"/>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矩形 85"/>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a:t>
              </a:r>
            </a:p>
          </p:txBody>
        </p:sp>
      </p:grpSp>
      <p:sp>
        <p:nvSpPr>
          <p:cNvPr id="87" name="矩形 86"/>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455736476"/>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14:bounceEnd="26000">
                                          <p:cBhvr additive="base">
                                            <p:cTn id="14" dur="1500" fill="hold"/>
                                            <p:tgtEl>
                                              <p:spTgt spid="77"/>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1500" fill="hold"/>
                                            <p:tgtEl>
                                              <p:spTgt spid="77"/>
                                            </p:tgtEl>
                                            <p:attrNameLst>
                                              <p:attrName>ppt_x</p:attrName>
                                            </p:attrNameLst>
                                          </p:cBhvr>
                                          <p:tavLst>
                                            <p:tav tm="0">
                                              <p:val>
                                                <p:strVal val="1+#ppt_w/2"/>
                                              </p:val>
                                            </p:tav>
                                            <p:tav tm="100000">
                                              <p:val>
                                                <p:strVal val="#ppt_x"/>
                                              </p:val>
                                            </p:tav>
                                          </p:tavLst>
                                        </p:anim>
                                        <p:anim calcmode="lin" valueType="num">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9" name="标题 8"/>
          <p:cNvSpPr>
            <a:spLocks noGrp="1"/>
          </p:cNvSpPr>
          <p:nvPr>
            <p:ph type="title"/>
          </p:nvPr>
        </p:nvSpPr>
        <p:spPr>
          <a:xfrm>
            <a:off x="1184649" y="250504"/>
            <a:ext cx="1933867" cy="377030"/>
          </a:xfrm>
        </p:spPr>
        <p:txBody>
          <a:bodyPr/>
          <a:lstStyle/>
          <a:p>
            <a:pPr algn="l"/>
            <a:r>
              <a:rPr lang="zh-CN" altLang="en-US" dirty="0"/>
              <a:t>我们的工作团队</a:t>
            </a:r>
          </a:p>
        </p:txBody>
      </p:sp>
      <p:sp>
        <p:nvSpPr>
          <p:cNvPr id="55" name="TextBox 54"/>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团队是指拥有共同目标，并且具有不同能力的一小群人有意识的协调行为或力的系统，这群人就如同人的五官一样，共同协作维持一个人的生存，缺一不可。</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a:solidFill>
                  <a:schemeClr val="tx1">
                    <a:lumMod val="75000"/>
                    <a:lumOff val="25000"/>
                  </a:schemeClr>
                </a:solidFill>
                <a:latin typeface="微软雅黑" pitchFamily="34" charset="-122"/>
                <a:ea typeface="微软雅黑" pitchFamily="34" charset="-122"/>
              </a:rPr>
              <a:t>       我们是一支专业的团队。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a:t>
            </a:r>
            <a:r>
              <a:rPr lang="zh-CN" altLang="en-US" sz="1100" b="1" dirty="0">
                <a:solidFill>
                  <a:schemeClr val="tx1">
                    <a:lumMod val="75000"/>
                    <a:lumOff val="25000"/>
                  </a:schemeClr>
                </a:solidFill>
                <a:latin typeface="微软雅黑" pitchFamily="34" charset="-122"/>
                <a:ea typeface="微软雅黑" pitchFamily="34" charset="-122"/>
              </a:rPr>
              <a:t>我们是一支年轻的团队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a:t>
            </a:r>
            <a:r>
              <a:rPr lang="zh-CN" altLang="en-US" sz="1100" b="1" dirty="0">
                <a:solidFill>
                  <a:schemeClr val="tx1">
                    <a:lumMod val="75000"/>
                    <a:lumOff val="25000"/>
                  </a:schemeClr>
                </a:solidFill>
                <a:latin typeface="微软雅黑" pitchFamily="34" charset="-122"/>
                <a:ea typeface="微软雅黑" pitchFamily="34" charset="-122"/>
              </a:rPr>
              <a:t>我们是一支专注的团队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a:t>
            </a:r>
            <a:r>
              <a:rPr lang="zh-CN" altLang="en-US" sz="1100" b="1" dirty="0">
                <a:solidFill>
                  <a:schemeClr val="tx1">
                    <a:lumMod val="75000"/>
                    <a:lumOff val="25000"/>
                  </a:schemeClr>
                </a:solidFill>
                <a:latin typeface="微软雅黑" pitchFamily="34" charset="-122"/>
                <a:ea typeface="微软雅黑" pitchFamily="34" charset="-122"/>
              </a:rPr>
              <a:t>我们是一支有梦想的团队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57" name="斜纹 56"/>
          <p:cNvSpPr/>
          <p:nvPr/>
        </p:nvSpPr>
        <p:spPr>
          <a:xfrm>
            <a:off x="511612" y="1100634"/>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8" name="斜纹 57"/>
          <p:cNvSpPr/>
          <p:nvPr/>
        </p:nvSpPr>
        <p:spPr>
          <a:xfrm rot="10800000">
            <a:off x="3005014" y="4263457"/>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59" name="组合 58"/>
          <p:cNvGrpSpPr/>
          <p:nvPr/>
        </p:nvGrpSpPr>
        <p:grpSpPr>
          <a:xfrm>
            <a:off x="3851920" y="1164846"/>
            <a:ext cx="1172844" cy="902720"/>
            <a:chOff x="5027106" y="2345385"/>
            <a:chExt cx="1172844" cy="902720"/>
          </a:xfrm>
        </p:grpSpPr>
        <p:grpSp>
          <p:nvGrpSpPr>
            <p:cNvPr id="60"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1"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rgbClr val="7030A0"/>
                  </a:solidFill>
                  <a:latin typeface="微软雅黑" pitchFamily="34" charset="-122"/>
                  <a:ea typeface="微软雅黑" pitchFamily="34" charset="-122"/>
                </a:rPr>
                <a:t>专业</a:t>
              </a:r>
            </a:p>
          </p:txBody>
        </p:sp>
      </p:grpSp>
      <p:grpSp>
        <p:nvGrpSpPr>
          <p:cNvPr id="64" name="组合 63"/>
          <p:cNvGrpSpPr/>
          <p:nvPr/>
        </p:nvGrpSpPr>
        <p:grpSpPr>
          <a:xfrm>
            <a:off x="5044683" y="1147646"/>
            <a:ext cx="1172844" cy="902720"/>
            <a:chOff x="5027106" y="2345385"/>
            <a:chExt cx="1172844" cy="902720"/>
          </a:xfrm>
        </p:grpSpPr>
        <p:grpSp>
          <p:nvGrpSpPr>
            <p:cNvPr id="65"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rgbClr val="7030A0"/>
                  </a:solidFill>
                  <a:latin typeface="微软雅黑" pitchFamily="34" charset="-122"/>
                  <a:ea typeface="微软雅黑" pitchFamily="34" charset="-122"/>
                </a:rPr>
                <a:t>年轻</a:t>
              </a:r>
            </a:p>
          </p:txBody>
        </p:sp>
      </p:grpSp>
      <p:grpSp>
        <p:nvGrpSpPr>
          <p:cNvPr id="69" name="组合 68"/>
          <p:cNvGrpSpPr/>
          <p:nvPr/>
        </p:nvGrpSpPr>
        <p:grpSpPr>
          <a:xfrm>
            <a:off x="6211512" y="1177742"/>
            <a:ext cx="1172844" cy="902720"/>
            <a:chOff x="5027106" y="2345385"/>
            <a:chExt cx="1172844" cy="902720"/>
          </a:xfrm>
        </p:grpSpPr>
        <p:grpSp>
          <p:nvGrpSpPr>
            <p:cNvPr id="70"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rgbClr val="7030A0"/>
                  </a:solidFill>
                  <a:latin typeface="微软雅黑" pitchFamily="34" charset="-122"/>
                  <a:ea typeface="微软雅黑" pitchFamily="34" charset="-122"/>
                </a:rPr>
                <a:t>有梦想</a:t>
              </a:r>
            </a:p>
          </p:txBody>
        </p:sp>
      </p:grpSp>
      <p:grpSp>
        <p:nvGrpSpPr>
          <p:cNvPr id="74" name="组合 73"/>
          <p:cNvGrpSpPr/>
          <p:nvPr/>
        </p:nvGrpSpPr>
        <p:grpSpPr>
          <a:xfrm>
            <a:off x="7385411" y="1189305"/>
            <a:ext cx="1172844" cy="902720"/>
            <a:chOff x="5027106" y="2345385"/>
            <a:chExt cx="1172844" cy="902720"/>
          </a:xfrm>
        </p:grpSpPr>
        <p:grpSp>
          <p:nvGrpSpPr>
            <p:cNvPr id="75"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rgbClr val="7030A0"/>
                  </a:solidFill>
                  <a:latin typeface="微软雅黑" pitchFamily="34" charset="-122"/>
                  <a:ea typeface="微软雅黑" pitchFamily="34" charset="-122"/>
                </a:rPr>
                <a:t>行动力强</a:t>
              </a:r>
            </a:p>
          </p:txBody>
        </p:sp>
      </p:gr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4587929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8000">
                                          <p:cBhvr additive="base">
                                            <p:cTn id="19" dur="1300" fill="hold"/>
                                            <p:tgtEl>
                                              <p:spTgt spid="59"/>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14:bounceEnd="58000">
                                          <p:cBhvr additive="base">
                                            <p:cTn id="23" dur="13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14:bounceEnd="58000">
                                          <p:cBhvr additive="base">
                                            <p:cTn id="27" dur="13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8000">
                                          <p:cBhvr additive="base">
                                            <p:cTn id="31" dur="13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300" fill="hold"/>
                                            <p:tgtEl>
                                              <p:spTgt spid="59"/>
                                            </p:tgtEl>
                                            <p:attrNameLst>
                                              <p:attrName>ppt_x</p:attrName>
                                            </p:attrNameLst>
                                          </p:cBhvr>
                                          <p:tavLst>
                                            <p:tav tm="0">
                                              <p:val>
                                                <p:strVal val="1+#ppt_w/2"/>
                                              </p:val>
                                            </p:tav>
                                            <p:tav tm="100000">
                                              <p:val>
                                                <p:strVal val="#ppt_x"/>
                                              </p:val>
                                            </p:tav>
                                          </p:tavLst>
                                        </p:anim>
                                        <p:anim calcmode="lin" valueType="num">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300" fill="hold"/>
                                            <p:tgtEl>
                                              <p:spTgt spid="64"/>
                                            </p:tgtEl>
                                            <p:attrNameLst>
                                              <p:attrName>ppt_x</p:attrName>
                                            </p:attrNameLst>
                                          </p:cBhvr>
                                          <p:tavLst>
                                            <p:tav tm="0">
                                              <p:val>
                                                <p:strVal val="1+#ppt_w/2"/>
                                              </p:val>
                                            </p:tav>
                                            <p:tav tm="100000">
                                              <p:val>
                                                <p:strVal val="#ppt_x"/>
                                              </p:val>
                                            </p:tav>
                                          </p:tavLst>
                                        </p:anim>
                                        <p:anim calcmode="lin" valueType="num">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1300" fill="hold"/>
                                            <p:tgtEl>
                                              <p:spTgt spid="69"/>
                                            </p:tgtEl>
                                            <p:attrNameLst>
                                              <p:attrName>ppt_x</p:attrName>
                                            </p:attrNameLst>
                                          </p:cBhvr>
                                          <p:tavLst>
                                            <p:tav tm="0">
                                              <p:val>
                                                <p:strVal val="1+#ppt_w/2"/>
                                              </p:val>
                                            </p:tav>
                                            <p:tav tm="100000">
                                              <p:val>
                                                <p:strVal val="#ppt_x"/>
                                              </p:val>
                                            </p:tav>
                                          </p:tavLst>
                                        </p:anim>
                                        <p:anim calcmode="lin" valueType="num">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300" fill="hold"/>
                                            <p:tgtEl>
                                              <p:spTgt spid="74"/>
                                            </p:tgtEl>
                                            <p:attrNameLst>
                                              <p:attrName>ppt_x</p:attrName>
                                            </p:attrNameLst>
                                          </p:cBhvr>
                                          <p:tavLst>
                                            <p:tav tm="0">
                                              <p:val>
                                                <p:strVal val="1+#ppt_w/2"/>
                                              </p:val>
                                            </p:tav>
                                            <p:tav tm="100000">
                                              <p:val>
                                                <p:strVal val="#ppt_x"/>
                                              </p:val>
                                            </p:tav>
                                          </p:tavLst>
                                        </p:anim>
                                        <p:anim calcmode="lin" valueType="num">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677386" cy="377030"/>
          </a:xfrm>
        </p:spPr>
        <p:txBody>
          <a:bodyPr/>
          <a:lstStyle/>
          <a:p>
            <a:pPr algn="l"/>
            <a:r>
              <a:rPr lang="zh-CN" altLang="en-US" dirty="0"/>
              <a:t>工作进度比例</a:t>
            </a:r>
          </a:p>
        </p:txBody>
      </p:sp>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11"/>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7"/>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2" name="Chart 14"/>
          <p:cNvGraphicFramePr/>
          <p:nvPr>
            <p:extLst>
              <p:ext uri="{D42A27DB-BD31-4B8C-83A1-F6EECF244321}">
                <p14:modId xmlns:p14="http://schemas.microsoft.com/office/powerpoint/2010/main" val="998988711"/>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ea"/>
                <a:cs typeface="Clear Sans Thin" panose="020B0203030202020304" pitchFamily="34" charset="0"/>
              </a:rPr>
              <a:t>添加标题</a:t>
            </a:r>
            <a:r>
              <a:rPr lang="en-US" sz="1000" dirty="0">
                <a:solidFill>
                  <a:schemeClr val="tx1">
                    <a:lumMod val="50000"/>
                    <a:lumOff val="50000"/>
                  </a:schemeClr>
                </a:solidFill>
                <a:latin typeface="+mn-ea"/>
                <a:cs typeface="Clear Sans Thin" panose="020B0203030202020304" pitchFamily="34" charset="0"/>
              </a:rPr>
              <a:t> 1</a:t>
            </a: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ea"/>
                <a:cs typeface="Clear Sans Thin" panose="020B0203030202020304" pitchFamily="34" charset="0"/>
              </a:rPr>
              <a:t>添加标题</a:t>
            </a:r>
            <a:r>
              <a:rPr lang="en-US" sz="1000" dirty="0">
                <a:solidFill>
                  <a:schemeClr val="tx1">
                    <a:lumMod val="50000"/>
                    <a:lumOff val="50000"/>
                  </a:schemeClr>
                </a:solidFill>
                <a:latin typeface="+mn-ea"/>
                <a:cs typeface="Clear Sans Thin" panose="020B0203030202020304" pitchFamily="34" charset="0"/>
              </a:rPr>
              <a:t> 2</a:t>
            </a: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ea"/>
                <a:cs typeface="Clear Sans Thin" panose="020B0203030202020304" pitchFamily="34" charset="0"/>
              </a:rPr>
              <a:t>添加标题</a:t>
            </a:r>
            <a:r>
              <a:rPr lang="en-US" sz="1000" dirty="0">
                <a:solidFill>
                  <a:schemeClr val="tx1">
                    <a:lumMod val="50000"/>
                    <a:lumOff val="50000"/>
                  </a:schemeClr>
                </a:solidFill>
                <a:latin typeface="+mn-ea"/>
                <a:cs typeface="Clear Sans Thin" panose="020B0203030202020304" pitchFamily="34" charset="0"/>
              </a:rPr>
              <a:t> 3</a:t>
            </a: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a:solidFill>
                  <a:srgbClr val="7030A0"/>
                </a:solidFill>
                <a:latin typeface="微软雅黑" pitchFamily="34" charset="-122"/>
                <a:ea typeface="微软雅黑" panose="020B0503020204020204" pitchFamily="34" charset="-122"/>
              </a:rPr>
              <a:t>填加标题</a:t>
            </a:r>
            <a:endParaRPr lang="en-US" altLang="zh-CN" sz="1400" b="1" dirty="0">
              <a:solidFill>
                <a:srgbClr val="7030A0"/>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a:solidFill>
                  <a:schemeClr val="tx1">
                    <a:lumMod val="75000"/>
                    <a:lumOff val="25000"/>
                  </a:schemeClr>
                </a:solidFill>
                <a:latin typeface="微软雅黑" pitchFamily="34" charset="-122"/>
                <a:ea typeface="微软雅黑" panose="020B0503020204020204" pitchFamily="34" charset="-122"/>
              </a:rPr>
              <a:t>填加标题</a:t>
            </a:r>
            <a:endParaRPr lang="en-US" altLang="zh-CN" sz="1400" b="1" dirty="0">
              <a:solidFill>
                <a:schemeClr val="tx1">
                  <a:lumMod val="75000"/>
                  <a:lumOff val="2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a:solidFill>
                  <a:srgbClr val="A568D2"/>
                </a:solidFill>
                <a:latin typeface="微软雅黑" pitchFamily="34" charset="-122"/>
                <a:ea typeface="微软雅黑" panose="020B0503020204020204" pitchFamily="34" charset="-122"/>
              </a:rPr>
              <a:t>填加标题</a:t>
            </a:r>
            <a:endParaRPr lang="en-US" altLang="zh-CN" sz="1400" b="1" dirty="0">
              <a:solidFill>
                <a:srgbClr val="A568D2"/>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椭圆 34"/>
              <p:cNvSpPr/>
              <p:nvPr/>
            </p:nvSpPr>
            <p:spPr>
              <a:xfrm>
                <a:off x="4237176" y="819597"/>
                <a:ext cx="669652" cy="669652"/>
              </a:xfrm>
              <a:prstGeom prst="ellipse">
                <a:avLst/>
              </a:prstGeom>
              <a:solidFill>
                <a:srgbClr val="7030A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4237176" y="819597"/>
                <a:ext cx="669652" cy="669652"/>
              </a:xfrm>
              <a:prstGeom prst="ellipse">
                <a:avLst/>
              </a:prstGeom>
              <a:solidFill>
                <a:srgbClr val="A568D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46" name="TextBox 4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3255167156"/>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ppt_x</p:attrName>
                                        </p:attrNameLst>
                                      </p:cBhvr>
                                      <p:tavLst>
                                        <p:tav tm="0">
                                          <p:val>
                                            <p:fltVal val="0.5"/>
                                          </p:val>
                                        </p:tav>
                                        <p:tav tm="100000">
                                          <p:val>
                                            <p:strVal val="#ppt_x"/>
                                          </p:val>
                                        </p:tav>
                                      </p:tavLst>
                                    </p:anim>
                                    <p:anim calcmode="lin" valueType="num">
                                      <p:cBhvr>
                                        <p:cTn id="21" dur="1000" fill="hold"/>
                                        <p:tgtEl>
                                          <p:spTgt spid="6"/>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10" presetClass="entr" presetSubtype="0" fill="hold" nodeType="withEffect">
                                  <p:stCondLst>
                                    <p:cond delay="5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22" presetClass="entr" presetSubtype="8"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10" presetClass="entr" presetSubtype="0" fill="hold" nodeType="withEffect">
                                  <p:stCondLst>
                                    <p:cond delay="10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1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420906" cy="377030"/>
          </a:xfrm>
        </p:spPr>
        <p:txBody>
          <a:bodyPr/>
          <a:lstStyle/>
          <a:p>
            <a:pPr algn="l"/>
            <a:r>
              <a:rPr lang="zh-CN" altLang="en-US" dirty="0"/>
              <a:t>与去年相比</a:t>
            </a:r>
          </a:p>
        </p:txBody>
      </p:sp>
      <p:sp>
        <p:nvSpPr>
          <p:cNvPr id="22" name="圆角矩形 21"/>
          <p:cNvSpPr/>
          <p:nvPr/>
        </p:nvSpPr>
        <p:spPr>
          <a:xfrm>
            <a:off x="1797960" y="1545103"/>
            <a:ext cx="1860245" cy="339072"/>
          </a:xfrm>
          <a:prstGeom prst="roundRect">
            <a:avLst/>
          </a:prstGeom>
          <a:solidFill>
            <a:srgbClr val="7030A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23" name="圆角矩形 22"/>
          <p:cNvSpPr/>
          <p:nvPr/>
        </p:nvSpPr>
        <p:spPr>
          <a:xfrm>
            <a:off x="5391110" y="1533052"/>
            <a:ext cx="1860245" cy="339072"/>
          </a:xfrm>
          <a:prstGeom prst="roundRect">
            <a:avLst/>
          </a:prstGeom>
          <a:solidFill>
            <a:srgbClr val="9954CC"/>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24" name="直接连接符 23"/>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椭圆 25"/>
          <p:cNvSpPr/>
          <p:nvPr/>
        </p:nvSpPr>
        <p:spPr bwMode="auto">
          <a:xfrm>
            <a:off x="4172463" y="2479215"/>
            <a:ext cx="819114" cy="819351"/>
          </a:xfrm>
          <a:prstGeom prst="ellipse">
            <a:avLst/>
          </a:prstGeom>
          <a:solidFill>
            <a:srgbClr val="9954CC"/>
          </a:solidFill>
          <a:ln w="9525" cap="flat" cmpd="sng" algn="ctr">
            <a:solidFill>
              <a:srgbClr val="F8F8F8"/>
            </a:solidFill>
            <a:prstDash val="solid"/>
            <a:round/>
            <a:headEnd type="none" w="med" len="med"/>
            <a:tailEnd type="none" w="med" len="med"/>
          </a:ln>
          <a:effectLst/>
        </p:spPr>
        <p:txBody>
          <a:bodyPr vert="horz" wrap="square" lIns="91438" tIns="45719" rIns="91438" bIns="45719" numCol="1" rtlCol="0" anchor="t" anchorCtr="0" compatLnSpc="1">
            <a:prstTxWarp prst="textNoShape">
              <a:avLst/>
            </a:prstTxWarp>
          </a:bodyPr>
          <a:lstStyle/>
          <a:p>
            <a:pPr defTabSz="914379"/>
            <a:endParaRPr lang="zh-CN" altLang="en-US" sz="1200"/>
          </a:p>
        </p:txBody>
      </p:sp>
      <p:sp>
        <p:nvSpPr>
          <p:cNvPr id="27" name="TextBox 26"/>
          <p:cNvSpPr txBox="1"/>
          <p:nvPr/>
        </p:nvSpPr>
        <p:spPr>
          <a:xfrm>
            <a:off x="1826666" y="1541604"/>
            <a:ext cx="1842167" cy="338552"/>
          </a:xfrm>
          <a:prstGeom prst="rect">
            <a:avLst/>
          </a:prstGeom>
          <a:noFill/>
        </p:spPr>
        <p:txBody>
          <a:bodyPr wrap="none" lIns="91438" tIns="45719" rIns="91438" bIns="45719" rtlCol="0">
            <a:spAutoFit/>
          </a:bodyPr>
          <a:lstStyle/>
          <a:p>
            <a:pPr algn="r"/>
            <a:r>
              <a:rPr lang="en-US" altLang="zh-CN" sz="1600" b="1" dirty="0">
                <a:solidFill>
                  <a:schemeClr val="bg1"/>
                </a:solidFill>
                <a:latin typeface="+mn-ea"/>
                <a:ea typeface="+mn-ea"/>
              </a:rPr>
              <a:t>2017</a:t>
            </a:r>
            <a:r>
              <a:rPr lang="zh-CN" altLang="en-US" sz="1600" b="1" dirty="0">
                <a:solidFill>
                  <a:schemeClr val="bg1"/>
                </a:solidFill>
                <a:latin typeface="+mn-ea"/>
                <a:ea typeface="+mn-ea"/>
              </a:rPr>
              <a:t>年上半年情况</a:t>
            </a:r>
          </a:p>
        </p:txBody>
      </p:sp>
      <p:sp>
        <p:nvSpPr>
          <p:cNvPr id="28" name="TextBox 27"/>
          <p:cNvSpPr txBox="1"/>
          <p:nvPr/>
        </p:nvSpPr>
        <p:spPr>
          <a:xfrm>
            <a:off x="5392020" y="1531197"/>
            <a:ext cx="1924964" cy="339072"/>
          </a:xfrm>
          <a:prstGeom prst="rect">
            <a:avLst/>
          </a:prstGeom>
          <a:noFill/>
        </p:spPr>
        <p:txBody>
          <a:bodyPr wrap="none" lIns="91438" tIns="45719" rIns="91438" bIns="45719" rtlCol="0">
            <a:spAutoFit/>
          </a:bodyPr>
          <a:lstStyle/>
          <a:p>
            <a:r>
              <a:rPr lang="en-US" altLang="zh-CN" sz="1600" b="1" dirty="0">
                <a:solidFill>
                  <a:schemeClr val="bg1"/>
                </a:solidFill>
                <a:latin typeface="+mn-ea"/>
                <a:ea typeface="+mn-ea"/>
              </a:rPr>
              <a:t>2018</a:t>
            </a:r>
            <a:r>
              <a:rPr lang="zh-CN" altLang="en-US" sz="1600" b="1" dirty="0">
                <a:solidFill>
                  <a:schemeClr val="bg1"/>
                </a:solidFill>
                <a:latin typeface="+mn-ea"/>
                <a:ea typeface="+mn-ea"/>
              </a:rPr>
              <a:t>年上半年情况</a:t>
            </a:r>
          </a:p>
        </p:txBody>
      </p:sp>
      <p:sp>
        <p:nvSpPr>
          <p:cNvPr id="29"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30"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31" name="矩形 30"/>
          <p:cNvSpPr/>
          <p:nvPr/>
        </p:nvSpPr>
        <p:spPr bwMode="auto">
          <a:xfrm>
            <a:off x="2015365" y="2888890"/>
            <a:ext cx="1612294"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计划完成：</a:t>
            </a:r>
            <a:r>
              <a:rPr lang="en-US" altLang="zh-CN" sz="1300" dirty="0"/>
              <a:t>60%</a:t>
            </a:r>
            <a:endParaRPr lang="zh-CN" altLang="en-US" sz="1300" dirty="0"/>
          </a:p>
        </p:txBody>
      </p:sp>
      <p:sp>
        <p:nvSpPr>
          <p:cNvPr id="32" name="矩形 31"/>
          <p:cNvSpPr/>
          <p:nvPr/>
        </p:nvSpPr>
        <p:spPr bwMode="auto">
          <a:xfrm>
            <a:off x="1363008" y="3222347"/>
            <a:ext cx="2264651"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实际完成数：</a:t>
            </a:r>
            <a:r>
              <a:rPr lang="en-US" altLang="zh-CN" sz="1300" dirty="0"/>
              <a:t>555</a:t>
            </a:r>
            <a:r>
              <a:rPr lang="zh-CN" altLang="en-US" sz="1300" dirty="0"/>
              <a:t>万</a:t>
            </a:r>
          </a:p>
        </p:txBody>
      </p:sp>
      <p:sp>
        <p:nvSpPr>
          <p:cNvPr id="33" name="矩形 32"/>
          <p:cNvSpPr/>
          <p:nvPr/>
        </p:nvSpPr>
        <p:spPr bwMode="auto">
          <a:xfrm>
            <a:off x="1687032" y="3593912"/>
            <a:ext cx="1940630"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回款数：</a:t>
            </a:r>
            <a:r>
              <a:rPr lang="en-US" altLang="zh-CN" sz="1300" dirty="0"/>
              <a:t>400</a:t>
            </a:r>
            <a:r>
              <a:rPr lang="zh-CN" altLang="en-US" sz="1300" dirty="0"/>
              <a:t>万</a:t>
            </a:r>
          </a:p>
        </p:txBody>
      </p:sp>
      <p:sp>
        <p:nvSpPr>
          <p:cNvPr id="34" name="矩形 33"/>
          <p:cNvSpPr/>
          <p:nvPr/>
        </p:nvSpPr>
        <p:spPr bwMode="auto">
          <a:xfrm>
            <a:off x="2065057" y="3963916"/>
            <a:ext cx="1562604"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35" name="矩形 34"/>
          <p:cNvSpPr/>
          <p:nvPr/>
        </p:nvSpPr>
        <p:spPr bwMode="auto">
          <a:xfrm>
            <a:off x="5497171" y="2888890"/>
            <a:ext cx="1752237"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计划完成：</a:t>
            </a:r>
            <a:r>
              <a:rPr lang="en-US" altLang="zh-CN" sz="1300" dirty="0"/>
              <a:t>80%</a:t>
            </a:r>
            <a:endParaRPr lang="zh-CN" altLang="en-US" sz="1300" dirty="0"/>
          </a:p>
        </p:txBody>
      </p:sp>
      <p:sp>
        <p:nvSpPr>
          <p:cNvPr id="36" name="矩形 35"/>
          <p:cNvSpPr/>
          <p:nvPr/>
        </p:nvSpPr>
        <p:spPr bwMode="auto">
          <a:xfrm>
            <a:off x="5506204" y="3222347"/>
            <a:ext cx="2614276"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实际完成数：</a:t>
            </a:r>
            <a:r>
              <a:rPr lang="en-US" altLang="zh-CN" sz="1300" dirty="0"/>
              <a:t>800</a:t>
            </a:r>
            <a:r>
              <a:rPr lang="zh-CN" altLang="en-US" sz="1300" dirty="0"/>
              <a:t>万</a:t>
            </a:r>
          </a:p>
        </p:txBody>
      </p:sp>
      <p:sp>
        <p:nvSpPr>
          <p:cNvPr id="37" name="矩形 36"/>
          <p:cNvSpPr/>
          <p:nvPr/>
        </p:nvSpPr>
        <p:spPr bwMode="auto">
          <a:xfrm>
            <a:off x="5506205" y="3593912"/>
            <a:ext cx="1365178"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回款数：</a:t>
            </a:r>
            <a:r>
              <a:rPr lang="en-US" altLang="zh-CN" sz="1300" dirty="0"/>
              <a:t>500</a:t>
            </a:r>
            <a:r>
              <a:rPr lang="zh-CN" altLang="en-US" sz="1300" dirty="0"/>
              <a:t>万</a:t>
            </a:r>
          </a:p>
        </p:txBody>
      </p:sp>
      <p:sp>
        <p:nvSpPr>
          <p:cNvPr id="38" name="矩形 37"/>
          <p:cNvSpPr/>
          <p:nvPr/>
        </p:nvSpPr>
        <p:spPr bwMode="auto">
          <a:xfrm>
            <a:off x="5497170" y="3963916"/>
            <a:ext cx="1860245"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39" name="TextBox 38"/>
          <p:cNvSpPr txBox="1"/>
          <p:nvPr/>
        </p:nvSpPr>
        <p:spPr>
          <a:xfrm>
            <a:off x="4332113" y="266501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592608574"/>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14:bounceEnd="20000">
                                          <p:cBhvr additive="base">
                                            <p:cTn id="37"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14:bounceEnd="20000">
                                          <p:cBhvr additive="base">
                                            <p:cTn id="41"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第二部分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工作完成情况</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02</a:t>
            </a:r>
            <a:endParaRPr lang="zh-CN" altLang="en-US" sz="1600" dirty="0">
              <a:solidFill>
                <a:schemeClr val="bg1"/>
              </a:solidFill>
              <a:latin typeface="微软雅黑" pitchFamily="34" charset="-122"/>
              <a:ea typeface="微软雅黑" pitchFamily="34" charset="-122"/>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7030A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完成概述</a:t>
            </a:r>
          </a:p>
        </p:txBody>
      </p:sp>
      <p:sp>
        <p:nvSpPr>
          <p:cNvPr id="33" name="TextBox 32"/>
          <p:cNvSpPr txBox="1"/>
          <p:nvPr/>
        </p:nvSpPr>
        <p:spPr>
          <a:xfrm>
            <a:off x="4977271"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完成阶段</a:t>
            </a:r>
          </a:p>
        </p:txBody>
      </p:sp>
      <p:sp>
        <p:nvSpPr>
          <p:cNvPr id="34" name="TextBox 33"/>
          <p:cNvSpPr txBox="1"/>
          <p:nvPr/>
        </p:nvSpPr>
        <p:spPr>
          <a:xfrm>
            <a:off x="5987732"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团队完成</a:t>
            </a:r>
          </a:p>
        </p:txBody>
      </p:sp>
      <p:sp>
        <p:nvSpPr>
          <p:cNvPr id="35" name="TextBox 34"/>
          <p:cNvSpPr txBox="1"/>
          <p:nvPr/>
        </p:nvSpPr>
        <p:spPr>
          <a:xfrm>
            <a:off x="39241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完成比例</a:t>
            </a:r>
          </a:p>
        </p:txBody>
      </p:sp>
      <p:sp>
        <p:nvSpPr>
          <p:cNvPr id="36" name="TextBox 35"/>
          <p:cNvSpPr txBox="1"/>
          <p:nvPr/>
        </p:nvSpPr>
        <p:spPr>
          <a:xfrm>
            <a:off x="49695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季度完成</a:t>
            </a:r>
          </a:p>
        </p:txBody>
      </p:sp>
      <p:sp>
        <p:nvSpPr>
          <p:cNvPr id="37" name="TextBox 36"/>
          <p:cNvSpPr txBox="1"/>
          <p:nvPr/>
        </p:nvSpPr>
        <p:spPr>
          <a:xfrm>
            <a:off x="5993576" y="3161830"/>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月计划完成</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00380975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55000">
                                          <p:cBhvr additive="base">
                                            <p:cTn id="10"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 calcmode="lin" valueType="num">
                                          <p:cBhvr>
                                            <p:cTn id="57" dur="500" fill="hold"/>
                                            <p:tgtEl>
                                              <p:spTgt spid="38"/>
                                            </p:tgtEl>
                                            <p:attrNameLst>
                                              <p:attrName>ppt_x</p:attrName>
                                            </p:attrNameLst>
                                          </p:cBhvr>
                                          <p:tavLst>
                                            <p:tav tm="0">
                                              <p:val>
                                                <p:fltVal val="0.5"/>
                                              </p:val>
                                            </p:tav>
                                            <p:tav tm="100000">
                                              <p:val>
                                                <p:strVal val="#ppt_x"/>
                                              </p:val>
                                            </p:tav>
                                          </p:tavLst>
                                        </p:anim>
                                        <p:anim calcmode="lin" valueType="num">
                                          <p:cBhvr>
                                            <p:cTn id="58" dur="500" fill="hold"/>
                                            <p:tgtEl>
                                              <p:spTgt spid="38"/>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ppt_x</p:attrName>
                                            </p:attrNameLst>
                                          </p:cBhvr>
                                          <p:tavLst>
                                            <p:tav tm="0">
                                              <p:val>
                                                <p:fltVal val="0.5"/>
                                              </p:val>
                                            </p:tav>
                                            <p:tav tm="100000">
                                              <p:val>
                                                <p:strVal val="#ppt_x"/>
                                              </p:val>
                                            </p:tav>
                                          </p:tavLst>
                                        </p:anim>
                                        <p:anim calcmode="lin" valueType="num">
                                          <p:cBhvr>
                                            <p:cTn id="70" dur="500" fill="hold"/>
                                            <p:tgtEl>
                                              <p:spTgt spid="44"/>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 calcmode="lin" valueType="num">
                                          <p:cBhvr>
                                            <p:cTn id="75" dur="500" fill="hold"/>
                                            <p:tgtEl>
                                              <p:spTgt spid="47"/>
                                            </p:tgtEl>
                                            <p:attrNameLst>
                                              <p:attrName>ppt_x</p:attrName>
                                            </p:attrNameLst>
                                          </p:cBhvr>
                                          <p:tavLst>
                                            <p:tav tm="0">
                                              <p:val>
                                                <p:fltVal val="0.5"/>
                                              </p:val>
                                            </p:tav>
                                            <p:tav tm="100000">
                                              <p:val>
                                                <p:strVal val="#ppt_x"/>
                                              </p:val>
                                            </p:tav>
                                          </p:tavLst>
                                        </p:anim>
                                        <p:anim calcmode="lin" valueType="num">
                                          <p:cBhvr>
                                            <p:cTn id="76" dur="500" fill="hold"/>
                                            <p:tgtEl>
                                              <p:spTgt spid="47"/>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 calcmode="lin" valueType="num">
                                          <p:cBhvr>
                                            <p:cTn id="81" dur="500" fill="hold"/>
                                            <p:tgtEl>
                                              <p:spTgt spid="50"/>
                                            </p:tgtEl>
                                            <p:attrNameLst>
                                              <p:attrName>ppt_x</p:attrName>
                                            </p:attrNameLst>
                                          </p:cBhvr>
                                          <p:tavLst>
                                            <p:tav tm="0">
                                              <p:val>
                                                <p:fltVal val="0.5"/>
                                              </p:val>
                                            </p:tav>
                                            <p:tav tm="100000">
                                              <p:val>
                                                <p:strVal val="#ppt_x"/>
                                              </p:val>
                                            </p:tav>
                                          </p:tavLst>
                                        </p:anim>
                                        <p:anim calcmode="lin" valueType="num">
                                          <p:cBhvr>
                                            <p:cTn id="82" dur="500" fill="hold"/>
                                            <p:tgtEl>
                                              <p:spTgt spid="5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 calcmode="lin" valueType="num">
                                          <p:cBhvr>
                                            <p:cTn id="87" dur="500" fill="hold"/>
                                            <p:tgtEl>
                                              <p:spTgt spid="53"/>
                                            </p:tgtEl>
                                            <p:attrNameLst>
                                              <p:attrName>ppt_x</p:attrName>
                                            </p:attrNameLst>
                                          </p:cBhvr>
                                          <p:tavLst>
                                            <p:tav tm="0">
                                              <p:val>
                                                <p:fltVal val="0.5"/>
                                              </p:val>
                                            </p:tav>
                                            <p:tav tm="100000">
                                              <p:val>
                                                <p:strVal val="#ppt_x"/>
                                              </p:val>
                                            </p:tav>
                                          </p:tavLst>
                                        </p:anim>
                                        <p:anim calcmode="lin" valueType="num">
                                          <p:cBhvr>
                                            <p:cTn id="88" dur="500" fill="hold"/>
                                            <p:tgtEl>
                                              <p:spTgt spid="53"/>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 calcmode="lin" valueType="num">
                                          <p:cBhvr>
                                            <p:cTn id="93" dur="500" fill="hold"/>
                                            <p:tgtEl>
                                              <p:spTgt spid="56"/>
                                            </p:tgtEl>
                                            <p:attrNameLst>
                                              <p:attrName>ppt_x</p:attrName>
                                            </p:attrNameLst>
                                          </p:cBhvr>
                                          <p:tavLst>
                                            <p:tav tm="0">
                                              <p:val>
                                                <p:fltVal val="0.5"/>
                                              </p:val>
                                            </p:tav>
                                            <p:tav tm="100000">
                                              <p:val>
                                                <p:strVal val="#ppt_x"/>
                                              </p:val>
                                            </p:tav>
                                          </p:tavLst>
                                        </p:anim>
                                        <p:anim calcmode="lin" valueType="num">
                                          <p:cBhvr>
                                            <p:cTn id="94" dur="500" fill="hold"/>
                                            <p:tgtEl>
                                              <p:spTgt spid="56"/>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9"/>
                                            </p:tgtEl>
                                            <p:attrNameLst>
                                              <p:attrName>style.visibility</p:attrName>
                                            </p:attrNameLst>
                                          </p:cBhvr>
                                          <p:to>
                                            <p:strVal val="visible"/>
                                          </p:to>
                                        </p:set>
                                        <p:anim calcmode="lin" valueType="num">
                                          <p:cBhvr>
                                            <p:cTn id="97" dur="500" fill="hold"/>
                                            <p:tgtEl>
                                              <p:spTgt spid="59"/>
                                            </p:tgtEl>
                                            <p:attrNameLst>
                                              <p:attrName>ppt_w</p:attrName>
                                            </p:attrNameLst>
                                          </p:cBhvr>
                                          <p:tavLst>
                                            <p:tav tm="0">
                                              <p:val>
                                                <p:fltVal val="0"/>
                                              </p:val>
                                            </p:tav>
                                            <p:tav tm="100000">
                                              <p:val>
                                                <p:strVal val="#ppt_w"/>
                                              </p:val>
                                            </p:tav>
                                          </p:tavLst>
                                        </p:anim>
                                        <p:anim calcmode="lin" valueType="num">
                                          <p:cBhvr>
                                            <p:cTn id="98" dur="500" fill="hold"/>
                                            <p:tgtEl>
                                              <p:spTgt spid="59"/>
                                            </p:tgtEl>
                                            <p:attrNameLst>
                                              <p:attrName>ppt_h</p:attrName>
                                            </p:attrNameLst>
                                          </p:cBhvr>
                                          <p:tavLst>
                                            <p:tav tm="0">
                                              <p:val>
                                                <p:fltVal val="0"/>
                                              </p:val>
                                            </p:tav>
                                            <p:tav tm="100000">
                                              <p:val>
                                                <p:strVal val="#ppt_h"/>
                                              </p:val>
                                            </p:tav>
                                          </p:tavLst>
                                        </p:anim>
                                        <p:anim calcmode="lin" valueType="num">
                                          <p:cBhvr>
                                            <p:cTn id="99" dur="500" fill="hold"/>
                                            <p:tgtEl>
                                              <p:spTgt spid="59"/>
                                            </p:tgtEl>
                                            <p:attrNameLst>
                                              <p:attrName>ppt_x</p:attrName>
                                            </p:attrNameLst>
                                          </p:cBhvr>
                                          <p:tavLst>
                                            <p:tav tm="0">
                                              <p:val>
                                                <p:fltVal val="0.5"/>
                                              </p:val>
                                            </p:tav>
                                            <p:tav tm="100000">
                                              <p:val>
                                                <p:strVal val="#ppt_x"/>
                                              </p:val>
                                            </p:tav>
                                          </p:tavLst>
                                        </p:anim>
                                        <p:anim calcmode="lin" valueType="num">
                                          <p:cBhvr>
                                            <p:cTn id="100" dur="500" fill="hold"/>
                                            <p:tgtEl>
                                              <p:spTgt spid="59"/>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500" fill="hold"/>
                                            <p:tgtEl>
                                              <p:spTgt spid="62"/>
                                            </p:tgtEl>
                                            <p:attrNameLst>
                                              <p:attrName>ppt_w</p:attrName>
                                            </p:attrNameLst>
                                          </p:cBhvr>
                                          <p:tavLst>
                                            <p:tav tm="0">
                                              <p:val>
                                                <p:fltVal val="0"/>
                                              </p:val>
                                            </p:tav>
                                            <p:tav tm="100000">
                                              <p:val>
                                                <p:strVal val="#ppt_w"/>
                                              </p:val>
                                            </p:tav>
                                          </p:tavLst>
                                        </p:anim>
                                        <p:anim calcmode="lin" valueType="num">
                                          <p:cBhvr>
                                            <p:cTn id="104" dur="500" fill="hold"/>
                                            <p:tgtEl>
                                              <p:spTgt spid="62"/>
                                            </p:tgtEl>
                                            <p:attrNameLst>
                                              <p:attrName>ppt_h</p:attrName>
                                            </p:attrNameLst>
                                          </p:cBhvr>
                                          <p:tavLst>
                                            <p:tav tm="0">
                                              <p:val>
                                                <p:fltVal val="0"/>
                                              </p:val>
                                            </p:tav>
                                            <p:tav tm="100000">
                                              <p:val>
                                                <p:strVal val="#ppt_h"/>
                                              </p:val>
                                            </p:tav>
                                          </p:tavLst>
                                        </p:anim>
                                        <p:anim calcmode="lin" valueType="num">
                                          <p:cBhvr>
                                            <p:cTn id="105" dur="500" fill="hold"/>
                                            <p:tgtEl>
                                              <p:spTgt spid="62"/>
                                            </p:tgtEl>
                                            <p:attrNameLst>
                                              <p:attrName>ppt_x</p:attrName>
                                            </p:attrNameLst>
                                          </p:cBhvr>
                                          <p:tavLst>
                                            <p:tav tm="0">
                                              <p:val>
                                                <p:fltVal val="0.5"/>
                                              </p:val>
                                            </p:tav>
                                            <p:tav tm="100000">
                                              <p:val>
                                                <p:strVal val="#ppt_x"/>
                                              </p:val>
                                            </p:tav>
                                          </p:tavLst>
                                        </p:anim>
                                        <p:anim calcmode="lin" valueType="num">
                                          <p:cBhvr>
                                            <p:cTn id="106" dur="500" fill="hold"/>
                                            <p:tgtEl>
                                              <p:spTgt spid="62"/>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 calcmode="lin" valueType="num">
                                          <p:cBhvr>
                                            <p:cTn id="111" dur="500" fill="hold"/>
                                            <p:tgtEl>
                                              <p:spTgt spid="65"/>
                                            </p:tgtEl>
                                            <p:attrNameLst>
                                              <p:attrName>ppt_x</p:attrName>
                                            </p:attrNameLst>
                                          </p:cBhvr>
                                          <p:tavLst>
                                            <p:tav tm="0">
                                              <p:val>
                                                <p:fltVal val="0.5"/>
                                              </p:val>
                                            </p:tav>
                                            <p:tav tm="100000">
                                              <p:val>
                                                <p:strVal val="#ppt_x"/>
                                              </p:val>
                                            </p:tav>
                                          </p:tavLst>
                                        </p:anim>
                                        <p:anim calcmode="lin" valueType="num">
                                          <p:cBhvr>
                                            <p:cTn id="112" dur="500" fill="hold"/>
                                            <p:tgtEl>
                                              <p:spTgt spid="65"/>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 calcmode="lin" valueType="num">
                                          <p:cBhvr>
                                            <p:cTn id="117" dur="500" fill="hold"/>
                                            <p:tgtEl>
                                              <p:spTgt spid="68"/>
                                            </p:tgtEl>
                                            <p:attrNameLst>
                                              <p:attrName>ppt_x</p:attrName>
                                            </p:attrNameLst>
                                          </p:cBhvr>
                                          <p:tavLst>
                                            <p:tav tm="0">
                                              <p:val>
                                                <p:fltVal val="0.5"/>
                                              </p:val>
                                            </p:tav>
                                            <p:tav tm="100000">
                                              <p:val>
                                                <p:strVal val="#ppt_x"/>
                                              </p:val>
                                            </p:tav>
                                          </p:tavLst>
                                        </p:anim>
                                        <p:anim calcmode="lin" valueType="num">
                                          <p:cBhvr>
                                            <p:cTn id="118" dur="500" fill="hold"/>
                                            <p:tgtEl>
                                              <p:spTgt spid="68"/>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ppt_w</p:attrName>
                                            </p:attrNameLst>
                                          </p:cBhvr>
                                          <p:tavLst>
                                            <p:tav tm="0">
                                              <p:val>
                                                <p:fltVal val="0"/>
                                              </p:val>
                                            </p:tav>
                                            <p:tav tm="100000">
                                              <p:val>
                                                <p:strVal val="#ppt_w"/>
                                              </p:val>
                                            </p:tav>
                                          </p:tavLst>
                                        </p:anim>
                                        <p:anim calcmode="lin" valueType="num">
                                          <p:cBhvr>
                                            <p:cTn id="122" dur="500" fill="hold"/>
                                            <p:tgtEl>
                                              <p:spTgt spid="71"/>
                                            </p:tgtEl>
                                            <p:attrNameLst>
                                              <p:attrName>ppt_h</p:attrName>
                                            </p:attrNameLst>
                                          </p:cBhvr>
                                          <p:tavLst>
                                            <p:tav tm="0">
                                              <p:val>
                                                <p:fltVal val="0"/>
                                              </p:val>
                                            </p:tav>
                                            <p:tav tm="100000">
                                              <p:val>
                                                <p:strVal val="#ppt_h"/>
                                              </p:val>
                                            </p:tav>
                                          </p:tavLst>
                                        </p:anim>
                                        <p:anim calcmode="lin" valueType="num">
                                          <p:cBhvr>
                                            <p:cTn id="123" dur="500" fill="hold"/>
                                            <p:tgtEl>
                                              <p:spTgt spid="71"/>
                                            </p:tgtEl>
                                            <p:attrNameLst>
                                              <p:attrName>ppt_x</p:attrName>
                                            </p:attrNameLst>
                                          </p:cBhvr>
                                          <p:tavLst>
                                            <p:tav tm="0">
                                              <p:val>
                                                <p:fltVal val="0.5"/>
                                              </p:val>
                                            </p:tav>
                                            <p:tav tm="100000">
                                              <p:val>
                                                <p:strVal val="#ppt_x"/>
                                              </p:val>
                                            </p:tav>
                                          </p:tavLst>
                                        </p:anim>
                                        <p:anim calcmode="lin" valueType="num">
                                          <p:cBhvr>
                                            <p:cTn id="124" dur="500" fill="hold"/>
                                            <p:tgtEl>
                                              <p:spTgt spid="71"/>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 calcmode="lin" valueType="num">
                                          <p:cBhvr>
                                            <p:cTn id="129" dur="500" fill="hold"/>
                                            <p:tgtEl>
                                              <p:spTgt spid="74"/>
                                            </p:tgtEl>
                                            <p:attrNameLst>
                                              <p:attrName>ppt_x</p:attrName>
                                            </p:attrNameLst>
                                          </p:cBhvr>
                                          <p:tavLst>
                                            <p:tav tm="0">
                                              <p:val>
                                                <p:fltVal val="0.5"/>
                                              </p:val>
                                            </p:tav>
                                            <p:tav tm="100000">
                                              <p:val>
                                                <p:strVal val="#ppt_x"/>
                                              </p:val>
                                            </p:tav>
                                          </p:tavLst>
                                        </p:anim>
                                        <p:anim calcmode="lin" valueType="num">
                                          <p:cBhvr>
                                            <p:cTn id="130" dur="500" fill="hold"/>
                                            <p:tgtEl>
                                              <p:spTgt spid="74"/>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8"/>
                                            </p:tgtEl>
                                          </p:cBhvr>
                                        </p:animEffect>
                                        <p:animScale>
                                          <p:cBhvr>
                                            <p:cTn id="133" dur="250" autoRev="1" fill="hold"/>
                                            <p:tgtEl>
                                              <p:spTgt spid="38"/>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9"/>
                                            </p:tgtEl>
                                          </p:cBhvr>
                                        </p:animEffect>
                                        <p:animScale>
                                          <p:cBhvr>
                                            <p:cTn id="136" dur="250" autoRev="1" fill="hold"/>
                                            <p:tgtEl>
                                              <p:spTgt spid="59"/>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5"/>
                                            </p:tgtEl>
                                          </p:cBhvr>
                                        </p:animEffect>
                                        <p:animScale>
                                          <p:cBhvr>
                                            <p:cTn id="139" dur="250" autoRev="1" fill="hold"/>
                                            <p:tgtEl>
                                              <p:spTgt spid="65"/>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8"/>
                                            </p:tgtEl>
                                          </p:cBhvr>
                                        </p:animEffect>
                                        <p:animScale>
                                          <p:cBhvr>
                                            <p:cTn id="142" dur="250" autoRev="1" fill="hold"/>
                                            <p:tgtEl>
                                              <p:spTgt spid="68"/>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fade">
                                          <p:cBhvr>
                                            <p:cTn id="1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1500" fill="hold"/>
                                            <p:tgtEl>
                                              <p:spTgt spid="25"/>
                                            </p:tgtEl>
                                            <p:attrNameLst>
                                              <p:attrName>ppt_x</p:attrName>
                                            </p:attrNameLst>
                                          </p:cBhvr>
                                          <p:tavLst>
                                            <p:tav tm="0">
                                              <p:val>
                                                <p:strVal val="0-#ppt_w/2"/>
                                              </p:val>
                                            </p:tav>
                                            <p:tav tm="100000">
                                              <p:val>
                                                <p:strVal val="#ppt_x"/>
                                              </p:val>
                                            </p:tav>
                                          </p:tavLst>
                                        </p:anim>
                                        <p:anim calcmode="lin" valueType="num">
                                          <p:cBhvr additive="base">
                                            <p:cTn id="11" dur="1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 calcmode="lin" valueType="num">
                                          <p:cBhvr>
                                            <p:cTn id="57" dur="500" fill="hold"/>
                                            <p:tgtEl>
                                              <p:spTgt spid="38"/>
                                            </p:tgtEl>
                                            <p:attrNameLst>
                                              <p:attrName>ppt_x</p:attrName>
                                            </p:attrNameLst>
                                          </p:cBhvr>
                                          <p:tavLst>
                                            <p:tav tm="0">
                                              <p:val>
                                                <p:fltVal val="0.5"/>
                                              </p:val>
                                            </p:tav>
                                            <p:tav tm="100000">
                                              <p:val>
                                                <p:strVal val="#ppt_x"/>
                                              </p:val>
                                            </p:tav>
                                          </p:tavLst>
                                        </p:anim>
                                        <p:anim calcmode="lin" valueType="num">
                                          <p:cBhvr>
                                            <p:cTn id="58" dur="500" fill="hold"/>
                                            <p:tgtEl>
                                              <p:spTgt spid="38"/>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ppt_x</p:attrName>
                                            </p:attrNameLst>
                                          </p:cBhvr>
                                          <p:tavLst>
                                            <p:tav tm="0">
                                              <p:val>
                                                <p:fltVal val="0.5"/>
                                              </p:val>
                                            </p:tav>
                                            <p:tav tm="100000">
                                              <p:val>
                                                <p:strVal val="#ppt_x"/>
                                              </p:val>
                                            </p:tav>
                                          </p:tavLst>
                                        </p:anim>
                                        <p:anim calcmode="lin" valueType="num">
                                          <p:cBhvr>
                                            <p:cTn id="70" dur="500" fill="hold"/>
                                            <p:tgtEl>
                                              <p:spTgt spid="44"/>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 calcmode="lin" valueType="num">
                                          <p:cBhvr>
                                            <p:cTn id="75" dur="500" fill="hold"/>
                                            <p:tgtEl>
                                              <p:spTgt spid="47"/>
                                            </p:tgtEl>
                                            <p:attrNameLst>
                                              <p:attrName>ppt_x</p:attrName>
                                            </p:attrNameLst>
                                          </p:cBhvr>
                                          <p:tavLst>
                                            <p:tav tm="0">
                                              <p:val>
                                                <p:fltVal val="0.5"/>
                                              </p:val>
                                            </p:tav>
                                            <p:tav tm="100000">
                                              <p:val>
                                                <p:strVal val="#ppt_x"/>
                                              </p:val>
                                            </p:tav>
                                          </p:tavLst>
                                        </p:anim>
                                        <p:anim calcmode="lin" valueType="num">
                                          <p:cBhvr>
                                            <p:cTn id="76" dur="500" fill="hold"/>
                                            <p:tgtEl>
                                              <p:spTgt spid="47"/>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 calcmode="lin" valueType="num">
                                          <p:cBhvr>
                                            <p:cTn id="81" dur="500" fill="hold"/>
                                            <p:tgtEl>
                                              <p:spTgt spid="50"/>
                                            </p:tgtEl>
                                            <p:attrNameLst>
                                              <p:attrName>ppt_x</p:attrName>
                                            </p:attrNameLst>
                                          </p:cBhvr>
                                          <p:tavLst>
                                            <p:tav tm="0">
                                              <p:val>
                                                <p:fltVal val="0.5"/>
                                              </p:val>
                                            </p:tav>
                                            <p:tav tm="100000">
                                              <p:val>
                                                <p:strVal val="#ppt_x"/>
                                              </p:val>
                                            </p:tav>
                                          </p:tavLst>
                                        </p:anim>
                                        <p:anim calcmode="lin" valueType="num">
                                          <p:cBhvr>
                                            <p:cTn id="82" dur="500" fill="hold"/>
                                            <p:tgtEl>
                                              <p:spTgt spid="5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 calcmode="lin" valueType="num">
                                          <p:cBhvr>
                                            <p:cTn id="87" dur="500" fill="hold"/>
                                            <p:tgtEl>
                                              <p:spTgt spid="53"/>
                                            </p:tgtEl>
                                            <p:attrNameLst>
                                              <p:attrName>ppt_x</p:attrName>
                                            </p:attrNameLst>
                                          </p:cBhvr>
                                          <p:tavLst>
                                            <p:tav tm="0">
                                              <p:val>
                                                <p:fltVal val="0.5"/>
                                              </p:val>
                                            </p:tav>
                                            <p:tav tm="100000">
                                              <p:val>
                                                <p:strVal val="#ppt_x"/>
                                              </p:val>
                                            </p:tav>
                                          </p:tavLst>
                                        </p:anim>
                                        <p:anim calcmode="lin" valueType="num">
                                          <p:cBhvr>
                                            <p:cTn id="88" dur="500" fill="hold"/>
                                            <p:tgtEl>
                                              <p:spTgt spid="53"/>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 calcmode="lin" valueType="num">
                                          <p:cBhvr>
                                            <p:cTn id="93" dur="500" fill="hold"/>
                                            <p:tgtEl>
                                              <p:spTgt spid="56"/>
                                            </p:tgtEl>
                                            <p:attrNameLst>
                                              <p:attrName>ppt_x</p:attrName>
                                            </p:attrNameLst>
                                          </p:cBhvr>
                                          <p:tavLst>
                                            <p:tav tm="0">
                                              <p:val>
                                                <p:fltVal val="0.5"/>
                                              </p:val>
                                            </p:tav>
                                            <p:tav tm="100000">
                                              <p:val>
                                                <p:strVal val="#ppt_x"/>
                                              </p:val>
                                            </p:tav>
                                          </p:tavLst>
                                        </p:anim>
                                        <p:anim calcmode="lin" valueType="num">
                                          <p:cBhvr>
                                            <p:cTn id="94" dur="500" fill="hold"/>
                                            <p:tgtEl>
                                              <p:spTgt spid="56"/>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9"/>
                                            </p:tgtEl>
                                            <p:attrNameLst>
                                              <p:attrName>style.visibility</p:attrName>
                                            </p:attrNameLst>
                                          </p:cBhvr>
                                          <p:to>
                                            <p:strVal val="visible"/>
                                          </p:to>
                                        </p:set>
                                        <p:anim calcmode="lin" valueType="num">
                                          <p:cBhvr>
                                            <p:cTn id="97" dur="500" fill="hold"/>
                                            <p:tgtEl>
                                              <p:spTgt spid="59"/>
                                            </p:tgtEl>
                                            <p:attrNameLst>
                                              <p:attrName>ppt_w</p:attrName>
                                            </p:attrNameLst>
                                          </p:cBhvr>
                                          <p:tavLst>
                                            <p:tav tm="0">
                                              <p:val>
                                                <p:fltVal val="0"/>
                                              </p:val>
                                            </p:tav>
                                            <p:tav tm="100000">
                                              <p:val>
                                                <p:strVal val="#ppt_w"/>
                                              </p:val>
                                            </p:tav>
                                          </p:tavLst>
                                        </p:anim>
                                        <p:anim calcmode="lin" valueType="num">
                                          <p:cBhvr>
                                            <p:cTn id="98" dur="500" fill="hold"/>
                                            <p:tgtEl>
                                              <p:spTgt spid="59"/>
                                            </p:tgtEl>
                                            <p:attrNameLst>
                                              <p:attrName>ppt_h</p:attrName>
                                            </p:attrNameLst>
                                          </p:cBhvr>
                                          <p:tavLst>
                                            <p:tav tm="0">
                                              <p:val>
                                                <p:fltVal val="0"/>
                                              </p:val>
                                            </p:tav>
                                            <p:tav tm="100000">
                                              <p:val>
                                                <p:strVal val="#ppt_h"/>
                                              </p:val>
                                            </p:tav>
                                          </p:tavLst>
                                        </p:anim>
                                        <p:anim calcmode="lin" valueType="num">
                                          <p:cBhvr>
                                            <p:cTn id="99" dur="500" fill="hold"/>
                                            <p:tgtEl>
                                              <p:spTgt spid="59"/>
                                            </p:tgtEl>
                                            <p:attrNameLst>
                                              <p:attrName>ppt_x</p:attrName>
                                            </p:attrNameLst>
                                          </p:cBhvr>
                                          <p:tavLst>
                                            <p:tav tm="0">
                                              <p:val>
                                                <p:fltVal val="0.5"/>
                                              </p:val>
                                            </p:tav>
                                            <p:tav tm="100000">
                                              <p:val>
                                                <p:strVal val="#ppt_x"/>
                                              </p:val>
                                            </p:tav>
                                          </p:tavLst>
                                        </p:anim>
                                        <p:anim calcmode="lin" valueType="num">
                                          <p:cBhvr>
                                            <p:cTn id="100" dur="500" fill="hold"/>
                                            <p:tgtEl>
                                              <p:spTgt spid="59"/>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500" fill="hold"/>
                                            <p:tgtEl>
                                              <p:spTgt spid="62"/>
                                            </p:tgtEl>
                                            <p:attrNameLst>
                                              <p:attrName>ppt_w</p:attrName>
                                            </p:attrNameLst>
                                          </p:cBhvr>
                                          <p:tavLst>
                                            <p:tav tm="0">
                                              <p:val>
                                                <p:fltVal val="0"/>
                                              </p:val>
                                            </p:tav>
                                            <p:tav tm="100000">
                                              <p:val>
                                                <p:strVal val="#ppt_w"/>
                                              </p:val>
                                            </p:tav>
                                          </p:tavLst>
                                        </p:anim>
                                        <p:anim calcmode="lin" valueType="num">
                                          <p:cBhvr>
                                            <p:cTn id="104" dur="500" fill="hold"/>
                                            <p:tgtEl>
                                              <p:spTgt spid="62"/>
                                            </p:tgtEl>
                                            <p:attrNameLst>
                                              <p:attrName>ppt_h</p:attrName>
                                            </p:attrNameLst>
                                          </p:cBhvr>
                                          <p:tavLst>
                                            <p:tav tm="0">
                                              <p:val>
                                                <p:fltVal val="0"/>
                                              </p:val>
                                            </p:tav>
                                            <p:tav tm="100000">
                                              <p:val>
                                                <p:strVal val="#ppt_h"/>
                                              </p:val>
                                            </p:tav>
                                          </p:tavLst>
                                        </p:anim>
                                        <p:anim calcmode="lin" valueType="num">
                                          <p:cBhvr>
                                            <p:cTn id="105" dur="500" fill="hold"/>
                                            <p:tgtEl>
                                              <p:spTgt spid="62"/>
                                            </p:tgtEl>
                                            <p:attrNameLst>
                                              <p:attrName>ppt_x</p:attrName>
                                            </p:attrNameLst>
                                          </p:cBhvr>
                                          <p:tavLst>
                                            <p:tav tm="0">
                                              <p:val>
                                                <p:fltVal val="0.5"/>
                                              </p:val>
                                            </p:tav>
                                            <p:tav tm="100000">
                                              <p:val>
                                                <p:strVal val="#ppt_x"/>
                                              </p:val>
                                            </p:tav>
                                          </p:tavLst>
                                        </p:anim>
                                        <p:anim calcmode="lin" valueType="num">
                                          <p:cBhvr>
                                            <p:cTn id="106" dur="500" fill="hold"/>
                                            <p:tgtEl>
                                              <p:spTgt spid="62"/>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 calcmode="lin" valueType="num">
                                          <p:cBhvr>
                                            <p:cTn id="111" dur="500" fill="hold"/>
                                            <p:tgtEl>
                                              <p:spTgt spid="65"/>
                                            </p:tgtEl>
                                            <p:attrNameLst>
                                              <p:attrName>ppt_x</p:attrName>
                                            </p:attrNameLst>
                                          </p:cBhvr>
                                          <p:tavLst>
                                            <p:tav tm="0">
                                              <p:val>
                                                <p:fltVal val="0.5"/>
                                              </p:val>
                                            </p:tav>
                                            <p:tav tm="100000">
                                              <p:val>
                                                <p:strVal val="#ppt_x"/>
                                              </p:val>
                                            </p:tav>
                                          </p:tavLst>
                                        </p:anim>
                                        <p:anim calcmode="lin" valueType="num">
                                          <p:cBhvr>
                                            <p:cTn id="112" dur="500" fill="hold"/>
                                            <p:tgtEl>
                                              <p:spTgt spid="65"/>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 calcmode="lin" valueType="num">
                                          <p:cBhvr>
                                            <p:cTn id="117" dur="500" fill="hold"/>
                                            <p:tgtEl>
                                              <p:spTgt spid="68"/>
                                            </p:tgtEl>
                                            <p:attrNameLst>
                                              <p:attrName>ppt_x</p:attrName>
                                            </p:attrNameLst>
                                          </p:cBhvr>
                                          <p:tavLst>
                                            <p:tav tm="0">
                                              <p:val>
                                                <p:fltVal val="0.5"/>
                                              </p:val>
                                            </p:tav>
                                            <p:tav tm="100000">
                                              <p:val>
                                                <p:strVal val="#ppt_x"/>
                                              </p:val>
                                            </p:tav>
                                          </p:tavLst>
                                        </p:anim>
                                        <p:anim calcmode="lin" valueType="num">
                                          <p:cBhvr>
                                            <p:cTn id="118" dur="500" fill="hold"/>
                                            <p:tgtEl>
                                              <p:spTgt spid="68"/>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ppt_w</p:attrName>
                                            </p:attrNameLst>
                                          </p:cBhvr>
                                          <p:tavLst>
                                            <p:tav tm="0">
                                              <p:val>
                                                <p:fltVal val="0"/>
                                              </p:val>
                                            </p:tav>
                                            <p:tav tm="100000">
                                              <p:val>
                                                <p:strVal val="#ppt_w"/>
                                              </p:val>
                                            </p:tav>
                                          </p:tavLst>
                                        </p:anim>
                                        <p:anim calcmode="lin" valueType="num">
                                          <p:cBhvr>
                                            <p:cTn id="122" dur="500" fill="hold"/>
                                            <p:tgtEl>
                                              <p:spTgt spid="71"/>
                                            </p:tgtEl>
                                            <p:attrNameLst>
                                              <p:attrName>ppt_h</p:attrName>
                                            </p:attrNameLst>
                                          </p:cBhvr>
                                          <p:tavLst>
                                            <p:tav tm="0">
                                              <p:val>
                                                <p:fltVal val="0"/>
                                              </p:val>
                                            </p:tav>
                                            <p:tav tm="100000">
                                              <p:val>
                                                <p:strVal val="#ppt_h"/>
                                              </p:val>
                                            </p:tav>
                                          </p:tavLst>
                                        </p:anim>
                                        <p:anim calcmode="lin" valueType="num">
                                          <p:cBhvr>
                                            <p:cTn id="123" dur="500" fill="hold"/>
                                            <p:tgtEl>
                                              <p:spTgt spid="71"/>
                                            </p:tgtEl>
                                            <p:attrNameLst>
                                              <p:attrName>ppt_x</p:attrName>
                                            </p:attrNameLst>
                                          </p:cBhvr>
                                          <p:tavLst>
                                            <p:tav tm="0">
                                              <p:val>
                                                <p:fltVal val="0.5"/>
                                              </p:val>
                                            </p:tav>
                                            <p:tav tm="100000">
                                              <p:val>
                                                <p:strVal val="#ppt_x"/>
                                              </p:val>
                                            </p:tav>
                                          </p:tavLst>
                                        </p:anim>
                                        <p:anim calcmode="lin" valueType="num">
                                          <p:cBhvr>
                                            <p:cTn id="124" dur="500" fill="hold"/>
                                            <p:tgtEl>
                                              <p:spTgt spid="71"/>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 calcmode="lin" valueType="num">
                                          <p:cBhvr>
                                            <p:cTn id="129" dur="500" fill="hold"/>
                                            <p:tgtEl>
                                              <p:spTgt spid="74"/>
                                            </p:tgtEl>
                                            <p:attrNameLst>
                                              <p:attrName>ppt_x</p:attrName>
                                            </p:attrNameLst>
                                          </p:cBhvr>
                                          <p:tavLst>
                                            <p:tav tm="0">
                                              <p:val>
                                                <p:fltVal val="0.5"/>
                                              </p:val>
                                            </p:tav>
                                            <p:tav tm="100000">
                                              <p:val>
                                                <p:strVal val="#ppt_x"/>
                                              </p:val>
                                            </p:tav>
                                          </p:tavLst>
                                        </p:anim>
                                        <p:anim calcmode="lin" valueType="num">
                                          <p:cBhvr>
                                            <p:cTn id="130" dur="500" fill="hold"/>
                                            <p:tgtEl>
                                              <p:spTgt spid="74"/>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8"/>
                                            </p:tgtEl>
                                          </p:cBhvr>
                                        </p:animEffect>
                                        <p:animScale>
                                          <p:cBhvr>
                                            <p:cTn id="133" dur="250" autoRev="1" fill="hold"/>
                                            <p:tgtEl>
                                              <p:spTgt spid="38"/>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9"/>
                                            </p:tgtEl>
                                          </p:cBhvr>
                                        </p:animEffect>
                                        <p:animScale>
                                          <p:cBhvr>
                                            <p:cTn id="136" dur="250" autoRev="1" fill="hold"/>
                                            <p:tgtEl>
                                              <p:spTgt spid="59"/>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5"/>
                                            </p:tgtEl>
                                          </p:cBhvr>
                                        </p:animEffect>
                                        <p:animScale>
                                          <p:cBhvr>
                                            <p:cTn id="139" dur="250" autoRev="1" fill="hold"/>
                                            <p:tgtEl>
                                              <p:spTgt spid="65"/>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8"/>
                                            </p:tgtEl>
                                          </p:cBhvr>
                                        </p:animEffect>
                                        <p:animScale>
                                          <p:cBhvr>
                                            <p:cTn id="142" dur="250" autoRev="1" fill="hold"/>
                                            <p:tgtEl>
                                              <p:spTgt spid="68"/>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fade">
                                          <p:cBhvr>
                                            <p:cTn id="1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主题">
  <a:themeElements>
    <a:clrScheme name="Office 主题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Office 主题">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Office 主题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Office 主题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Office 主题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8159</TotalTime>
  <Words>2398</Words>
  <Application>Microsoft Office PowerPoint</Application>
  <PresentationFormat>全屏显示(16:9)</PresentationFormat>
  <Paragraphs>322</Paragraphs>
  <Slides>28</Slides>
  <Notes>28</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DFGothic-EB</vt:lpstr>
      <vt:lpstr>微软雅黑</vt:lpstr>
      <vt:lpstr>微软雅黑</vt:lpstr>
      <vt:lpstr>Arial</vt:lpstr>
      <vt:lpstr>Calibri</vt:lpstr>
      <vt:lpstr>Roboto condensed</vt:lpstr>
      <vt:lpstr>Tahoma</vt:lpstr>
      <vt:lpstr>Wingdings</vt:lpstr>
      <vt:lpstr>office主题</vt:lpstr>
      <vt:lpstr>PowerPoint 演示文稿</vt:lpstr>
      <vt:lpstr>PowerPoint 演示文稿</vt:lpstr>
      <vt:lpstr>PowerPoint 演示文稿</vt:lpstr>
      <vt:lpstr>PowerPoint 演示文稿</vt:lpstr>
      <vt:lpstr>2018工作概述</vt:lpstr>
      <vt:lpstr>我们的工作团队</vt:lpstr>
      <vt:lpstr>工作进度比例</vt:lpstr>
      <vt:lpstr>与去年相比</vt:lpstr>
      <vt:lpstr>PowerPoint 演示文稿</vt:lpstr>
      <vt:lpstr>工作完成概述</vt:lpstr>
      <vt:lpstr>工作完成阶段</vt:lpstr>
      <vt:lpstr>工作完成比例</vt:lpstr>
      <vt:lpstr>完成项目展示</vt:lpstr>
      <vt:lpstr>PowerPoint 演示文稿</vt:lpstr>
      <vt:lpstr>重点项目展示</vt:lpstr>
      <vt:lpstr>工作执行过程</vt:lpstr>
      <vt:lpstr>工作解决方法</vt:lpstr>
      <vt:lpstr>项目成果展示</vt:lpstr>
      <vt:lpstr>PowerPoint 演示文稿</vt:lpstr>
      <vt:lpstr>工作努力方向</vt:lpstr>
      <vt:lpstr>工作效率提高</vt:lpstr>
      <vt:lpstr>团队努力方向</vt:lpstr>
      <vt:lpstr>PowerPoint 演示文稿</vt:lpstr>
      <vt:lpstr>管理提升方针</vt:lpstr>
      <vt:lpstr>利益最大化</vt:lpstr>
      <vt:lpstr>2018努力方向</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叶子的艺术——微立体完整版年终总结与来年计划ppt模</dc:title>
  <dc:subject>微立体</dc:subject>
  <dc:creator>海棠PPT演示设计</dc:creator>
  <cp:keywords>www.51pptmoban.com</cp:keywords>
  <dc:description>www.51pptmoban.com</dc:description>
  <cp:lastModifiedBy>user Power</cp:lastModifiedBy>
  <cp:revision>949</cp:revision>
  <dcterms:created xsi:type="dcterms:W3CDTF">2015-04-24T01:01:13Z</dcterms:created>
  <dcterms:modified xsi:type="dcterms:W3CDTF">2023-10-30T02:56:37Z</dcterms:modified>
  <cp:category>商务模板</cp:category>
</cp:coreProperties>
</file>