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9"/>
  </p:notesMasterIdLst>
  <p:sldIdLst>
    <p:sldId id="294" r:id="rId11"/>
    <p:sldId id="295" r:id="rId12"/>
    <p:sldId id="300" r:id="rId13"/>
    <p:sldId id="377" r:id="rId14"/>
    <p:sldId id="366" r:id="rId15"/>
    <p:sldId id="368" r:id="rId16"/>
    <p:sldId id="367" r:id="rId17"/>
    <p:sldId id="369" r:id="rId18"/>
    <p:sldId id="370" r:id="rId19"/>
    <p:sldId id="371" r:id="rId20"/>
    <p:sldId id="372" r:id="rId21"/>
    <p:sldId id="373" r:id="rId22"/>
    <p:sldId id="374" r:id="rId23"/>
    <p:sldId id="375" r:id="rId24"/>
    <p:sldId id="376" r:id="rId25"/>
    <p:sldId id="365" r:id="rId26"/>
    <p:sldId id="378" r:id="rId27"/>
    <p:sldId id="379" r:id="rId28"/>
    <p:sldId id="380" r:id="rId29"/>
    <p:sldId id="381" r:id="rId30"/>
    <p:sldId id="382" r:id="rId31"/>
    <p:sldId id="383" r:id="rId32"/>
    <p:sldId id="384" r:id="rId33"/>
    <p:sldId id="385" r:id="rId34"/>
    <p:sldId id="387" r:id="rId35"/>
    <p:sldId id="386" r:id="rId36"/>
    <p:sldId id="297" r:id="rId37"/>
    <p:sldId id="388"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1F4D"/>
    <a:srgbClr val="E25E0E"/>
    <a:srgbClr val="27C5D6"/>
    <a:srgbClr val="4FC34E"/>
    <a:srgbClr val="E94E60"/>
    <a:srgbClr val="018989"/>
    <a:srgbClr val="F58C65"/>
    <a:srgbClr val="74AD93"/>
    <a:srgbClr val="31B8B4"/>
    <a:srgbClr val="E71F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9" autoAdjust="0"/>
    <p:restoredTop sz="97778" autoAdjust="0"/>
  </p:normalViewPr>
  <p:slideViewPr>
    <p:cSldViewPr snapToGrid="0" showGuides="1">
      <p:cViewPr varScale="1">
        <p:scale>
          <a:sx n="70" d="100"/>
          <a:sy n="70" d="100"/>
        </p:scale>
        <p:origin x="906" y="6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20" Type="http://schemas.openxmlformats.org/officeDocument/2006/relationships/slide" Target="slides/slide10.xml"/><Relationship Id="rId4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noFill/>
            <a:ln>
              <a:solidFill>
                <a:srgbClr val="800080"/>
              </a:solidFill>
            </a:ln>
          </c:spPr>
          <c:dPt>
            <c:idx val="0"/>
            <c:bubble3D val="0"/>
            <c:spPr>
              <a:solidFill>
                <a:srgbClr val="44546A">
                  <a:lumMod val="50000"/>
                </a:srgbClr>
              </a:solidFill>
              <a:ln>
                <a:solidFill>
                  <a:srgbClr val="44546A">
                    <a:lumMod val="50000"/>
                  </a:srgbClr>
                </a:solidFill>
              </a:ln>
            </c:spPr>
            <c:extLst xmlns:c16r2="http://schemas.microsoft.com/office/drawing/2015/06/chart">
              <c:ext xmlns:c16="http://schemas.microsoft.com/office/drawing/2014/chart" uri="{C3380CC4-5D6E-409C-BE32-E72D297353CC}">
                <c16:uniqueId val="{00000001-5F66-474E-B7B9-7611B6C8F40C}"/>
              </c:ext>
            </c:extLst>
          </c:dPt>
          <c:dPt>
            <c:idx val="1"/>
            <c:bubble3D val="0"/>
            <c:spPr>
              <a:noFill/>
              <a:ln>
                <a:solidFill>
                  <a:srgbClr val="44546A">
                    <a:lumMod val="50000"/>
                  </a:srgbClr>
                </a:solidFill>
              </a:ln>
            </c:spPr>
            <c:extLst xmlns:c16r2="http://schemas.microsoft.com/office/drawing/2015/06/chart">
              <c:ext xmlns:c16="http://schemas.microsoft.com/office/drawing/2014/chart" uri="{C3380CC4-5D6E-409C-BE32-E72D297353CC}">
                <c16:uniqueId val="{00000003-5F66-474E-B7B9-7611B6C8F40C}"/>
              </c:ext>
            </c:extLst>
          </c:dPt>
          <c:cat>
            <c:strRef>
              <c:f>Sheet1!$A$2:$A$3</c:f>
              <c:strCache>
                <c:ptCount val="2"/>
                <c:pt idx="0">
                  <c:v>A</c:v>
                </c:pt>
                <c:pt idx="1">
                  <c:v>B</c:v>
                </c:pt>
              </c:strCache>
            </c:strRef>
          </c:cat>
          <c:val>
            <c:numRef>
              <c:f>Sheet1!$B$2:$B$3</c:f>
              <c:numCache>
                <c:formatCode>0.00%</c:formatCode>
                <c:ptCount val="2"/>
                <c:pt idx="0">
                  <c:v>0.4</c:v>
                </c:pt>
                <c:pt idx="1">
                  <c:v>0.6</c:v>
                </c:pt>
              </c:numCache>
            </c:numRef>
          </c:val>
          <c:extLst xmlns:c16r2="http://schemas.microsoft.com/office/drawing/2015/06/chart">
            <c:ext xmlns:c16="http://schemas.microsoft.com/office/drawing/2014/chart" uri="{C3380CC4-5D6E-409C-BE32-E72D297353CC}">
              <c16:uniqueId val="{00000004-5F66-474E-B7B9-7611B6C8F40C}"/>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44546A">
                  <a:lumMod val="50000"/>
                </a:srgbClr>
              </a:solidFill>
            </a:ln>
          </c:spPr>
          <c:dPt>
            <c:idx val="0"/>
            <c:bubble3D val="0"/>
            <c:spPr>
              <a:solidFill>
                <a:srgbClr val="44546A">
                  <a:lumMod val="50000"/>
                </a:srgbClr>
              </a:solidFill>
              <a:ln>
                <a:solidFill>
                  <a:srgbClr val="44546A">
                    <a:lumMod val="50000"/>
                  </a:srgbClr>
                </a:solidFill>
              </a:ln>
            </c:spPr>
            <c:extLst xmlns:c16r2="http://schemas.microsoft.com/office/drawing/2015/06/chart">
              <c:ext xmlns:c16="http://schemas.microsoft.com/office/drawing/2014/chart" uri="{C3380CC4-5D6E-409C-BE32-E72D297353CC}">
                <c16:uniqueId val="{00000001-0D5E-4DEE-9253-D98A78197723}"/>
              </c:ext>
            </c:extLst>
          </c:dPt>
          <c:dPt>
            <c:idx val="1"/>
            <c:bubble3D val="0"/>
            <c:spPr>
              <a:noFill/>
              <a:ln>
                <a:solidFill>
                  <a:srgbClr val="44546A">
                    <a:lumMod val="50000"/>
                  </a:srgbClr>
                </a:solidFill>
              </a:ln>
            </c:spPr>
            <c:extLst xmlns:c16r2="http://schemas.microsoft.com/office/drawing/2015/06/chart">
              <c:ext xmlns:c16="http://schemas.microsoft.com/office/drawing/2014/chart" uri="{C3380CC4-5D6E-409C-BE32-E72D297353CC}">
                <c16:uniqueId val="{00000003-0D5E-4DEE-9253-D98A78197723}"/>
              </c:ext>
            </c:extLst>
          </c:dPt>
          <c:cat>
            <c:strRef>
              <c:f>Sheet1!$A$2:$A$3</c:f>
              <c:strCache>
                <c:ptCount val="2"/>
                <c:pt idx="0">
                  <c:v>A</c:v>
                </c:pt>
                <c:pt idx="1">
                  <c:v>B</c:v>
                </c:pt>
              </c:strCache>
            </c:strRef>
          </c:cat>
          <c:val>
            <c:numRef>
              <c:f>Sheet1!$B$2:$B$3</c:f>
              <c:numCache>
                <c:formatCode>0.00%</c:formatCode>
                <c:ptCount val="2"/>
                <c:pt idx="0">
                  <c:v>0.6</c:v>
                </c:pt>
                <c:pt idx="1">
                  <c:v>0.4</c:v>
                </c:pt>
              </c:numCache>
            </c:numRef>
          </c:val>
          <c:extLst xmlns:c16r2="http://schemas.microsoft.com/office/drawing/2015/06/chart">
            <c:ext xmlns:c16="http://schemas.microsoft.com/office/drawing/2014/chart" uri="{C3380CC4-5D6E-409C-BE32-E72D297353CC}">
              <c16:uniqueId val="{00000004-0D5E-4DEE-9253-D98A78197723}"/>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800080"/>
              </a:solidFill>
            </a:ln>
          </c:spPr>
          <c:dPt>
            <c:idx val="0"/>
            <c:bubble3D val="0"/>
            <c:spPr>
              <a:solidFill>
                <a:srgbClr val="44546A">
                  <a:lumMod val="50000"/>
                </a:srgbClr>
              </a:solidFill>
              <a:ln>
                <a:solidFill>
                  <a:srgbClr val="44546A">
                    <a:lumMod val="50000"/>
                  </a:srgbClr>
                </a:solidFill>
              </a:ln>
            </c:spPr>
            <c:extLst xmlns:c16r2="http://schemas.microsoft.com/office/drawing/2015/06/chart">
              <c:ext xmlns:c16="http://schemas.microsoft.com/office/drawing/2014/chart" uri="{C3380CC4-5D6E-409C-BE32-E72D297353CC}">
                <c16:uniqueId val="{00000001-40A2-430D-B0CC-07C4CBEBED98}"/>
              </c:ext>
            </c:extLst>
          </c:dPt>
          <c:dPt>
            <c:idx val="1"/>
            <c:bubble3D val="0"/>
            <c:spPr>
              <a:noFill/>
              <a:ln>
                <a:solidFill>
                  <a:srgbClr val="44546A">
                    <a:lumMod val="50000"/>
                  </a:srgbClr>
                </a:solidFill>
              </a:ln>
            </c:spPr>
            <c:extLst xmlns:c16r2="http://schemas.microsoft.com/office/drawing/2015/06/chart">
              <c:ext xmlns:c16="http://schemas.microsoft.com/office/drawing/2014/chart" uri="{C3380CC4-5D6E-409C-BE32-E72D297353CC}">
                <c16:uniqueId val="{00000003-40A2-430D-B0CC-07C4CBEBED98}"/>
              </c:ext>
            </c:extLst>
          </c:dPt>
          <c:cat>
            <c:strRef>
              <c:f>Sheet1!$A$2:$A$3</c:f>
              <c:strCache>
                <c:ptCount val="2"/>
                <c:pt idx="0">
                  <c:v>A</c:v>
                </c:pt>
                <c:pt idx="1">
                  <c:v>B</c:v>
                </c:pt>
              </c:strCache>
            </c:strRef>
          </c:cat>
          <c:val>
            <c:numRef>
              <c:f>Sheet1!$B$2:$B$3</c:f>
              <c:numCache>
                <c:formatCode>0.00%</c:formatCode>
                <c:ptCount val="2"/>
                <c:pt idx="0">
                  <c:v>0.8</c:v>
                </c:pt>
                <c:pt idx="1">
                  <c:v>0.19999999999999996</c:v>
                </c:pt>
              </c:numCache>
            </c:numRef>
          </c:val>
          <c:extLst xmlns:c16r2="http://schemas.microsoft.com/office/drawing/2015/06/chart">
            <c:ext xmlns:c16="http://schemas.microsoft.com/office/drawing/2014/chart" uri="{C3380CC4-5D6E-409C-BE32-E72D297353CC}">
              <c16:uniqueId val="{00000004-40A2-430D-B0CC-07C4CBEBED98}"/>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2017/10/12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2017/10/12</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10/12/2017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4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10.xml"/><Relationship Id="rId7" Type="http://schemas.openxmlformats.org/officeDocument/2006/relationships/chart" Target="../charts/char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1.xml"/><Relationship Id="rId5" Type="http://schemas.openxmlformats.org/officeDocument/2006/relationships/notesSlide" Target="../notesSlides/notesSlide26.xml"/><Relationship Id="rId4"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3.xml"/><Relationship Id="rId7" Type="http://schemas.openxmlformats.org/officeDocument/2006/relationships/slideLayout" Target="../slideLayouts/slideLayout4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image" Target="../media/image4.jpe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6.jpe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190413" cy="6860438"/>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a:xfrm>
            <a:off x="0" y="0"/>
            <a:ext cx="12190413" cy="6859588"/>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8"/>
          <p:cNvSpPr/>
          <p:nvPr/>
        </p:nvSpPr>
        <p:spPr>
          <a:xfrm>
            <a:off x="0" y="0"/>
            <a:ext cx="12188896" cy="6867487"/>
          </a:xfrm>
          <a:prstGeom prst="rect">
            <a:avLst/>
          </a:prstGeom>
          <a:gradFill flip="none" rotWithShape="1">
            <a:gsLst>
              <a:gs pos="14000">
                <a:srgbClr val="F52552">
                  <a:alpha val="50000"/>
                </a:srgbClr>
              </a:gs>
              <a:gs pos="83000">
                <a:srgbClr val="3B1F4D">
                  <a:alpha val="72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PA_矩形 2"/>
          <p:cNvSpPr/>
          <p:nvPr>
            <p:custDataLst>
              <p:tags r:id="rId1"/>
            </p:custDataLst>
          </p:nvPr>
        </p:nvSpPr>
        <p:spPr>
          <a:xfrm flipV="1">
            <a:off x="1159556" y="4767499"/>
            <a:ext cx="9871302" cy="974716"/>
          </a:xfrm>
          <a:prstGeom prst="rect">
            <a:avLst/>
          </a:prstGeom>
          <a:gradFill>
            <a:gsLst>
              <a:gs pos="0">
                <a:schemeClr val="bg1">
                  <a:alpha val="0"/>
                </a:schemeClr>
              </a:gs>
              <a:gs pos="65000">
                <a:schemeClr val="bg1"/>
              </a:gs>
              <a:gs pos="100000">
                <a:srgbClr val="3B1F4D">
                  <a:alpha val="0"/>
                </a:srgbClr>
              </a:gs>
              <a:gs pos="35000">
                <a:schemeClr val="bg1"/>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Arial"/>
              <a:ea typeface="微软雅黑"/>
              <a:cs typeface="+mn-cs"/>
            </a:endParaRPr>
          </a:p>
        </p:txBody>
      </p:sp>
      <p:grpSp>
        <p:nvGrpSpPr>
          <p:cNvPr id="5" name="组合 4"/>
          <p:cNvGrpSpPr/>
          <p:nvPr/>
        </p:nvGrpSpPr>
        <p:grpSpPr>
          <a:xfrm>
            <a:off x="5111828" y="3926456"/>
            <a:ext cx="1966765" cy="388300"/>
            <a:chOff x="5138233" y="6368480"/>
            <a:chExt cx="1966765" cy="388300"/>
          </a:xfrm>
          <a:solidFill>
            <a:schemeClr val="bg1"/>
          </a:solidFill>
        </p:grpSpPr>
        <p:sp>
          <p:nvSpPr>
            <p:cNvPr id="59" name="PA_任意多边形 11"/>
            <p:cNvSpPr>
              <a:spLocks noChangeAspect="1" noEditPoints="1"/>
            </p:cNvSpPr>
            <p:nvPr>
              <p:custDataLst>
                <p:tags r:id="rId3"/>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PA_任意多边形 7"/>
            <p:cNvSpPr>
              <a:spLocks noChangeAspect="1" noEditPoints="1"/>
            </p:cNvSpPr>
            <p:nvPr>
              <p:custDataLst>
                <p:tags r:id="rId4"/>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PA_任意多边形 5"/>
            <p:cNvSpPr>
              <a:spLocks noChangeAspect="1" noEditPoints="1"/>
            </p:cNvSpPr>
            <p:nvPr>
              <p:custDataLst>
                <p:tags r:id="rId5"/>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PA_任意多边形 10"/>
            <p:cNvSpPr>
              <a:spLocks noChangeAspect="1" noEditPoints="1"/>
            </p:cNvSpPr>
            <p:nvPr>
              <p:custDataLst>
                <p:tags r:id="rId6"/>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5" name="13"/>
          <p:cNvSpPr txBox="1"/>
          <p:nvPr>
            <p:custDataLst>
              <p:tags r:id="rId2"/>
            </p:custDataLst>
          </p:nvPr>
        </p:nvSpPr>
        <p:spPr>
          <a:xfrm>
            <a:off x="3027366" y="5022228"/>
            <a:ext cx="6135688" cy="430887"/>
          </a:xfrm>
          <a:prstGeom prst="rect">
            <a:avLst/>
          </a:prstGeom>
          <a:noFill/>
          <a:effectLst/>
        </p:spPr>
        <p:txBody>
          <a:bodyPr wrap="square" rtlCol="0">
            <a:spAutoFit/>
          </a:bodyPr>
          <a:lstStyle/>
          <a:p>
            <a:pPr algn="ctr"/>
            <a:r>
              <a:rPr lang="en-US" altLang="zh-CN" sz="1100" dirty="0">
                <a:solidFill>
                  <a:srgbClr val="3B1F4D"/>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rgbClr val="3B1F4D"/>
                </a:solidFill>
                <a:latin typeface="微软雅黑" pitchFamily="34" charset="-122"/>
                <a:ea typeface="微软雅黑" pitchFamily="34" charset="-122"/>
              </a:rPr>
              <a:t>the text. paste in this box, and select only the text.</a:t>
            </a:r>
          </a:p>
        </p:txBody>
      </p:sp>
      <p:grpSp>
        <p:nvGrpSpPr>
          <p:cNvPr id="3" name="组合 2"/>
          <p:cNvGrpSpPr/>
          <p:nvPr/>
        </p:nvGrpSpPr>
        <p:grpSpPr>
          <a:xfrm>
            <a:off x="3089462" y="1660474"/>
            <a:ext cx="6011497" cy="1631409"/>
            <a:chOff x="4909623" y="4701941"/>
            <a:chExt cx="13559883" cy="3679903"/>
          </a:xfrm>
        </p:grpSpPr>
        <p:sp>
          <p:nvSpPr>
            <p:cNvPr id="17" name="Subtitle 2"/>
            <p:cNvSpPr txBox="1">
              <a:spLocks/>
            </p:cNvSpPr>
            <p:nvPr/>
          </p:nvSpPr>
          <p:spPr>
            <a:xfrm>
              <a:off x="7928580" y="6670311"/>
              <a:ext cx="7530064" cy="1241506"/>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1400" b="1" dirty="0">
                  <a:solidFill>
                    <a:schemeClr val="bg1"/>
                  </a:solidFill>
                  <a:latin typeface="Lato" charset="0"/>
                  <a:ea typeface="Lato" charset="0"/>
                  <a:cs typeface="Lato" charset="0"/>
                </a:rPr>
                <a:t>MINIMAL AND MODERN PRESENTATION</a:t>
              </a:r>
            </a:p>
          </p:txBody>
        </p:sp>
        <p:sp>
          <p:nvSpPr>
            <p:cNvPr id="19" name="TextBox 18"/>
            <p:cNvSpPr txBox="1"/>
            <p:nvPr/>
          </p:nvSpPr>
          <p:spPr>
            <a:xfrm>
              <a:off x="5308791" y="5128315"/>
              <a:ext cx="12818832" cy="2082718"/>
            </a:xfrm>
            <a:prstGeom prst="rect">
              <a:avLst/>
            </a:prstGeom>
            <a:noFill/>
          </p:spPr>
          <p:txBody>
            <a:bodyPr wrap="none" rtlCol="0">
              <a:spAutoFit/>
            </a:bodyPr>
            <a:lstStyle/>
            <a:p>
              <a:pPr algn="ctr"/>
              <a:r>
                <a:rPr lang="zh-CN" altLang="en-US" sz="5400" dirty="0">
                  <a:solidFill>
                    <a:schemeClr val="bg1"/>
                  </a:solidFill>
                  <a:latin typeface="微软雅黑" pitchFamily="34" charset="-122"/>
                  <a:ea typeface="微软雅黑" pitchFamily="34" charset="-122"/>
                  <a:cs typeface="Lato Bold" charset="0"/>
                </a:rPr>
                <a:t>企业商务</a:t>
              </a:r>
              <a:r>
                <a:rPr lang="zh-CN" altLang="en-US" sz="5400" b="1" dirty="0">
                  <a:solidFill>
                    <a:schemeClr val="bg1"/>
                  </a:solidFill>
                  <a:latin typeface="微软雅黑" pitchFamily="34" charset="-122"/>
                  <a:ea typeface="微软雅黑" pitchFamily="34" charset="-122"/>
                  <a:cs typeface="Lato Bold" charset="0"/>
                </a:rPr>
                <a:t>通用</a:t>
              </a:r>
              <a:r>
                <a:rPr lang="en-US" altLang="zh-CN" sz="5400" b="1" dirty="0">
                  <a:solidFill>
                    <a:schemeClr val="bg1"/>
                  </a:solidFill>
                  <a:latin typeface="微软雅黑" pitchFamily="34" charset="-122"/>
                  <a:ea typeface="微软雅黑" pitchFamily="34" charset="-122"/>
                  <a:cs typeface="Lato Bold" charset="0"/>
                </a:rPr>
                <a:t>PPT</a:t>
              </a:r>
              <a:endParaRPr lang="en-US" sz="5400" b="1" dirty="0">
                <a:solidFill>
                  <a:schemeClr val="bg1"/>
                </a:solidFill>
                <a:latin typeface="微软雅黑" pitchFamily="34" charset="-122"/>
                <a:ea typeface="微软雅黑" pitchFamily="34" charset="-122"/>
                <a:cs typeface="Lato Bold" charset="0"/>
              </a:endParaRPr>
            </a:p>
          </p:txBody>
        </p:sp>
        <p:sp>
          <p:nvSpPr>
            <p:cNvPr id="20" name="Rectangle 14"/>
            <p:cNvSpPr/>
            <p:nvPr/>
          </p:nvSpPr>
          <p:spPr>
            <a:xfrm>
              <a:off x="4909623" y="4701941"/>
              <a:ext cx="13559883" cy="367990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250"/>
                                        <p:tgtEl>
                                          <p:spTgt spid="47"/>
                                        </p:tgtEl>
                                      </p:cBhvr>
                                    </p:animEffect>
                                  </p:childTnLst>
                                </p:cTn>
                              </p:par>
                            </p:childTnLst>
                          </p:cTn>
                        </p:par>
                        <p:par>
                          <p:cTn id="8" fill="hold">
                            <p:stCondLst>
                              <p:cond delay="25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250"/>
                                        <p:tgtEl>
                                          <p:spTgt spid="56"/>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16" presetClass="entr" presetSubtype="2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6" grpId="0" animBg="1"/>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 name="Rounded Rectangle 6"/>
          <p:cNvSpPr/>
          <p:nvPr/>
        </p:nvSpPr>
        <p:spPr>
          <a:xfrm>
            <a:off x="6184825" y="3266337"/>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7"/>
          <p:cNvSpPr/>
          <p:nvPr/>
        </p:nvSpPr>
        <p:spPr>
          <a:xfrm rot="5400000">
            <a:off x="6717933" y="3799062"/>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8"/>
          <p:cNvSpPr/>
          <p:nvPr/>
        </p:nvSpPr>
        <p:spPr>
          <a:xfrm rot="8183085">
            <a:off x="5164571" y="4101718"/>
            <a:ext cx="2912458" cy="488138"/>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9"/>
          <p:cNvSpPr/>
          <p:nvPr/>
        </p:nvSpPr>
        <p:spPr>
          <a:xfrm>
            <a:off x="7298703" y="3319150"/>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FontAwesome" pitchFamily="2" charset="0"/>
              </a:rPr>
              <a:t></a:t>
            </a:r>
            <a:endParaRPr lang="en-US" sz="1400">
              <a:solidFill>
                <a:schemeClr val="tx1">
                  <a:lumMod val="65000"/>
                  <a:lumOff val="35000"/>
                </a:schemeClr>
              </a:solidFill>
            </a:endParaRPr>
          </a:p>
        </p:txBody>
      </p:sp>
      <p:sp>
        <p:nvSpPr>
          <p:cNvPr id="10" name="Rounded Rectangle 18"/>
          <p:cNvSpPr/>
          <p:nvPr/>
        </p:nvSpPr>
        <p:spPr>
          <a:xfrm>
            <a:off x="7937510" y="2661904"/>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9"/>
          <p:cNvSpPr/>
          <p:nvPr/>
        </p:nvSpPr>
        <p:spPr>
          <a:xfrm rot="5400000">
            <a:off x="8470619" y="3194629"/>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20"/>
          <p:cNvSpPr/>
          <p:nvPr/>
        </p:nvSpPr>
        <p:spPr>
          <a:xfrm rot="8183085">
            <a:off x="6917256" y="3497286"/>
            <a:ext cx="2912458" cy="488138"/>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21"/>
          <p:cNvSpPr/>
          <p:nvPr/>
        </p:nvSpPr>
        <p:spPr>
          <a:xfrm>
            <a:off x="9051388" y="2714717"/>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FontAwesome" pitchFamily="2" charset="0"/>
              </a:rPr>
              <a:t></a:t>
            </a:r>
            <a:endParaRPr lang="en-US" sz="1400">
              <a:solidFill>
                <a:schemeClr val="tx1">
                  <a:lumMod val="65000"/>
                  <a:lumOff val="35000"/>
                </a:schemeClr>
              </a:solidFill>
            </a:endParaRPr>
          </a:p>
        </p:txBody>
      </p:sp>
      <p:sp>
        <p:nvSpPr>
          <p:cNvPr id="14" name="Rounded Rectangle 26"/>
          <p:cNvSpPr/>
          <p:nvPr/>
        </p:nvSpPr>
        <p:spPr>
          <a:xfrm>
            <a:off x="9690195" y="2057472"/>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7"/>
          <p:cNvSpPr/>
          <p:nvPr/>
        </p:nvSpPr>
        <p:spPr>
          <a:xfrm rot="5400000">
            <a:off x="10223304" y="2590197"/>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28"/>
          <p:cNvSpPr/>
          <p:nvPr/>
        </p:nvSpPr>
        <p:spPr>
          <a:xfrm rot="8183085">
            <a:off x="8669942" y="2892853"/>
            <a:ext cx="2912458" cy="488138"/>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29"/>
          <p:cNvSpPr/>
          <p:nvPr/>
        </p:nvSpPr>
        <p:spPr>
          <a:xfrm>
            <a:off x="10804074" y="2110285"/>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FontAwesome" pitchFamily="2" charset="0"/>
              </a:rPr>
              <a:t></a:t>
            </a:r>
            <a:endParaRPr lang="en-US" sz="1400">
              <a:solidFill>
                <a:schemeClr val="tx1">
                  <a:lumMod val="65000"/>
                  <a:lumOff val="35000"/>
                </a:schemeClr>
              </a:solidFill>
            </a:endParaRPr>
          </a:p>
        </p:txBody>
      </p:sp>
      <p:sp>
        <p:nvSpPr>
          <p:cNvPr id="18" name="TextBox 17"/>
          <p:cNvSpPr txBox="1"/>
          <p:nvPr/>
        </p:nvSpPr>
        <p:spPr>
          <a:xfrm rot="18958774">
            <a:off x="5675080" y="4301531"/>
            <a:ext cx="1653273" cy="307777"/>
          </a:xfrm>
          <a:prstGeom prst="rect">
            <a:avLst/>
          </a:prstGeom>
          <a:noFill/>
        </p:spPr>
        <p:txBody>
          <a:bodyPr wrap="non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MARKETING RATE</a:t>
            </a:r>
          </a:p>
        </p:txBody>
      </p:sp>
      <p:sp>
        <p:nvSpPr>
          <p:cNvPr id="19" name="TextBox 18"/>
          <p:cNvSpPr txBox="1"/>
          <p:nvPr/>
        </p:nvSpPr>
        <p:spPr>
          <a:xfrm rot="18958774">
            <a:off x="7537043" y="3668135"/>
            <a:ext cx="1459054" cy="307777"/>
          </a:xfrm>
          <a:prstGeom prst="rect">
            <a:avLst/>
          </a:prstGeom>
          <a:noFill/>
        </p:spPr>
        <p:txBody>
          <a:bodyPr wrap="non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MAIN OPTIONS</a:t>
            </a:r>
          </a:p>
        </p:txBody>
      </p:sp>
      <p:sp>
        <p:nvSpPr>
          <p:cNvPr id="20" name="TextBox 19"/>
          <p:cNvSpPr txBox="1"/>
          <p:nvPr/>
        </p:nvSpPr>
        <p:spPr>
          <a:xfrm rot="18958774">
            <a:off x="9394262" y="3027199"/>
            <a:ext cx="1321196" cy="307777"/>
          </a:xfrm>
          <a:prstGeom prst="rect">
            <a:avLst/>
          </a:prstGeom>
          <a:noFill/>
        </p:spPr>
        <p:txBody>
          <a:bodyPr wrap="non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WEB PEOJECT</a:t>
            </a:r>
          </a:p>
        </p:txBody>
      </p:sp>
      <p:sp>
        <p:nvSpPr>
          <p:cNvPr id="21" name="TextBox 20"/>
          <p:cNvSpPr txBox="1"/>
          <p:nvPr/>
        </p:nvSpPr>
        <p:spPr>
          <a:xfrm>
            <a:off x="914400" y="1788189"/>
            <a:ext cx="4720856" cy="1246495"/>
          </a:xfrm>
          <a:prstGeom prst="rect">
            <a:avLst/>
          </a:prstGeom>
          <a:noFill/>
        </p:spPr>
        <p:txBody>
          <a:bodyPr wrap="square" rtlCol="0">
            <a:spAutoFit/>
          </a:bodyPr>
          <a:lstStyle/>
          <a:p>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FOR</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SOLUTIONS</a:t>
            </a:r>
          </a:p>
          <a:p>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nemo</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minima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22" name="Oval 36"/>
          <p:cNvSpPr/>
          <p:nvPr/>
        </p:nvSpPr>
        <p:spPr>
          <a:xfrm>
            <a:off x="1567967" y="3628608"/>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a:t>
            </a:r>
            <a:endParaRPr lang="en-US" dirty="0">
              <a:solidFill>
                <a:schemeClr val="bg1"/>
              </a:solidFill>
            </a:endParaRPr>
          </a:p>
        </p:txBody>
      </p:sp>
      <p:sp>
        <p:nvSpPr>
          <p:cNvPr id="23" name="Oval 37"/>
          <p:cNvSpPr/>
          <p:nvPr/>
        </p:nvSpPr>
        <p:spPr>
          <a:xfrm>
            <a:off x="1567967" y="4479800"/>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FontAwesome" pitchFamily="2" charset="0"/>
              </a:rPr>
              <a:t></a:t>
            </a:r>
            <a:endParaRPr lang="en-US">
              <a:solidFill>
                <a:schemeClr val="bg1"/>
              </a:solidFill>
            </a:endParaRPr>
          </a:p>
        </p:txBody>
      </p:sp>
      <p:sp>
        <p:nvSpPr>
          <p:cNvPr id="24" name="Oval 38"/>
          <p:cNvSpPr/>
          <p:nvPr/>
        </p:nvSpPr>
        <p:spPr>
          <a:xfrm>
            <a:off x="1567967" y="5330991"/>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FontAwesome" pitchFamily="2" charset="0"/>
              </a:rPr>
              <a:t></a:t>
            </a:r>
            <a:endParaRPr lang="en-US">
              <a:solidFill>
                <a:schemeClr val="bg1"/>
              </a:solidFill>
            </a:endParaRPr>
          </a:p>
        </p:txBody>
      </p:sp>
      <p:sp>
        <p:nvSpPr>
          <p:cNvPr id="25" name="TextBox 24"/>
          <p:cNvSpPr txBox="1"/>
          <p:nvPr/>
        </p:nvSpPr>
        <p:spPr>
          <a:xfrm>
            <a:off x="2112509" y="3547633"/>
            <a:ext cx="3031624" cy="600164"/>
          </a:xfrm>
          <a:prstGeom prst="rect">
            <a:avLst/>
          </a:prstGeom>
          <a:noFill/>
        </p:spPr>
        <p:txBody>
          <a:bodyPr wrap="square" rtlCol="0">
            <a:spAutoFit/>
          </a:bodyPr>
          <a:lstStyle/>
          <a:p>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26" name="TextBox 25"/>
          <p:cNvSpPr txBox="1"/>
          <p:nvPr/>
        </p:nvSpPr>
        <p:spPr>
          <a:xfrm>
            <a:off x="2107588" y="4399226"/>
            <a:ext cx="3031624" cy="600164"/>
          </a:xfrm>
          <a:prstGeom prst="rect">
            <a:avLst/>
          </a:prstGeom>
          <a:noFill/>
        </p:spPr>
        <p:txBody>
          <a:bodyPr wrap="square" rtlCol="0">
            <a:spAutoFit/>
          </a:bodyPr>
          <a:lstStyle/>
          <a:p>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27" name="TextBox 26"/>
          <p:cNvSpPr txBox="1"/>
          <p:nvPr/>
        </p:nvSpPr>
        <p:spPr>
          <a:xfrm>
            <a:off x="2107588" y="5250016"/>
            <a:ext cx="3031624" cy="600164"/>
          </a:xfrm>
          <a:prstGeom prst="rect">
            <a:avLst/>
          </a:prstGeom>
          <a:noFill/>
        </p:spPr>
        <p:txBody>
          <a:bodyPr wrap="square" rtlCol="0">
            <a:spAutoFit/>
          </a:bodyPr>
          <a:lstStyle/>
          <a:p>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Tree>
    <p:extLst>
      <p:ext uri="{BB962C8B-B14F-4D97-AF65-F5344CB8AC3E}">
        <p14:creationId xmlns:p14="http://schemas.microsoft.com/office/powerpoint/2010/main" val="187070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250" fill="hold"/>
                                        <p:tgtEl>
                                          <p:spTgt spid="7"/>
                                        </p:tgtEl>
                                        <p:attrNameLst>
                                          <p:attrName>ppt_x</p:attrName>
                                        </p:attrNameLst>
                                      </p:cBhvr>
                                      <p:tavLst>
                                        <p:tav tm="0">
                                          <p:val>
                                            <p:strVal val="#ppt_x"/>
                                          </p:val>
                                        </p:tav>
                                        <p:tav tm="100000">
                                          <p:val>
                                            <p:strVal val="#ppt_x"/>
                                          </p:val>
                                        </p:tav>
                                      </p:tavLst>
                                    </p:anim>
                                    <p:anim calcmode="lin" valueType="num">
                                      <p:cBhvr additive="base">
                                        <p:cTn id="17" dur="25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250" fill="hold"/>
                                        <p:tgtEl>
                                          <p:spTgt spid="8"/>
                                        </p:tgtEl>
                                        <p:attrNameLst>
                                          <p:attrName>ppt_x</p:attrName>
                                        </p:attrNameLst>
                                      </p:cBhvr>
                                      <p:tavLst>
                                        <p:tav tm="0">
                                          <p:val>
                                            <p:strVal val="#ppt_x"/>
                                          </p:val>
                                        </p:tav>
                                        <p:tav tm="100000">
                                          <p:val>
                                            <p:strVal val="#ppt_x"/>
                                          </p:val>
                                        </p:tav>
                                      </p:tavLst>
                                    </p:anim>
                                    <p:anim calcmode="lin" valueType="num">
                                      <p:cBhvr additive="base">
                                        <p:cTn id="22" dur="25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50" fill="hold"/>
                                        <p:tgtEl>
                                          <p:spTgt spid="11"/>
                                        </p:tgtEl>
                                        <p:attrNameLst>
                                          <p:attrName>ppt_x</p:attrName>
                                        </p:attrNameLst>
                                      </p:cBhvr>
                                      <p:tavLst>
                                        <p:tav tm="0">
                                          <p:val>
                                            <p:strVal val="#ppt_x"/>
                                          </p:val>
                                        </p:tav>
                                        <p:tav tm="100000">
                                          <p:val>
                                            <p:strVal val="#ppt_x"/>
                                          </p:val>
                                        </p:tav>
                                      </p:tavLst>
                                    </p:anim>
                                    <p:anim calcmode="lin" valueType="num">
                                      <p:cBhvr additive="base">
                                        <p:cTn id="37" dur="2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250" fill="hold"/>
                                        <p:tgtEl>
                                          <p:spTgt spid="12"/>
                                        </p:tgtEl>
                                        <p:attrNameLst>
                                          <p:attrName>ppt_x</p:attrName>
                                        </p:attrNameLst>
                                      </p:cBhvr>
                                      <p:tavLst>
                                        <p:tav tm="0">
                                          <p:val>
                                            <p:strVal val="#ppt_x"/>
                                          </p:val>
                                        </p:tav>
                                        <p:tav tm="100000">
                                          <p:val>
                                            <p:strVal val="#ppt_x"/>
                                          </p:val>
                                        </p:tav>
                                      </p:tavLst>
                                    </p:anim>
                                    <p:anim calcmode="lin" valueType="num">
                                      <p:cBhvr additive="base">
                                        <p:cTn id="42" dur="25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250" fill="hold"/>
                                        <p:tgtEl>
                                          <p:spTgt spid="13"/>
                                        </p:tgtEl>
                                        <p:attrNameLst>
                                          <p:attrName>ppt_x</p:attrName>
                                        </p:attrNameLst>
                                      </p:cBhvr>
                                      <p:tavLst>
                                        <p:tav tm="0">
                                          <p:val>
                                            <p:strVal val="#ppt_x"/>
                                          </p:val>
                                        </p:tav>
                                        <p:tav tm="100000">
                                          <p:val>
                                            <p:strVal val="#ppt_x"/>
                                          </p:val>
                                        </p:tav>
                                      </p:tavLst>
                                    </p:anim>
                                    <p:anim calcmode="lin" valueType="num">
                                      <p:cBhvr additive="base">
                                        <p:cTn id="47" dur="25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250" fill="hold"/>
                                        <p:tgtEl>
                                          <p:spTgt spid="14"/>
                                        </p:tgtEl>
                                        <p:attrNameLst>
                                          <p:attrName>ppt_x</p:attrName>
                                        </p:attrNameLst>
                                      </p:cBhvr>
                                      <p:tavLst>
                                        <p:tav tm="0">
                                          <p:val>
                                            <p:strVal val="#ppt_x"/>
                                          </p:val>
                                        </p:tav>
                                        <p:tav tm="100000">
                                          <p:val>
                                            <p:strVal val="#ppt_x"/>
                                          </p:val>
                                        </p:tav>
                                      </p:tavLst>
                                    </p:anim>
                                    <p:anim calcmode="lin" valueType="num">
                                      <p:cBhvr additive="base">
                                        <p:cTn id="52" dur="25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ppt_x"/>
                                          </p:val>
                                        </p:tav>
                                        <p:tav tm="100000">
                                          <p:val>
                                            <p:strVal val="#ppt_x"/>
                                          </p:val>
                                        </p:tav>
                                      </p:tavLst>
                                    </p:anim>
                                    <p:anim calcmode="lin" valueType="num">
                                      <p:cBhvr additive="base">
                                        <p:cTn id="57" dur="250" fill="hold"/>
                                        <p:tgtEl>
                                          <p:spTgt spid="15"/>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250" fill="hold"/>
                                        <p:tgtEl>
                                          <p:spTgt spid="16"/>
                                        </p:tgtEl>
                                        <p:attrNameLst>
                                          <p:attrName>ppt_x</p:attrName>
                                        </p:attrNameLst>
                                      </p:cBhvr>
                                      <p:tavLst>
                                        <p:tav tm="0">
                                          <p:val>
                                            <p:strVal val="#ppt_x"/>
                                          </p:val>
                                        </p:tav>
                                        <p:tav tm="100000">
                                          <p:val>
                                            <p:strVal val="#ppt_x"/>
                                          </p:val>
                                        </p:tav>
                                      </p:tavLst>
                                    </p:anim>
                                    <p:anim calcmode="lin" valueType="num">
                                      <p:cBhvr additive="base">
                                        <p:cTn id="62" dur="250" fill="hold"/>
                                        <p:tgtEl>
                                          <p:spTgt spid="16"/>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250" fill="hold"/>
                                        <p:tgtEl>
                                          <p:spTgt spid="17"/>
                                        </p:tgtEl>
                                        <p:attrNameLst>
                                          <p:attrName>ppt_x</p:attrName>
                                        </p:attrNameLst>
                                      </p:cBhvr>
                                      <p:tavLst>
                                        <p:tav tm="0">
                                          <p:val>
                                            <p:strVal val="#ppt_x"/>
                                          </p:val>
                                        </p:tav>
                                        <p:tav tm="100000">
                                          <p:val>
                                            <p:strVal val="#ppt_x"/>
                                          </p:val>
                                        </p:tav>
                                      </p:tavLst>
                                    </p:anim>
                                    <p:anim calcmode="lin" valueType="num">
                                      <p:cBhvr additive="base">
                                        <p:cTn id="67" dur="250" fill="hold"/>
                                        <p:tgtEl>
                                          <p:spTgt spid="17"/>
                                        </p:tgtEl>
                                        <p:attrNameLst>
                                          <p:attrName>ppt_y</p:attrName>
                                        </p:attrNameLst>
                                      </p:cBhvr>
                                      <p:tavLst>
                                        <p:tav tm="0">
                                          <p:val>
                                            <p:strVal val="1+#ppt_h/2"/>
                                          </p:val>
                                        </p:tav>
                                        <p:tav tm="100000">
                                          <p:val>
                                            <p:strVal val="#ppt_y"/>
                                          </p:val>
                                        </p:tav>
                                      </p:tavLst>
                                    </p:anim>
                                  </p:childTnLst>
                                </p:cTn>
                              </p:par>
                            </p:childTnLst>
                          </p:cTn>
                        </p:par>
                        <p:par>
                          <p:cTn id="68" fill="hold">
                            <p:stCondLst>
                              <p:cond delay="3500"/>
                            </p:stCondLst>
                            <p:childTnLst>
                              <p:par>
                                <p:cTn id="69" presetID="2" presetClass="entr" presetSubtype="4"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250" fill="hold"/>
                                        <p:tgtEl>
                                          <p:spTgt spid="18"/>
                                        </p:tgtEl>
                                        <p:attrNameLst>
                                          <p:attrName>ppt_x</p:attrName>
                                        </p:attrNameLst>
                                      </p:cBhvr>
                                      <p:tavLst>
                                        <p:tav tm="0">
                                          <p:val>
                                            <p:strVal val="#ppt_x"/>
                                          </p:val>
                                        </p:tav>
                                        <p:tav tm="100000">
                                          <p:val>
                                            <p:strVal val="#ppt_x"/>
                                          </p:val>
                                        </p:tav>
                                      </p:tavLst>
                                    </p:anim>
                                    <p:anim calcmode="lin" valueType="num">
                                      <p:cBhvr additive="base">
                                        <p:cTn id="72" dur="250" fill="hold"/>
                                        <p:tgtEl>
                                          <p:spTgt spid="18"/>
                                        </p:tgtEl>
                                        <p:attrNameLst>
                                          <p:attrName>ppt_y</p:attrName>
                                        </p:attrNameLst>
                                      </p:cBhvr>
                                      <p:tavLst>
                                        <p:tav tm="0">
                                          <p:val>
                                            <p:strVal val="1+#ppt_h/2"/>
                                          </p:val>
                                        </p:tav>
                                        <p:tav tm="100000">
                                          <p:val>
                                            <p:strVal val="#ppt_y"/>
                                          </p:val>
                                        </p:tav>
                                      </p:tavLst>
                                    </p:anim>
                                  </p:childTnLst>
                                </p:cTn>
                              </p:par>
                            </p:childTnLst>
                          </p:cTn>
                        </p:par>
                        <p:par>
                          <p:cTn id="73" fill="hold">
                            <p:stCondLst>
                              <p:cond delay="3750"/>
                            </p:stCondLst>
                            <p:childTnLst>
                              <p:par>
                                <p:cTn id="74" presetID="2" presetClass="entr" presetSubtype="4"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250" fill="hold"/>
                                        <p:tgtEl>
                                          <p:spTgt spid="19"/>
                                        </p:tgtEl>
                                        <p:attrNameLst>
                                          <p:attrName>ppt_x</p:attrName>
                                        </p:attrNameLst>
                                      </p:cBhvr>
                                      <p:tavLst>
                                        <p:tav tm="0">
                                          <p:val>
                                            <p:strVal val="#ppt_x"/>
                                          </p:val>
                                        </p:tav>
                                        <p:tav tm="100000">
                                          <p:val>
                                            <p:strVal val="#ppt_x"/>
                                          </p:val>
                                        </p:tav>
                                      </p:tavLst>
                                    </p:anim>
                                    <p:anim calcmode="lin" valueType="num">
                                      <p:cBhvr additive="base">
                                        <p:cTn id="77" dur="250" fill="hold"/>
                                        <p:tgtEl>
                                          <p:spTgt spid="19"/>
                                        </p:tgtEl>
                                        <p:attrNameLst>
                                          <p:attrName>ppt_y</p:attrName>
                                        </p:attrNameLst>
                                      </p:cBhvr>
                                      <p:tavLst>
                                        <p:tav tm="0">
                                          <p:val>
                                            <p:strVal val="1+#ppt_h/2"/>
                                          </p:val>
                                        </p:tav>
                                        <p:tav tm="100000">
                                          <p:val>
                                            <p:strVal val="#ppt_y"/>
                                          </p:val>
                                        </p:tav>
                                      </p:tavLst>
                                    </p:anim>
                                  </p:childTnLst>
                                </p:cTn>
                              </p:par>
                            </p:childTnLst>
                          </p:cTn>
                        </p:par>
                        <p:par>
                          <p:cTn id="78" fill="hold">
                            <p:stCondLst>
                              <p:cond delay="4000"/>
                            </p:stCondLst>
                            <p:childTnLst>
                              <p:par>
                                <p:cTn id="79" presetID="2" presetClass="entr" presetSubtype="4"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250" fill="hold"/>
                                        <p:tgtEl>
                                          <p:spTgt spid="20"/>
                                        </p:tgtEl>
                                        <p:attrNameLst>
                                          <p:attrName>ppt_x</p:attrName>
                                        </p:attrNameLst>
                                      </p:cBhvr>
                                      <p:tavLst>
                                        <p:tav tm="0">
                                          <p:val>
                                            <p:strVal val="#ppt_x"/>
                                          </p:val>
                                        </p:tav>
                                        <p:tav tm="100000">
                                          <p:val>
                                            <p:strVal val="#ppt_x"/>
                                          </p:val>
                                        </p:tav>
                                      </p:tavLst>
                                    </p:anim>
                                    <p:anim calcmode="lin" valueType="num">
                                      <p:cBhvr additive="base">
                                        <p:cTn id="82" dur="250" fill="hold"/>
                                        <p:tgtEl>
                                          <p:spTgt spid="20"/>
                                        </p:tgtEl>
                                        <p:attrNameLst>
                                          <p:attrName>ppt_y</p:attrName>
                                        </p:attrNameLst>
                                      </p:cBhvr>
                                      <p:tavLst>
                                        <p:tav tm="0">
                                          <p:val>
                                            <p:strVal val="1+#ppt_h/2"/>
                                          </p:val>
                                        </p:tav>
                                        <p:tav tm="100000">
                                          <p:val>
                                            <p:strVal val="#ppt_y"/>
                                          </p:val>
                                        </p:tav>
                                      </p:tavLst>
                                    </p:anim>
                                  </p:childTnLst>
                                </p:cTn>
                              </p:par>
                            </p:childTnLst>
                          </p:cTn>
                        </p:par>
                        <p:par>
                          <p:cTn id="83" fill="hold">
                            <p:stCondLst>
                              <p:cond delay="4250"/>
                            </p:stCondLst>
                            <p:childTnLst>
                              <p:par>
                                <p:cTn id="84" presetID="2" presetClass="entr" presetSubtype="4"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250" fill="hold"/>
                                        <p:tgtEl>
                                          <p:spTgt spid="21"/>
                                        </p:tgtEl>
                                        <p:attrNameLst>
                                          <p:attrName>ppt_x</p:attrName>
                                        </p:attrNameLst>
                                      </p:cBhvr>
                                      <p:tavLst>
                                        <p:tav tm="0">
                                          <p:val>
                                            <p:strVal val="#ppt_x"/>
                                          </p:val>
                                        </p:tav>
                                        <p:tav tm="100000">
                                          <p:val>
                                            <p:strVal val="#ppt_x"/>
                                          </p:val>
                                        </p:tav>
                                      </p:tavLst>
                                    </p:anim>
                                    <p:anim calcmode="lin" valueType="num">
                                      <p:cBhvr additive="base">
                                        <p:cTn id="87" dur="250" fill="hold"/>
                                        <p:tgtEl>
                                          <p:spTgt spid="21"/>
                                        </p:tgtEl>
                                        <p:attrNameLst>
                                          <p:attrName>ppt_y</p:attrName>
                                        </p:attrNameLst>
                                      </p:cBhvr>
                                      <p:tavLst>
                                        <p:tav tm="0">
                                          <p:val>
                                            <p:strVal val="1+#ppt_h/2"/>
                                          </p:val>
                                        </p:tav>
                                        <p:tav tm="100000">
                                          <p:val>
                                            <p:strVal val="#ppt_y"/>
                                          </p:val>
                                        </p:tav>
                                      </p:tavLst>
                                    </p:anim>
                                  </p:childTnLst>
                                </p:cTn>
                              </p:par>
                            </p:childTnLst>
                          </p:cTn>
                        </p:par>
                        <p:par>
                          <p:cTn id="88" fill="hold">
                            <p:stCondLst>
                              <p:cond delay="4500"/>
                            </p:stCondLst>
                            <p:childTnLst>
                              <p:par>
                                <p:cTn id="89" presetID="2" presetClass="entr" presetSubtype="4"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250" fill="hold"/>
                                        <p:tgtEl>
                                          <p:spTgt spid="22"/>
                                        </p:tgtEl>
                                        <p:attrNameLst>
                                          <p:attrName>ppt_x</p:attrName>
                                        </p:attrNameLst>
                                      </p:cBhvr>
                                      <p:tavLst>
                                        <p:tav tm="0">
                                          <p:val>
                                            <p:strVal val="#ppt_x"/>
                                          </p:val>
                                        </p:tav>
                                        <p:tav tm="100000">
                                          <p:val>
                                            <p:strVal val="#ppt_x"/>
                                          </p:val>
                                        </p:tav>
                                      </p:tavLst>
                                    </p:anim>
                                    <p:anim calcmode="lin" valueType="num">
                                      <p:cBhvr additive="base">
                                        <p:cTn id="92" dur="250" fill="hold"/>
                                        <p:tgtEl>
                                          <p:spTgt spid="22"/>
                                        </p:tgtEl>
                                        <p:attrNameLst>
                                          <p:attrName>ppt_y</p:attrName>
                                        </p:attrNameLst>
                                      </p:cBhvr>
                                      <p:tavLst>
                                        <p:tav tm="0">
                                          <p:val>
                                            <p:strVal val="1+#ppt_h/2"/>
                                          </p:val>
                                        </p:tav>
                                        <p:tav tm="100000">
                                          <p:val>
                                            <p:strVal val="#ppt_y"/>
                                          </p:val>
                                        </p:tav>
                                      </p:tavLst>
                                    </p:anim>
                                  </p:childTnLst>
                                </p:cTn>
                              </p:par>
                            </p:childTnLst>
                          </p:cTn>
                        </p:par>
                        <p:par>
                          <p:cTn id="93" fill="hold">
                            <p:stCondLst>
                              <p:cond delay="4750"/>
                            </p:stCondLst>
                            <p:childTnLst>
                              <p:par>
                                <p:cTn id="94" presetID="2" presetClass="entr" presetSubtype="4"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250" fill="hold"/>
                                        <p:tgtEl>
                                          <p:spTgt spid="23"/>
                                        </p:tgtEl>
                                        <p:attrNameLst>
                                          <p:attrName>ppt_x</p:attrName>
                                        </p:attrNameLst>
                                      </p:cBhvr>
                                      <p:tavLst>
                                        <p:tav tm="0">
                                          <p:val>
                                            <p:strVal val="#ppt_x"/>
                                          </p:val>
                                        </p:tav>
                                        <p:tav tm="100000">
                                          <p:val>
                                            <p:strVal val="#ppt_x"/>
                                          </p:val>
                                        </p:tav>
                                      </p:tavLst>
                                    </p:anim>
                                    <p:anim calcmode="lin" valueType="num">
                                      <p:cBhvr additive="base">
                                        <p:cTn id="97" dur="250" fill="hold"/>
                                        <p:tgtEl>
                                          <p:spTgt spid="23"/>
                                        </p:tgtEl>
                                        <p:attrNameLst>
                                          <p:attrName>ppt_y</p:attrName>
                                        </p:attrNameLst>
                                      </p:cBhvr>
                                      <p:tavLst>
                                        <p:tav tm="0">
                                          <p:val>
                                            <p:strVal val="1+#ppt_h/2"/>
                                          </p:val>
                                        </p:tav>
                                        <p:tav tm="100000">
                                          <p:val>
                                            <p:strVal val="#ppt_y"/>
                                          </p:val>
                                        </p:tav>
                                      </p:tavLst>
                                    </p:anim>
                                  </p:childTnLst>
                                </p:cTn>
                              </p:par>
                            </p:childTnLst>
                          </p:cTn>
                        </p:par>
                        <p:par>
                          <p:cTn id="98" fill="hold">
                            <p:stCondLst>
                              <p:cond delay="5000"/>
                            </p:stCondLst>
                            <p:childTnLst>
                              <p:par>
                                <p:cTn id="99" presetID="2" presetClass="entr" presetSubtype="4"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250" fill="hold"/>
                                        <p:tgtEl>
                                          <p:spTgt spid="24"/>
                                        </p:tgtEl>
                                        <p:attrNameLst>
                                          <p:attrName>ppt_x</p:attrName>
                                        </p:attrNameLst>
                                      </p:cBhvr>
                                      <p:tavLst>
                                        <p:tav tm="0">
                                          <p:val>
                                            <p:strVal val="#ppt_x"/>
                                          </p:val>
                                        </p:tav>
                                        <p:tav tm="100000">
                                          <p:val>
                                            <p:strVal val="#ppt_x"/>
                                          </p:val>
                                        </p:tav>
                                      </p:tavLst>
                                    </p:anim>
                                    <p:anim calcmode="lin" valueType="num">
                                      <p:cBhvr additive="base">
                                        <p:cTn id="102" dur="250" fill="hold"/>
                                        <p:tgtEl>
                                          <p:spTgt spid="24"/>
                                        </p:tgtEl>
                                        <p:attrNameLst>
                                          <p:attrName>ppt_y</p:attrName>
                                        </p:attrNameLst>
                                      </p:cBhvr>
                                      <p:tavLst>
                                        <p:tav tm="0">
                                          <p:val>
                                            <p:strVal val="1+#ppt_h/2"/>
                                          </p:val>
                                        </p:tav>
                                        <p:tav tm="100000">
                                          <p:val>
                                            <p:strVal val="#ppt_y"/>
                                          </p:val>
                                        </p:tav>
                                      </p:tavLst>
                                    </p:anim>
                                  </p:childTnLst>
                                </p:cTn>
                              </p:par>
                            </p:childTnLst>
                          </p:cTn>
                        </p:par>
                        <p:par>
                          <p:cTn id="103" fill="hold">
                            <p:stCondLst>
                              <p:cond delay="5250"/>
                            </p:stCondLst>
                            <p:childTnLst>
                              <p:par>
                                <p:cTn id="104" presetID="2" presetClass="entr" presetSubtype="4"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250" fill="hold"/>
                                        <p:tgtEl>
                                          <p:spTgt spid="25"/>
                                        </p:tgtEl>
                                        <p:attrNameLst>
                                          <p:attrName>ppt_x</p:attrName>
                                        </p:attrNameLst>
                                      </p:cBhvr>
                                      <p:tavLst>
                                        <p:tav tm="0">
                                          <p:val>
                                            <p:strVal val="#ppt_x"/>
                                          </p:val>
                                        </p:tav>
                                        <p:tav tm="100000">
                                          <p:val>
                                            <p:strVal val="#ppt_x"/>
                                          </p:val>
                                        </p:tav>
                                      </p:tavLst>
                                    </p:anim>
                                    <p:anim calcmode="lin" valueType="num">
                                      <p:cBhvr additive="base">
                                        <p:cTn id="107" dur="250" fill="hold"/>
                                        <p:tgtEl>
                                          <p:spTgt spid="25"/>
                                        </p:tgtEl>
                                        <p:attrNameLst>
                                          <p:attrName>ppt_y</p:attrName>
                                        </p:attrNameLst>
                                      </p:cBhvr>
                                      <p:tavLst>
                                        <p:tav tm="0">
                                          <p:val>
                                            <p:strVal val="1+#ppt_h/2"/>
                                          </p:val>
                                        </p:tav>
                                        <p:tav tm="100000">
                                          <p:val>
                                            <p:strVal val="#ppt_y"/>
                                          </p:val>
                                        </p:tav>
                                      </p:tavLst>
                                    </p:anim>
                                  </p:childTnLst>
                                </p:cTn>
                              </p:par>
                            </p:childTnLst>
                          </p:cTn>
                        </p:par>
                        <p:par>
                          <p:cTn id="108" fill="hold">
                            <p:stCondLst>
                              <p:cond delay="5500"/>
                            </p:stCondLst>
                            <p:childTnLst>
                              <p:par>
                                <p:cTn id="109" presetID="2" presetClass="entr" presetSubtype="4"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250" fill="hold"/>
                                        <p:tgtEl>
                                          <p:spTgt spid="26"/>
                                        </p:tgtEl>
                                        <p:attrNameLst>
                                          <p:attrName>ppt_x</p:attrName>
                                        </p:attrNameLst>
                                      </p:cBhvr>
                                      <p:tavLst>
                                        <p:tav tm="0">
                                          <p:val>
                                            <p:strVal val="#ppt_x"/>
                                          </p:val>
                                        </p:tav>
                                        <p:tav tm="100000">
                                          <p:val>
                                            <p:strVal val="#ppt_x"/>
                                          </p:val>
                                        </p:tav>
                                      </p:tavLst>
                                    </p:anim>
                                    <p:anim calcmode="lin" valueType="num">
                                      <p:cBhvr additive="base">
                                        <p:cTn id="112" dur="250" fill="hold"/>
                                        <p:tgtEl>
                                          <p:spTgt spid="26"/>
                                        </p:tgtEl>
                                        <p:attrNameLst>
                                          <p:attrName>ppt_y</p:attrName>
                                        </p:attrNameLst>
                                      </p:cBhvr>
                                      <p:tavLst>
                                        <p:tav tm="0">
                                          <p:val>
                                            <p:strVal val="1+#ppt_h/2"/>
                                          </p:val>
                                        </p:tav>
                                        <p:tav tm="100000">
                                          <p:val>
                                            <p:strVal val="#ppt_y"/>
                                          </p:val>
                                        </p:tav>
                                      </p:tavLst>
                                    </p:anim>
                                  </p:childTnLst>
                                </p:cTn>
                              </p:par>
                            </p:childTnLst>
                          </p:cTn>
                        </p:par>
                        <p:par>
                          <p:cTn id="113" fill="hold">
                            <p:stCondLst>
                              <p:cond delay="5750"/>
                            </p:stCondLst>
                            <p:childTnLst>
                              <p:par>
                                <p:cTn id="114" presetID="2" presetClass="entr" presetSubtype="4"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250" fill="hold"/>
                                        <p:tgtEl>
                                          <p:spTgt spid="27"/>
                                        </p:tgtEl>
                                        <p:attrNameLst>
                                          <p:attrName>ppt_x</p:attrName>
                                        </p:attrNameLst>
                                      </p:cBhvr>
                                      <p:tavLst>
                                        <p:tav tm="0">
                                          <p:val>
                                            <p:strVal val="#ppt_x"/>
                                          </p:val>
                                        </p:tav>
                                        <p:tav tm="100000">
                                          <p:val>
                                            <p:strVal val="#ppt_x"/>
                                          </p:val>
                                        </p:tav>
                                      </p:tavLst>
                                    </p:anim>
                                    <p:anim calcmode="lin" valueType="num">
                                      <p:cBhvr additive="base">
                                        <p:cTn id="117"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animBg="1"/>
      <p:bldP spid="23" grpId="0" animBg="1"/>
      <p:bldP spid="24" grpId="0" animBg="1"/>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572520" y="1841459"/>
            <a:ext cx="9472851" cy="4108470"/>
            <a:chOff x="1311264" y="1755301"/>
            <a:chExt cx="5723687" cy="2482420"/>
          </a:xfrm>
        </p:grpSpPr>
        <p:grpSp>
          <p:nvGrpSpPr>
            <p:cNvPr id="6" name="组合 5"/>
            <p:cNvGrpSpPr/>
            <p:nvPr/>
          </p:nvGrpSpPr>
          <p:grpSpPr>
            <a:xfrm>
              <a:off x="1311264" y="1939967"/>
              <a:ext cx="2342633" cy="2297754"/>
              <a:chOff x="1311264" y="1939967"/>
              <a:chExt cx="2342633" cy="2297754"/>
            </a:xfrm>
          </p:grpSpPr>
          <p:sp>
            <p:nvSpPr>
              <p:cNvPr id="7" name="椭圆 6"/>
              <p:cNvSpPr/>
              <p:nvPr/>
            </p:nvSpPr>
            <p:spPr>
              <a:xfrm>
                <a:off x="1311264" y="2189999"/>
                <a:ext cx="2072913" cy="2047722"/>
              </a:xfrm>
              <a:prstGeom prst="ellipse">
                <a:avLst/>
              </a:prstGeom>
              <a:solidFill>
                <a:schemeClr val="tx2">
                  <a:lumMod val="50000"/>
                </a:schemeClr>
              </a:solidFill>
              <a:ln w="57150" cap="flat" cmpd="sng" algn="ctr">
                <a:solidFill>
                  <a:schemeClr val="tx2">
                    <a:lumMod val="50000"/>
                  </a:schemeClr>
                </a:solidFill>
                <a:prstDash val="sysDot"/>
                <a:miter lim="800000"/>
              </a:ln>
              <a:effectLst/>
            </p:spPr>
            <p:txBody>
              <a:bodyPr anchor="ctr"/>
              <a:lstStyle/>
              <a:p>
                <a:pPr eaLnBrk="1" fontAlgn="auto" hangingPunct="1">
                  <a:spcBef>
                    <a:spcPts val="0"/>
                  </a:spcBef>
                  <a:spcAft>
                    <a:spcPts val="0"/>
                  </a:spcAft>
                  <a:defRPr/>
                </a:pPr>
                <a:endParaRPr lang="zh-CN" altLang="en-US" sz="2800" kern="0" dirty="0">
                  <a:solidFill>
                    <a:prstClr val="white"/>
                  </a:solidFill>
                  <a:latin typeface="Arial" panose="020B0604020202020204" pitchFamily="34" charset="0"/>
                </a:endParaRPr>
              </a:p>
            </p:txBody>
          </p:sp>
          <p:sp>
            <p:nvSpPr>
              <p:cNvPr id="8" name="椭圆 7"/>
              <p:cNvSpPr/>
              <p:nvPr/>
            </p:nvSpPr>
            <p:spPr>
              <a:xfrm>
                <a:off x="2938957" y="2294381"/>
                <a:ext cx="565457" cy="559883"/>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pic>
            <p:nvPicPr>
              <p:cNvPr id="9" name="图片 29"/>
              <p:cNvPicPr>
                <a:picLocks noChangeAspect="1"/>
              </p:cNvPicPr>
              <p:nvPr/>
            </p:nvPicPr>
            <p:blipFill>
              <a:blip r:embed="rId3"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椭圆 9"/>
              <p:cNvSpPr/>
              <p:nvPr/>
            </p:nvSpPr>
            <p:spPr>
              <a:xfrm>
                <a:off x="2310155" y="1939967"/>
                <a:ext cx="548405" cy="543035"/>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pic>
            <p:nvPicPr>
              <p:cNvPr id="11" name="图片 32"/>
              <p:cNvPicPr>
                <a:picLocks noChangeAspect="1"/>
              </p:cNvPicPr>
              <p:nvPr/>
            </p:nvPicPr>
            <p:blipFill>
              <a:blip r:embed="rId4"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1"/>
              <p:cNvSpPr/>
              <p:nvPr/>
            </p:nvSpPr>
            <p:spPr>
              <a:xfrm>
                <a:off x="3105492" y="2996053"/>
                <a:ext cx="548405" cy="541739"/>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3" name="任意多边形 12"/>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4" name="椭圆 13"/>
              <p:cNvSpPr/>
              <p:nvPr/>
            </p:nvSpPr>
            <p:spPr>
              <a:xfrm>
                <a:off x="2879935" y="3715393"/>
                <a:ext cx="447382" cy="443241"/>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dirty="0">
                  <a:solidFill>
                    <a:prstClr val="white"/>
                  </a:solidFill>
                  <a:latin typeface="Calibri" panose="020F0502020204030204"/>
                  <a:ea typeface="宋体" panose="02010600030101010101" pitchFamily="2" charset="-122"/>
                </a:endParaRPr>
              </a:p>
            </p:txBody>
          </p:sp>
          <p:sp>
            <p:nvSpPr>
              <p:cNvPr id="15" name="任意多边形 14"/>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矩形 15"/>
              <p:cNvSpPr/>
              <p:nvPr/>
            </p:nvSpPr>
            <p:spPr>
              <a:xfrm>
                <a:off x="1827385" y="2852617"/>
                <a:ext cx="801198" cy="650877"/>
              </a:xfrm>
              <a:prstGeom prst="rect">
                <a:avLst/>
              </a:prstGeom>
            </p:spPr>
            <p:txBody>
              <a:bodyPr wrap="none">
                <a:spAutoFit/>
              </a:bodyPr>
              <a:lstStyle/>
              <a:p>
                <a:pPr>
                  <a:defRPr/>
                </a:pPr>
                <a:r>
                  <a:rPr lang="en-US" altLang="zh-CN" sz="3200" kern="0" dirty="0">
                    <a:solidFill>
                      <a:prstClr val="white"/>
                    </a:solidFill>
                    <a:latin typeface="Arial" panose="020B0604020202020204" pitchFamily="34" charset="0"/>
                  </a:rPr>
                  <a:t>TEXT</a:t>
                </a:r>
              </a:p>
              <a:p>
                <a:pPr>
                  <a:defRPr/>
                </a:pPr>
                <a:r>
                  <a:rPr lang="en-US" altLang="zh-CN" sz="3200" kern="0" dirty="0">
                    <a:solidFill>
                      <a:prstClr val="white"/>
                    </a:solidFill>
                    <a:latin typeface="Arial" panose="020B0604020202020204" pitchFamily="34" charset="0"/>
                  </a:rPr>
                  <a:t>HERE</a:t>
                </a:r>
                <a:endParaRPr lang="zh-CN" altLang="en-US" sz="3200" kern="0" dirty="0">
                  <a:solidFill>
                    <a:prstClr val="white"/>
                  </a:solidFill>
                  <a:latin typeface="Arial" panose="020B0604020202020204" pitchFamily="34" charset="0"/>
                </a:endParaRPr>
              </a:p>
            </p:txBody>
          </p:sp>
        </p:grpSp>
        <p:sp>
          <p:nvSpPr>
            <p:cNvPr id="17" name="TextBox 16"/>
            <p:cNvSpPr txBox="1"/>
            <p:nvPr/>
          </p:nvSpPr>
          <p:spPr>
            <a:xfrm>
              <a:off x="4269488" y="2366214"/>
              <a:ext cx="2765463" cy="1421701"/>
            </a:xfrm>
            <a:prstGeom prst="rect">
              <a:avLst/>
            </a:prstGeom>
            <a:noFill/>
          </p:spPr>
          <p:txBody>
            <a:bodyPr wrap="square" rtlCol="0">
              <a:spAutoFit/>
            </a:bodyPr>
            <a:lstStyle/>
            <a:p>
              <a:pPr marL="285750" indent="-285750">
                <a:lnSpc>
                  <a:spcPct val="150000"/>
                </a:lnSpc>
                <a:buFont typeface="Arial" pitchFamily="34" charset="0"/>
                <a:buChar char="•"/>
              </a:pPr>
              <a:r>
                <a:rPr lang="en-US" altLang="zh-CN" sz="2000" dirty="0">
                  <a:solidFill>
                    <a:schemeClr val="tx1">
                      <a:lumMod val="75000"/>
                      <a:lumOff val="25000"/>
                    </a:schemeClr>
                  </a:solidFill>
                </a:rPr>
                <a:t>You can click here to enter you text. </a:t>
              </a:r>
            </a:p>
            <a:p>
              <a:pPr marL="285750" indent="-285750">
                <a:lnSpc>
                  <a:spcPct val="150000"/>
                </a:lnSpc>
                <a:buFont typeface="Arial" pitchFamily="34" charset="0"/>
                <a:buChar char="•"/>
              </a:pPr>
              <a:r>
                <a:rPr lang="en-US" altLang="zh-CN" sz="2000" dirty="0">
                  <a:solidFill>
                    <a:schemeClr val="tx1">
                      <a:lumMod val="75000"/>
                      <a:lumOff val="25000"/>
                    </a:schemeClr>
                  </a:solidFill>
                </a:rPr>
                <a:t>You can click here to enter you text. </a:t>
              </a:r>
            </a:p>
            <a:p>
              <a:pPr marL="285750" indent="-285750">
                <a:lnSpc>
                  <a:spcPct val="150000"/>
                </a:lnSpc>
                <a:buFont typeface="Arial" pitchFamily="34" charset="0"/>
                <a:buChar char="•"/>
              </a:pPr>
              <a:r>
                <a:rPr lang="en-US" altLang="zh-CN" sz="2000" dirty="0">
                  <a:solidFill>
                    <a:schemeClr val="tx1">
                      <a:lumMod val="75000"/>
                      <a:lumOff val="25000"/>
                    </a:schemeClr>
                  </a:solidFill>
                </a:rPr>
                <a:t>You can click here to enter you text.</a:t>
              </a:r>
            </a:p>
            <a:p>
              <a:pPr marL="285750" indent="-285750">
                <a:lnSpc>
                  <a:spcPct val="150000"/>
                </a:lnSpc>
                <a:buFont typeface="Arial" pitchFamily="34" charset="0"/>
                <a:buChar char="•"/>
              </a:pPr>
              <a:r>
                <a:rPr lang="en-US" altLang="zh-CN" sz="2000" dirty="0">
                  <a:solidFill>
                    <a:schemeClr val="tx1">
                      <a:lumMod val="75000"/>
                      <a:lumOff val="25000"/>
                    </a:schemeClr>
                  </a:solidFill>
                </a:rPr>
                <a:t> You can click here to enter you text. </a:t>
              </a:r>
            </a:p>
            <a:p>
              <a:pPr marL="285750" indent="-285750">
                <a:lnSpc>
                  <a:spcPct val="150000"/>
                </a:lnSpc>
                <a:buFont typeface="Arial" pitchFamily="34" charset="0"/>
                <a:buChar char="•"/>
              </a:pPr>
              <a:r>
                <a:rPr lang="en-US" altLang="zh-CN" sz="2000" dirty="0">
                  <a:solidFill>
                    <a:schemeClr val="tx1">
                      <a:lumMod val="75000"/>
                      <a:lumOff val="25000"/>
                    </a:schemeClr>
                  </a:solidFill>
                </a:rPr>
                <a:t>You can click here to enter you text. </a:t>
              </a:r>
              <a:endParaRPr lang="zh-CN" altLang="en-US" sz="2000" dirty="0">
                <a:solidFill>
                  <a:schemeClr val="tx1">
                    <a:lumMod val="75000"/>
                    <a:lumOff val="25000"/>
                  </a:schemeClr>
                </a:solidFill>
              </a:endParaRPr>
            </a:p>
          </p:txBody>
        </p:sp>
        <p:sp>
          <p:nvSpPr>
            <p:cNvPr id="18" name="TextBox 17"/>
            <p:cNvSpPr txBox="1"/>
            <p:nvPr/>
          </p:nvSpPr>
          <p:spPr>
            <a:xfrm>
              <a:off x="4269488" y="1755301"/>
              <a:ext cx="1751366" cy="278947"/>
            </a:xfrm>
            <a:prstGeom prst="rect">
              <a:avLst/>
            </a:prstGeom>
            <a:solidFill>
              <a:schemeClr val="tx2">
                <a:lumMod val="50000"/>
              </a:schemeClr>
            </a:solidFill>
          </p:spPr>
          <p:txBody>
            <a:bodyPr wrap="square" rtlCol="0">
              <a:spAutoFit/>
            </a:bodyPr>
            <a:lstStyle/>
            <a:p>
              <a:r>
                <a:rPr lang="en-US" altLang="zh-CN" sz="2400" b="1" dirty="0">
                  <a:solidFill>
                    <a:schemeClr val="bg1"/>
                  </a:solidFill>
                </a:rPr>
                <a:t>TEXT  HERE</a:t>
              </a:r>
              <a:endParaRPr lang="zh-CN" altLang="en-US" sz="2400" b="1" dirty="0">
                <a:solidFill>
                  <a:schemeClr val="bg1"/>
                </a:solidFill>
              </a:endParaRPr>
            </a:p>
          </p:txBody>
        </p:sp>
      </p:grpSp>
    </p:spTree>
    <p:extLst>
      <p:ext uri="{BB962C8B-B14F-4D97-AF65-F5344CB8AC3E}">
        <p14:creationId xmlns:p14="http://schemas.microsoft.com/office/powerpoint/2010/main" val="188625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50997" y="1855013"/>
            <a:ext cx="10339217" cy="4239079"/>
            <a:chOff x="762000" y="1581150"/>
            <a:chExt cx="7620000" cy="3124200"/>
          </a:xfrm>
        </p:grpSpPr>
        <p:sp>
          <p:nvSpPr>
            <p:cNvPr id="7" name="Rectangle 3"/>
            <p:cNvSpPr/>
            <p:nvPr/>
          </p:nvSpPr>
          <p:spPr>
            <a:xfrm>
              <a:off x="2899495" y="1581150"/>
              <a:ext cx="3352800" cy="96313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8" name="Rectangle 4"/>
            <p:cNvSpPr/>
            <p:nvPr/>
          </p:nvSpPr>
          <p:spPr>
            <a:xfrm>
              <a:off x="2899495" y="2647950"/>
              <a:ext cx="3352800" cy="96313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9" name="Rectangle 5"/>
            <p:cNvSpPr/>
            <p:nvPr/>
          </p:nvSpPr>
          <p:spPr>
            <a:xfrm>
              <a:off x="2899495" y="3742217"/>
              <a:ext cx="3352800" cy="96313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Text Box 10"/>
            <p:cNvSpPr txBox="1">
              <a:spLocks noChangeArrowheads="1"/>
            </p:cNvSpPr>
            <p:nvPr/>
          </p:nvSpPr>
          <p:spPr bwMode="auto">
            <a:xfrm>
              <a:off x="3886200" y="15811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Title Head</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1" name="Text Box 10"/>
            <p:cNvSpPr txBox="1">
              <a:spLocks noChangeArrowheads="1"/>
            </p:cNvSpPr>
            <p:nvPr/>
          </p:nvSpPr>
          <p:spPr bwMode="auto">
            <a:xfrm>
              <a:off x="3048000" y="26479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Brand Customization</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2" name="Text Box 10"/>
            <p:cNvSpPr txBox="1">
              <a:spLocks noChangeArrowheads="1"/>
            </p:cNvSpPr>
            <p:nvPr/>
          </p:nvSpPr>
          <p:spPr bwMode="auto">
            <a:xfrm>
              <a:off x="3886200" y="3732027"/>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Reworking</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grpSp>
          <p:nvGrpSpPr>
            <p:cNvPr id="13" name="Group 9"/>
            <p:cNvGrpSpPr/>
            <p:nvPr/>
          </p:nvGrpSpPr>
          <p:grpSpPr>
            <a:xfrm>
              <a:off x="5357567" y="2917396"/>
              <a:ext cx="647523" cy="480154"/>
              <a:chOff x="4572000" y="3414713"/>
              <a:chExt cx="374651" cy="277813"/>
            </a:xfrm>
            <a:solidFill>
              <a:schemeClr val="bg1"/>
            </a:solidFill>
          </p:grpSpPr>
          <p:sp>
            <p:nvSpPr>
              <p:cNvPr id="3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4" name="Group 12"/>
            <p:cNvGrpSpPr/>
            <p:nvPr/>
          </p:nvGrpSpPr>
          <p:grpSpPr>
            <a:xfrm>
              <a:off x="3191301" y="3956794"/>
              <a:ext cx="544382" cy="533978"/>
              <a:chOff x="2905125" y="4002088"/>
              <a:chExt cx="249238" cy="244475"/>
            </a:xfrm>
            <a:solidFill>
              <a:schemeClr val="bg1"/>
            </a:solidFill>
          </p:grpSpPr>
          <p:sp>
            <p:nvSpPr>
              <p:cNvPr id="3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5" name="Group 15"/>
            <p:cNvGrpSpPr/>
            <p:nvPr/>
          </p:nvGrpSpPr>
          <p:grpSpPr>
            <a:xfrm>
              <a:off x="3163020" y="1831072"/>
              <a:ext cx="646980" cy="477816"/>
              <a:chOff x="3052763" y="2647950"/>
              <a:chExt cx="346075" cy="255588"/>
            </a:xfrm>
            <a:solidFill>
              <a:schemeClr val="bg1"/>
            </a:solidFill>
          </p:grpSpPr>
          <p:sp>
            <p:nvSpPr>
              <p:cNvPr id="27"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9"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16" name="Text Box 10"/>
            <p:cNvSpPr txBox="1">
              <a:spLocks noChangeArrowheads="1"/>
            </p:cNvSpPr>
            <p:nvPr/>
          </p:nvSpPr>
          <p:spPr bwMode="auto">
            <a:xfrm>
              <a:off x="67818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Secure Locking</a:t>
              </a:r>
            </a:p>
            <a:p>
              <a:pPr algn="ct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 </a:t>
              </a:r>
            </a:p>
          </p:txBody>
        </p:sp>
        <p:sp>
          <p:nvSpPr>
            <p:cNvPr id="17" name="Oval 20"/>
            <p:cNvSpPr/>
            <p:nvPr/>
          </p:nvSpPr>
          <p:spPr>
            <a:xfrm>
              <a:off x="7167045" y="2171876"/>
              <a:ext cx="829711" cy="829711"/>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8" name="Text Box 10"/>
            <p:cNvSpPr txBox="1">
              <a:spLocks noChangeArrowheads="1"/>
            </p:cNvSpPr>
            <p:nvPr/>
          </p:nvSpPr>
          <p:spPr bwMode="auto">
            <a:xfrm>
              <a:off x="7620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Home Edition</a:t>
              </a:r>
            </a:p>
            <a:p>
              <a:pPr algn="ct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19" name="Oval 25"/>
            <p:cNvSpPr/>
            <p:nvPr/>
          </p:nvSpPr>
          <p:spPr>
            <a:xfrm>
              <a:off x="1147245" y="2171876"/>
              <a:ext cx="829711" cy="829711"/>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nvGrpSpPr>
            <p:cNvPr id="20" name="Group 29"/>
            <p:cNvGrpSpPr/>
            <p:nvPr/>
          </p:nvGrpSpPr>
          <p:grpSpPr>
            <a:xfrm>
              <a:off x="1310573" y="2358170"/>
              <a:ext cx="542011" cy="439179"/>
              <a:chOff x="2351234" y="1054100"/>
              <a:chExt cx="401638" cy="325438"/>
            </a:xfrm>
            <a:solidFill>
              <a:srgbClr val="4BACC6"/>
            </a:solidFill>
          </p:grpSpPr>
          <p:sp>
            <p:nvSpPr>
              <p:cNvPr id="24" name="Freeform 5"/>
              <p:cNvSpPr>
                <a:spLocks noEditPoints="1"/>
              </p:cNvSpPr>
              <p:nvPr/>
            </p:nvSpPr>
            <p:spPr bwMode="auto">
              <a:xfrm>
                <a:off x="2351234"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5" name="Freeform 6"/>
              <p:cNvSpPr>
                <a:spLocks/>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6" name="Oval 7"/>
              <p:cNvSpPr>
                <a:spLocks noChangeArrowheads="1"/>
              </p:cNvSpPr>
              <p:nvPr/>
            </p:nvSpPr>
            <p:spPr bwMode="auto">
              <a:xfrm>
                <a:off x="2513013" y="1187450"/>
                <a:ext cx="44450" cy="42863"/>
              </a:xfrm>
              <a:prstGeom prst="ellipse">
                <a:avLst/>
              </a:pr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21" name="Group 34"/>
            <p:cNvGrpSpPr/>
            <p:nvPr/>
          </p:nvGrpSpPr>
          <p:grpSpPr>
            <a:xfrm>
              <a:off x="7441995" y="2336200"/>
              <a:ext cx="318765" cy="416166"/>
              <a:chOff x="2905124" y="3362325"/>
              <a:chExt cx="285750" cy="373063"/>
            </a:xfrm>
            <a:solidFill>
              <a:srgbClr val="4BACC6"/>
            </a:solidFill>
          </p:grpSpPr>
          <p:sp>
            <p:nvSpPr>
              <p:cNvPr id="22" name="Freeform 37"/>
              <p:cNvSpPr>
                <a:spLocks noEditPoints="1"/>
              </p:cNvSpPr>
              <p:nvPr/>
            </p:nvSpPr>
            <p:spPr bwMode="auto">
              <a:xfrm>
                <a:off x="2905124"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3" name="Freeform 38"/>
              <p:cNvSpPr>
                <a:spLocks/>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spTree>
    <p:extLst>
      <p:ext uri="{BB962C8B-B14F-4D97-AF65-F5344CB8AC3E}">
        <p14:creationId xmlns:p14="http://schemas.microsoft.com/office/powerpoint/2010/main" val="234359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0" name="Oval 6"/>
          <p:cNvSpPr/>
          <p:nvPr/>
        </p:nvSpPr>
        <p:spPr>
          <a:xfrm>
            <a:off x="896679" y="2174358"/>
            <a:ext cx="1254642" cy="12546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a:t>
            </a:r>
          </a:p>
          <a:p>
            <a:pPr algn="ctr"/>
            <a:endParaRPr lang="en-US" sz="1200" dirty="0">
              <a:solidFill>
                <a:schemeClr val="bg1"/>
              </a:solidFill>
              <a:latin typeface="Abel" panose="02000506030000020004" pitchFamily="2" charset="0"/>
            </a:endParaRPr>
          </a:p>
          <a:p>
            <a:pPr algn="ctr"/>
            <a:r>
              <a:rPr lang="en-US" sz="1200" dirty="0">
                <a:solidFill>
                  <a:schemeClr val="bg1"/>
                </a:solidFill>
                <a:latin typeface="Abel" panose="02000506030000020004" pitchFamily="2" charset="0"/>
              </a:rPr>
              <a:t>BUSINESS PLAN</a:t>
            </a:r>
          </a:p>
        </p:txBody>
      </p:sp>
      <p:sp>
        <p:nvSpPr>
          <p:cNvPr id="41" name="Oval 7"/>
          <p:cNvSpPr/>
          <p:nvPr/>
        </p:nvSpPr>
        <p:spPr>
          <a:xfrm>
            <a:off x="838200" y="2115879"/>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8"/>
          <p:cNvSpPr/>
          <p:nvPr/>
        </p:nvSpPr>
        <p:spPr>
          <a:xfrm>
            <a:off x="1656908" y="3234956"/>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Abel" panose="02000506030000020004" pitchFamily="2" charset="0"/>
              </a:rPr>
              <a:t>1</a:t>
            </a:r>
          </a:p>
        </p:txBody>
      </p:sp>
      <p:sp>
        <p:nvSpPr>
          <p:cNvPr id="43" name="TextBox 42"/>
          <p:cNvSpPr txBox="1"/>
          <p:nvPr/>
        </p:nvSpPr>
        <p:spPr>
          <a:xfrm>
            <a:off x="2140314" y="3290500"/>
            <a:ext cx="1755609" cy="246221"/>
          </a:xfrm>
          <a:prstGeom prst="rect">
            <a:avLst/>
          </a:prstGeom>
          <a:noFill/>
        </p:spPr>
        <p:txBody>
          <a:bodyPr wrap="none" rtlCol="0">
            <a:spAutoFit/>
          </a:bodyPr>
          <a:lstStyle/>
          <a:p>
            <a:r>
              <a:rPr lang="en-US"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BUSINESS PLAN SECTION</a:t>
            </a:r>
          </a:p>
        </p:txBody>
      </p:sp>
      <p:sp>
        <p:nvSpPr>
          <p:cNvPr id="44" name="TextBox 43"/>
          <p:cNvSpPr txBox="1"/>
          <p:nvPr/>
        </p:nvSpPr>
        <p:spPr>
          <a:xfrm>
            <a:off x="2268279" y="2570846"/>
            <a:ext cx="3175591" cy="400110"/>
          </a:xfrm>
          <a:prstGeom prst="rect">
            <a:avLst/>
          </a:prstGeom>
          <a:noFill/>
        </p:spPr>
        <p:txBody>
          <a:bodyPr wrap="square" rtlCol="0">
            <a:spAutoFit/>
          </a:bodyPr>
          <a:lstStyle/>
          <a:p>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45" name="Oval 11"/>
          <p:cNvSpPr/>
          <p:nvPr/>
        </p:nvSpPr>
        <p:spPr>
          <a:xfrm>
            <a:off x="2545101" y="4304414"/>
            <a:ext cx="1254642" cy="12546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Simple-Line-Icons" panose="02000503000000000000" pitchFamily="2" charset="2"/>
              </a:rPr>
              <a:t></a:t>
            </a:r>
          </a:p>
          <a:p>
            <a:pPr algn="ctr"/>
            <a:endParaRPr lang="en-US" sz="1200">
              <a:solidFill>
                <a:schemeClr val="bg1"/>
              </a:solidFill>
              <a:latin typeface="Abel" panose="02000506030000020004" pitchFamily="2" charset="0"/>
            </a:endParaRPr>
          </a:p>
          <a:p>
            <a:pPr algn="ctr"/>
            <a:r>
              <a:rPr lang="en-US" sz="1200">
                <a:solidFill>
                  <a:schemeClr val="bg1"/>
                </a:solidFill>
                <a:latin typeface="Abel" panose="02000506030000020004" pitchFamily="2" charset="0"/>
              </a:rPr>
              <a:t>MARKETING RESEARCH</a:t>
            </a:r>
          </a:p>
        </p:txBody>
      </p:sp>
      <p:sp>
        <p:nvSpPr>
          <p:cNvPr id="46" name="Oval 12"/>
          <p:cNvSpPr/>
          <p:nvPr/>
        </p:nvSpPr>
        <p:spPr>
          <a:xfrm>
            <a:off x="2486622" y="4245935"/>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13"/>
          <p:cNvSpPr/>
          <p:nvPr/>
        </p:nvSpPr>
        <p:spPr>
          <a:xfrm>
            <a:off x="3305330" y="5365012"/>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Abel" panose="02000506030000020004" pitchFamily="2" charset="0"/>
              </a:rPr>
              <a:t>3</a:t>
            </a:r>
          </a:p>
        </p:txBody>
      </p:sp>
      <p:sp>
        <p:nvSpPr>
          <p:cNvPr id="48" name="TextBox 47"/>
          <p:cNvSpPr txBox="1"/>
          <p:nvPr/>
        </p:nvSpPr>
        <p:spPr>
          <a:xfrm>
            <a:off x="3788736" y="5420556"/>
            <a:ext cx="1755609" cy="246221"/>
          </a:xfrm>
          <a:prstGeom prst="rect">
            <a:avLst/>
          </a:prstGeom>
          <a:noFill/>
        </p:spPr>
        <p:txBody>
          <a:bodyPr wrap="none" rtlCol="0">
            <a:spAutoFit/>
          </a:bodyPr>
          <a:lstStyle/>
          <a:p>
            <a:r>
              <a:rPr lang="en-US"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BUSINESS PLAN SECTION</a:t>
            </a:r>
          </a:p>
        </p:txBody>
      </p:sp>
      <p:sp>
        <p:nvSpPr>
          <p:cNvPr id="49" name="TextBox 48"/>
          <p:cNvSpPr txBox="1"/>
          <p:nvPr/>
        </p:nvSpPr>
        <p:spPr>
          <a:xfrm>
            <a:off x="3916701" y="4700902"/>
            <a:ext cx="3175591" cy="400110"/>
          </a:xfrm>
          <a:prstGeom prst="rect">
            <a:avLst/>
          </a:prstGeom>
          <a:noFill/>
        </p:spPr>
        <p:txBody>
          <a:bodyPr wrap="square" rtlCol="0">
            <a:spAutoFit/>
          </a:bodyPr>
          <a:lstStyle/>
          <a:p>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50" name="Oval 16"/>
          <p:cNvSpPr/>
          <p:nvPr/>
        </p:nvSpPr>
        <p:spPr>
          <a:xfrm>
            <a:off x="5303251" y="2174358"/>
            <a:ext cx="1254642" cy="12546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Simple-Line-Icons" panose="02000503000000000000" pitchFamily="2" charset="2"/>
              </a:rPr>
              <a:t></a:t>
            </a:r>
          </a:p>
          <a:p>
            <a:pPr algn="ctr"/>
            <a:endParaRPr lang="en-US" sz="1200">
              <a:solidFill>
                <a:schemeClr val="bg1"/>
              </a:solidFill>
              <a:latin typeface="Abel" panose="02000506030000020004" pitchFamily="2" charset="0"/>
            </a:endParaRPr>
          </a:p>
          <a:p>
            <a:pPr algn="ctr"/>
            <a:r>
              <a:rPr lang="en-US" sz="1200">
                <a:solidFill>
                  <a:schemeClr val="bg1"/>
                </a:solidFill>
                <a:latin typeface="Abel" panose="02000506030000020004" pitchFamily="2" charset="0"/>
              </a:rPr>
              <a:t>CORPORATE DESIGN</a:t>
            </a:r>
          </a:p>
        </p:txBody>
      </p:sp>
      <p:sp>
        <p:nvSpPr>
          <p:cNvPr id="51" name="Oval 17"/>
          <p:cNvSpPr/>
          <p:nvPr/>
        </p:nvSpPr>
        <p:spPr>
          <a:xfrm>
            <a:off x="5244772" y="2115879"/>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18"/>
          <p:cNvSpPr/>
          <p:nvPr/>
        </p:nvSpPr>
        <p:spPr>
          <a:xfrm>
            <a:off x="6063480" y="3234956"/>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Abel" panose="02000506030000020004" pitchFamily="2" charset="0"/>
              </a:rPr>
              <a:t>2</a:t>
            </a:r>
          </a:p>
        </p:txBody>
      </p:sp>
      <p:sp>
        <p:nvSpPr>
          <p:cNvPr id="53" name="TextBox 52"/>
          <p:cNvSpPr txBox="1"/>
          <p:nvPr/>
        </p:nvSpPr>
        <p:spPr>
          <a:xfrm>
            <a:off x="6546886" y="3290500"/>
            <a:ext cx="1571264" cy="246221"/>
          </a:xfrm>
          <a:prstGeom prst="rect">
            <a:avLst/>
          </a:prstGeom>
          <a:noFill/>
        </p:spPr>
        <p:txBody>
          <a:bodyPr wrap="none" rtlCol="0">
            <a:spAutoFit/>
          </a:bodyPr>
          <a:lstStyle/>
          <a:p>
            <a:r>
              <a:rPr lang="en-US"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CORPORATE IDENTITY</a:t>
            </a:r>
          </a:p>
        </p:txBody>
      </p:sp>
      <p:sp>
        <p:nvSpPr>
          <p:cNvPr id="54" name="TextBox 53"/>
          <p:cNvSpPr txBox="1"/>
          <p:nvPr/>
        </p:nvSpPr>
        <p:spPr>
          <a:xfrm>
            <a:off x="6674851" y="2570846"/>
            <a:ext cx="3175591" cy="400110"/>
          </a:xfrm>
          <a:prstGeom prst="rect">
            <a:avLst/>
          </a:prstGeom>
          <a:noFill/>
        </p:spPr>
        <p:txBody>
          <a:bodyPr wrap="square" rtlCol="0">
            <a:spAutoFit/>
          </a:bodyPr>
          <a:lstStyle/>
          <a:p>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55" name="Oval 21"/>
          <p:cNvSpPr/>
          <p:nvPr/>
        </p:nvSpPr>
        <p:spPr>
          <a:xfrm>
            <a:off x="7209250" y="4304414"/>
            <a:ext cx="1254642" cy="12546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Simple-Line-Icons" panose="02000503000000000000" pitchFamily="2" charset="2"/>
              </a:rPr>
              <a:t></a:t>
            </a:r>
          </a:p>
          <a:p>
            <a:pPr algn="ctr"/>
            <a:endParaRPr lang="en-US" sz="1200">
              <a:solidFill>
                <a:schemeClr val="bg1"/>
              </a:solidFill>
              <a:latin typeface="Abel" panose="02000506030000020004" pitchFamily="2" charset="0"/>
            </a:endParaRPr>
          </a:p>
          <a:p>
            <a:pPr algn="ctr"/>
            <a:r>
              <a:rPr lang="en-US" sz="1200">
                <a:solidFill>
                  <a:schemeClr val="bg1"/>
                </a:solidFill>
                <a:latin typeface="Abel" panose="02000506030000020004" pitchFamily="2" charset="0"/>
              </a:rPr>
              <a:t>BUSINESS PLAN</a:t>
            </a:r>
          </a:p>
        </p:txBody>
      </p:sp>
      <p:sp>
        <p:nvSpPr>
          <p:cNvPr id="56" name="Oval 22"/>
          <p:cNvSpPr/>
          <p:nvPr/>
        </p:nvSpPr>
        <p:spPr>
          <a:xfrm>
            <a:off x="7150771" y="4245935"/>
            <a:ext cx="1371600" cy="1371600"/>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23"/>
          <p:cNvSpPr/>
          <p:nvPr/>
        </p:nvSpPr>
        <p:spPr>
          <a:xfrm>
            <a:off x="7969479" y="5365012"/>
            <a:ext cx="388088" cy="3880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Abel" panose="02000506030000020004" pitchFamily="2" charset="0"/>
              </a:rPr>
              <a:t>4</a:t>
            </a:r>
          </a:p>
        </p:txBody>
      </p:sp>
      <p:sp>
        <p:nvSpPr>
          <p:cNvPr id="58" name="TextBox 57"/>
          <p:cNvSpPr txBox="1"/>
          <p:nvPr/>
        </p:nvSpPr>
        <p:spPr>
          <a:xfrm>
            <a:off x="8452885" y="5420556"/>
            <a:ext cx="1755609" cy="246221"/>
          </a:xfrm>
          <a:prstGeom prst="rect">
            <a:avLst/>
          </a:prstGeom>
          <a:noFill/>
        </p:spPr>
        <p:txBody>
          <a:bodyPr wrap="none" rtlCol="0">
            <a:spAutoFit/>
          </a:bodyPr>
          <a:lstStyle/>
          <a:p>
            <a:r>
              <a:rPr lang="en-US"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BUSINESS PLAN SECTION</a:t>
            </a:r>
          </a:p>
        </p:txBody>
      </p:sp>
      <p:sp>
        <p:nvSpPr>
          <p:cNvPr id="59" name="TextBox 58"/>
          <p:cNvSpPr txBox="1"/>
          <p:nvPr/>
        </p:nvSpPr>
        <p:spPr>
          <a:xfrm>
            <a:off x="8580851" y="4700902"/>
            <a:ext cx="2772950" cy="400110"/>
          </a:xfrm>
          <a:prstGeom prst="rect">
            <a:avLst/>
          </a:prstGeom>
          <a:noFill/>
        </p:spPr>
        <p:txBody>
          <a:bodyPr wrap="square" rtlCol="0">
            <a:spAutoFit/>
          </a:bodyPr>
          <a:lstStyle/>
          <a:p>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cxnSp>
        <p:nvCxnSpPr>
          <p:cNvPr id="60" name="Straight Arrow Connector 26"/>
          <p:cNvCxnSpPr>
            <a:stCxn id="42" idx="5"/>
            <a:endCxn id="46" idx="1"/>
          </p:cNvCxnSpPr>
          <p:nvPr/>
        </p:nvCxnSpPr>
        <p:spPr>
          <a:xfrm>
            <a:off x="1988162" y="3566210"/>
            <a:ext cx="699326" cy="880591"/>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27"/>
          <p:cNvCxnSpPr>
            <a:stCxn id="46" idx="7"/>
            <a:endCxn id="51" idx="3"/>
          </p:cNvCxnSpPr>
          <p:nvPr/>
        </p:nvCxnSpPr>
        <p:spPr>
          <a:xfrm flipV="1">
            <a:off x="3657356" y="3286613"/>
            <a:ext cx="1788282" cy="1160188"/>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28"/>
          <p:cNvCxnSpPr>
            <a:stCxn id="52" idx="5"/>
            <a:endCxn id="56" idx="1"/>
          </p:cNvCxnSpPr>
          <p:nvPr/>
        </p:nvCxnSpPr>
        <p:spPr>
          <a:xfrm>
            <a:off x="6394734" y="3566210"/>
            <a:ext cx="956903" cy="880591"/>
          </a:xfrm>
          <a:prstGeom prst="straightConnector1">
            <a:avLst/>
          </a:prstGeom>
          <a:ln>
            <a:solidFill>
              <a:srgbClr val="7F8C8D"/>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2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250"/>
                                        <p:tgtEl>
                                          <p:spTgt spid="40"/>
                                        </p:tgtEl>
                                      </p:cBhvr>
                                    </p:animEffect>
                                    <p:anim calcmode="lin" valueType="num">
                                      <p:cBhvr>
                                        <p:cTn id="12" dur="250" fill="hold"/>
                                        <p:tgtEl>
                                          <p:spTgt spid="40"/>
                                        </p:tgtEl>
                                        <p:attrNameLst>
                                          <p:attrName>ppt_x</p:attrName>
                                        </p:attrNameLst>
                                      </p:cBhvr>
                                      <p:tavLst>
                                        <p:tav tm="0">
                                          <p:val>
                                            <p:strVal val="#ppt_x"/>
                                          </p:val>
                                        </p:tav>
                                        <p:tav tm="100000">
                                          <p:val>
                                            <p:strVal val="#ppt_x"/>
                                          </p:val>
                                        </p:tav>
                                      </p:tavLst>
                                    </p:anim>
                                    <p:anim calcmode="lin" valueType="num">
                                      <p:cBhvr>
                                        <p:cTn id="13" dur="25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anim calcmode="lin" valueType="num">
                                      <p:cBhvr>
                                        <p:cTn id="18" dur="250" fill="hold"/>
                                        <p:tgtEl>
                                          <p:spTgt spid="41"/>
                                        </p:tgtEl>
                                        <p:attrNameLst>
                                          <p:attrName>ppt_x</p:attrName>
                                        </p:attrNameLst>
                                      </p:cBhvr>
                                      <p:tavLst>
                                        <p:tav tm="0">
                                          <p:val>
                                            <p:strVal val="#ppt_x"/>
                                          </p:val>
                                        </p:tav>
                                        <p:tav tm="100000">
                                          <p:val>
                                            <p:strVal val="#ppt_x"/>
                                          </p:val>
                                        </p:tav>
                                      </p:tavLst>
                                    </p:anim>
                                    <p:anim calcmode="lin" valueType="num">
                                      <p:cBhvr>
                                        <p:cTn id="19" dur="25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250"/>
                                        <p:tgtEl>
                                          <p:spTgt spid="42"/>
                                        </p:tgtEl>
                                      </p:cBhvr>
                                    </p:animEffect>
                                    <p:anim calcmode="lin" valueType="num">
                                      <p:cBhvr>
                                        <p:cTn id="24" dur="250" fill="hold"/>
                                        <p:tgtEl>
                                          <p:spTgt spid="42"/>
                                        </p:tgtEl>
                                        <p:attrNameLst>
                                          <p:attrName>ppt_x</p:attrName>
                                        </p:attrNameLst>
                                      </p:cBhvr>
                                      <p:tavLst>
                                        <p:tav tm="0">
                                          <p:val>
                                            <p:strVal val="#ppt_x"/>
                                          </p:val>
                                        </p:tav>
                                        <p:tav tm="100000">
                                          <p:val>
                                            <p:strVal val="#ppt_x"/>
                                          </p:val>
                                        </p:tav>
                                      </p:tavLst>
                                    </p:anim>
                                    <p:anim calcmode="lin" valueType="num">
                                      <p:cBhvr>
                                        <p:cTn id="25" dur="250" fill="hold"/>
                                        <p:tgtEl>
                                          <p:spTgt spid="4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250"/>
                                        <p:tgtEl>
                                          <p:spTgt spid="43"/>
                                        </p:tgtEl>
                                      </p:cBhvr>
                                    </p:animEffect>
                                    <p:anim calcmode="lin" valueType="num">
                                      <p:cBhvr>
                                        <p:cTn id="30" dur="250" fill="hold"/>
                                        <p:tgtEl>
                                          <p:spTgt spid="43"/>
                                        </p:tgtEl>
                                        <p:attrNameLst>
                                          <p:attrName>ppt_x</p:attrName>
                                        </p:attrNameLst>
                                      </p:cBhvr>
                                      <p:tavLst>
                                        <p:tav tm="0">
                                          <p:val>
                                            <p:strVal val="#ppt_x"/>
                                          </p:val>
                                        </p:tav>
                                        <p:tav tm="100000">
                                          <p:val>
                                            <p:strVal val="#ppt_x"/>
                                          </p:val>
                                        </p:tav>
                                      </p:tavLst>
                                    </p:anim>
                                    <p:anim calcmode="lin" valueType="num">
                                      <p:cBhvr>
                                        <p:cTn id="31" dur="25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anim calcmode="lin" valueType="num">
                                      <p:cBhvr>
                                        <p:cTn id="36" dur="250" fill="hold"/>
                                        <p:tgtEl>
                                          <p:spTgt spid="44"/>
                                        </p:tgtEl>
                                        <p:attrNameLst>
                                          <p:attrName>ppt_x</p:attrName>
                                        </p:attrNameLst>
                                      </p:cBhvr>
                                      <p:tavLst>
                                        <p:tav tm="0">
                                          <p:val>
                                            <p:strVal val="#ppt_x"/>
                                          </p:val>
                                        </p:tav>
                                        <p:tav tm="100000">
                                          <p:val>
                                            <p:strVal val="#ppt_x"/>
                                          </p:val>
                                        </p:tav>
                                      </p:tavLst>
                                    </p:anim>
                                    <p:anim calcmode="lin" valueType="num">
                                      <p:cBhvr>
                                        <p:cTn id="37" dur="25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anim calcmode="lin" valueType="num">
                                      <p:cBhvr>
                                        <p:cTn id="42" dur="250" fill="hold"/>
                                        <p:tgtEl>
                                          <p:spTgt spid="45"/>
                                        </p:tgtEl>
                                        <p:attrNameLst>
                                          <p:attrName>ppt_x</p:attrName>
                                        </p:attrNameLst>
                                      </p:cBhvr>
                                      <p:tavLst>
                                        <p:tav tm="0">
                                          <p:val>
                                            <p:strVal val="#ppt_x"/>
                                          </p:val>
                                        </p:tav>
                                        <p:tav tm="100000">
                                          <p:val>
                                            <p:strVal val="#ppt_x"/>
                                          </p:val>
                                        </p:tav>
                                      </p:tavLst>
                                    </p:anim>
                                    <p:anim calcmode="lin" valueType="num">
                                      <p:cBhvr>
                                        <p:cTn id="43" dur="25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50"/>
                                        <p:tgtEl>
                                          <p:spTgt spid="46"/>
                                        </p:tgtEl>
                                      </p:cBhvr>
                                    </p:animEffect>
                                    <p:anim calcmode="lin" valueType="num">
                                      <p:cBhvr>
                                        <p:cTn id="48" dur="250" fill="hold"/>
                                        <p:tgtEl>
                                          <p:spTgt spid="46"/>
                                        </p:tgtEl>
                                        <p:attrNameLst>
                                          <p:attrName>ppt_x</p:attrName>
                                        </p:attrNameLst>
                                      </p:cBhvr>
                                      <p:tavLst>
                                        <p:tav tm="0">
                                          <p:val>
                                            <p:strVal val="#ppt_x"/>
                                          </p:val>
                                        </p:tav>
                                        <p:tav tm="100000">
                                          <p:val>
                                            <p:strVal val="#ppt_x"/>
                                          </p:val>
                                        </p:tav>
                                      </p:tavLst>
                                    </p:anim>
                                    <p:anim calcmode="lin" valueType="num">
                                      <p:cBhvr>
                                        <p:cTn id="49" dur="25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anim calcmode="lin" valueType="num">
                                      <p:cBhvr>
                                        <p:cTn id="54" dur="250" fill="hold"/>
                                        <p:tgtEl>
                                          <p:spTgt spid="47"/>
                                        </p:tgtEl>
                                        <p:attrNameLst>
                                          <p:attrName>ppt_x</p:attrName>
                                        </p:attrNameLst>
                                      </p:cBhvr>
                                      <p:tavLst>
                                        <p:tav tm="0">
                                          <p:val>
                                            <p:strVal val="#ppt_x"/>
                                          </p:val>
                                        </p:tav>
                                        <p:tav tm="100000">
                                          <p:val>
                                            <p:strVal val="#ppt_x"/>
                                          </p:val>
                                        </p:tav>
                                      </p:tavLst>
                                    </p:anim>
                                    <p:anim calcmode="lin" valueType="num">
                                      <p:cBhvr>
                                        <p:cTn id="55" dur="25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250"/>
                                        <p:tgtEl>
                                          <p:spTgt spid="48"/>
                                        </p:tgtEl>
                                      </p:cBhvr>
                                    </p:animEffect>
                                    <p:anim calcmode="lin" valueType="num">
                                      <p:cBhvr>
                                        <p:cTn id="60" dur="250" fill="hold"/>
                                        <p:tgtEl>
                                          <p:spTgt spid="48"/>
                                        </p:tgtEl>
                                        <p:attrNameLst>
                                          <p:attrName>ppt_x</p:attrName>
                                        </p:attrNameLst>
                                      </p:cBhvr>
                                      <p:tavLst>
                                        <p:tav tm="0">
                                          <p:val>
                                            <p:strVal val="#ppt_x"/>
                                          </p:val>
                                        </p:tav>
                                        <p:tav tm="100000">
                                          <p:val>
                                            <p:strVal val="#ppt_x"/>
                                          </p:val>
                                        </p:tav>
                                      </p:tavLst>
                                    </p:anim>
                                    <p:anim calcmode="lin" valueType="num">
                                      <p:cBhvr>
                                        <p:cTn id="61" dur="25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250"/>
                                        <p:tgtEl>
                                          <p:spTgt spid="49"/>
                                        </p:tgtEl>
                                      </p:cBhvr>
                                    </p:animEffect>
                                    <p:anim calcmode="lin" valueType="num">
                                      <p:cBhvr>
                                        <p:cTn id="66" dur="250" fill="hold"/>
                                        <p:tgtEl>
                                          <p:spTgt spid="49"/>
                                        </p:tgtEl>
                                        <p:attrNameLst>
                                          <p:attrName>ppt_x</p:attrName>
                                        </p:attrNameLst>
                                      </p:cBhvr>
                                      <p:tavLst>
                                        <p:tav tm="0">
                                          <p:val>
                                            <p:strVal val="#ppt_x"/>
                                          </p:val>
                                        </p:tav>
                                        <p:tav tm="100000">
                                          <p:val>
                                            <p:strVal val="#ppt_x"/>
                                          </p:val>
                                        </p:tav>
                                      </p:tavLst>
                                    </p:anim>
                                    <p:anim calcmode="lin" valueType="num">
                                      <p:cBhvr>
                                        <p:cTn id="67" dur="250" fill="hold"/>
                                        <p:tgtEl>
                                          <p:spTgt spid="4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anim calcmode="lin" valueType="num">
                                      <p:cBhvr>
                                        <p:cTn id="72" dur="250" fill="hold"/>
                                        <p:tgtEl>
                                          <p:spTgt spid="50"/>
                                        </p:tgtEl>
                                        <p:attrNameLst>
                                          <p:attrName>ppt_x</p:attrName>
                                        </p:attrNameLst>
                                      </p:cBhvr>
                                      <p:tavLst>
                                        <p:tav tm="0">
                                          <p:val>
                                            <p:strVal val="#ppt_x"/>
                                          </p:val>
                                        </p:tav>
                                        <p:tav tm="100000">
                                          <p:val>
                                            <p:strVal val="#ppt_x"/>
                                          </p:val>
                                        </p:tav>
                                      </p:tavLst>
                                    </p:anim>
                                    <p:anim calcmode="lin" valueType="num">
                                      <p:cBhvr>
                                        <p:cTn id="73" dur="250" fill="hold"/>
                                        <p:tgtEl>
                                          <p:spTgt spid="5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250"/>
                                        <p:tgtEl>
                                          <p:spTgt spid="51"/>
                                        </p:tgtEl>
                                      </p:cBhvr>
                                    </p:animEffect>
                                    <p:anim calcmode="lin" valueType="num">
                                      <p:cBhvr>
                                        <p:cTn id="78" dur="250" fill="hold"/>
                                        <p:tgtEl>
                                          <p:spTgt spid="51"/>
                                        </p:tgtEl>
                                        <p:attrNameLst>
                                          <p:attrName>ppt_x</p:attrName>
                                        </p:attrNameLst>
                                      </p:cBhvr>
                                      <p:tavLst>
                                        <p:tav tm="0">
                                          <p:val>
                                            <p:strVal val="#ppt_x"/>
                                          </p:val>
                                        </p:tav>
                                        <p:tav tm="100000">
                                          <p:val>
                                            <p:strVal val="#ppt_x"/>
                                          </p:val>
                                        </p:tav>
                                      </p:tavLst>
                                    </p:anim>
                                    <p:anim calcmode="lin" valueType="num">
                                      <p:cBhvr>
                                        <p:cTn id="79" dur="250" fill="hold"/>
                                        <p:tgtEl>
                                          <p:spTgt spid="5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250"/>
                                        <p:tgtEl>
                                          <p:spTgt spid="52"/>
                                        </p:tgtEl>
                                      </p:cBhvr>
                                    </p:animEffect>
                                    <p:anim calcmode="lin" valueType="num">
                                      <p:cBhvr>
                                        <p:cTn id="84" dur="250" fill="hold"/>
                                        <p:tgtEl>
                                          <p:spTgt spid="52"/>
                                        </p:tgtEl>
                                        <p:attrNameLst>
                                          <p:attrName>ppt_x</p:attrName>
                                        </p:attrNameLst>
                                      </p:cBhvr>
                                      <p:tavLst>
                                        <p:tav tm="0">
                                          <p:val>
                                            <p:strVal val="#ppt_x"/>
                                          </p:val>
                                        </p:tav>
                                        <p:tav tm="100000">
                                          <p:val>
                                            <p:strVal val="#ppt_x"/>
                                          </p:val>
                                        </p:tav>
                                      </p:tavLst>
                                    </p:anim>
                                    <p:anim calcmode="lin" valueType="num">
                                      <p:cBhvr>
                                        <p:cTn id="85" dur="25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fade">
                                      <p:cBhvr>
                                        <p:cTn id="89" dur="250"/>
                                        <p:tgtEl>
                                          <p:spTgt spid="53"/>
                                        </p:tgtEl>
                                      </p:cBhvr>
                                    </p:animEffect>
                                    <p:anim calcmode="lin" valueType="num">
                                      <p:cBhvr>
                                        <p:cTn id="90" dur="250" fill="hold"/>
                                        <p:tgtEl>
                                          <p:spTgt spid="53"/>
                                        </p:tgtEl>
                                        <p:attrNameLst>
                                          <p:attrName>ppt_x</p:attrName>
                                        </p:attrNameLst>
                                      </p:cBhvr>
                                      <p:tavLst>
                                        <p:tav tm="0">
                                          <p:val>
                                            <p:strVal val="#ppt_x"/>
                                          </p:val>
                                        </p:tav>
                                        <p:tav tm="100000">
                                          <p:val>
                                            <p:strVal val="#ppt_x"/>
                                          </p:val>
                                        </p:tav>
                                      </p:tavLst>
                                    </p:anim>
                                    <p:anim calcmode="lin" valueType="num">
                                      <p:cBhvr>
                                        <p:cTn id="91" dur="250" fill="hold"/>
                                        <p:tgtEl>
                                          <p:spTgt spid="5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250"/>
                                        <p:tgtEl>
                                          <p:spTgt spid="54"/>
                                        </p:tgtEl>
                                      </p:cBhvr>
                                    </p:animEffect>
                                    <p:anim calcmode="lin" valueType="num">
                                      <p:cBhvr>
                                        <p:cTn id="96" dur="250" fill="hold"/>
                                        <p:tgtEl>
                                          <p:spTgt spid="54"/>
                                        </p:tgtEl>
                                        <p:attrNameLst>
                                          <p:attrName>ppt_x</p:attrName>
                                        </p:attrNameLst>
                                      </p:cBhvr>
                                      <p:tavLst>
                                        <p:tav tm="0">
                                          <p:val>
                                            <p:strVal val="#ppt_x"/>
                                          </p:val>
                                        </p:tav>
                                        <p:tav tm="100000">
                                          <p:val>
                                            <p:strVal val="#ppt_x"/>
                                          </p:val>
                                        </p:tav>
                                      </p:tavLst>
                                    </p:anim>
                                    <p:anim calcmode="lin" valueType="num">
                                      <p:cBhvr>
                                        <p:cTn id="97" dur="250" fill="hold"/>
                                        <p:tgtEl>
                                          <p:spTgt spid="5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fade">
                                      <p:cBhvr>
                                        <p:cTn id="101" dur="250"/>
                                        <p:tgtEl>
                                          <p:spTgt spid="55"/>
                                        </p:tgtEl>
                                      </p:cBhvr>
                                    </p:animEffect>
                                    <p:anim calcmode="lin" valueType="num">
                                      <p:cBhvr>
                                        <p:cTn id="102" dur="250" fill="hold"/>
                                        <p:tgtEl>
                                          <p:spTgt spid="55"/>
                                        </p:tgtEl>
                                        <p:attrNameLst>
                                          <p:attrName>ppt_x</p:attrName>
                                        </p:attrNameLst>
                                      </p:cBhvr>
                                      <p:tavLst>
                                        <p:tav tm="0">
                                          <p:val>
                                            <p:strVal val="#ppt_x"/>
                                          </p:val>
                                        </p:tav>
                                        <p:tav tm="100000">
                                          <p:val>
                                            <p:strVal val="#ppt_x"/>
                                          </p:val>
                                        </p:tav>
                                      </p:tavLst>
                                    </p:anim>
                                    <p:anim calcmode="lin" valueType="num">
                                      <p:cBhvr>
                                        <p:cTn id="103" dur="250" fill="hold"/>
                                        <p:tgtEl>
                                          <p:spTgt spid="5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fade">
                                      <p:cBhvr>
                                        <p:cTn id="107" dur="250"/>
                                        <p:tgtEl>
                                          <p:spTgt spid="56"/>
                                        </p:tgtEl>
                                      </p:cBhvr>
                                    </p:animEffect>
                                    <p:anim calcmode="lin" valueType="num">
                                      <p:cBhvr>
                                        <p:cTn id="108" dur="250" fill="hold"/>
                                        <p:tgtEl>
                                          <p:spTgt spid="56"/>
                                        </p:tgtEl>
                                        <p:attrNameLst>
                                          <p:attrName>ppt_x</p:attrName>
                                        </p:attrNameLst>
                                      </p:cBhvr>
                                      <p:tavLst>
                                        <p:tav tm="0">
                                          <p:val>
                                            <p:strVal val="#ppt_x"/>
                                          </p:val>
                                        </p:tav>
                                        <p:tav tm="100000">
                                          <p:val>
                                            <p:strVal val="#ppt_x"/>
                                          </p:val>
                                        </p:tav>
                                      </p:tavLst>
                                    </p:anim>
                                    <p:anim calcmode="lin" valueType="num">
                                      <p:cBhvr>
                                        <p:cTn id="109" dur="250" fill="hold"/>
                                        <p:tgtEl>
                                          <p:spTgt spid="5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250"/>
                                        <p:tgtEl>
                                          <p:spTgt spid="57"/>
                                        </p:tgtEl>
                                      </p:cBhvr>
                                    </p:animEffect>
                                    <p:anim calcmode="lin" valueType="num">
                                      <p:cBhvr>
                                        <p:cTn id="114" dur="250" fill="hold"/>
                                        <p:tgtEl>
                                          <p:spTgt spid="57"/>
                                        </p:tgtEl>
                                        <p:attrNameLst>
                                          <p:attrName>ppt_x</p:attrName>
                                        </p:attrNameLst>
                                      </p:cBhvr>
                                      <p:tavLst>
                                        <p:tav tm="0">
                                          <p:val>
                                            <p:strVal val="#ppt_x"/>
                                          </p:val>
                                        </p:tav>
                                        <p:tav tm="100000">
                                          <p:val>
                                            <p:strVal val="#ppt_x"/>
                                          </p:val>
                                        </p:tav>
                                      </p:tavLst>
                                    </p:anim>
                                    <p:anim calcmode="lin" valueType="num">
                                      <p:cBhvr>
                                        <p:cTn id="115" dur="250" fill="hold"/>
                                        <p:tgtEl>
                                          <p:spTgt spid="5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50"/>
                                        <p:tgtEl>
                                          <p:spTgt spid="58"/>
                                        </p:tgtEl>
                                      </p:cBhvr>
                                    </p:animEffect>
                                    <p:anim calcmode="lin" valueType="num">
                                      <p:cBhvr>
                                        <p:cTn id="120" dur="250" fill="hold"/>
                                        <p:tgtEl>
                                          <p:spTgt spid="58"/>
                                        </p:tgtEl>
                                        <p:attrNameLst>
                                          <p:attrName>ppt_x</p:attrName>
                                        </p:attrNameLst>
                                      </p:cBhvr>
                                      <p:tavLst>
                                        <p:tav tm="0">
                                          <p:val>
                                            <p:strVal val="#ppt_x"/>
                                          </p:val>
                                        </p:tav>
                                        <p:tav tm="100000">
                                          <p:val>
                                            <p:strVal val="#ppt_x"/>
                                          </p:val>
                                        </p:tav>
                                      </p:tavLst>
                                    </p:anim>
                                    <p:anim calcmode="lin" valueType="num">
                                      <p:cBhvr>
                                        <p:cTn id="121" dur="250" fill="hold"/>
                                        <p:tgtEl>
                                          <p:spTgt spid="5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59"/>
                                        </p:tgtEl>
                                        <p:attrNameLst>
                                          <p:attrName>style.visibility</p:attrName>
                                        </p:attrNameLst>
                                      </p:cBhvr>
                                      <p:to>
                                        <p:strVal val="visible"/>
                                      </p:to>
                                    </p:set>
                                    <p:animEffect transition="in" filter="fade">
                                      <p:cBhvr>
                                        <p:cTn id="125" dur="250"/>
                                        <p:tgtEl>
                                          <p:spTgt spid="59"/>
                                        </p:tgtEl>
                                      </p:cBhvr>
                                    </p:animEffect>
                                    <p:anim calcmode="lin" valueType="num">
                                      <p:cBhvr>
                                        <p:cTn id="126" dur="250" fill="hold"/>
                                        <p:tgtEl>
                                          <p:spTgt spid="59"/>
                                        </p:tgtEl>
                                        <p:attrNameLst>
                                          <p:attrName>ppt_x</p:attrName>
                                        </p:attrNameLst>
                                      </p:cBhvr>
                                      <p:tavLst>
                                        <p:tav tm="0">
                                          <p:val>
                                            <p:strVal val="#ppt_x"/>
                                          </p:val>
                                        </p:tav>
                                        <p:tav tm="100000">
                                          <p:val>
                                            <p:strVal val="#ppt_x"/>
                                          </p:val>
                                        </p:tav>
                                      </p:tavLst>
                                    </p:anim>
                                    <p:anim calcmode="lin" valueType="num">
                                      <p:cBhvr>
                                        <p:cTn id="127" dur="250" fill="hold"/>
                                        <p:tgtEl>
                                          <p:spTgt spid="59"/>
                                        </p:tgtEl>
                                        <p:attrNameLst>
                                          <p:attrName>ppt_y</p:attrName>
                                        </p:attrNameLst>
                                      </p:cBhvr>
                                      <p:tavLst>
                                        <p:tav tm="0">
                                          <p:val>
                                            <p:strVal val="#ppt_y+.1"/>
                                          </p:val>
                                        </p:tav>
                                        <p:tav tm="100000">
                                          <p:val>
                                            <p:strVal val="#ppt_y"/>
                                          </p:val>
                                        </p:tav>
                                      </p:tavLst>
                                    </p:anim>
                                  </p:childTnLst>
                                </p:cTn>
                              </p:par>
                            </p:childTnLst>
                          </p:cTn>
                        </p:par>
                        <p:par>
                          <p:cTn id="128" fill="hold">
                            <p:stCondLst>
                              <p:cond delay="5500"/>
                            </p:stCondLst>
                            <p:childTnLst>
                              <p:par>
                                <p:cTn id="129" presetID="42" presetClass="entr" presetSubtype="0" fill="hold"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250"/>
                                        <p:tgtEl>
                                          <p:spTgt spid="60"/>
                                        </p:tgtEl>
                                      </p:cBhvr>
                                    </p:animEffect>
                                    <p:anim calcmode="lin" valueType="num">
                                      <p:cBhvr>
                                        <p:cTn id="132" dur="250" fill="hold"/>
                                        <p:tgtEl>
                                          <p:spTgt spid="60"/>
                                        </p:tgtEl>
                                        <p:attrNameLst>
                                          <p:attrName>ppt_x</p:attrName>
                                        </p:attrNameLst>
                                      </p:cBhvr>
                                      <p:tavLst>
                                        <p:tav tm="0">
                                          <p:val>
                                            <p:strVal val="#ppt_x"/>
                                          </p:val>
                                        </p:tav>
                                        <p:tav tm="100000">
                                          <p:val>
                                            <p:strVal val="#ppt_x"/>
                                          </p:val>
                                        </p:tav>
                                      </p:tavLst>
                                    </p:anim>
                                    <p:anim calcmode="lin" valueType="num">
                                      <p:cBhvr>
                                        <p:cTn id="133" dur="250" fill="hold"/>
                                        <p:tgtEl>
                                          <p:spTgt spid="60"/>
                                        </p:tgtEl>
                                        <p:attrNameLst>
                                          <p:attrName>ppt_y</p:attrName>
                                        </p:attrNameLst>
                                      </p:cBhvr>
                                      <p:tavLst>
                                        <p:tav tm="0">
                                          <p:val>
                                            <p:strVal val="#ppt_y+.1"/>
                                          </p:val>
                                        </p:tav>
                                        <p:tav tm="100000">
                                          <p:val>
                                            <p:strVal val="#ppt_y"/>
                                          </p:val>
                                        </p:tav>
                                      </p:tavLst>
                                    </p:anim>
                                  </p:childTnLst>
                                </p:cTn>
                              </p:par>
                            </p:childTnLst>
                          </p:cTn>
                        </p:par>
                        <p:par>
                          <p:cTn id="134" fill="hold">
                            <p:stCondLst>
                              <p:cond delay="5750"/>
                            </p:stCondLst>
                            <p:childTnLst>
                              <p:par>
                                <p:cTn id="135" presetID="42" presetClass="entr" presetSubtype="0" fill="hold"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fade">
                                      <p:cBhvr>
                                        <p:cTn id="137" dur="250"/>
                                        <p:tgtEl>
                                          <p:spTgt spid="61"/>
                                        </p:tgtEl>
                                      </p:cBhvr>
                                    </p:animEffect>
                                    <p:anim calcmode="lin" valueType="num">
                                      <p:cBhvr>
                                        <p:cTn id="138" dur="250" fill="hold"/>
                                        <p:tgtEl>
                                          <p:spTgt spid="61"/>
                                        </p:tgtEl>
                                        <p:attrNameLst>
                                          <p:attrName>ppt_x</p:attrName>
                                        </p:attrNameLst>
                                      </p:cBhvr>
                                      <p:tavLst>
                                        <p:tav tm="0">
                                          <p:val>
                                            <p:strVal val="#ppt_x"/>
                                          </p:val>
                                        </p:tav>
                                        <p:tav tm="100000">
                                          <p:val>
                                            <p:strVal val="#ppt_x"/>
                                          </p:val>
                                        </p:tav>
                                      </p:tavLst>
                                    </p:anim>
                                    <p:anim calcmode="lin" valueType="num">
                                      <p:cBhvr>
                                        <p:cTn id="139" dur="250" fill="hold"/>
                                        <p:tgtEl>
                                          <p:spTgt spid="61"/>
                                        </p:tgtEl>
                                        <p:attrNameLst>
                                          <p:attrName>ppt_y</p:attrName>
                                        </p:attrNameLst>
                                      </p:cBhvr>
                                      <p:tavLst>
                                        <p:tav tm="0">
                                          <p:val>
                                            <p:strVal val="#ppt_y+.1"/>
                                          </p:val>
                                        </p:tav>
                                        <p:tav tm="100000">
                                          <p:val>
                                            <p:strVal val="#ppt_y"/>
                                          </p:val>
                                        </p:tav>
                                      </p:tavLst>
                                    </p:anim>
                                  </p:childTnLst>
                                </p:cTn>
                              </p:par>
                            </p:childTnLst>
                          </p:cTn>
                        </p:par>
                        <p:par>
                          <p:cTn id="140" fill="hold">
                            <p:stCondLst>
                              <p:cond delay="6000"/>
                            </p:stCondLst>
                            <p:childTnLst>
                              <p:par>
                                <p:cTn id="141" presetID="42" presetClass="entr" presetSubtype="0" fill="hold"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fade">
                                      <p:cBhvr>
                                        <p:cTn id="143" dur="250"/>
                                        <p:tgtEl>
                                          <p:spTgt spid="62"/>
                                        </p:tgtEl>
                                      </p:cBhvr>
                                    </p:animEffect>
                                    <p:anim calcmode="lin" valueType="num">
                                      <p:cBhvr>
                                        <p:cTn id="144" dur="250" fill="hold"/>
                                        <p:tgtEl>
                                          <p:spTgt spid="62"/>
                                        </p:tgtEl>
                                        <p:attrNameLst>
                                          <p:attrName>ppt_x</p:attrName>
                                        </p:attrNameLst>
                                      </p:cBhvr>
                                      <p:tavLst>
                                        <p:tav tm="0">
                                          <p:val>
                                            <p:strVal val="#ppt_x"/>
                                          </p:val>
                                        </p:tav>
                                        <p:tav tm="100000">
                                          <p:val>
                                            <p:strVal val="#ppt_x"/>
                                          </p:val>
                                        </p:tav>
                                      </p:tavLst>
                                    </p:anim>
                                    <p:anim calcmode="lin" valueType="num">
                                      <p:cBhvr>
                                        <p:cTn id="145" dur="25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p:bldP spid="44" grpId="0"/>
      <p:bldP spid="45" grpId="0" animBg="1"/>
      <p:bldP spid="46" grpId="0" animBg="1"/>
      <p:bldP spid="47" grpId="0" animBg="1"/>
      <p:bldP spid="48" grpId="0"/>
      <p:bldP spid="49" grpId="0"/>
      <p:bldP spid="50" grpId="0" animBg="1"/>
      <p:bldP spid="51" grpId="0" animBg="1"/>
      <p:bldP spid="52" grpId="0" animBg="1"/>
      <p:bldP spid="53" grpId="0"/>
      <p:bldP spid="54" grpId="0"/>
      <p:bldP spid="55" grpId="0" animBg="1"/>
      <p:bldP spid="56" grpId="0" animBg="1"/>
      <p:bldP spid="57" grpId="0" animBg="1"/>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59904" y="2282349"/>
            <a:ext cx="11262030" cy="3428173"/>
            <a:chOff x="855400" y="1347614"/>
            <a:chExt cx="7498015" cy="2282403"/>
          </a:xfrm>
        </p:grpSpPr>
        <p:grpSp>
          <p:nvGrpSpPr>
            <p:cNvPr id="6" name="组合 5"/>
            <p:cNvGrpSpPr/>
            <p:nvPr/>
          </p:nvGrpSpPr>
          <p:grpSpPr>
            <a:xfrm>
              <a:off x="967190" y="1347614"/>
              <a:ext cx="1439180" cy="1278500"/>
              <a:chOff x="967190" y="1347614"/>
              <a:chExt cx="1439180" cy="1278500"/>
            </a:xfrm>
          </p:grpSpPr>
          <p:sp>
            <p:nvSpPr>
              <p:cNvPr id="7" name="椭圆 6"/>
              <p:cNvSpPr/>
              <p:nvPr/>
            </p:nvSpPr>
            <p:spPr>
              <a:xfrm>
                <a:off x="1127870" y="1347614"/>
                <a:ext cx="1278500" cy="1278500"/>
              </a:xfrm>
              <a:prstGeom prst="ellipse">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67190" y="1347614"/>
                <a:ext cx="432048" cy="432048"/>
              </a:xfrm>
              <a:prstGeom prst="ellipse">
                <a:avLst/>
              </a:prstGeom>
              <a:solidFill>
                <a:schemeClr val="tx2">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grpSp>
            <p:nvGrpSpPr>
              <p:cNvPr id="9" name="组合 8"/>
              <p:cNvGrpSpPr/>
              <p:nvPr/>
            </p:nvGrpSpPr>
            <p:grpSpPr>
              <a:xfrm>
                <a:off x="1519470" y="1713814"/>
                <a:ext cx="495300" cy="546100"/>
                <a:chOff x="1917700" y="530225"/>
                <a:chExt cx="495300" cy="546100"/>
              </a:xfrm>
            </p:grpSpPr>
            <p:sp>
              <p:nvSpPr>
                <p:cNvPr id="10"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2983414" y="1347614"/>
              <a:ext cx="1439180" cy="1278500"/>
              <a:chOff x="2983414" y="1347614"/>
              <a:chExt cx="1439180" cy="1278500"/>
            </a:xfrm>
          </p:grpSpPr>
          <p:sp>
            <p:nvSpPr>
              <p:cNvPr id="13" name="椭圆 12"/>
              <p:cNvSpPr/>
              <p:nvPr/>
            </p:nvSpPr>
            <p:spPr>
              <a:xfrm>
                <a:off x="3144094" y="1347614"/>
                <a:ext cx="1278500" cy="1278500"/>
              </a:xfrm>
              <a:prstGeom prst="ellipse">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983414" y="1347614"/>
                <a:ext cx="1048122" cy="891663"/>
                <a:chOff x="2983414" y="1347614"/>
                <a:chExt cx="1048122" cy="891663"/>
              </a:xfrm>
            </p:grpSpPr>
            <p:sp>
              <p:nvSpPr>
                <p:cNvPr id="15" name="椭圆 14"/>
                <p:cNvSpPr/>
                <p:nvPr/>
              </p:nvSpPr>
              <p:spPr>
                <a:xfrm>
                  <a:off x="2983414" y="1347614"/>
                  <a:ext cx="432048" cy="432048"/>
                </a:xfrm>
                <a:prstGeom prst="ellipse">
                  <a:avLst/>
                </a:prstGeom>
                <a:solidFill>
                  <a:schemeClr val="tx2">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grpSp>
              <p:nvGrpSpPr>
                <p:cNvPr id="16" name="组合 15"/>
                <p:cNvGrpSpPr/>
                <p:nvPr/>
              </p:nvGrpSpPr>
              <p:grpSpPr>
                <a:xfrm>
                  <a:off x="3604498" y="1696352"/>
                  <a:ext cx="427038" cy="542925"/>
                  <a:chOff x="3290888" y="533400"/>
                  <a:chExt cx="427038" cy="542925"/>
                </a:xfrm>
              </p:grpSpPr>
              <p:sp>
                <p:nvSpPr>
                  <p:cNvPr id="17"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9" name="组合 18"/>
            <p:cNvGrpSpPr/>
            <p:nvPr/>
          </p:nvGrpSpPr>
          <p:grpSpPr>
            <a:xfrm>
              <a:off x="4775916" y="1347614"/>
              <a:ext cx="1439180" cy="1278500"/>
              <a:chOff x="4775916" y="1347614"/>
              <a:chExt cx="1439180" cy="1278500"/>
            </a:xfrm>
          </p:grpSpPr>
          <p:sp>
            <p:nvSpPr>
              <p:cNvPr id="20" name="椭圆 19"/>
              <p:cNvSpPr/>
              <p:nvPr/>
            </p:nvSpPr>
            <p:spPr>
              <a:xfrm>
                <a:off x="4936596" y="1347614"/>
                <a:ext cx="1278500" cy="1278500"/>
              </a:xfrm>
              <a:prstGeom prst="ellipse">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75916" y="1347614"/>
                <a:ext cx="432048" cy="432048"/>
              </a:xfrm>
              <a:prstGeom prst="ellipse">
                <a:avLst/>
              </a:prstGeom>
              <a:solidFill>
                <a:schemeClr val="tx2">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t>
                </a:r>
                <a:endParaRPr lang="zh-CN" altLang="en-US" dirty="0"/>
              </a:p>
            </p:txBody>
          </p:sp>
          <p:sp>
            <p:nvSpPr>
              <p:cNvPr id="22" name="Freeform 97"/>
              <p:cNvSpPr>
                <a:spLocks/>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48372" y="1347614"/>
              <a:ext cx="1439180" cy="1278500"/>
              <a:chOff x="6548372" y="1347614"/>
              <a:chExt cx="1439180" cy="1278500"/>
            </a:xfrm>
          </p:grpSpPr>
          <p:sp>
            <p:nvSpPr>
              <p:cNvPr id="24" name="椭圆 23"/>
              <p:cNvSpPr/>
              <p:nvPr/>
            </p:nvSpPr>
            <p:spPr>
              <a:xfrm>
                <a:off x="6709052" y="1347614"/>
                <a:ext cx="1278500" cy="1278500"/>
              </a:xfrm>
              <a:prstGeom prst="ellipse">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48372" y="1347614"/>
                <a:ext cx="432048" cy="432048"/>
              </a:xfrm>
              <a:prstGeom prst="ellipse">
                <a:avLst/>
              </a:prstGeom>
              <a:solidFill>
                <a:schemeClr val="tx2">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t>
                </a:r>
                <a:endParaRPr lang="zh-CN" altLang="en-US" dirty="0"/>
              </a:p>
            </p:txBody>
          </p:sp>
          <p:sp>
            <p:nvSpPr>
              <p:cNvPr id="26"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855400" y="2778246"/>
              <a:ext cx="1823439" cy="851771"/>
              <a:chOff x="855400" y="2778246"/>
              <a:chExt cx="1823439" cy="851771"/>
            </a:xfrm>
          </p:grpSpPr>
          <p:sp>
            <p:nvSpPr>
              <p:cNvPr id="28" name="TextBox 27"/>
              <p:cNvSpPr txBox="1"/>
              <p:nvPr/>
            </p:nvSpPr>
            <p:spPr>
              <a:xfrm>
                <a:off x="891437" y="2778246"/>
                <a:ext cx="1751366" cy="266385"/>
              </a:xfrm>
              <a:prstGeom prst="rect">
                <a:avLst/>
              </a:prstGeom>
              <a:noFill/>
            </p:spPr>
            <p:txBody>
              <a:bodyPr wrap="square" rtlCol="0">
                <a:spAutoFit/>
              </a:bodyPr>
              <a:lstStyle/>
              <a:p>
                <a:pPr algn="ctr"/>
                <a:r>
                  <a:rPr lang="en-US" altLang="zh-CN" sz="2000" b="1" dirty="0">
                    <a:solidFill>
                      <a:schemeClr val="bg1">
                        <a:lumMod val="50000"/>
                      </a:schemeClr>
                    </a:solidFill>
                  </a:rPr>
                  <a:t>TEXT  HERE</a:t>
                </a:r>
                <a:endParaRPr lang="zh-CN" altLang="en-US" sz="2000" b="1" dirty="0">
                  <a:solidFill>
                    <a:schemeClr val="bg1">
                      <a:lumMod val="50000"/>
                    </a:schemeClr>
                  </a:solidFill>
                </a:endParaRPr>
              </a:p>
            </p:txBody>
          </p:sp>
          <p:sp>
            <p:nvSpPr>
              <p:cNvPr id="29" name="TextBox 28"/>
              <p:cNvSpPr txBox="1"/>
              <p:nvPr/>
            </p:nvSpPr>
            <p:spPr>
              <a:xfrm>
                <a:off x="855400" y="3160471"/>
                <a:ext cx="1823439" cy="469546"/>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a:t>
                </a:r>
                <a:endParaRPr lang="zh-CN" altLang="en-US" sz="1400" dirty="0">
                  <a:solidFill>
                    <a:schemeClr val="bg1">
                      <a:lumMod val="50000"/>
                    </a:schemeClr>
                  </a:solidFill>
                </a:endParaRPr>
              </a:p>
            </p:txBody>
          </p:sp>
        </p:grpSp>
        <p:grpSp>
          <p:nvGrpSpPr>
            <p:cNvPr id="30" name="组合 29"/>
            <p:cNvGrpSpPr/>
            <p:nvPr/>
          </p:nvGrpSpPr>
          <p:grpSpPr>
            <a:xfrm>
              <a:off x="2871624" y="2778246"/>
              <a:ext cx="1823439" cy="851771"/>
              <a:chOff x="2871624" y="2778246"/>
              <a:chExt cx="1823439" cy="851771"/>
            </a:xfrm>
          </p:grpSpPr>
          <p:sp>
            <p:nvSpPr>
              <p:cNvPr id="31" name="TextBox 30"/>
              <p:cNvSpPr txBox="1"/>
              <p:nvPr/>
            </p:nvSpPr>
            <p:spPr>
              <a:xfrm>
                <a:off x="2907661" y="2778246"/>
                <a:ext cx="1751366" cy="266385"/>
              </a:xfrm>
              <a:prstGeom prst="rect">
                <a:avLst/>
              </a:prstGeom>
              <a:noFill/>
            </p:spPr>
            <p:txBody>
              <a:bodyPr wrap="square" rtlCol="0">
                <a:spAutoFit/>
              </a:bodyPr>
              <a:lstStyle/>
              <a:p>
                <a:pPr algn="ctr"/>
                <a:r>
                  <a:rPr lang="en-US" altLang="zh-CN" sz="2000" b="1" dirty="0">
                    <a:solidFill>
                      <a:schemeClr val="bg1">
                        <a:lumMod val="50000"/>
                      </a:schemeClr>
                    </a:solidFill>
                  </a:rPr>
                  <a:t>TEXT  HERE</a:t>
                </a:r>
                <a:endParaRPr lang="zh-CN" altLang="en-US" sz="2000" b="1" dirty="0">
                  <a:solidFill>
                    <a:schemeClr val="bg1">
                      <a:lumMod val="50000"/>
                    </a:schemeClr>
                  </a:solidFill>
                </a:endParaRPr>
              </a:p>
            </p:txBody>
          </p:sp>
          <p:sp>
            <p:nvSpPr>
              <p:cNvPr id="32" name="TextBox 31"/>
              <p:cNvSpPr txBox="1"/>
              <p:nvPr/>
            </p:nvSpPr>
            <p:spPr>
              <a:xfrm>
                <a:off x="2871624" y="3160471"/>
                <a:ext cx="1823439" cy="469546"/>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a:t>
                </a:r>
                <a:endParaRPr lang="zh-CN" altLang="en-US" sz="1400" dirty="0">
                  <a:solidFill>
                    <a:schemeClr val="bg1">
                      <a:lumMod val="50000"/>
                    </a:schemeClr>
                  </a:solidFill>
                </a:endParaRPr>
              </a:p>
            </p:txBody>
          </p:sp>
        </p:grpSp>
        <p:grpSp>
          <p:nvGrpSpPr>
            <p:cNvPr id="33" name="组合 32"/>
            <p:cNvGrpSpPr/>
            <p:nvPr/>
          </p:nvGrpSpPr>
          <p:grpSpPr>
            <a:xfrm>
              <a:off x="4706537" y="2778246"/>
              <a:ext cx="1823439" cy="851771"/>
              <a:chOff x="4706537" y="2778246"/>
              <a:chExt cx="1823439" cy="851771"/>
            </a:xfrm>
          </p:grpSpPr>
          <p:sp>
            <p:nvSpPr>
              <p:cNvPr id="34" name="TextBox 33"/>
              <p:cNvSpPr txBox="1"/>
              <p:nvPr/>
            </p:nvSpPr>
            <p:spPr>
              <a:xfrm>
                <a:off x="4742574" y="2778246"/>
                <a:ext cx="1751366" cy="266385"/>
              </a:xfrm>
              <a:prstGeom prst="rect">
                <a:avLst/>
              </a:prstGeom>
              <a:noFill/>
            </p:spPr>
            <p:txBody>
              <a:bodyPr wrap="square" rtlCol="0">
                <a:spAutoFit/>
              </a:bodyPr>
              <a:lstStyle/>
              <a:p>
                <a:pPr algn="ctr"/>
                <a:r>
                  <a:rPr lang="en-US" altLang="zh-CN" sz="2000" b="1" dirty="0">
                    <a:solidFill>
                      <a:schemeClr val="bg1">
                        <a:lumMod val="50000"/>
                      </a:schemeClr>
                    </a:solidFill>
                  </a:rPr>
                  <a:t>TEXT  HERE</a:t>
                </a:r>
                <a:endParaRPr lang="zh-CN" altLang="en-US" sz="2000" b="1" dirty="0">
                  <a:solidFill>
                    <a:schemeClr val="bg1">
                      <a:lumMod val="50000"/>
                    </a:schemeClr>
                  </a:solidFill>
                </a:endParaRPr>
              </a:p>
            </p:txBody>
          </p:sp>
          <p:sp>
            <p:nvSpPr>
              <p:cNvPr id="35" name="TextBox 34"/>
              <p:cNvSpPr txBox="1"/>
              <p:nvPr/>
            </p:nvSpPr>
            <p:spPr>
              <a:xfrm>
                <a:off x="4706537" y="3160471"/>
                <a:ext cx="1823439" cy="469546"/>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a:t>
                </a:r>
                <a:endParaRPr lang="zh-CN" altLang="en-US" sz="1400" dirty="0">
                  <a:solidFill>
                    <a:schemeClr val="bg1">
                      <a:lumMod val="50000"/>
                    </a:schemeClr>
                  </a:solidFill>
                </a:endParaRPr>
              </a:p>
            </p:txBody>
          </p:sp>
        </p:grpSp>
        <p:grpSp>
          <p:nvGrpSpPr>
            <p:cNvPr id="36" name="组合 35"/>
            <p:cNvGrpSpPr/>
            <p:nvPr/>
          </p:nvGrpSpPr>
          <p:grpSpPr>
            <a:xfrm>
              <a:off x="6529976" y="2778246"/>
              <a:ext cx="1823439" cy="851771"/>
              <a:chOff x="6529976" y="2778246"/>
              <a:chExt cx="1823439" cy="851771"/>
            </a:xfrm>
          </p:grpSpPr>
          <p:sp>
            <p:nvSpPr>
              <p:cNvPr id="37" name="TextBox 36"/>
              <p:cNvSpPr txBox="1"/>
              <p:nvPr/>
            </p:nvSpPr>
            <p:spPr>
              <a:xfrm>
                <a:off x="6566013" y="2778246"/>
                <a:ext cx="1751366" cy="266385"/>
              </a:xfrm>
              <a:prstGeom prst="rect">
                <a:avLst/>
              </a:prstGeom>
              <a:noFill/>
            </p:spPr>
            <p:txBody>
              <a:bodyPr wrap="square" rtlCol="0">
                <a:spAutoFit/>
              </a:bodyPr>
              <a:lstStyle/>
              <a:p>
                <a:pPr algn="ctr"/>
                <a:r>
                  <a:rPr lang="en-US" altLang="zh-CN" sz="2000" b="1" dirty="0">
                    <a:solidFill>
                      <a:schemeClr val="bg1">
                        <a:lumMod val="50000"/>
                      </a:schemeClr>
                    </a:solidFill>
                  </a:rPr>
                  <a:t>TEXT  HERE</a:t>
                </a:r>
                <a:endParaRPr lang="zh-CN" altLang="en-US" sz="2000" b="1" dirty="0">
                  <a:solidFill>
                    <a:schemeClr val="bg1">
                      <a:lumMod val="50000"/>
                    </a:schemeClr>
                  </a:solidFill>
                </a:endParaRPr>
              </a:p>
            </p:txBody>
          </p:sp>
          <p:sp>
            <p:nvSpPr>
              <p:cNvPr id="38" name="TextBox 37"/>
              <p:cNvSpPr txBox="1"/>
              <p:nvPr/>
            </p:nvSpPr>
            <p:spPr>
              <a:xfrm>
                <a:off x="6529976" y="3160471"/>
                <a:ext cx="1823439" cy="469546"/>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a:t>
                </a:r>
                <a:endParaRPr lang="zh-CN" altLang="en-US" sz="1400" dirty="0">
                  <a:solidFill>
                    <a:schemeClr val="bg1">
                      <a:lumMod val="50000"/>
                    </a:schemeClr>
                  </a:solidFill>
                </a:endParaRPr>
              </a:p>
            </p:txBody>
          </p:sp>
        </p:grpSp>
      </p:grpSp>
    </p:spTree>
    <p:extLst>
      <p:ext uri="{BB962C8B-B14F-4D97-AF65-F5344CB8AC3E}">
        <p14:creationId xmlns:p14="http://schemas.microsoft.com/office/powerpoint/2010/main" val="213666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88" y="4913086"/>
            <a:ext cx="12208101" cy="194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2"/>
          <p:cNvSpPr>
            <a:spLocks noChangeArrowheads="1"/>
          </p:cNvSpPr>
          <p:nvPr/>
        </p:nvSpPr>
        <p:spPr bwMode="auto">
          <a:xfrm>
            <a:off x="924164" y="1643758"/>
            <a:ext cx="10418026"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6600" b="1" dirty="0">
                <a:solidFill>
                  <a:schemeClr val="bg1"/>
                </a:solidFill>
                <a:latin typeface="微软雅黑" pitchFamily="34" charset="-122"/>
                <a:ea typeface="微软雅黑" pitchFamily="34" charset="-122"/>
              </a:rPr>
              <a:t>加入你的标题</a:t>
            </a:r>
            <a:endParaRPr lang="zh-CN" altLang="zh-CN" sz="6600" b="1" dirty="0">
              <a:solidFill>
                <a:schemeClr val="bg1"/>
              </a:solidFill>
              <a:latin typeface="微软雅黑" pitchFamily="34" charset="-122"/>
              <a:ea typeface="微软雅黑" pitchFamily="34" charset="-122"/>
            </a:endParaRPr>
          </a:p>
        </p:txBody>
      </p:sp>
      <p:sp>
        <p:nvSpPr>
          <p:cNvPr id="13" name="文本框 22"/>
          <p:cNvSpPr>
            <a:spLocks noChangeArrowheads="1"/>
          </p:cNvSpPr>
          <p:nvPr/>
        </p:nvSpPr>
        <p:spPr bwMode="auto">
          <a:xfrm>
            <a:off x="3272534" y="2934709"/>
            <a:ext cx="5797352"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3200" b="1" dirty="0">
                <a:solidFill>
                  <a:schemeClr val="bg1"/>
                </a:solidFill>
                <a:latin typeface="微软雅黑" pitchFamily="34" charset="-122"/>
                <a:ea typeface="微软雅黑" pitchFamily="34" charset="-122"/>
              </a:rPr>
              <a:t>加入你的文字描述和文案描</a:t>
            </a:r>
            <a:endParaRPr lang="zh-CN" altLang="zh-CN" sz="3200" b="1" dirty="0">
              <a:solidFill>
                <a:schemeClr val="bg1"/>
              </a:solidFill>
              <a:latin typeface="微软雅黑" pitchFamily="34" charset="-122"/>
              <a:ea typeface="微软雅黑" pitchFamily="34" charset="-122"/>
            </a:endParaRPr>
          </a:p>
        </p:txBody>
      </p:sp>
      <p:grpSp>
        <p:nvGrpSpPr>
          <p:cNvPr id="15" name="组合 14"/>
          <p:cNvGrpSpPr/>
          <p:nvPr/>
        </p:nvGrpSpPr>
        <p:grpSpPr>
          <a:xfrm>
            <a:off x="5257192" y="4392630"/>
            <a:ext cx="2080642" cy="1616283"/>
            <a:chOff x="2215144" y="982844"/>
            <a:chExt cx="1331179" cy="842780"/>
          </a:xfrm>
        </p:grpSpPr>
        <p:sp>
          <p:nvSpPr>
            <p:cNvPr id="16" name="平行四边形 15"/>
            <p:cNvSpPr/>
            <p:nvPr/>
          </p:nvSpPr>
          <p:spPr>
            <a:xfrm>
              <a:off x="2215144" y="982844"/>
              <a:ext cx="1120898" cy="842780"/>
            </a:xfrm>
            <a:prstGeom prst="parallelogram">
              <a:avLst>
                <a:gd name="adj" fmla="val 0"/>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7" name="文本框 9"/>
            <p:cNvSpPr txBox="1"/>
            <p:nvPr/>
          </p:nvSpPr>
          <p:spPr>
            <a:xfrm>
              <a:off x="2479524" y="1176682"/>
              <a:ext cx="1066799" cy="433308"/>
            </a:xfrm>
            <a:prstGeom prst="rect">
              <a:avLst/>
            </a:prstGeom>
            <a:noFill/>
            <a:ln>
              <a:noFill/>
            </a:ln>
          </p:spPr>
          <p:txBody>
            <a:bodyPr wrap="square" rtlCol="0">
              <a:spAutoFit/>
            </a:bodyPr>
            <a:lstStyle/>
            <a:p>
              <a:r>
                <a:rPr lang="en-US" altLang="zh-CN" sz="4800" dirty="0">
                  <a:solidFill>
                    <a:schemeClr val="bg1"/>
                  </a:solidFill>
                  <a:latin typeface="Impact" panose="020B0806030902050204" pitchFamily="34" charset="0"/>
                </a:rPr>
                <a:t> 03</a:t>
              </a:r>
              <a:endParaRPr lang="zh-CN" altLang="en-US" sz="4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68601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750"/>
                                        <p:tgtEl>
                                          <p:spTgt spid="10"/>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1+#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1+#ppt_w/2"/>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bldLvl="0" autoUpdateAnimBg="0"/>
      <p:bldP spid="13"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73" name="图片占位符 47" descr="shutterstock_95792629.jpg"/>
          <p:cNvPicPr>
            <a:picLocks noChangeAspect="1"/>
          </p:cNvPicPr>
          <p:nvPr/>
        </p:nvPicPr>
        <p:blipFill>
          <a:blip r:embed="rId3" cstate="print"/>
          <a:srcRect l="6551" r="6551"/>
          <a:stretch>
            <a:fillRect/>
          </a:stretch>
        </p:blipFill>
        <p:spPr>
          <a:xfrm>
            <a:off x="914400" y="1666875"/>
            <a:ext cx="3286125" cy="2170113"/>
          </a:xfrm>
          <a:prstGeom prst="rect">
            <a:avLst/>
          </a:prstGeom>
        </p:spPr>
      </p:pic>
      <p:pic>
        <p:nvPicPr>
          <p:cNvPr id="74" name="图片占位符 48" descr="potera-raboty.jpg"/>
          <p:cNvPicPr>
            <a:picLocks noChangeAspect="1"/>
          </p:cNvPicPr>
          <p:nvPr/>
        </p:nvPicPr>
        <p:blipFill>
          <a:blip r:embed="rId4" cstate="print"/>
          <a:srcRect t="471" b="471"/>
          <a:stretch>
            <a:fillRect/>
          </a:stretch>
        </p:blipFill>
        <p:spPr>
          <a:xfrm>
            <a:off x="4452605" y="1666875"/>
            <a:ext cx="3286125" cy="2170113"/>
          </a:xfrm>
          <a:prstGeom prst="rect">
            <a:avLst/>
          </a:prstGeom>
        </p:spPr>
      </p:pic>
      <p:pic>
        <p:nvPicPr>
          <p:cNvPr id="75" name="图片占位符 49" descr="WPBM69MX.jpg"/>
          <p:cNvPicPr>
            <a:picLocks noChangeAspect="1"/>
          </p:cNvPicPr>
          <p:nvPr/>
        </p:nvPicPr>
        <p:blipFill>
          <a:blip r:embed="rId5" cstate="print"/>
          <a:srcRect t="5878" b="5878"/>
          <a:stretch>
            <a:fillRect/>
          </a:stretch>
        </p:blipFill>
        <p:spPr>
          <a:xfrm>
            <a:off x="7990810" y="1672567"/>
            <a:ext cx="3286125" cy="2170113"/>
          </a:xfrm>
          <a:prstGeom prst="rect">
            <a:avLst/>
          </a:prstGeom>
        </p:spPr>
      </p:pic>
      <p:sp>
        <p:nvSpPr>
          <p:cNvPr id="76" name="Rectangle 14"/>
          <p:cNvSpPr/>
          <p:nvPr/>
        </p:nvSpPr>
        <p:spPr>
          <a:xfrm>
            <a:off x="914400" y="3837098"/>
            <a:ext cx="3285460" cy="2398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15"/>
          <p:cNvSpPr/>
          <p:nvPr/>
        </p:nvSpPr>
        <p:spPr>
          <a:xfrm>
            <a:off x="4453270" y="3837097"/>
            <a:ext cx="3285460" cy="2398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16"/>
          <p:cNvSpPr/>
          <p:nvPr/>
        </p:nvSpPr>
        <p:spPr>
          <a:xfrm>
            <a:off x="7992140" y="3837099"/>
            <a:ext cx="3285460" cy="2398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2136181" y="3590878"/>
            <a:ext cx="841897" cy="246221"/>
          </a:xfrm>
          <a:prstGeom prst="rect">
            <a:avLst/>
          </a:prstGeom>
          <a:solidFill>
            <a:schemeClr val="tx2">
              <a:lumMod val="50000"/>
            </a:schemeClr>
          </a:solidFill>
        </p:spPr>
        <p:txBody>
          <a:bodyPr wrap="none" rtlCol="0">
            <a:spAutoFit/>
          </a:bodyPr>
          <a:lstStyle/>
          <a:p>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2014.08.08</a:t>
            </a:r>
          </a:p>
        </p:txBody>
      </p:sp>
      <p:sp>
        <p:nvSpPr>
          <p:cNvPr id="80" name="TextBox 79"/>
          <p:cNvSpPr txBox="1"/>
          <p:nvPr/>
        </p:nvSpPr>
        <p:spPr>
          <a:xfrm>
            <a:off x="5675051" y="3590878"/>
            <a:ext cx="841897" cy="246221"/>
          </a:xfrm>
          <a:prstGeom prst="rect">
            <a:avLst/>
          </a:prstGeom>
          <a:solidFill>
            <a:schemeClr val="tx2">
              <a:lumMod val="50000"/>
            </a:schemeClr>
          </a:solidFill>
        </p:spPr>
        <p:txBody>
          <a:bodyPr wrap="none" rtlCol="0">
            <a:spAutoFit/>
          </a:bodyPr>
          <a:lstStyle/>
          <a:p>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2014.08.08</a:t>
            </a:r>
          </a:p>
        </p:txBody>
      </p:sp>
      <p:sp>
        <p:nvSpPr>
          <p:cNvPr id="81" name="TextBox 80"/>
          <p:cNvSpPr txBox="1"/>
          <p:nvPr/>
        </p:nvSpPr>
        <p:spPr>
          <a:xfrm>
            <a:off x="9213921" y="3590878"/>
            <a:ext cx="841897" cy="246221"/>
          </a:xfrm>
          <a:prstGeom prst="rect">
            <a:avLst/>
          </a:prstGeom>
          <a:solidFill>
            <a:schemeClr val="tx2">
              <a:lumMod val="50000"/>
            </a:schemeClr>
          </a:solidFill>
        </p:spPr>
        <p:txBody>
          <a:bodyPr wrap="none" rtlCol="0">
            <a:spAutoFit/>
          </a:bodyPr>
          <a:lstStyle/>
          <a:p>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2014.08.08</a:t>
            </a:r>
          </a:p>
        </p:txBody>
      </p:sp>
      <p:sp>
        <p:nvSpPr>
          <p:cNvPr id="82" name="TextBox 81"/>
          <p:cNvSpPr txBox="1"/>
          <p:nvPr/>
        </p:nvSpPr>
        <p:spPr>
          <a:xfrm>
            <a:off x="1254642" y="4996204"/>
            <a:ext cx="2604977" cy="900246"/>
          </a:xfrm>
          <a:prstGeom prst="rect">
            <a:avLst/>
          </a:prstGeom>
          <a:noFill/>
        </p:spPr>
        <p:txBody>
          <a:bodyPr wrap="square" rtlCol="0">
            <a:spAutoFit/>
          </a:bodyPr>
          <a:lstStyle/>
          <a:p>
            <a:pPr algn="ct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p:txBody>
      </p:sp>
      <p:sp>
        <p:nvSpPr>
          <p:cNvPr id="83" name="TextBox 82"/>
          <p:cNvSpPr txBox="1"/>
          <p:nvPr/>
        </p:nvSpPr>
        <p:spPr>
          <a:xfrm>
            <a:off x="1769894" y="4108874"/>
            <a:ext cx="1574470" cy="338554"/>
          </a:xfrm>
          <a:prstGeom prst="rect">
            <a:avLst/>
          </a:prstGeom>
          <a:noFill/>
        </p:spPr>
        <p:txBody>
          <a:bodyPr wrap="none" rtlCol="0">
            <a:spAutoFit/>
          </a:bodyPr>
          <a:lstStyle/>
          <a:p>
            <a:pPr algn="ctr"/>
            <a:r>
              <a:rPr lang="en-US" sz="16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The Paper Cup</a:t>
            </a:r>
          </a:p>
        </p:txBody>
      </p:sp>
      <p:sp>
        <p:nvSpPr>
          <p:cNvPr id="84" name="Rectangle 27"/>
          <p:cNvSpPr/>
          <p:nvPr/>
        </p:nvSpPr>
        <p:spPr>
          <a:xfrm>
            <a:off x="4759615" y="3837097"/>
            <a:ext cx="3285460" cy="2398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29"/>
          <p:cNvGrpSpPr/>
          <p:nvPr/>
        </p:nvGrpSpPr>
        <p:grpSpPr>
          <a:xfrm>
            <a:off x="1808295" y="4554631"/>
            <a:ext cx="1536142" cy="338554"/>
            <a:chOff x="1786754" y="4538752"/>
            <a:chExt cx="1536142" cy="338554"/>
          </a:xfrm>
          <a:solidFill>
            <a:schemeClr val="tx2">
              <a:lumMod val="50000"/>
            </a:schemeClr>
          </a:solidFill>
        </p:grpSpPr>
        <p:sp>
          <p:nvSpPr>
            <p:cNvPr id="86" name="Rectangle 22"/>
            <p:cNvSpPr/>
            <p:nvPr/>
          </p:nvSpPr>
          <p:spPr>
            <a:xfrm>
              <a:off x="1786754"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87" name="Rectangle 23"/>
            <p:cNvSpPr/>
            <p:nvPr/>
          </p:nvSpPr>
          <p:spPr>
            <a:xfrm>
              <a:off x="2073327"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88" name="Rectangle 24"/>
            <p:cNvSpPr/>
            <p:nvPr/>
          </p:nvSpPr>
          <p:spPr>
            <a:xfrm>
              <a:off x="2359900" y="4538752"/>
              <a:ext cx="389850" cy="338554"/>
            </a:xfrm>
            <a:prstGeom prst="rect">
              <a:avLst/>
            </a:prstGeom>
            <a:grpFill/>
          </p:spPr>
          <p:txBody>
            <a:bodyPr wrap="none">
              <a:spAutoFit/>
            </a:bodyPr>
            <a:lstStyle/>
            <a:p>
              <a:r>
                <a:rPr lang="en-US" sz="1600" dirty="0">
                  <a:solidFill>
                    <a:schemeClr val="bg1"/>
                  </a:solidFill>
                  <a:latin typeface="FontAwesome" pitchFamily="2" charset="0"/>
                </a:rPr>
                <a:t></a:t>
              </a:r>
              <a:endParaRPr lang="en-US" sz="1600" dirty="0">
                <a:solidFill>
                  <a:schemeClr val="bg1"/>
                </a:solidFill>
              </a:endParaRPr>
            </a:p>
          </p:txBody>
        </p:sp>
        <p:sp>
          <p:nvSpPr>
            <p:cNvPr id="89" name="Rectangle 25"/>
            <p:cNvSpPr/>
            <p:nvPr/>
          </p:nvSpPr>
          <p:spPr>
            <a:xfrm>
              <a:off x="2646473" y="4538752"/>
              <a:ext cx="389850" cy="338554"/>
            </a:xfrm>
            <a:prstGeom prst="rect">
              <a:avLst/>
            </a:prstGeom>
            <a:grpFill/>
          </p:spPr>
          <p:txBody>
            <a:bodyPr wrap="none">
              <a:spAutoFit/>
            </a:bodyPr>
            <a:lstStyle/>
            <a:p>
              <a:r>
                <a:rPr lang="en-US" sz="1600" dirty="0">
                  <a:solidFill>
                    <a:schemeClr val="bg1">
                      <a:lumMod val="50000"/>
                    </a:schemeClr>
                  </a:solidFill>
                  <a:latin typeface="FontAwesome" pitchFamily="2" charset="0"/>
                </a:rPr>
                <a:t></a:t>
              </a:r>
              <a:endParaRPr lang="en-US" sz="1600" dirty="0">
                <a:solidFill>
                  <a:schemeClr val="bg1">
                    <a:lumMod val="50000"/>
                  </a:schemeClr>
                </a:solidFill>
              </a:endParaRPr>
            </a:p>
          </p:txBody>
        </p:sp>
        <p:sp>
          <p:nvSpPr>
            <p:cNvPr id="90" name="Rectangle 28"/>
            <p:cNvSpPr/>
            <p:nvPr/>
          </p:nvSpPr>
          <p:spPr>
            <a:xfrm>
              <a:off x="2933046"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grpSp>
      <p:sp>
        <p:nvSpPr>
          <p:cNvPr id="91" name="TextBox 90"/>
          <p:cNvSpPr txBox="1"/>
          <p:nvPr/>
        </p:nvSpPr>
        <p:spPr>
          <a:xfrm>
            <a:off x="4793511" y="4996204"/>
            <a:ext cx="2604977" cy="900246"/>
          </a:xfrm>
          <a:prstGeom prst="rect">
            <a:avLst/>
          </a:prstGeom>
          <a:noFill/>
        </p:spPr>
        <p:txBody>
          <a:bodyPr wrap="square" rtlCol="0">
            <a:spAutoFit/>
          </a:bodyPr>
          <a:lstStyle/>
          <a:p>
            <a:pPr algn="ct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p:txBody>
      </p:sp>
      <p:sp>
        <p:nvSpPr>
          <p:cNvPr id="92" name="TextBox 91"/>
          <p:cNvSpPr txBox="1"/>
          <p:nvPr/>
        </p:nvSpPr>
        <p:spPr>
          <a:xfrm>
            <a:off x="4943284" y="4108874"/>
            <a:ext cx="2305439" cy="338554"/>
          </a:xfrm>
          <a:prstGeom prst="rect">
            <a:avLst/>
          </a:prstGeom>
          <a:noFill/>
        </p:spPr>
        <p:txBody>
          <a:bodyPr wrap="none" rtlCol="0">
            <a:spAutoFit/>
          </a:bodyPr>
          <a:lstStyle/>
          <a:p>
            <a:pPr algn="ctr"/>
            <a:r>
              <a:rPr lang="en-US" sz="16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The Illustration Graphic</a:t>
            </a:r>
          </a:p>
        </p:txBody>
      </p:sp>
      <p:grpSp>
        <p:nvGrpSpPr>
          <p:cNvPr id="93" name="Group 32"/>
          <p:cNvGrpSpPr/>
          <p:nvPr/>
        </p:nvGrpSpPr>
        <p:grpSpPr>
          <a:xfrm>
            <a:off x="5347164" y="4554631"/>
            <a:ext cx="1536142" cy="338554"/>
            <a:chOff x="1786754" y="4538752"/>
            <a:chExt cx="1536142" cy="338554"/>
          </a:xfrm>
          <a:solidFill>
            <a:schemeClr val="tx2">
              <a:lumMod val="50000"/>
            </a:schemeClr>
          </a:solidFill>
        </p:grpSpPr>
        <p:sp>
          <p:nvSpPr>
            <p:cNvPr id="94" name="Rectangle 33"/>
            <p:cNvSpPr/>
            <p:nvPr/>
          </p:nvSpPr>
          <p:spPr>
            <a:xfrm>
              <a:off x="1786754"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95" name="Rectangle 34"/>
            <p:cNvSpPr/>
            <p:nvPr/>
          </p:nvSpPr>
          <p:spPr>
            <a:xfrm>
              <a:off x="2073327"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96" name="Rectangle 35"/>
            <p:cNvSpPr/>
            <p:nvPr/>
          </p:nvSpPr>
          <p:spPr>
            <a:xfrm>
              <a:off x="2359900"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97" name="Rectangle 36"/>
            <p:cNvSpPr/>
            <p:nvPr/>
          </p:nvSpPr>
          <p:spPr>
            <a:xfrm>
              <a:off x="2646473" y="4538752"/>
              <a:ext cx="389850" cy="338554"/>
            </a:xfrm>
            <a:prstGeom prst="rect">
              <a:avLst/>
            </a:prstGeom>
            <a:grpFill/>
          </p:spPr>
          <p:txBody>
            <a:bodyPr wrap="none">
              <a:spAutoFit/>
            </a:bodyPr>
            <a:lstStyle/>
            <a:p>
              <a:r>
                <a:rPr lang="en-US" sz="1600" dirty="0">
                  <a:solidFill>
                    <a:schemeClr val="bg1">
                      <a:lumMod val="50000"/>
                    </a:schemeClr>
                  </a:solidFill>
                  <a:latin typeface="FontAwesome" pitchFamily="2" charset="0"/>
                </a:rPr>
                <a:t></a:t>
              </a:r>
              <a:endParaRPr lang="en-US" sz="1600" dirty="0">
                <a:solidFill>
                  <a:schemeClr val="bg1">
                    <a:lumMod val="50000"/>
                  </a:schemeClr>
                </a:solidFill>
              </a:endParaRPr>
            </a:p>
          </p:txBody>
        </p:sp>
        <p:sp>
          <p:nvSpPr>
            <p:cNvPr id="98" name="Rectangle 37"/>
            <p:cNvSpPr/>
            <p:nvPr/>
          </p:nvSpPr>
          <p:spPr>
            <a:xfrm>
              <a:off x="2933046"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grpSp>
      <p:sp>
        <p:nvSpPr>
          <p:cNvPr id="99" name="TextBox 98"/>
          <p:cNvSpPr txBox="1"/>
          <p:nvPr/>
        </p:nvSpPr>
        <p:spPr>
          <a:xfrm>
            <a:off x="8342062" y="4990573"/>
            <a:ext cx="2604977" cy="900246"/>
          </a:xfrm>
          <a:prstGeom prst="rect">
            <a:avLst/>
          </a:prstGeom>
          <a:noFill/>
        </p:spPr>
        <p:txBody>
          <a:bodyPr wrap="square" rtlCol="0">
            <a:spAutoFit/>
          </a:bodyPr>
          <a:lstStyle/>
          <a:p>
            <a:pPr algn="ct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p:txBody>
      </p:sp>
      <p:sp>
        <p:nvSpPr>
          <p:cNvPr id="100" name="TextBox 99"/>
          <p:cNvSpPr txBox="1"/>
          <p:nvPr/>
        </p:nvSpPr>
        <p:spPr>
          <a:xfrm>
            <a:off x="8926244" y="4103243"/>
            <a:ext cx="1436612" cy="338554"/>
          </a:xfrm>
          <a:prstGeom prst="rect">
            <a:avLst/>
          </a:prstGeom>
          <a:noFill/>
        </p:spPr>
        <p:txBody>
          <a:bodyPr wrap="none" rtlCol="0">
            <a:spAutoFit/>
          </a:bodyPr>
          <a:lstStyle/>
          <a:p>
            <a:pPr algn="ctr"/>
            <a:r>
              <a:rPr lang="en-US" sz="16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Fashion Units</a:t>
            </a:r>
          </a:p>
        </p:txBody>
      </p:sp>
      <p:grpSp>
        <p:nvGrpSpPr>
          <p:cNvPr id="101" name="Group 40"/>
          <p:cNvGrpSpPr/>
          <p:nvPr/>
        </p:nvGrpSpPr>
        <p:grpSpPr>
          <a:xfrm>
            <a:off x="8895715" y="4549000"/>
            <a:ext cx="1536142" cy="338554"/>
            <a:chOff x="1786754" y="4538752"/>
            <a:chExt cx="1536142" cy="338554"/>
          </a:xfrm>
          <a:solidFill>
            <a:schemeClr val="tx2">
              <a:lumMod val="50000"/>
            </a:schemeClr>
          </a:solidFill>
        </p:grpSpPr>
        <p:sp>
          <p:nvSpPr>
            <p:cNvPr id="102" name="Rectangle 41"/>
            <p:cNvSpPr/>
            <p:nvPr/>
          </p:nvSpPr>
          <p:spPr>
            <a:xfrm>
              <a:off x="1786754"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103" name="Rectangle 42"/>
            <p:cNvSpPr/>
            <p:nvPr/>
          </p:nvSpPr>
          <p:spPr>
            <a:xfrm>
              <a:off x="2073327"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104" name="Rectangle 43"/>
            <p:cNvSpPr/>
            <p:nvPr/>
          </p:nvSpPr>
          <p:spPr>
            <a:xfrm>
              <a:off x="2359900"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105" name="Rectangle 44"/>
            <p:cNvSpPr/>
            <p:nvPr/>
          </p:nvSpPr>
          <p:spPr>
            <a:xfrm>
              <a:off x="2646473"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sp>
          <p:nvSpPr>
            <p:cNvPr id="106" name="Rectangle 45"/>
            <p:cNvSpPr/>
            <p:nvPr/>
          </p:nvSpPr>
          <p:spPr>
            <a:xfrm>
              <a:off x="2933046" y="4538752"/>
              <a:ext cx="389850" cy="338554"/>
            </a:xfrm>
            <a:prstGeom prst="rect">
              <a:avLst/>
            </a:prstGeom>
            <a:grpFill/>
          </p:spPr>
          <p:txBody>
            <a:bodyPr wrap="none">
              <a:spAutoFit/>
            </a:bodyPr>
            <a:lstStyle/>
            <a:p>
              <a:r>
                <a:rPr lang="en-US" sz="1600">
                  <a:solidFill>
                    <a:schemeClr val="bg1">
                      <a:lumMod val="50000"/>
                    </a:schemeClr>
                  </a:solidFill>
                  <a:latin typeface="FontAwesome" pitchFamily="2" charset="0"/>
                </a:rPr>
                <a:t></a:t>
              </a:r>
              <a:endParaRPr lang="en-US" sz="1600">
                <a:solidFill>
                  <a:schemeClr val="bg1">
                    <a:lumMod val="50000"/>
                  </a:schemeClr>
                </a:solidFill>
              </a:endParaRPr>
            </a:p>
          </p:txBody>
        </p:sp>
      </p:grpSp>
    </p:spTree>
    <p:extLst>
      <p:ext uri="{BB962C8B-B14F-4D97-AF65-F5344CB8AC3E}">
        <p14:creationId xmlns:p14="http://schemas.microsoft.com/office/powerpoint/2010/main" val="247632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250"/>
                                        <p:tgtEl>
                                          <p:spTgt spid="73"/>
                                        </p:tgtEl>
                                      </p:cBhvr>
                                    </p:animEffect>
                                    <p:anim calcmode="lin" valueType="num">
                                      <p:cBhvr>
                                        <p:cTn id="12" dur="250" fill="hold"/>
                                        <p:tgtEl>
                                          <p:spTgt spid="73"/>
                                        </p:tgtEl>
                                        <p:attrNameLst>
                                          <p:attrName>ppt_x</p:attrName>
                                        </p:attrNameLst>
                                      </p:cBhvr>
                                      <p:tavLst>
                                        <p:tav tm="0">
                                          <p:val>
                                            <p:strVal val="#ppt_x"/>
                                          </p:val>
                                        </p:tav>
                                        <p:tav tm="100000">
                                          <p:val>
                                            <p:strVal val="#ppt_x"/>
                                          </p:val>
                                        </p:tav>
                                      </p:tavLst>
                                    </p:anim>
                                    <p:anim calcmode="lin" valueType="num">
                                      <p:cBhvr>
                                        <p:cTn id="13" dur="250" fill="hold"/>
                                        <p:tgtEl>
                                          <p:spTgt spid="7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250"/>
                                        <p:tgtEl>
                                          <p:spTgt spid="74"/>
                                        </p:tgtEl>
                                      </p:cBhvr>
                                    </p:animEffect>
                                    <p:anim calcmode="lin" valueType="num">
                                      <p:cBhvr>
                                        <p:cTn id="18" dur="250" fill="hold"/>
                                        <p:tgtEl>
                                          <p:spTgt spid="74"/>
                                        </p:tgtEl>
                                        <p:attrNameLst>
                                          <p:attrName>ppt_x</p:attrName>
                                        </p:attrNameLst>
                                      </p:cBhvr>
                                      <p:tavLst>
                                        <p:tav tm="0">
                                          <p:val>
                                            <p:strVal val="#ppt_x"/>
                                          </p:val>
                                        </p:tav>
                                        <p:tav tm="100000">
                                          <p:val>
                                            <p:strVal val="#ppt_x"/>
                                          </p:val>
                                        </p:tav>
                                      </p:tavLst>
                                    </p:anim>
                                    <p:anim calcmode="lin" valueType="num">
                                      <p:cBhvr>
                                        <p:cTn id="19" dur="25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250"/>
                                        <p:tgtEl>
                                          <p:spTgt spid="75"/>
                                        </p:tgtEl>
                                      </p:cBhvr>
                                    </p:animEffect>
                                    <p:anim calcmode="lin" valueType="num">
                                      <p:cBhvr>
                                        <p:cTn id="24" dur="250" fill="hold"/>
                                        <p:tgtEl>
                                          <p:spTgt spid="75"/>
                                        </p:tgtEl>
                                        <p:attrNameLst>
                                          <p:attrName>ppt_x</p:attrName>
                                        </p:attrNameLst>
                                      </p:cBhvr>
                                      <p:tavLst>
                                        <p:tav tm="0">
                                          <p:val>
                                            <p:strVal val="#ppt_x"/>
                                          </p:val>
                                        </p:tav>
                                        <p:tav tm="100000">
                                          <p:val>
                                            <p:strVal val="#ppt_x"/>
                                          </p:val>
                                        </p:tav>
                                      </p:tavLst>
                                    </p:anim>
                                    <p:anim calcmode="lin" valueType="num">
                                      <p:cBhvr>
                                        <p:cTn id="25" dur="250" fill="hold"/>
                                        <p:tgtEl>
                                          <p:spTgt spid="75"/>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250"/>
                                        <p:tgtEl>
                                          <p:spTgt spid="76"/>
                                        </p:tgtEl>
                                      </p:cBhvr>
                                    </p:animEffect>
                                    <p:anim calcmode="lin" valueType="num">
                                      <p:cBhvr>
                                        <p:cTn id="30" dur="250" fill="hold"/>
                                        <p:tgtEl>
                                          <p:spTgt spid="76"/>
                                        </p:tgtEl>
                                        <p:attrNameLst>
                                          <p:attrName>ppt_x</p:attrName>
                                        </p:attrNameLst>
                                      </p:cBhvr>
                                      <p:tavLst>
                                        <p:tav tm="0">
                                          <p:val>
                                            <p:strVal val="#ppt_x"/>
                                          </p:val>
                                        </p:tav>
                                        <p:tav tm="100000">
                                          <p:val>
                                            <p:strVal val="#ppt_x"/>
                                          </p:val>
                                        </p:tav>
                                      </p:tavLst>
                                    </p:anim>
                                    <p:anim calcmode="lin" valueType="num">
                                      <p:cBhvr>
                                        <p:cTn id="31" dur="250" fill="hold"/>
                                        <p:tgtEl>
                                          <p:spTgt spid="76"/>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250"/>
                                        <p:tgtEl>
                                          <p:spTgt spid="77"/>
                                        </p:tgtEl>
                                      </p:cBhvr>
                                    </p:animEffect>
                                    <p:anim calcmode="lin" valueType="num">
                                      <p:cBhvr>
                                        <p:cTn id="36" dur="250" fill="hold"/>
                                        <p:tgtEl>
                                          <p:spTgt spid="77"/>
                                        </p:tgtEl>
                                        <p:attrNameLst>
                                          <p:attrName>ppt_x</p:attrName>
                                        </p:attrNameLst>
                                      </p:cBhvr>
                                      <p:tavLst>
                                        <p:tav tm="0">
                                          <p:val>
                                            <p:strVal val="#ppt_x"/>
                                          </p:val>
                                        </p:tav>
                                        <p:tav tm="100000">
                                          <p:val>
                                            <p:strVal val="#ppt_x"/>
                                          </p:val>
                                        </p:tav>
                                      </p:tavLst>
                                    </p:anim>
                                    <p:anim calcmode="lin" valueType="num">
                                      <p:cBhvr>
                                        <p:cTn id="37" dur="250" fill="hold"/>
                                        <p:tgtEl>
                                          <p:spTgt spid="77"/>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250"/>
                                        <p:tgtEl>
                                          <p:spTgt spid="78"/>
                                        </p:tgtEl>
                                      </p:cBhvr>
                                    </p:animEffect>
                                    <p:anim calcmode="lin" valueType="num">
                                      <p:cBhvr>
                                        <p:cTn id="42" dur="250" fill="hold"/>
                                        <p:tgtEl>
                                          <p:spTgt spid="78"/>
                                        </p:tgtEl>
                                        <p:attrNameLst>
                                          <p:attrName>ppt_x</p:attrName>
                                        </p:attrNameLst>
                                      </p:cBhvr>
                                      <p:tavLst>
                                        <p:tav tm="0">
                                          <p:val>
                                            <p:strVal val="#ppt_x"/>
                                          </p:val>
                                        </p:tav>
                                        <p:tav tm="100000">
                                          <p:val>
                                            <p:strVal val="#ppt_x"/>
                                          </p:val>
                                        </p:tav>
                                      </p:tavLst>
                                    </p:anim>
                                    <p:anim calcmode="lin" valueType="num">
                                      <p:cBhvr>
                                        <p:cTn id="43" dur="250" fill="hold"/>
                                        <p:tgtEl>
                                          <p:spTgt spid="7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250"/>
                                        <p:tgtEl>
                                          <p:spTgt spid="79"/>
                                        </p:tgtEl>
                                      </p:cBhvr>
                                    </p:animEffect>
                                    <p:anim calcmode="lin" valueType="num">
                                      <p:cBhvr>
                                        <p:cTn id="48" dur="250" fill="hold"/>
                                        <p:tgtEl>
                                          <p:spTgt spid="79"/>
                                        </p:tgtEl>
                                        <p:attrNameLst>
                                          <p:attrName>ppt_x</p:attrName>
                                        </p:attrNameLst>
                                      </p:cBhvr>
                                      <p:tavLst>
                                        <p:tav tm="0">
                                          <p:val>
                                            <p:strVal val="#ppt_x"/>
                                          </p:val>
                                        </p:tav>
                                        <p:tav tm="100000">
                                          <p:val>
                                            <p:strVal val="#ppt_x"/>
                                          </p:val>
                                        </p:tav>
                                      </p:tavLst>
                                    </p:anim>
                                    <p:anim calcmode="lin" valueType="num">
                                      <p:cBhvr>
                                        <p:cTn id="49" dur="250" fill="hold"/>
                                        <p:tgtEl>
                                          <p:spTgt spid="79"/>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250"/>
                                        <p:tgtEl>
                                          <p:spTgt spid="80"/>
                                        </p:tgtEl>
                                      </p:cBhvr>
                                    </p:animEffect>
                                    <p:anim calcmode="lin" valueType="num">
                                      <p:cBhvr>
                                        <p:cTn id="54" dur="250" fill="hold"/>
                                        <p:tgtEl>
                                          <p:spTgt spid="80"/>
                                        </p:tgtEl>
                                        <p:attrNameLst>
                                          <p:attrName>ppt_x</p:attrName>
                                        </p:attrNameLst>
                                      </p:cBhvr>
                                      <p:tavLst>
                                        <p:tav tm="0">
                                          <p:val>
                                            <p:strVal val="#ppt_x"/>
                                          </p:val>
                                        </p:tav>
                                        <p:tav tm="100000">
                                          <p:val>
                                            <p:strVal val="#ppt_x"/>
                                          </p:val>
                                        </p:tav>
                                      </p:tavLst>
                                    </p:anim>
                                    <p:anim calcmode="lin" valueType="num">
                                      <p:cBhvr>
                                        <p:cTn id="55" dur="250" fill="hold"/>
                                        <p:tgtEl>
                                          <p:spTgt spid="80"/>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250"/>
                                        <p:tgtEl>
                                          <p:spTgt spid="81"/>
                                        </p:tgtEl>
                                      </p:cBhvr>
                                    </p:animEffect>
                                    <p:anim calcmode="lin" valueType="num">
                                      <p:cBhvr>
                                        <p:cTn id="60" dur="250" fill="hold"/>
                                        <p:tgtEl>
                                          <p:spTgt spid="81"/>
                                        </p:tgtEl>
                                        <p:attrNameLst>
                                          <p:attrName>ppt_x</p:attrName>
                                        </p:attrNameLst>
                                      </p:cBhvr>
                                      <p:tavLst>
                                        <p:tav tm="0">
                                          <p:val>
                                            <p:strVal val="#ppt_x"/>
                                          </p:val>
                                        </p:tav>
                                        <p:tav tm="100000">
                                          <p:val>
                                            <p:strVal val="#ppt_x"/>
                                          </p:val>
                                        </p:tav>
                                      </p:tavLst>
                                    </p:anim>
                                    <p:anim calcmode="lin" valueType="num">
                                      <p:cBhvr>
                                        <p:cTn id="61" dur="250" fill="hold"/>
                                        <p:tgtEl>
                                          <p:spTgt spid="81"/>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250"/>
                                        <p:tgtEl>
                                          <p:spTgt spid="82"/>
                                        </p:tgtEl>
                                      </p:cBhvr>
                                    </p:animEffect>
                                    <p:anim calcmode="lin" valueType="num">
                                      <p:cBhvr>
                                        <p:cTn id="66" dur="250" fill="hold"/>
                                        <p:tgtEl>
                                          <p:spTgt spid="82"/>
                                        </p:tgtEl>
                                        <p:attrNameLst>
                                          <p:attrName>ppt_x</p:attrName>
                                        </p:attrNameLst>
                                      </p:cBhvr>
                                      <p:tavLst>
                                        <p:tav tm="0">
                                          <p:val>
                                            <p:strVal val="#ppt_x"/>
                                          </p:val>
                                        </p:tav>
                                        <p:tav tm="100000">
                                          <p:val>
                                            <p:strVal val="#ppt_x"/>
                                          </p:val>
                                        </p:tav>
                                      </p:tavLst>
                                    </p:anim>
                                    <p:anim calcmode="lin" valueType="num">
                                      <p:cBhvr>
                                        <p:cTn id="67" dur="250" fill="hold"/>
                                        <p:tgtEl>
                                          <p:spTgt spid="82"/>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250"/>
                                        <p:tgtEl>
                                          <p:spTgt spid="83"/>
                                        </p:tgtEl>
                                      </p:cBhvr>
                                    </p:animEffect>
                                    <p:anim calcmode="lin" valueType="num">
                                      <p:cBhvr>
                                        <p:cTn id="72" dur="250" fill="hold"/>
                                        <p:tgtEl>
                                          <p:spTgt spid="83"/>
                                        </p:tgtEl>
                                        <p:attrNameLst>
                                          <p:attrName>ppt_x</p:attrName>
                                        </p:attrNameLst>
                                      </p:cBhvr>
                                      <p:tavLst>
                                        <p:tav tm="0">
                                          <p:val>
                                            <p:strVal val="#ppt_x"/>
                                          </p:val>
                                        </p:tav>
                                        <p:tav tm="100000">
                                          <p:val>
                                            <p:strVal val="#ppt_x"/>
                                          </p:val>
                                        </p:tav>
                                      </p:tavLst>
                                    </p:anim>
                                    <p:anim calcmode="lin" valueType="num">
                                      <p:cBhvr>
                                        <p:cTn id="73" dur="250" fill="hold"/>
                                        <p:tgtEl>
                                          <p:spTgt spid="83"/>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fade">
                                      <p:cBhvr>
                                        <p:cTn id="77" dur="250"/>
                                        <p:tgtEl>
                                          <p:spTgt spid="84"/>
                                        </p:tgtEl>
                                      </p:cBhvr>
                                    </p:animEffect>
                                    <p:anim calcmode="lin" valueType="num">
                                      <p:cBhvr>
                                        <p:cTn id="78" dur="250" fill="hold"/>
                                        <p:tgtEl>
                                          <p:spTgt spid="84"/>
                                        </p:tgtEl>
                                        <p:attrNameLst>
                                          <p:attrName>ppt_x</p:attrName>
                                        </p:attrNameLst>
                                      </p:cBhvr>
                                      <p:tavLst>
                                        <p:tav tm="0">
                                          <p:val>
                                            <p:strVal val="#ppt_x"/>
                                          </p:val>
                                        </p:tav>
                                        <p:tav tm="100000">
                                          <p:val>
                                            <p:strVal val="#ppt_x"/>
                                          </p:val>
                                        </p:tav>
                                      </p:tavLst>
                                    </p:anim>
                                    <p:anim calcmode="lin" valueType="num">
                                      <p:cBhvr>
                                        <p:cTn id="79" dur="250" fill="hold"/>
                                        <p:tgtEl>
                                          <p:spTgt spid="8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fade">
                                      <p:cBhvr>
                                        <p:cTn id="83" dur="250"/>
                                        <p:tgtEl>
                                          <p:spTgt spid="85"/>
                                        </p:tgtEl>
                                      </p:cBhvr>
                                    </p:animEffect>
                                    <p:anim calcmode="lin" valueType="num">
                                      <p:cBhvr>
                                        <p:cTn id="84" dur="250" fill="hold"/>
                                        <p:tgtEl>
                                          <p:spTgt spid="85"/>
                                        </p:tgtEl>
                                        <p:attrNameLst>
                                          <p:attrName>ppt_x</p:attrName>
                                        </p:attrNameLst>
                                      </p:cBhvr>
                                      <p:tavLst>
                                        <p:tav tm="0">
                                          <p:val>
                                            <p:strVal val="#ppt_x"/>
                                          </p:val>
                                        </p:tav>
                                        <p:tav tm="100000">
                                          <p:val>
                                            <p:strVal val="#ppt_x"/>
                                          </p:val>
                                        </p:tav>
                                      </p:tavLst>
                                    </p:anim>
                                    <p:anim calcmode="lin" valueType="num">
                                      <p:cBhvr>
                                        <p:cTn id="85" dur="250" fill="hold"/>
                                        <p:tgtEl>
                                          <p:spTgt spid="85"/>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91"/>
                                        </p:tgtEl>
                                        <p:attrNameLst>
                                          <p:attrName>style.visibility</p:attrName>
                                        </p:attrNameLst>
                                      </p:cBhvr>
                                      <p:to>
                                        <p:strVal val="visible"/>
                                      </p:to>
                                    </p:set>
                                    <p:animEffect transition="in" filter="fade">
                                      <p:cBhvr>
                                        <p:cTn id="89" dur="250"/>
                                        <p:tgtEl>
                                          <p:spTgt spid="91"/>
                                        </p:tgtEl>
                                      </p:cBhvr>
                                    </p:animEffect>
                                    <p:anim calcmode="lin" valueType="num">
                                      <p:cBhvr>
                                        <p:cTn id="90" dur="250" fill="hold"/>
                                        <p:tgtEl>
                                          <p:spTgt spid="91"/>
                                        </p:tgtEl>
                                        <p:attrNameLst>
                                          <p:attrName>ppt_x</p:attrName>
                                        </p:attrNameLst>
                                      </p:cBhvr>
                                      <p:tavLst>
                                        <p:tav tm="0">
                                          <p:val>
                                            <p:strVal val="#ppt_x"/>
                                          </p:val>
                                        </p:tav>
                                        <p:tav tm="100000">
                                          <p:val>
                                            <p:strVal val="#ppt_x"/>
                                          </p:val>
                                        </p:tav>
                                      </p:tavLst>
                                    </p:anim>
                                    <p:anim calcmode="lin" valueType="num">
                                      <p:cBhvr>
                                        <p:cTn id="91" dur="250" fill="hold"/>
                                        <p:tgtEl>
                                          <p:spTgt spid="91"/>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fade">
                                      <p:cBhvr>
                                        <p:cTn id="95" dur="250"/>
                                        <p:tgtEl>
                                          <p:spTgt spid="92"/>
                                        </p:tgtEl>
                                      </p:cBhvr>
                                    </p:animEffect>
                                    <p:anim calcmode="lin" valueType="num">
                                      <p:cBhvr>
                                        <p:cTn id="96" dur="250" fill="hold"/>
                                        <p:tgtEl>
                                          <p:spTgt spid="92"/>
                                        </p:tgtEl>
                                        <p:attrNameLst>
                                          <p:attrName>ppt_x</p:attrName>
                                        </p:attrNameLst>
                                      </p:cBhvr>
                                      <p:tavLst>
                                        <p:tav tm="0">
                                          <p:val>
                                            <p:strVal val="#ppt_x"/>
                                          </p:val>
                                        </p:tav>
                                        <p:tav tm="100000">
                                          <p:val>
                                            <p:strVal val="#ppt_x"/>
                                          </p:val>
                                        </p:tav>
                                      </p:tavLst>
                                    </p:anim>
                                    <p:anim calcmode="lin" valueType="num">
                                      <p:cBhvr>
                                        <p:cTn id="97" dur="250" fill="hold"/>
                                        <p:tgtEl>
                                          <p:spTgt spid="92"/>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93"/>
                                        </p:tgtEl>
                                        <p:attrNameLst>
                                          <p:attrName>style.visibility</p:attrName>
                                        </p:attrNameLst>
                                      </p:cBhvr>
                                      <p:to>
                                        <p:strVal val="visible"/>
                                      </p:to>
                                    </p:set>
                                    <p:animEffect transition="in" filter="fade">
                                      <p:cBhvr>
                                        <p:cTn id="101" dur="250"/>
                                        <p:tgtEl>
                                          <p:spTgt spid="93"/>
                                        </p:tgtEl>
                                      </p:cBhvr>
                                    </p:animEffect>
                                    <p:anim calcmode="lin" valueType="num">
                                      <p:cBhvr>
                                        <p:cTn id="102" dur="250" fill="hold"/>
                                        <p:tgtEl>
                                          <p:spTgt spid="93"/>
                                        </p:tgtEl>
                                        <p:attrNameLst>
                                          <p:attrName>ppt_x</p:attrName>
                                        </p:attrNameLst>
                                      </p:cBhvr>
                                      <p:tavLst>
                                        <p:tav tm="0">
                                          <p:val>
                                            <p:strVal val="#ppt_x"/>
                                          </p:val>
                                        </p:tav>
                                        <p:tav tm="100000">
                                          <p:val>
                                            <p:strVal val="#ppt_x"/>
                                          </p:val>
                                        </p:tav>
                                      </p:tavLst>
                                    </p:anim>
                                    <p:anim calcmode="lin" valueType="num">
                                      <p:cBhvr>
                                        <p:cTn id="103" dur="250" fill="hold"/>
                                        <p:tgtEl>
                                          <p:spTgt spid="93"/>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99"/>
                                        </p:tgtEl>
                                        <p:attrNameLst>
                                          <p:attrName>style.visibility</p:attrName>
                                        </p:attrNameLst>
                                      </p:cBhvr>
                                      <p:to>
                                        <p:strVal val="visible"/>
                                      </p:to>
                                    </p:set>
                                    <p:animEffect transition="in" filter="fade">
                                      <p:cBhvr>
                                        <p:cTn id="107" dur="250"/>
                                        <p:tgtEl>
                                          <p:spTgt spid="99"/>
                                        </p:tgtEl>
                                      </p:cBhvr>
                                    </p:animEffect>
                                    <p:anim calcmode="lin" valueType="num">
                                      <p:cBhvr>
                                        <p:cTn id="108" dur="250" fill="hold"/>
                                        <p:tgtEl>
                                          <p:spTgt spid="99"/>
                                        </p:tgtEl>
                                        <p:attrNameLst>
                                          <p:attrName>ppt_x</p:attrName>
                                        </p:attrNameLst>
                                      </p:cBhvr>
                                      <p:tavLst>
                                        <p:tav tm="0">
                                          <p:val>
                                            <p:strVal val="#ppt_x"/>
                                          </p:val>
                                        </p:tav>
                                        <p:tav tm="100000">
                                          <p:val>
                                            <p:strVal val="#ppt_x"/>
                                          </p:val>
                                        </p:tav>
                                      </p:tavLst>
                                    </p:anim>
                                    <p:anim calcmode="lin" valueType="num">
                                      <p:cBhvr>
                                        <p:cTn id="109" dur="250" fill="hold"/>
                                        <p:tgtEl>
                                          <p:spTgt spid="99"/>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100"/>
                                        </p:tgtEl>
                                        <p:attrNameLst>
                                          <p:attrName>style.visibility</p:attrName>
                                        </p:attrNameLst>
                                      </p:cBhvr>
                                      <p:to>
                                        <p:strVal val="visible"/>
                                      </p:to>
                                    </p:set>
                                    <p:animEffect transition="in" filter="fade">
                                      <p:cBhvr>
                                        <p:cTn id="113" dur="250"/>
                                        <p:tgtEl>
                                          <p:spTgt spid="100"/>
                                        </p:tgtEl>
                                      </p:cBhvr>
                                    </p:animEffect>
                                    <p:anim calcmode="lin" valueType="num">
                                      <p:cBhvr>
                                        <p:cTn id="114" dur="250" fill="hold"/>
                                        <p:tgtEl>
                                          <p:spTgt spid="100"/>
                                        </p:tgtEl>
                                        <p:attrNameLst>
                                          <p:attrName>ppt_x</p:attrName>
                                        </p:attrNameLst>
                                      </p:cBhvr>
                                      <p:tavLst>
                                        <p:tav tm="0">
                                          <p:val>
                                            <p:strVal val="#ppt_x"/>
                                          </p:val>
                                        </p:tav>
                                        <p:tav tm="100000">
                                          <p:val>
                                            <p:strVal val="#ppt_x"/>
                                          </p:val>
                                        </p:tav>
                                      </p:tavLst>
                                    </p:anim>
                                    <p:anim calcmode="lin" valueType="num">
                                      <p:cBhvr>
                                        <p:cTn id="115" dur="250" fill="hold"/>
                                        <p:tgtEl>
                                          <p:spTgt spid="100"/>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nodeType="afterEffect">
                                  <p:stCondLst>
                                    <p:cond delay="0"/>
                                  </p:stCondLst>
                                  <p:childTnLst>
                                    <p:set>
                                      <p:cBhvr>
                                        <p:cTn id="118" dur="1" fill="hold">
                                          <p:stCondLst>
                                            <p:cond delay="0"/>
                                          </p:stCondLst>
                                        </p:cTn>
                                        <p:tgtEl>
                                          <p:spTgt spid="101"/>
                                        </p:tgtEl>
                                        <p:attrNameLst>
                                          <p:attrName>style.visibility</p:attrName>
                                        </p:attrNameLst>
                                      </p:cBhvr>
                                      <p:to>
                                        <p:strVal val="visible"/>
                                      </p:to>
                                    </p:set>
                                    <p:animEffect transition="in" filter="fade">
                                      <p:cBhvr>
                                        <p:cTn id="119" dur="250"/>
                                        <p:tgtEl>
                                          <p:spTgt spid="101"/>
                                        </p:tgtEl>
                                      </p:cBhvr>
                                    </p:animEffect>
                                    <p:anim calcmode="lin" valueType="num">
                                      <p:cBhvr>
                                        <p:cTn id="120" dur="250" fill="hold"/>
                                        <p:tgtEl>
                                          <p:spTgt spid="101"/>
                                        </p:tgtEl>
                                        <p:attrNameLst>
                                          <p:attrName>ppt_x</p:attrName>
                                        </p:attrNameLst>
                                      </p:cBhvr>
                                      <p:tavLst>
                                        <p:tav tm="0">
                                          <p:val>
                                            <p:strVal val="#ppt_x"/>
                                          </p:val>
                                        </p:tav>
                                        <p:tav tm="100000">
                                          <p:val>
                                            <p:strVal val="#ppt_x"/>
                                          </p:val>
                                        </p:tav>
                                      </p:tavLst>
                                    </p:anim>
                                    <p:anim calcmode="lin" valueType="num">
                                      <p:cBhvr>
                                        <p:cTn id="121" dur="25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80" grpId="0" animBg="1"/>
      <p:bldP spid="81" grpId="0" animBg="1"/>
      <p:bldP spid="82" grpId="0"/>
      <p:bldP spid="83" grpId="0"/>
      <p:bldP spid="84" grpId="0" animBg="1"/>
      <p:bldP spid="91" grpId="0"/>
      <p:bldP spid="92" grpId="0"/>
      <p:bldP spid="99" grpId="0"/>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9"/>
          <p:cNvGrpSpPr>
            <a:grpSpLocks/>
          </p:cNvGrpSpPr>
          <p:nvPr/>
        </p:nvGrpSpPr>
        <p:grpSpPr bwMode="auto">
          <a:xfrm flipH="1">
            <a:off x="4211638" y="2185988"/>
            <a:ext cx="1881187" cy="1854200"/>
            <a:chOff x="0" y="0"/>
            <a:chExt cx="1881184" cy="1854204"/>
          </a:xfrm>
          <a:solidFill>
            <a:schemeClr val="tx2">
              <a:lumMod val="50000"/>
            </a:schemeClr>
          </a:solidFill>
        </p:grpSpPr>
        <p:sp>
          <p:nvSpPr>
            <p:cNvPr id="7" name="Freeform 5"/>
            <p:cNvSpPr>
              <a:spLocks noEditPoints="1"/>
            </p:cNvSpPr>
            <p:nvPr/>
          </p:nvSpPr>
          <p:spPr bwMode="auto">
            <a:xfrm>
              <a:off x="0" y="0"/>
              <a:ext cx="1881184" cy="1854204"/>
            </a:xfrm>
            <a:custGeom>
              <a:avLst/>
              <a:gdLst>
                <a:gd name="T0" fmla="*/ 467 w 972"/>
                <a:gd name="T1" fmla="*/ 0 h 958"/>
                <a:gd name="T2" fmla="*/ 493 w 972"/>
                <a:gd name="T3" fmla="*/ 0 h 958"/>
                <a:gd name="T4" fmla="*/ 633 w 972"/>
                <a:gd name="T5" fmla="*/ 25 h 958"/>
                <a:gd name="T6" fmla="*/ 897 w 972"/>
                <a:gd name="T7" fmla="*/ 241 h 958"/>
                <a:gd name="T8" fmla="*/ 953 w 972"/>
                <a:gd name="T9" fmla="*/ 561 h 958"/>
                <a:gd name="T10" fmla="*/ 774 w 972"/>
                <a:gd name="T11" fmla="*/ 857 h 958"/>
                <a:gd name="T12" fmla="*/ 482 w 972"/>
                <a:gd name="T13" fmla="*/ 957 h 958"/>
                <a:gd name="T14" fmla="*/ 2 w 972"/>
                <a:gd name="T15" fmla="*/ 958 h 958"/>
                <a:gd name="T16" fmla="*/ 2 w 972"/>
                <a:gd name="T17" fmla="*/ 532 h 958"/>
                <a:gd name="T18" fmla="*/ 6 w 972"/>
                <a:gd name="T19" fmla="*/ 416 h 958"/>
                <a:gd name="T20" fmla="*/ 169 w 972"/>
                <a:gd name="T21" fmla="*/ 115 h 958"/>
                <a:gd name="T22" fmla="*/ 467 w 972"/>
                <a:gd name="T23" fmla="*/ 0 h 958"/>
                <a:gd name="T24" fmla="*/ 459 w 972"/>
                <a:gd name="T25" fmla="*/ 98 h 958"/>
                <a:gd name="T26" fmla="*/ 264 w 972"/>
                <a:gd name="T27" fmla="*/ 165 h 958"/>
                <a:gd name="T28" fmla="*/ 117 w 972"/>
                <a:gd name="T29" fmla="*/ 363 h 958"/>
                <a:gd name="T30" fmla="*/ 131 w 972"/>
                <a:gd name="T31" fmla="*/ 631 h 958"/>
                <a:gd name="T32" fmla="*/ 323 w 972"/>
                <a:gd name="T33" fmla="*/ 827 h 958"/>
                <a:gd name="T34" fmla="*/ 606 w 972"/>
                <a:gd name="T35" fmla="*/ 840 h 958"/>
                <a:gd name="T36" fmla="*/ 817 w 972"/>
                <a:gd name="T37" fmla="*/ 660 h 958"/>
                <a:gd name="T38" fmla="*/ 857 w 972"/>
                <a:gd name="T39" fmla="*/ 411 h 958"/>
                <a:gd name="T40" fmla="*/ 707 w 972"/>
                <a:gd name="T41" fmla="*/ 171 h 958"/>
                <a:gd name="T42" fmla="*/ 459 w 972"/>
                <a:gd name="T43" fmla="*/ 98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2" h="958">
                  <a:moveTo>
                    <a:pt x="467" y="0"/>
                  </a:moveTo>
                  <a:cubicBezTo>
                    <a:pt x="493" y="0"/>
                    <a:pt x="493" y="0"/>
                    <a:pt x="493" y="0"/>
                  </a:cubicBezTo>
                  <a:cubicBezTo>
                    <a:pt x="540" y="2"/>
                    <a:pt x="588" y="10"/>
                    <a:pt x="633" y="25"/>
                  </a:cubicBezTo>
                  <a:cubicBezTo>
                    <a:pt x="744" y="62"/>
                    <a:pt x="839" y="140"/>
                    <a:pt x="897" y="241"/>
                  </a:cubicBezTo>
                  <a:cubicBezTo>
                    <a:pt x="952" y="337"/>
                    <a:pt x="972" y="452"/>
                    <a:pt x="953" y="561"/>
                  </a:cubicBezTo>
                  <a:cubicBezTo>
                    <a:pt x="933" y="677"/>
                    <a:pt x="868" y="785"/>
                    <a:pt x="774" y="857"/>
                  </a:cubicBezTo>
                  <a:cubicBezTo>
                    <a:pt x="692" y="922"/>
                    <a:pt x="587" y="958"/>
                    <a:pt x="482" y="957"/>
                  </a:cubicBezTo>
                  <a:cubicBezTo>
                    <a:pt x="322" y="958"/>
                    <a:pt x="162" y="958"/>
                    <a:pt x="2" y="958"/>
                  </a:cubicBezTo>
                  <a:cubicBezTo>
                    <a:pt x="2" y="816"/>
                    <a:pt x="2" y="674"/>
                    <a:pt x="2" y="532"/>
                  </a:cubicBezTo>
                  <a:cubicBezTo>
                    <a:pt x="2" y="493"/>
                    <a:pt x="0" y="454"/>
                    <a:pt x="6" y="416"/>
                  </a:cubicBezTo>
                  <a:cubicBezTo>
                    <a:pt x="21" y="300"/>
                    <a:pt x="80" y="191"/>
                    <a:pt x="169" y="115"/>
                  </a:cubicBezTo>
                  <a:cubicBezTo>
                    <a:pt x="251" y="44"/>
                    <a:pt x="359" y="3"/>
                    <a:pt x="467" y="0"/>
                  </a:cubicBezTo>
                  <a:close/>
                  <a:moveTo>
                    <a:pt x="459" y="98"/>
                  </a:moveTo>
                  <a:cubicBezTo>
                    <a:pt x="390" y="102"/>
                    <a:pt x="321" y="125"/>
                    <a:pt x="264" y="165"/>
                  </a:cubicBezTo>
                  <a:cubicBezTo>
                    <a:pt x="195" y="213"/>
                    <a:pt x="142" y="283"/>
                    <a:pt x="117" y="363"/>
                  </a:cubicBezTo>
                  <a:cubicBezTo>
                    <a:pt x="89" y="450"/>
                    <a:pt x="94" y="548"/>
                    <a:pt x="131" y="631"/>
                  </a:cubicBezTo>
                  <a:cubicBezTo>
                    <a:pt x="168" y="717"/>
                    <a:pt x="238" y="788"/>
                    <a:pt x="323" y="827"/>
                  </a:cubicBezTo>
                  <a:cubicBezTo>
                    <a:pt x="411" y="867"/>
                    <a:pt x="514" y="872"/>
                    <a:pt x="606" y="840"/>
                  </a:cubicBezTo>
                  <a:cubicBezTo>
                    <a:pt x="695" y="809"/>
                    <a:pt x="772" y="743"/>
                    <a:pt x="817" y="660"/>
                  </a:cubicBezTo>
                  <a:cubicBezTo>
                    <a:pt x="858" y="585"/>
                    <a:pt x="872" y="495"/>
                    <a:pt x="857" y="411"/>
                  </a:cubicBezTo>
                  <a:cubicBezTo>
                    <a:pt x="840" y="316"/>
                    <a:pt x="785" y="228"/>
                    <a:pt x="707" y="171"/>
                  </a:cubicBezTo>
                  <a:cubicBezTo>
                    <a:pt x="636" y="119"/>
                    <a:pt x="547" y="93"/>
                    <a:pt x="459" y="98"/>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12"/>
            <p:cNvSpPr>
              <a:spLocks noEditPoints="1"/>
            </p:cNvSpPr>
            <p:nvPr/>
          </p:nvSpPr>
          <p:spPr bwMode="auto">
            <a:xfrm>
              <a:off x="313939" y="310260"/>
              <a:ext cx="1238589" cy="1238589"/>
            </a:xfrm>
            <a:custGeom>
              <a:avLst/>
              <a:gdLst>
                <a:gd name="T0" fmla="*/ 263 w 640"/>
                <a:gd name="T1" fmla="*/ 0 h 640"/>
                <a:gd name="T2" fmla="*/ 378 w 640"/>
                <a:gd name="T3" fmla="*/ 0 h 640"/>
                <a:gd name="T4" fmla="*/ 378 w 640"/>
                <a:gd name="T5" fmla="*/ 57 h 640"/>
                <a:gd name="T6" fmla="*/ 467 w 640"/>
                <a:gd name="T7" fmla="*/ 94 h 640"/>
                <a:gd name="T8" fmla="*/ 507 w 640"/>
                <a:gd name="T9" fmla="*/ 55 h 640"/>
                <a:gd name="T10" fmla="*/ 576 w 640"/>
                <a:gd name="T11" fmla="*/ 124 h 640"/>
                <a:gd name="T12" fmla="*/ 584 w 640"/>
                <a:gd name="T13" fmla="*/ 136 h 640"/>
                <a:gd name="T14" fmla="*/ 546 w 640"/>
                <a:gd name="T15" fmla="*/ 175 h 640"/>
                <a:gd name="T16" fmla="*/ 583 w 640"/>
                <a:gd name="T17" fmla="*/ 263 h 640"/>
                <a:gd name="T18" fmla="*/ 640 w 640"/>
                <a:gd name="T19" fmla="*/ 263 h 640"/>
                <a:gd name="T20" fmla="*/ 640 w 640"/>
                <a:gd name="T21" fmla="*/ 375 h 640"/>
                <a:gd name="T22" fmla="*/ 584 w 640"/>
                <a:gd name="T23" fmla="*/ 375 h 640"/>
                <a:gd name="T24" fmla="*/ 547 w 640"/>
                <a:gd name="T25" fmla="*/ 467 h 640"/>
                <a:gd name="T26" fmla="*/ 586 w 640"/>
                <a:gd name="T27" fmla="*/ 507 h 640"/>
                <a:gd name="T28" fmla="*/ 507 w 640"/>
                <a:gd name="T29" fmla="*/ 586 h 640"/>
                <a:gd name="T30" fmla="*/ 468 w 640"/>
                <a:gd name="T31" fmla="*/ 547 h 640"/>
                <a:gd name="T32" fmla="*/ 378 w 640"/>
                <a:gd name="T33" fmla="*/ 585 h 640"/>
                <a:gd name="T34" fmla="*/ 378 w 640"/>
                <a:gd name="T35" fmla="*/ 640 h 640"/>
                <a:gd name="T36" fmla="*/ 263 w 640"/>
                <a:gd name="T37" fmla="*/ 640 h 640"/>
                <a:gd name="T38" fmla="*/ 263 w 640"/>
                <a:gd name="T39" fmla="*/ 587 h 640"/>
                <a:gd name="T40" fmla="*/ 171 w 640"/>
                <a:gd name="T41" fmla="*/ 550 h 640"/>
                <a:gd name="T42" fmla="*/ 134 w 640"/>
                <a:gd name="T43" fmla="*/ 586 h 640"/>
                <a:gd name="T44" fmla="*/ 55 w 640"/>
                <a:gd name="T45" fmla="*/ 507 h 640"/>
                <a:gd name="T46" fmla="*/ 90 w 640"/>
                <a:gd name="T47" fmla="*/ 471 h 640"/>
                <a:gd name="T48" fmla="*/ 50 w 640"/>
                <a:gd name="T49" fmla="*/ 377 h 640"/>
                <a:gd name="T50" fmla="*/ 0 w 640"/>
                <a:gd name="T51" fmla="*/ 375 h 640"/>
                <a:gd name="T52" fmla="*/ 0 w 640"/>
                <a:gd name="T53" fmla="*/ 263 h 640"/>
                <a:gd name="T54" fmla="*/ 51 w 640"/>
                <a:gd name="T55" fmla="*/ 263 h 640"/>
                <a:gd name="T56" fmla="*/ 90 w 640"/>
                <a:gd name="T57" fmla="*/ 171 h 640"/>
                <a:gd name="T58" fmla="*/ 57 w 640"/>
                <a:gd name="T59" fmla="*/ 133 h 640"/>
                <a:gd name="T60" fmla="*/ 127 w 640"/>
                <a:gd name="T61" fmla="*/ 62 h 640"/>
                <a:gd name="T62" fmla="*/ 138 w 640"/>
                <a:gd name="T63" fmla="*/ 58 h 640"/>
                <a:gd name="T64" fmla="*/ 172 w 640"/>
                <a:gd name="T65" fmla="*/ 92 h 640"/>
                <a:gd name="T66" fmla="*/ 263 w 640"/>
                <a:gd name="T67" fmla="*/ 55 h 640"/>
                <a:gd name="T68" fmla="*/ 263 w 640"/>
                <a:gd name="T69" fmla="*/ 0 h 640"/>
                <a:gd name="T70" fmla="*/ 281 w 640"/>
                <a:gd name="T71" fmla="*/ 82 h 640"/>
                <a:gd name="T72" fmla="*/ 147 w 640"/>
                <a:gd name="T73" fmla="*/ 151 h 640"/>
                <a:gd name="T74" fmla="*/ 80 w 640"/>
                <a:gd name="T75" fmla="*/ 300 h 640"/>
                <a:gd name="T76" fmla="*/ 115 w 640"/>
                <a:gd name="T77" fmla="*/ 445 h 640"/>
                <a:gd name="T78" fmla="*/ 256 w 640"/>
                <a:gd name="T79" fmla="*/ 551 h 640"/>
                <a:gd name="T80" fmla="*/ 431 w 640"/>
                <a:gd name="T81" fmla="*/ 531 h 640"/>
                <a:gd name="T82" fmla="*/ 536 w 640"/>
                <a:gd name="T83" fmla="*/ 420 h 640"/>
                <a:gd name="T84" fmla="*/ 547 w 640"/>
                <a:gd name="T85" fmla="*/ 244 h 640"/>
                <a:gd name="T86" fmla="*/ 427 w 640"/>
                <a:gd name="T87" fmla="*/ 105 h 640"/>
                <a:gd name="T88" fmla="*/ 281 w 640"/>
                <a:gd name="T89"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0" h="640">
                  <a:moveTo>
                    <a:pt x="263" y="0"/>
                  </a:moveTo>
                  <a:cubicBezTo>
                    <a:pt x="302" y="0"/>
                    <a:pt x="340" y="0"/>
                    <a:pt x="378" y="0"/>
                  </a:cubicBezTo>
                  <a:cubicBezTo>
                    <a:pt x="378" y="19"/>
                    <a:pt x="378" y="38"/>
                    <a:pt x="378" y="57"/>
                  </a:cubicBezTo>
                  <a:cubicBezTo>
                    <a:pt x="410" y="64"/>
                    <a:pt x="439" y="78"/>
                    <a:pt x="467" y="94"/>
                  </a:cubicBezTo>
                  <a:cubicBezTo>
                    <a:pt x="480" y="81"/>
                    <a:pt x="493" y="67"/>
                    <a:pt x="507" y="55"/>
                  </a:cubicBezTo>
                  <a:cubicBezTo>
                    <a:pt x="530" y="78"/>
                    <a:pt x="553" y="101"/>
                    <a:pt x="576" y="124"/>
                  </a:cubicBezTo>
                  <a:cubicBezTo>
                    <a:pt x="579" y="128"/>
                    <a:pt x="585" y="130"/>
                    <a:pt x="584" y="136"/>
                  </a:cubicBezTo>
                  <a:cubicBezTo>
                    <a:pt x="572" y="150"/>
                    <a:pt x="558" y="161"/>
                    <a:pt x="546" y="175"/>
                  </a:cubicBezTo>
                  <a:cubicBezTo>
                    <a:pt x="564" y="202"/>
                    <a:pt x="576" y="232"/>
                    <a:pt x="583" y="263"/>
                  </a:cubicBezTo>
                  <a:cubicBezTo>
                    <a:pt x="602" y="263"/>
                    <a:pt x="621" y="263"/>
                    <a:pt x="640" y="263"/>
                  </a:cubicBezTo>
                  <a:cubicBezTo>
                    <a:pt x="640" y="301"/>
                    <a:pt x="640" y="338"/>
                    <a:pt x="640" y="375"/>
                  </a:cubicBezTo>
                  <a:cubicBezTo>
                    <a:pt x="621" y="375"/>
                    <a:pt x="602" y="375"/>
                    <a:pt x="584" y="375"/>
                  </a:cubicBezTo>
                  <a:cubicBezTo>
                    <a:pt x="577" y="408"/>
                    <a:pt x="564" y="439"/>
                    <a:pt x="547" y="467"/>
                  </a:cubicBezTo>
                  <a:cubicBezTo>
                    <a:pt x="560" y="480"/>
                    <a:pt x="573" y="493"/>
                    <a:pt x="586" y="507"/>
                  </a:cubicBezTo>
                  <a:cubicBezTo>
                    <a:pt x="559" y="533"/>
                    <a:pt x="533" y="559"/>
                    <a:pt x="507" y="586"/>
                  </a:cubicBezTo>
                  <a:cubicBezTo>
                    <a:pt x="494" y="573"/>
                    <a:pt x="481" y="560"/>
                    <a:pt x="468" y="547"/>
                  </a:cubicBezTo>
                  <a:cubicBezTo>
                    <a:pt x="440" y="565"/>
                    <a:pt x="410" y="578"/>
                    <a:pt x="378" y="585"/>
                  </a:cubicBezTo>
                  <a:cubicBezTo>
                    <a:pt x="378" y="604"/>
                    <a:pt x="378" y="622"/>
                    <a:pt x="378" y="640"/>
                  </a:cubicBezTo>
                  <a:cubicBezTo>
                    <a:pt x="340" y="640"/>
                    <a:pt x="302" y="640"/>
                    <a:pt x="263" y="640"/>
                  </a:cubicBezTo>
                  <a:cubicBezTo>
                    <a:pt x="263" y="622"/>
                    <a:pt x="263" y="605"/>
                    <a:pt x="263" y="587"/>
                  </a:cubicBezTo>
                  <a:cubicBezTo>
                    <a:pt x="231" y="579"/>
                    <a:pt x="199" y="568"/>
                    <a:pt x="171" y="550"/>
                  </a:cubicBezTo>
                  <a:cubicBezTo>
                    <a:pt x="158" y="562"/>
                    <a:pt x="147" y="574"/>
                    <a:pt x="134" y="586"/>
                  </a:cubicBezTo>
                  <a:cubicBezTo>
                    <a:pt x="108" y="559"/>
                    <a:pt x="82" y="533"/>
                    <a:pt x="55" y="507"/>
                  </a:cubicBezTo>
                  <a:cubicBezTo>
                    <a:pt x="66" y="494"/>
                    <a:pt x="78" y="483"/>
                    <a:pt x="90" y="471"/>
                  </a:cubicBezTo>
                  <a:cubicBezTo>
                    <a:pt x="71" y="442"/>
                    <a:pt x="58" y="410"/>
                    <a:pt x="50" y="377"/>
                  </a:cubicBezTo>
                  <a:cubicBezTo>
                    <a:pt x="34" y="374"/>
                    <a:pt x="17" y="376"/>
                    <a:pt x="0" y="375"/>
                  </a:cubicBezTo>
                  <a:cubicBezTo>
                    <a:pt x="0" y="338"/>
                    <a:pt x="0" y="301"/>
                    <a:pt x="0" y="263"/>
                  </a:cubicBezTo>
                  <a:cubicBezTo>
                    <a:pt x="17" y="263"/>
                    <a:pt x="34" y="263"/>
                    <a:pt x="51" y="263"/>
                  </a:cubicBezTo>
                  <a:cubicBezTo>
                    <a:pt x="58" y="230"/>
                    <a:pt x="72" y="199"/>
                    <a:pt x="90" y="171"/>
                  </a:cubicBezTo>
                  <a:cubicBezTo>
                    <a:pt x="82" y="157"/>
                    <a:pt x="63" y="148"/>
                    <a:pt x="57" y="133"/>
                  </a:cubicBezTo>
                  <a:cubicBezTo>
                    <a:pt x="79" y="109"/>
                    <a:pt x="103" y="86"/>
                    <a:pt x="127" y="62"/>
                  </a:cubicBezTo>
                  <a:cubicBezTo>
                    <a:pt x="130" y="60"/>
                    <a:pt x="134" y="53"/>
                    <a:pt x="138" y="58"/>
                  </a:cubicBezTo>
                  <a:cubicBezTo>
                    <a:pt x="149" y="69"/>
                    <a:pt x="160" y="81"/>
                    <a:pt x="172" y="92"/>
                  </a:cubicBezTo>
                  <a:cubicBezTo>
                    <a:pt x="200" y="74"/>
                    <a:pt x="231" y="62"/>
                    <a:pt x="263" y="55"/>
                  </a:cubicBezTo>
                  <a:cubicBezTo>
                    <a:pt x="263" y="37"/>
                    <a:pt x="263" y="18"/>
                    <a:pt x="263" y="0"/>
                  </a:cubicBezTo>
                  <a:close/>
                  <a:moveTo>
                    <a:pt x="281" y="82"/>
                  </a:moveTo>
                  <a:cubicBezTo>
                    <a:pt x="231" y="90"/>
                    <a:pt x="183" y="114"/>
                    <a:pt x="147" y="151"/>
                  </a:cubicBezTo>
                  <a:cubicBezTo>
                    <a:pt x="108" y="191"/>
                    <a:pt x="84" y="245"/>
                    <a:pt x="80" y="300"/>
                  </a:cubicBezTo>
                  <a:cubicBezTo>
                    <a:pt x="76" y="351"/>
                    <a:pt x="88" y="402"/>
                    <a:pt x="115" y="445"/>
                  </a:cubicBezTo>
                  <a:cubicBezTo>
                    <a:pt x="146" y="497"/>
                    <a:pt x="198" y="535"/>
                    <a:pt x="256" y="551"/>
                  </a:cubicBezTo>
                  <a:cubicBezTo>
                    <a:pt x="314" y="567"/>
                    <a:pt x="378" y="560"/>
                    <a:pt x="431" y="531"/>
                  </a:cubicBezTo>
                  <a:cubicBezTo>
                    <a:pt x="477" y="507"/>
                    <a:pt x="515" y="467"/>
                    <a:pt x="536" y="420"/>
                  </a:cubicBezTo>
                  <a:cubicBezTo>
                    <a:pt x="562" y="366"/>
                    <a:pt x="566" y="301"/>
                    <a:pt x="547" y="244"/>
                  </a:cubicBezTo>
                  <a:cubicBezTo>
                    <a:pt x="528" y="184"/>
                    <a:pt x="483" y="133"/>
                    <a:pt x="427" y="105"/>
                  </a:cubicBezTo>
                  <a:cubicBezTo>
                    <a:pt x="383" y="82"/>
                    <a:pt x="331" y="74"/>
                    <a:pt x="281" y="82"/>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14"/>
            <p:cNvSpPr>
              <a:spLocks noChangeArrowheads="1"/>
            </p:cNvSpPr>
            <p:nvPr/>
          </p:nvSpPr>
          <p:spPr bwMode="auto">
            <a:xfrm>
              <a:off x="505246" y="497888"/>
              <a:ext cx="857202" cy="853523"/>
            </a:xfrm>
            <a:custGeom>
              <a:avLst/>
              <a:gdLst>
                <a:gd name="T0" fmla="*/ 352169 w 443"/>
                <a:gd name="T1" fmla="*/ 17419 h 441"/>
                <a:gd name="T2" fmla="*/ 640483 w 443"/>
                <a:gd name="T3" fmla="*/ 69675 h 441"/>
                <a:gd name="T4" fmla="*/ 835917 w 443"/>
                <a:gd name="T5" fmla="*/ 354183 h 441"/>
                <a:gd name="T6" fmla="*/ 762387 w 443"/>
                <a:gd name="T7" fmla="*/ 673528 h 441"/>
                <a:gd name="T8" fmla="*/ 474073 w 443"/>
                <a:gd name="T9" fmla="*/ 841910 h 441"/>
                <a:gd name="T10" fmla="*/ 179954 w 443"/>
                <a:gd name="T11" fmla="*/ 764493 h 441"/>
                <a:gd name="T12" fmla="*/ 11610 w 443"/>
                <a:gd name="T13" fmla="*/ 470309 h 441"/>
                <a:gd name="T14" fmla="*/ 81270 w 443"/>
                <a:gd name="T15" fmla="*/ 193543 h 441"/>
                <a:gd name="T16" fmla="*/ 352169 w 443"/>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3"/>
                <a:gd name="T28" fmla="*/ 0 h 441"/>
                <a:gd name="T29" fmla="*/ 443 w 443"/>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3" h="441">
                  <a:moveTo>
                    <a:pt x="182" y="9"/>
                  </a:moveTo>
                  <a:cubicBezTo>
                    <a:pt x="233" y="0"/>
                    <a:pt x="287" y="9"/>
                    <a:pt x="331" y="36"/>
                  </a:cubicBezTo>
                  <a:cubicBezTo>
                    <a:pt x="384" y="68"/>
                    <a:pt x="422" y="122"/>
                    <a:pt x="432" y="183"/>
                  </a:cubicBezTo>
                  <a:cubicBezTo>
                    <a:pt x="443" y="240"/>
                    <a:pt x="429" y="301"/>
                    <a:pt x="394" y="348"/>
                  </a:cubicBezTo>
                  <a:cubicBezTo>
                    <a:pt x="359" y="396"/>
                    <a:pt x="304" y="428"/>
                    <a:pt x="245" y="435"/>
                  </a:cubicBezTo>
                  <a:cubicBezTo>
                    <a:pt x="192" y="441"/>
                    <a:pt x="136" y="427"/>
                    <a:pt x="93" y="395"/>
                  </a:cubicBezTo>
                  <a:cubicBezTo>
                    <a:pt x="44" y="359"/>
                    <a:pt x="12" y="303"/>
                    <a:pt x="6" y="243"/>
                  </a:cubicBezTo>
                  <a:cubicBezTo>
                    <a:pt x="0" y="193"/>
                    <a:pt x="13" y="141"/>
                    <a:pt x="42" y="100"/>
                  </a:cubicBezTo>
                  <a:cubicBezTo>
                    <a:pt x="74" y="52"/>
                    <a:pt x="126" y="19"/>
                    <a:pt x="182" y="9"/>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2</a:t>
              </a:r>
              <a:endParaRPr kumimoji="0" lang="zh-CN" altLang="en-US" sz="4400" b="0" i="0" u="none" strike="noStrike" kern="0" cap="none" spc="0" normalizeH="0" baseline="0" noProof="0">
                <a:ln>
                  <a:noFill/>
                </a:ln>
                <a:solidFill>
                  <a:srgbClr val="FFFFFF"/>
                </a:solidFill>
                <a:effectLst/>
                <a:uLnTx/>
                <a:uFillTx/>
              </a:endParaRPr>
            </a:p>
          </p:txBody>
        </p:sp>
      </p:grpSp>
      <p:grpSp>
        <p:nvGrpSpPr>
          <p:cNvPr id="10" name="Group 13"/>
          <p:cNvGrpSpPr>
            <a:grpSpLocks/>
          </p:cNvGrpSpPr>
          <p:nvPr/>
        </p:nvGrpSpPr>
        <p:grpSpPr bwMode="auto">
          <a:xfrm flipH="1">
            <a:off x="6169025" y="2176463"/>
            <a:ext cx="1854200" cy="1874837"/>
            <a:chOff x="0" y="0"/>
            <a:chExt cx="1854205" cy="1875052"/>
          </a:xfrm>
          <a:solidFill>
            <a:schemeClr val="tx2">
              <a:lumMod val="50000"/>
            </a:schemeClr>
          </a:solidFill>
        </p:grpSpPr>
        <p:sp>
          <p:nvSpPr>
            <p:cNvPr id="11" name="Freeform 6"/>
            <p:cNvSpPr>
              <a:spLocks noEditPoints="1"/>
            </p:cNvSpPr>
            <p:nvPr/>
          </p:nvSpPr>
          <p:spPr bwMode="auto">
            <a:xfrm>
              <a:off x="0" y="0"/>
              <a:ext cx="1854205" cy="1875052"/>
            </a:xfrm>
            <a:custGeom>
              <a:avLst/>
              <a:gdLst>
                <a:gd name="T0" fmla="*/ 227 w 958"/>
                <a:gd name="T1" fmla="*/ 81 h 969"/>
                <a:gd name="T2" fmla="*/ 536 w 958"/>
                <a:gd name="T3" fmla="*/ 13 h 969"/>
                <a:gd name="T4" fmla="*/ 842 w 958"/>
                <a:gd name="T5" fmla="*/ 176 h 969"/>
                <a:gd name="T6" fmla="*/ 958 w 958"/>
                <a:gd name="T7" fmla="*/ 483 h 969"/>
                <a:gd name="T8" fmla="*/ 958 w 958"/>
                <a:gd name="T9" fmla="*/ 967 h 969"/>
                <a:gd name="T10" fmla="*/ 544 w 958"/>
                <a:gd name="T11" fmla="*/ 967 h 969"/>
                <a:gd name="T12" fmla="*/ 402 w 958"/>
                <a:gd name="T13" fmla="*/ 961 h 969"/>
                <a:gd name="T14" fmla="*/ 104 w 958"/>
                <a:gd name="T15" fmla="*/ 786 h 969"/>
                <a:gd name="T16" fmla="*/ 0 w 958"/>
                <a:gd name="T17" fmla="*/ 497 h 969"/>
                <a:gd name="T18" fmla="*/ 0 w 958"/>
                <a:gd name="T19" fmla="*/ 469 h 969"/>
                <a:gd name="T20" fmla="*/ 20 w 958"/>
                <a:gd name="T21" fmla="*/ 350 h 969"/>
                <a:gd name="T22" fmla="*/ 227 w 958"/>
                <a:gd name="T23" fmla="*/ 81 h 969"/>
                <a:gd name="T24" fmla="*/ 453 w 958"/>
                <a:gd name="T25" fmla="*/ 107 h 969"/>
                <a:gd name="T26" fmla="*/ 285 w 958"/>
                <a:gd name="T27" fmla="*/ 159 h 969"/>
                <a:gd name="T28" fmla="*/ 122 w 958"/>
                <a:gd name="T29" fmla="*/ 353 h 969"/>
                <a:gd name="T30" fmla="*/ 125 w 958"/>
                <a:gd name="T31" fmla="*/ 633 h 969"/>
                <a:gd name="T32" fmla="*/ 311 w 958"/>
                <a:gd name="T33" fmla="*/ 831 h 969"/>
                <a:gd name="T34" fmla="*/ 600 w 958"/>
                <a:gd name="T35" fmla="*/ 851 h 969"/>
                <a:gd name="T36" fmla="*/ 815 w 958"/>
                <a:gd name="T37" fmla="*/ 669 h 969"/>
                <a:gd name="T38" fmla="*/ 848 w 958"/>
                <a:gd name="T39" fmla="*/ 390 h 969"/>
                <a:gd name="T40" fmla="*/ 691 w 958"/>
                <a:gd name="T41" fmla="*/ 171 h 969"/>
                <a:gd name="T42" fmla="*/ 453 w 958"/>
                <a:gd name="T43" fmla="*/ 10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8" h="969">
                  <a:moveTo>
                    <a:pt x="227" y="81"/>
                  </a:moveTo>
                  <a:cubicBezTo>
                    <a:pt x="318" y="24"/>
                    <a:pt x="429" y="0"/>
                    <a:pt x="536" y="13"/>
                  </a:cubicBezTo>
                  <a:cubicBezTo>
                    <a:pt x="654" y="26"/>
                    <a:pt x="765" y="86"/>
                    <a:pt x="842" y="176"/>
                  </a:cubicBezTo>
                  <a:cubicBezTo>
                    <a:pt x="915" y="260"/>
                    <a:pt x="957" y="371"/>
                    <a:pt x="958" y="483"/>
                  </a:cubicBezTo>
                  <a:cubicBezTo>
                    <a:pt x="958" y="645"/>
                    <a:pt x="958" y="806"/>
                    <a:pt x="958" y="967"/>
                  </a:cubicBezTo>
                  <a:cubicBezTo>
                    <a:pt x="820" y="967"/>
                    <a:pt x="682" y="967"/>
                    <a:pt x="544" y="967"/>
                  </a:cubicBezTo>
                  <a:cubicBezTo>
                    <a:pt x="497" y="967"/>
                    <a:pt x="449" y="969"/>
                    <a:pt x="402" y="961"/>
                  </a:cubicBezTo>
                  <a:cubicBezTo>
                    <a:pt x="285" y="943"/>
                    <a:pt x="177" y="879"/>
                    <a:pt x="104" y="786"/>
                  </a:cubicBezTo>
                  <a:cubicBezTo>
                    <a:pt x="39" y="705"/>
                    <a:pt x="2" y="601"/>
                    <a:pt x="0" y="497"/>
                  </a:cubicBezTo>
                  <a:cubicBezTo>
                    <a:pt x="0" y="469"/>
                    <a:pt x="0" y="469"/>
                    <a:pt x="0" y="469"/>
                  </a:cubicBezTo>
                  <a:cubicBezTo>
                    <a:pt x="3" y="429"/>
                    <a:pt x="8" y="389"/>
                    <a:pt x="20" y="350"/>
                  </a:cubicBezTo>
                  <a:cubicBezTo>
                    <a:pt x="53" y="239"/>
                    <a:pt x="128" y="142"/>
                    <a:pt x="227" y="81"/>
                  </a:cubicBezTo>
                  <a:close/>
                  <a:moveTo>
                    <a:pt x="453" y="107"/>
                  </a:moveTo>
                  <a:cubicBezTo>
                    <a:pt x="394" y="111"/>
                    <a:pt x="336" y="129"/>
                    <a:pt x="285" y="159"/>
                  </a:cubicBezTo>
                  <a:cubicBezTo>
                    <a:pt x="211" y="203"/>
                    <a:pt x="152" y="272"/>
                    <a:pt x="122" y="353"/>
                  </a:cubicBezTo>
                  <a:cubicBezTo>
                    <a:pt x="88" y="442"/>
                    <a:pt x="89" y="544"/>
                    <a:pt x="125" y="633"/>
                  </a:cubicBezTo>
                  <a:cubicBezTo>
                    <a:pt x="160" y="719"/>
                    <a:pt x="228" y="791"/>
                    <a:pt x="311" y="831"/>
                  </a:cubicBezTo>
                  <a:cubicBezTo>
                    <a:pt x="400" y="875"/>
                    <a:pt x="506" y="882"/>
                    <a:pt x="600" y="851"/>
                  </a:cubicBezTo>
                  <a:cubicBezTo>
                    <a:pt x="691" y="820"/>
                    <a:pt x="770" y="754"/>
                    <a:pt x="815" y="669"/>
                  </a:cubicBezTo>
                  <a:cubicBezTo>
                    <a:pt x="861" y="585"/>
                    <a:pt x="873" y="483"/>
                    <a:pt x="848" y="390"/>
                  </a:cubicBezTo>
                  <a:cubicBezTo>
                    <a:pt x="825" y="301"/>
                    <a:pt x="767" y="222"/>
                    <a:pt x="691" y="171"/>
                  </a:cubicBezTo>
                  <a:cubicBezTo>
                    <a:pt x="622" y="124"/>
                    <a:pt x="536" y="102"/>
                    <a:pt x="453" y="107"/>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3"/>
            <p:cNvSpPr>
              <a:spLocks noEditPoints="1"/>
            </p:cNvSpPr>
            <p:nvPr/>
          </p:nvSpPr>
          <p:spPr bwMode="auto">
            <a:xfrm>
              <a:off x="310261" y="328655"/>
              <a:ext cx="1238589" cy="1238589"/>
            </a:xfrm>
            <a:custGeom>
              <a:avLst/>
              <a:gdLst>
                <a:gd name="T0" fmla="*/ 263 w 640"/>
                <a:gd name="T1" fmla="*/ 0 h 640"/>
                <a:gd name="T2" fmla="*/ 375 w 640"/>
                <a:gd name="T3" fmla="*/ 0 h 640"/>
                <a:gd name="T4" fmla="*/ 375 w 640"/>
                <a:gd name="T5" fmla="*/ 54 h 640"/>
                <a:gd name="T6" fmla="*/ 468 w 640"/>
                <a:gd name="T7" fmla="*/ 92 h 640"/>
                <a:gd name="T8" fmla="*/ 507 w 640"/>
                <a:gd name="T9" fmla="*/ 57 h 640"/>
                <a:gd name="T10" fmla="*/ 586 w 640"/>
                <a:gd name="T11" fmla="*/ 134 h 640"/>
                <a:gd name="T12" fmla="*/ 549 w 640"/>
                <a:gd name="T13" fmla="*/ 171 h 640"/>
                <a:gd name="T14" fmla="*/ 588 w 640"/>
                <a:gd name="T15" fmla="*/ 263 h 640"/>
                <a:gd name="T16" fmla="*/ 640 w 640"/>
                <a:gd name="T17" fmla="*/ 263 h 640"/>
                <a:gd name="T18" fmla="*/ 640 w 640"/>
                <a:gd name="T19" fmla="*/ 375 h 640"/>
                <a:gd name="T20" fmla="*/ 590 w 640"/>
                <a:gd name="T21" fmla="*/ 375 h 640"/>
                <a:gd name="T22" fmla="*/ 550 w 640"/>
                <a:gd name="T23" fmla="*/ 471 h 640"/>
                <a:gd name="T24" fmla="*/ 586 w 640"/>
                <a:gd name="T25" fmla="*/ 506 h 640"/>
                <a:gd name="T26" fmla="*/ 507 w 640"/>
                <a:gd name="T27" fmla="*/ 586 h 640"/>
                <a:gd name="T28" fmla="*/ 472 w 640"/>
                <a:gd name="T29" fmla="*/ 551 h 640"/>
                <a:gd name="T30" fmla="*/ 375 w 640"/>
                <a:gd name="T31" fmla="*/ 590 h 640"/>
                <a:gd name="T32" fmla="*/ 375 w 640"/>
                <a:gd name="T33" fmla="*/ 640 h 640"/>
                <a:gd name="T34" fmla="*/ 263 w 640"/>
                <a:gd name="T35" fmla="*/ 640 h 640"/>
                <a:gd name="T36" fmla="*/ 263 w 640"/>
                <a:gd name="T37" fmla="*/ 588 h 640"/>
                <a:gd name="T38" fmla="*/ 172 w 640"/>
                <a:gd name="T39" fmla="*/ 548 h 640"/>
                <a:gd name="T40" fmla="*/ 134 w 640"/>
                <a:gd name="T41" fmla="*/ 586 h 640"/>
                <a:gd name="T42" fmla="*/ 55 w 640"/>
                <a:gd name="T43" fmla="*/ 507 h 640"/>
                <a:gd name="T44" fmla="*/ 94 w 640"/>
                <a:gd name="T45" fmla="*/ 468 h 640"/>
                <a:gd name="T46" fmla="*/ 57 w 640"/>
                <a:gd name="T47" fmla="*/ 375 h 640"/>
                <a:gd name="T48" fmla="*/ 0 w 640"/>
                <a:gd name="T49" fmla="*/ 375 h 640"/>
                <a:gd name="T50" fmla="*/ 0 w 640"/>
                <a:gd name="T51" fmla="*/ 263 h 640"/>
                <a:gd name="T52" fmla="*/ 59 w 640"/>
                <a:gd name="T53" fmla="*/ 263 h 640"/>
                <a:gd name="T54" fmla="*/ 95 w 640"/>
                <a:gd name="T55" fmla="*/ 176 h 640"/>
                <a:gd name="T56" fmla="*/ 55 w 640"/>
                <a:gd name="T57" fmla="*/ 134 h 640"/>
                <a:gd name="T58" fmla="*/ 133 w 640"/>
                <a:gd name="T59" fmla="*/ 57 h 640"/>
                <a:gd name="T60" fmla="*/ 174 w 640"/>
                <a:gd name="T61" fmla="*/ 95 h 640"/>
                <a:gd name="T62" fmla="*/ 263 w 640"/>
                <a:gd name="T63" fmla="*/ 57 h 640"/>
                <a:gd name="T64" fmla="*/ 263 w 640"/>
                <a:gd name="T65" fmla="*/ 0 h 640"/>
                <a:gd name="T66" fmla="*/ 281 w 640"/>
                <a:gd name="T67" fmla="*/ 81 h 640"/>
                <a:gd name="T68" fmla="*/ 149 w 640"/>
                <a:gd name="T69" fmla="*/ 149 h 640"/>
                <a:gd name="T70" fmla="*/ 81 w 640"/>
                <a:gd name="T71" fmla="*/ 292 h 640"/>
                <a:gd name="T72" fmla="*/ 109 w 640"/>
                <a:gd name="T73" fmla="*/ 435 h 640"/>
                <a:gd name="T74" fmla="*/ 240 w 640"/>
                <a:gd name="T75" fmla="*/ 545 h 640"/>
                <a:gd name="T76" fmla="*/ 412 w 640"/>
                <a:gd name="T77" fmla="*/ 540 h 640"/>
                <a:gd name="T78" fmla="*/ 535 w 640"/>
                <a:gd name="T79" fmla="*/ 423 h 640"/>
                <a:gd name="T80" fmla="*/ 547 w 640"/>
                <a:gd name="T81" fmla="*/ 244 h 640"/>
                <a:gd name="T82" fmla="*/ 425 w 640"/>
                <a:gd name="T83" fmla="*/ 103 h 640"/>
                <a:gd name="T84" fmla="*/ 281 w 640"/>
                <a:gd name="T85" fmla="*/ 81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1" y="0"/>
                    <a:pt x="338" y="0"/>
                    <a:pt x="375" y="0"/>
                  </a:cubicBezTo>
                  <a:cubicBezTo>
                    <a:pt x="375" y="18"/>
                    <a:pt x="376" y="36"/>
                    <a:pt x="375" y="54"/>
                  </a:cubicBezTo>
                  <a:cubicBezTo>
                    <a:pt x="408" y="63"/>
                    <a:pt x="440" y="73"/>
                    <a:pt x="468" y="92"/>
                  </a:cubicBezTo>
                  <a:cubicBezTo>
                    <a:pt x="482" y="81"/>
                    <a:pt x="492" y="65"/>
                    <a:pt x="507" y="57"/>
                  </a:cubicBezTo>
                  <a:cubicBezTo>
                    <a:pt x="534" y="82"/>
                    <a:pt x="559" y="109"/>
                    <a:pt x="586" y="134"/>
                  </a:cubicBezTo>
                  <a:cubicBezTo>
                    <a:pt x="574" y="147"/>
                    <a:pt x="561" y="159"/>
                    <a:pt x="549" y="171"/>
                  </a:cubicBezTo>
                  <a:cubicBezTo>
                    <a:pt x="568" y="199"/>
                    <a:pt x="580" y="231"/>
                    <a:pt x="588" y="263"/>
                  </a:cubicBezTo>
                  <a:cubicBezTo>
                    <a:pt x="605" y="263"/>
                    <a:pt x="623" y="263"/>
                    <a:pt x="640" y="263"/>
                  </a:cubicBezTo>
                  <a:cubicBezTo>
                    <a:pt x="640" y="301"/>
                    <a:pt x="640" y="338"/>
                    <a:pt x="640" y="375"/>
                  </a:cubicBezTo>
                  <a:cubicBezTo>
                    <a:pt x="623" y="375"/>
                    <a:pt x="607" y="376"/>
                    <a:pt x="590" y="375"/>
                  </a:cubicBezTo>
                  <a:cubicBezTo>
                    <a:pt x="581" y="409"/>
                    <a:pt x="570" y="442"/>
                    <a:pt x="550" y="471"/>
                  </a:cubicBezTo>
                  <a:cubicBezTo>
                    <a:pt x="562" y="483"/>
                    <a:pt x="574" y="495"/>
                    <a:pt x="586" y="506"/>
                  </a:cubicBezTo>
                  <a:cubicBezTo>
                    <a:pt x="560" y="533"/>
                    <a:pt x="533" y="559"/>
                    <a:pt x="507" y="586"/>
                  </a:cubicBezTo>
                  <a:cubicBezTo>
                    <a:pt x="495" y="575"/>
                    <a:pt x="483" y="563"/>
                    <a:pt x="472" y="551"/>
                  </a:cubicBezTo>
                  <a:cubicBezTo>
                    <a:pt x="442" y="569"/>
                    <a:pt x="409" y="583"/>
                    <a:pt x="375" y="590"/>
                  </a:cubicBezTo>
                  <a:cubicBezTo>
                    <a:pt x="375" y="607"/>
                    <a:pt x="375" y="623"/>
                    <a:pt x="375" y="640"/>
                  </a:cubicBezTo>
                  <a:cubicBezTo>
                    <a:pt x="338" y="640"/>
                    <a:pt x="301" y="640"/>
                    <a:pt x="263" y="640"/>
                  </a:cubicBezTo>
                  <a:cubicBezTo>
                    <a:pt x="263" y="623"/>
                    <a:pt x="263" y="605"/>
                    <a:pt x="263" y="588"/>
                  </a:cubicBezTo>
                  <a:cubicBezTo>
                    <a:pt x="231" y="581"/>
                    <a:pt x="200" y="566"/>
                    <a:pt x="172" y="548"/>
                  </a:cubicBezTo>
                  <a:cubicBezTo>
                    <a:pt x="159" y="561"/>
                    <a:pt x="147" y="573"/>
                    <a:pt x="134" y="586"/>
                  </a:cubicBezTo>
                  <a:cubicBezTo>
                    <a:pt x="108" y="560"/>
                    <a:pt x="81" y="533"/>
                    <a:pt x="55" y="507"/>
                  </a:cubicBezTo>
                  <a:cubicBezTo>
                    <a:pt x="68" y="494"/>
                    <a:pt x="81" y="481"/>
                    <a:pt x="94" y="468"/>
                  </a:cubicBezTo>
                  <a:cubicBezTo>
                    <a:pt x="77" y="439"/>
                    <a:pt x="65" y="408"/>
                    <a:pt x="57" y="375"/>
                  </a:cubicBezTo>
                  <a:cubicBezTo>
                    <a:pt x="38" y="375"/>
                    <a:pt x="19" y="375"/>
                    <a:pt x="0" y="375"/>
                  </a:cubicBezTo>
                  <a:cubicBezTo>
                    <a:pt x="0" y="338"/>
                    <a:pt x="0" y="301"/>
                    <a:pt x="0" y="263"/>
                  </a:cubicBezTo>
                  <a:cubicBezTo>
                    <a:pt x="20" y="263"/>
                    <a:pt x="39" y="263"/>
                    <a:pt x="59" y="263"/>
                  </a:cubicBezTo>
                  <a:cubicBezTo>
                    <a:pt x="66" y="232"/>
                    <a:pt x="79" y="203"/>
                    <a:pt x="95" y="176"/>
                  </a:cubicBezTo>
                  <a:cubicBezTo>
                    <a:pt x="83" y="161"/>
                    <a:pt x="68" y="148"/>
                    <a:pt x="55" y="134"/>
                  </a:cubicBezTo>
                  <a:cubicBezTo>
                    <a:pt x="81" y="109"/>
                    <a:pt x="106" y="82"/>
                    <a:pt x="133" y="57"/>
                  </a:cubicBezTo>
                  <a:cubicBezTo>
                    <a:pt x="149" y="65"/>
                    <a:pt x="160" y="83"/>
                    <a:pt x="174" y="95"/>
                  </a:cubicBezTo>
                  <a:cubicBezTo>
                    <a:pt x="202" y="77"/>
                    <a:pt x="232" y="64"/>
                    <a:pt x="263" y="57"/>
                  </a:cubicBezTo>
                  <a:cubicBezTo>
                    <a:pt x="263" y="38"/>
                    <a:pt x="263" y="19"/>
                    <a:pt x="263" y="0"/>
                  </a:cubicBezTo>
                  <a:close/>
                  <a:moveTo>
                    <a:pt x="281" y="81"/>
                  </a:moveTo>
                  <a:cubicBezTo>
                    <a:pt x="231" y="89"/>
                    <a:pt x="185" y="113"/>
                    <a:pt x="149" y="149"/>
                  </a:cubicBezTo>
                  <a:cubicBezTo>
                    <a:pt x="111" y="187"/>
                    <a:pt x="86" y="238"/>
                    <a:pt x="81" y="292"/>
                  </a:cubicBezTo>
                  <a:cubicBezTo>
                    <a:pt x="75" y="341"/>
                    <a:pt x="85" y="392"/>
                    <a:pt x="109" y="435"/>
                  </a:cubicBezTo>
                  <a:cubicBezTo>
                    <a:pt x="137" y="486"/>
                    <a:pt x="185" y="526"/>
                    <a:pt x="240" y="545"/>
                  </a:cubicBezTo>
                  <a:cubicBezTo>
                    <a:pt x="295" y="564"/>
                    <a:pt x="357" y="562"/>
                    <a:pt x="412" y="540"/>
                  </a:cubicBezTo>
                  <a:cubicBezTo>
                    <a:pt x="465" y="517"/>
                    <a:pt x="510" y="475"/>
                    <a:pt x="535" y="423"/>
                  </a:cubicBezTo>
                  <a:cubicBezTo>
                    <a:pt x="562" y="368"/>
                    <a:pt x="566" y="302"/>
                    <a:pt x="547" y="244"/>
                  </a:cubicBezTo>
                  <a:cubicBezTo>
                    <a:pt x="528" y="183"/>
                    <a:pt x="482" y="131"/>
                    <a:pt x="425" y="103"/>
                  </a:cubicBezTo>
                  <a:cubicBezTo>
                    <a:pt x="381" y="81"/>
                    <a:pt x="330" y="74"/>
                    <a:pt x="281" y="81"/>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15"/>
            <p:cNvSpPr>
              <a:spLocks noChangeArrowheads="1"/>
            </p:cNvSpPr>
            <p:nvPr/>
          </p:nvSpPr>
          <p:spPr bwMode="auto">
            <a:xfrm>
              <a:off x="495436" y="512604"/>
              <a:ext cx="860881" cy="859655"/>
            </a:xfrm>
            <a:custGeom>
              <a:avLst/>
              <a:gdLst>
                <a:gd name="T0" fmla="*/ 350156 w 445"/>
                <a:gd name="T1" fmla="*/ 21298 h 444"/>
                <a:gd name="T2" fmla="*/ 648079 w 445"/>
                <a:gd name="T3" fmla="*/ 73574 h 444"/>
                <a:gd name="T4" fmla="*/ 833797 w 445"/>
                <a:gd name="T5" fmla="*/ 327211 h 444"/>
                <a:gd name="T6" fmla="*/ 795106 w 445"/>
                <a:gd name="T7" fmla="*/ 635060 h 444"/>
                <a:gd name="T8" fmla="*/ 526201 w 445"/>
                <a:gd name="T9" fmla="*/ 836421 h 444"/>
                <a:gd name="T10" fmla="*/ 228279 w 445"/>
                <a:gd name="T11" fmla="*/ 795762 h 444"/>
                <a:gd name="T12" fmla="*/ 25149 w 445"/>
                <a:gd name="T13" fmla="*/ 528572 h 444"/>
                <a:gd name="T14" fmla="*/ 69644 w 445"/>
                <a:gd name="T15" fmla="*/ 218786 h 444"/>
                <a:gd name="T16" fmla="*/ 350156 w 445"/>
                <a:gd name="T17" fmla="*/ 21298 h 4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4"/>
                <a:gd name="T29" fmla="*/ 445 w 445"/>
                <a:gd name="T30" fmla="*/ 444 h 4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4">
                  <a:moveTo>
                    <a:pt x="181" y="11"/>
                  </a:moveTo>
                  <a:cubicBezTo>
                    <a:pt x="233" y="0"/>
                    <a:pt x="289" y="10"/>
                    <a:pt x="335" y="38"/>
                  </a:cubicBezTo>
                  <a:cubicBezTo>
                    <a:pt x="382" y="67"/>
                    <a:pt x="418" y="115"/>
                    <a:pt x="431" y="169"/>
                  </a:cubicBezTo>
                  <a:cubicBezTo>
                    <a:pt x="445" y="222"/>
                    <a:pt x="438" y="280"/>
                    <a:pt x="411" y="328"/>
                  </a:cubicBezTo>
                  <a:cubicBezTo>
                    <a:pt x="382" y="380"/>
                    <a:pt x="330" y="419"/>
                    <a:pt x="272" y="432"/>
                  </a:cubicBezTo>
                  <a:cubicBezTo>
                    <a:pt x="220" y="444"/>
                    <a:pt x="165" y="437"/>
                    <a:pt x="118" y="411"/>
                  </a:cubicBezTo>
                  <a:cubicBezTo>
                    <a:pt x="66" y="382"/>
                    <a:pt x="27" y="331"/>
                    <a:pt x="13" y="273"/>
                  </a:cubicBezTo>
                  <a:cubicBezTo>
                    <a:pt x="0" y="219"/>
                    <a:pt x="8" y="161"/>
                    <a:pt x="36" y="113"/>
                  </a:cubicBezTo>
                  <a:cubicBezTo>
                    <a:pt x="67" y="60"/>
                    <a:pt x="121" y="22"/>
                    <a:pt x="181" y="11"/>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1</a:t>
              </a:r>
              <a:endParaRPr kumimoji="0" lang="zh-CN" altLang="en-US" sz="4400" b="0" i="0" u="none" strike="noStrike" kern="0" cap="none" spc="0" normalizeH="0" baseline="0" noProof="0">
                <a:ln>
                  <a:noFill/>
                </a:ln>
                <a:solidFill>
                  <a:srgbClr val="FFFFFF"/>
                </a:solidFill>
                <a:effectLst/>
                <a:uLnTx/>
                <a:uFillTx/>
              </a:endParaRPr>
            </a:p>
          </p:txBody>
        </p:sp>
      </p:grpSp>
      <p:grpSp>
        <p:nvGrpSpPr>
          <p:cNvPr id="14" name="Group 17"/>
          <p:cNvGrpSpPr>
            <a:grpSpLocks/>
          </p:cNvGrpSpPr>
          <p:nvPr/>
        </p:nvGrpSpPr>
        <p:grpSpPr bwMode="auto">
          <a:xfrm>
            <a:off x="4225925" y="4108450"/>
            <a:ext cx="1854200" cy="1871663"/>
            <a:chOff x="0" y="0"/>
            <a:chExt cx="1854205" cy="1871373"/>
          </a:xfrm>
          <a:solidFill>
            <a:schemeClr val="tx2">
              <a:lumMod val="50000"/>
            </a:schemeClr>
          </a:solidFill>
        </p:grpSpPr>
        <p:sp>
          <p:nvSpPr>
            <p:cNvPr id="15" name="Freeform 7"/>
            <p:cNvSpPr>
              <a:spLocks noEditPoints="1"/>
            </p:cNvSpPr>
            <p:nvPr/>
          </p:nvSpPr>
          <p:spPr bwMode="auto">
            <a:xfrm>
              <a:off x="0" y="0"/>
              <a:ext cx="1854205" cy="1871373"/>
            </a:xfrm>
            <a:custGeom>
              <a:avLst/>
              <a:gdLst>
                <a:gd name="T0" fmla="*/ 134 w 958"/>
                <a:gd name="T1" fmla="*/ 147 h 967"/>
                <a:gd name="T2" fmla="*/ 472 w 958"/>
                <a:gd name="T3" fmla="*/ 0 h 967"/>
                <a:gd name="T4" fmla="*/ 958 w 958"/>
                <a:gd name="T5" fmla="*/ 0 h 967"/>
                <a:gd name="T6" fmla="*/ 958 w 958"/>
                <a:gd name="T7" fmla="*/ 474 h 967"/>
                <a:gd name="T8" fmla="*/ 948 w 958"/>
                <a:gd name="T9" fmla="*/ 578 h 967"/>
                <a:gd name="T10" fmla="*/ 756 w 958"/>
                <a:gd name="T11" fmla="*/ 870 h 967"/>
                <a:gd name="T12" fmla="*/ 436 w 958"/>
                <a:gd name="T13" fmla="*/ 956 h 967"/>
                <a:gd name="T14" fmla="*/ 127 w 958"/>
                <a:gd name="T15" fmla="*/ 804 h 967"/>
                <a:gd name="T16" fmla="*/ 0 w 958"/>
                <a:gd name="T17" fmla="*/ 500 h 967"/>
                <a:gd name="T18" fmla="*/ 0 w 958"/>
                <a:gd name="T19" fmla="*/ 464 h 967"/>
                <a:gd name="T20" fmla="*/ 134 w 958"/>
                <a:gd name="T21" fmla="*/ 147 h 967"/>
                <a:gd name="T22" fmla="*/ 441 w 958"/>
                <a:gd name="T23" fmla="*/ 99 h 967"/>
                <a:gd name="T24" fmla="*/ 258 w 958"/>
                <a:gd name="T25" fmla="*/ 168 h 967"/>
                <a:gd name="T26" fmla="*/ 113 w 958"/>
                <a:gd name="T27" fmla="*/ 371 h 967"/>
                <a:gd name="T28" fmla="*/ 136 w 958"/>
                <a:gd name="T29" fmla="*/ 646 h 967"/>
                <a:gd name="T30" fmla="*/ 336 w 958"/>
                <a:gd name="T31" fmla="*/ 833 h 967"/>
                <a:gd name="T32" fmla="*/ 612 w 958"/>
                <a:gd name="T33" fmla="*/ 837 h 967"/>
                <a:gd name="T34" fmla="*/ 819 w 958"/>
                <a:gd name="T35" fmla="*/ 653 h 967"/>
                <a:gd name="T36" fmla="*/ 846 w 958"/>
                <a:gd name="T37" fmla="*/ 374 h 967"/>
                <a:gd name="T38" fmla="*/ 680 w 958"/>
                <a:gd name="T39" fmla="*/ 154 h 967"/>
                <a:gd name="T40" fmla="*/ 441 w 958"/>
                <a:gd name="T41" fmla="*/ 9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8" h="967">
                  <a:moveTo>
                    <a:pt x="134" y="147"/>
                  </a:moveTo>
                  <a:cubicBezTo>
                    <a:pt x="221" y="56"/>
                    <a:pt x="346" y="1"/>
                    <a:pt x="472" y="0"/>
                  </a:cubicBezTo>
                  <a:cubicBezTo>
                    <a:pt x="634" y="0"/>
                    <a:pt x="796" y="0"/>
                    <a:pt x="958" y="0"/>
                  </a:cubicBezTo>
                  <a:cubicBezTo>
                    <a:pt x="958" y="158"/>
                    <a:pt x="958" y="316"/>
                    <a:pt x="958" y="474"/>
                  </a:cubicBezTo>
                  <a:cubicBezTo>
                    <a:pt x="958" y="509"/>
                    <a:pt x="955" y="544"/>
                    <a:pt x="948" y="578"/>
                  </a:cubicBezTo>
                  <a:cubicBezTo>
                    <a:pt x="924" y="695"/>
                    <a:pt x="854" y="801"/>
                    <a:pt x="756" y="870"/>
                  </a:cubicBezTo>
                  <a:cubicBezTo>
                    <a:pt x="664" y="936"/>
                    <a:pt x="548" y="967"/>
                    <a:pt x="436" y="956"/>
                  </a:cubicBezTo>
                  <a:cubicBezTo>
                    <a:pt x="318" y="946"/>
                    <a:pt x="206" y="890"/>
                    <a:pt x="127" y="804"/>
                  </a:cubicBezTo>
                  <a:cubicBezTo>
                    <a:pt x="50" y="721"/>
                    <a:pt x="5" y="612"/>
                    <a:pt x="0" y="500"/>
                  </a:cubicBezTo>
                  <a:cubicBezTo>
                    <a:pt x="0" y="464"/>
                    <a:pt x="0" y="464"/>
                    <a:pt x="0" y="464"/>
                  </a:cubicBezTo>
                  <a:cubicBezTo>
                    <a:pt x="4" y="347"/>
                    <a:pt x="52" y="232"/>
                    <a:pt x="134" y="147"/>
                  </a:cubicBezTo>
                  <a:close/>
                  <a:moveTo>
                    <a:pt x="441" y="99"/>
                  </a:moveTo>
                  <a:cubicBezTo>
                    <a:pt x="375" y="106"/>
                    <a:pt x="311" y="129"/>
                    <a:pt x="258" y="168"/>
                  </a:cubicBezTo>
                  <a:cubicBezTo>
                    <a:pt x="189" y="217"/>
                    <a:pt x="137" y="289"/>
                    <a:pt x="113" y="371"/>
                  </a:cubicBezTo>
                  <a:cubicBezTo>
                    <a:pt x="86" y="461"/>
                    <a:pt x="94" y="562"/>
                    <a:pt x="136" y="646"/>
                  </a:cubicBezTo>
                  <a:cubicBezTo>
                    <a:pt x="176" y="731"/>
                    <a:pt x="249" y="799"/>
                    <a:pt x="336" y="833"/>
                  </a:cubicBezTo>
                  <a:cubicBezTo>
                    <a:pt x="423" y="869"/>
                    <a:pt x="524" y="870"/>
                    <a:pt x="612" y="837"/>
                  </a:cubicBezTo>
                  <a:cubicBezTo>
                    <a:pt x="701" y="804"/>
                    <a:pt x="776" y="737"/>
                    <a:pt x="819" y="653"/>
                  </a:cubicBezTo>
                  <a:cubicBezTo>
                    <a:pt x="863" y="568"/>
                    <a:pt x="872" y="466"/>
                    <a:pt x="846" y="374"/>
                  </a:cubicBezTo>
                  <a:cubicBezTo>
                    <a:pt x="820" y="284"/>
                    <a:pt x="760" y="204"/>
                    <a:pt x="680" y="154"/>
                  </a:cubicBezTo>
                  <a:cubicBezTo>
                    <a:pt x="609" y="110"/>
                    <a:pt x="524" y="91"/>
                    <a:pt x="441" y="99"/>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6"/>
            <p:cNvSpPr>
              <a:spLocks noEditPoints="1"/>
            </p:cNvSpPr>
            <p:nvPr/>
          </p:nvSpPr>
          <p:spPr bwMode="auto">
            <a:xfrm>
              <a:off x="310261" y="305356"/>
              <a:ext cx="1238589" cy="1238589"/>
            </a:xfrm>
            <a:custGeom>
              <a:avLst/>
              <a:gdLst>
                <a:gd name="T0" fmla="*/ 263 w 640"/>
                <a:gd name="T1" fmla="*/ 0 h 640"/>
                <a:gd name="T2" fmla="*/ 375 w 640"/>
                <a:gd name="T3" fmla="*/ 0 h 640"/>
                <a:gd name="T4" fmla="*/ 375 w 640"/>
                <a:gd name="T5" fmla="*/ 52 h 640"/>
                <a:gd name="T6" fmla="*/ 472 w 640"/>
                <a:gd name="T7" fmla="*/ 91 h 640"/>
                <a:gd name="T8" fmla="*/ 507 w 640"/>
                <a:gd name="T9" fmla="*/ 56 h 640"/>
                <a:gd name="T10" fmla="*/ 586 w 640"/>
                <a:gd name="T11" fmla="*/ 135 h 640"/>
                <a:gd name="T12" fmla="*/ 550 w 640"/>
                <a:gd name="T13" fmla="*/ 171 h 640"/>
                <a:gd name="T14" fmla="*/ 589 w 640"/>
                <a:gd name="T15" fmla="*/ 263 h 640"/>
                <a:gd name="T16" fmla="*/ 640 w 640"/>
                <a:gd name="T17" fmla="*/ 263 h 640"/>
                <a:gd name="T18" fmla="*/ 640 w 640"/>
                <a:gd name="T19" fmla="*/ 378 h 640"/>
                <a:gd name="T20" fmla="*/ 588 w 640"/>
                <a:gd name="T21" fmla="*/ 378 h 640"/>
                <a:gd name="T22" fmla="*/ 548 w 640"/>
                <a:gd name="T23" fmla="*/ 470 h 640"/>
                <a:gd name="T24" fmla="*/ 586 w 640"/>
                <a:gd name="T25" fmla="*/ 508 h 640"/>
                <a:gd name="T26" fmla="*/ 507 w 640"/>
                <a:gd name="T27" fmla="*/ 587 h 640"/>
                <a:gd name="T28" fmla="*/ 468 w 640"/>
                <a:gd name="T29" fmla="*/ 548 h 640"/>
                <a:gd name="T30" fmla="*/ 377 w 640"/>
                <a:gd name="T31" fmla="*/ 585 h 640"/>
                <a:gd name="T32" fmla="*/ 375 w 640"/>
                <a:gd name="T33" fmla="*/ 640 h 640"/>
                <a:gd name="T34" fmla="*/ 263 w 640"/>
                <a:gd name="T35" fmla="*/ 640 h 640"/>
                <a:gd name="T36" fmla="*/ 263 w 640"/>
                <a:gd name="T37" fmla="*/ 583 h 640"/>
                <a:gd name="T38" fmla="*/ 175 w 640"/>
                <a:gd name="T39" fmla="*/ 545 h 640"/>
                <a:gd name="T40" fmla="*/ 134 w 640"/>
                <a:gd name="T41" fmla="*/ 587 h 640"/>
                <a:gd name="T42" fmla="*/ 54 w 640"/>
                <a:gd name="T43" fmla="*/ 507 h 640"/>
                <a:gd name="T44" fmla="*/ 96 w 640"/>
                <a:gd name="T45" fmla="*/ 466 h 640"/>
                <a:gd name="T46" fmla="*/ 59 w 640"/>
                <a:gd name="T47" fmla="*/ 378 h 640"/>
                <a:gd name="T48" fmla="*/ 0 w 640"/>
                <a:gd name="T49" fmla="*/ 378 h 640"/>
                <a:gd name="T50" fmla="*/ 0 w 640"/>
                <a:gd name="T51" fmla="*/ 263 h 640"/>
                <a:gd name="T52" fmla="*/ 58 w 640"/>
                <a:gd name="T53" fmla="*/ 263 h 640"/>
                <a:gd name="T54" fmla="*/ 94 w 640"/>
                <a:gd name="T55" fmla="*/ 175 h 640"/>
                <a:gd name="T56" fmla="*/ 55 w 640"/>
                <a:gd name="T57" fmla="*/ 135 h 640"/>
                <a:gd name="T58" fmla="*/ 134 w 640"/>
                <a:gd name="T59" fmla="*/ 56 h 640"/>
                <a:gd name="T60" fmla="*/ 172 w 640"/>
                <a:gd name="T61" fmla="*/ 94 h 640"/>
                <a:gd name="T62" fmla="*/ 263 w 640"/>
                <a:gd name="T63" fmla="*/ 54 h 640"/>
                <a:gd name="T64" fmla="*/ 263 w 640"/>
                <a:gd name="T65" fmla="*/ 0 h 640"/>
                <a:gd name="T66" fmla="*/ 290 w 640"/>
                <a:gd name="T67" fmla="*/ 83 h 640"/>
                <a:gd name="T68" fmla="*/ 92 w 640"/>
                <a:gd name="T69" fmla="*/ 244 h 640"/>
                <a:gd name="T70" fmla="*/ 102 w 640"/>
                <a:gd name="T71" fmla="*/ 423 h 640"/>
                <a:gd name="T72" fmla="*/ 228 w 640"/>
                <a:gd name="T73" fmla="*/ 543 h 640"/>
                <a:gd name="T74" fmla="*/ 408 w 640"/>
                <a:gd name="T75" fmla="*/ 544 h 640"/>
                <a:gd name="T76" fmla="*/ 532 w 640"/>
                <a:gd name="T77" fmla="*/ 432 h 640"/>
                <a:gd name="T78" fmla="*/ 555 w 640"/>
                <a:gd name="T79" fmla="*/ 280 h 640"/>
                <a:gd name="T80" fmla="*/ 451 w 640"/>
                <a:gd name="T81" fmla="*/ 121 h 640"/>
                <a:gd name="T82" fmla="*/ 290 w 640"/>
                <a:gd name="T83" fmla="*/ 8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263" y="0"/>
                  </a:moveTo>
                  <a:cubicBezTo>
                    <a:pt x="301" y="0"/>
                    <a:pt x="338" y="0"/>
                    <a:pt x="375" y="0"/>
                  </a:cubicBezTo>
                  <a:cubicBezTo>
                    <a:pt x="375" y="17"/>
                    <a:pt x="375" y="35"/>
                    <a:pt x="375" y="52"/>
                  </a:cubicBezTo>
                  <a:cubicBezTo>
                    <a:pt x="410" y="59"/>
                    <a:pt x="442" y="73"/>
                    <a:pt x="472" y="91"/>
                  </a:cubicBezTo>
                  <a:cubicBezTo>
                    <a:pt x="483" y="79"/>
                    <a:pt x="495" y="67"/>
                    <a:pt x="507" y="56"/>
                  </a:cubicBezTo>
                  <a:cubicBezTo>
                    <a:pt x="533" y="83"/>
                    <a:pt x="560" y="108"/>
                    <a:pt x="586" y="135"/>
                  </a:cubicBezTo>
                  <a:cubicBezTo>
                    <a:pt x="574" y="147"/>
                    <a:pt x="562" y="159"/>
                    <a:pt x="550" y="171"/>
                  </a:cubicBezTo>
                  <a:cubicBezTo>
                    <a:pt x="569" y="199"/>
                    <a:pt x="581" y="230"/>
                    <a:pt x="589" y="263"/>
                  </a:cubicBezTo>
                  <a:cubicBezTo>
                    <a:pt x="606" y="263"/>
                    <a:pt x="623" y="263"/>
                    <a:pt x="640" y="263"/>
                  </a:cubicBezTo>
                  <a:cubicBezTo>
                    <a:pt x="640" y="302"/>
                    <a:pt x="640" y="340"/>
                    <a:pt x="640" y="378"/>
                  </a:cubicBezTo>
                  <a:cubicBezTo>
                    <a:pt x="622" y="378"/>
                    <a:pt x="605" y="378"/>
                    <a:pt x="588" y="378"/>
                  </a:cubicBezTo>
                  <a:cubicBezTo>
                    <a:pt x="580" y="411"/>
                    <a:pt x="567" y="442"/>
                    <a:pt x="548" y="470"/>
                  </a:cubicBezTo>
                  <a:cubicBezTo>
                    <a:pt x="561" y="483"/>
                    <a:pt x="573" y="495"/>
                    <a:pt x="586" y="508"/>
                  </a:cubicBezTo>
                  <a:cubicBezTo>
                    <a:pt x="559" y="534"/>
                    <a:pt x="533" y="560"/>
                    <a:pt x="507" y="587"/>
                  </a:cubicBezTo>
                  <a:cubicBezTo>
                    <a:pt x="494" y="574"/>
                    <a:pt x="481" y="561"/>
                    <a:pt x="468" y="548"/>
                  </a:cubicBezTo>
                  <a:cubicBezTo>
                    <a:pt x="440" y="566"/>
                    <a:pt x="409" y="577"/>
                    <a:pt x="377" y="585"/>
                  </a:cubicBezTo>
                  <a:cubicBezTo>
                    <a:pt x="373" y="603"/>
                    <a:pt x="376" y="622"/>
                    <a:pt x="375" y="640"/>
                  </a:cubicBezTo>
                  <a:cubicBezTo>
                    <a:pt x="338" y="640"/>
                    <a:pt x="301" y="640"/>
                    <a:pt x="263" y="640"/>
                  </a:cubicBezTo>
                  <a:cubicBezTo>
                    <a:pt x="263" y="621"/>
                    <a:pt x="263" y="602"/>
                    <a:pt x="263" y="583"/>
                  </a:cubicBezTo>
                  <a:cubicBezTo>
                    <a:pt x="232" y="575"/>
                    <a:pt x="202" y="563"/>
                    <a:pt x="175" y="545"/>
                  </a:cubicBezTo>
                  <a:cubicBezTo>
                    <a:pt x="161" y="559"/>
                    <a:pt x="148" y="573"/>
                    <a:pt x="134" y="587"/>
                  </a:cubicBezTo>
                  <a:cubicBezTo>
                    <a:pt x="107" y="560"/>
                    <a:pt x="81" y="534"/>
                    <a:pt x="54" y="507"/>
                  </a:cubicBezTo>
                  <a:cubicBezTo>
                    <a:pt x="68" y="494"/>
                    <a:pt x="82" y="480"/>
                    <a:pt x="96" y="466"/>
                  </a:cubicBezTo>
                  <a:cubicBezTo>
                    <a:pt x="79" y="439"/>
                    <a:pt x="66" y="409"/>
                    <a:pt x="59" y="378"/>
                  </a:cubicBezTo>
                  <a:cubicBezTo>
                    <a:pt x="39" y="378"/>
                    <a:pt x="20" y="378"/>
                    <a:pt x="0" y="378"/>
                  </a:cubicBezTo>
                  <a:cubicBezTo>
                    <a:pt x="0" y="340"/>
                    <a:pt x="0" y="302"/>
                    <a:pt x="0" y="263"/>
                  </a:cubicBezTo>
                  <a:cubicBezTo>
                    <a:pt x="19" y="263"/>
                    <a:pt x="39" y="263"/>
                    <a:pt x="58" y="263"/>
                  </a:cubicBezTo>
                  <a:cubicBezTo>
                    <a:pt x="65" y="232"/>
                    <a:pt x="77" y="202"/>
                    <a:pt x="94" y="175"/>
                  </a:cubicBezTo>
                  <a:cubicBezTo>
                    <a:pt x="81" y="161"/>
                    <a:pt x="68" y="148"/>
                    <a:pt x="55" y="135"/>
                  </a:cubicBezTo>
                  <a:cubicBezTo>
                    <a:pt x="81" y="109"/>
                    <a:pt x="107" y="82"/>
                    <a:pt x="134" y="56"/>
                  </a:cubicBezTo>
                  <a:cubicBezTo>
                    <a:pt x="147" y="69"/>
                    <a:pt x="159" y="81"/>
                    <a:pt x="172" y="94"/>
                  </a:cubicBezTo>
                  <a:cubicBezTo>
                    <a:pt x="200" y="75"/>
                    <a:pt x="231" y="62"/>
                    <a:pt x="263" y="54"/>
                  </a:cubicBezTo>
                  <a:cubicBezTo>
                    <a:pt x="263" y="36"/>
                    <a:pt x="263" y="18"/>
                    <a:pt x="263" y="0"/>
                  </a:cubicBezTo>
                  <a:close/>
                  <a:moveTo>
                    <a:pt x="290" y="83"/>
                  </a:moveTo>
                  <a:cubicBezTo>
                    <a:pt x="200" y="93"/>
                    <a:pt x="120" y="158"/>
                    <a:pt x="92" y="244"/>
                  </a:cubicBezTo>
                  <a:cubicBezTo>
                    <a:pt x="72" y="302"/>
                    <a:pt x="75" y="367"/>
                    <a:pt x="102" y="423"/>
                  </a:cubicBezTo>
                  <a:cubicBezTo>
                    <a:pt x="127" y="477"/>
                    <a:pt x="173" y="521"/>
                    <a:pt x="228" y="543"/>
                  </a:cubicBezTo>
                  <a:cubicBezTo>
                    <a:pt x="285" y="567"/>
                    <a:pt x="351" y="567"/>
                    <a:pt x="408" y="544"/>
                  </a:cubicBezTo>
                  <a:cubicBezTo>
                    <a:pt x="461" y="523"/>
                    <a:pt x="505" y="482"/>
                    <a:pt x="532" y="432"/>
                  </a:cubicBezTo>
                  <a:cubicBezTo>
                    <a:pt x="556" y="386"/>
                    <a:pt x="564" y="331"/>
                    <a:pt x="555" y="280"/>
                  </a:cubicBezTo>
                  <a:cubicBezTo>
                    <a:pt x="544" y="215"/>
                    <a:pt x="506" y="157"/>
                    <a:pt x="451" y="121"/>
                  </a:cubicBezTo>
                  <a:cubicBezTo>
                    <a:pt x="404" y="89"/>
                    <a:pt x="346" y="76"/>
                    <a:pt x="290" y="83"/>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8"/>
            <p:cNvSpPr>
              <a:spLocks noChangeArrowheads="1"/>
            </p:cNvSpPr>
            <p:nvPr/>
          </p:nvSpPr>
          <p:spPr bwMode="auto">
            <a:xfrm>
              <a:off x="494210" y="499115"/>
              <a:ext cx="860881" cy="860881"/>
            </a:xfrm>
            <a:custGeom>
              <a:avLst/>
              <a:gdLst>
                <a:gd name="T0" fmla="*/ 359829 w 445"/>
                <a:gd name="T1" fmla="*/ 19346 h 445"/>
                <a:gd name="T2" fmla="*/ 663555 w 445"/>
                <a:gd name="T3" fmla="*/ 83186 h 445"/>
                <a:gd name="T4" fmla="*/ 843470 w 445"/>
                <a:gd name="T5" fmla="*/ 363698 h 445"/>
                <a:gd name="T6" fmla="*/ 789302 w 445"/>
                <a:gd name="T7" fmla="*/ 646144 h 445"/>
                <a:gd name="T8" fmla="*/ 551351 w 445"/>
                <a:gd name="T9" fmla="*/ 829928 h 445"/>
                <a:gd name="T10" fmla="*/ 228279 w 445"/>
                <a:gd name="T11" fmla="*/ 795106 h 445"/>
                <a:gd name="T12" fmla="*/ 27084 w 445"/>
                <a:gd name="T13" fmla="*/ 526201 h 445"/>
                <a:gd name="T14" fmla="*/ 81252 w 445"/>
                <a:gd name="T15" fmla="*/ 203129 h 445"/>
                <a:gd name="T16" fmla="*/ 359829 w 445"/>
                <a:gd name="T17" fmla="*/ 19346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5"/>
                <a:gd name="T29" fmla="*/ 445 w 445"/>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5">
                  <a:moveTo>
                    <a:pt x="186" y="10"/>
                  </a:moveTo>
                  <a:cubicBezTo>
                    <a:pt x="240" y="0"/>
                    <a:pt x="297" y="12"/>
                    <a:pt x="343" y="43"/>
                  </a:cubicBezTo>
                  <a:cubicBezTo>
                    <a:pt x="392" y="75"/>
                    <a:pt x="427" y="129"/>
                    <a:pt x="436" y="188"/>
                  </a:cubicBezTo>
                  <a:cubicBezTo>
                    <a:pt x="445" y="238"/>
                    <a:pt x="434" y="291"/>
                    <a:pt x="408" y="334"/>
                  </a:cubicBezTo>
                  <a:cubicBezTo>
                    <a:pt x="380" y="379"/>
                    <a:pt x="336" y="414"/>
                    <a:pt x="285" y="429"/>
                  </a:cubicBezTo>
                  <a:cubicBezTo>
                    <a:pt x="230" y="445"/>
                    <a:pt x="169" y="439"/>
                    <a:pt x="118" y="411"/>
                  </a:cubicBezTo>
                  <a:cubicBezTo>
                    <a:pt x="66" y="382"/>
                    <a:pt x="27" y="330"/>
                    <a:pt x="14" y="272"/>
                  </a:cubicBezTo>
                  <a:cubicBezTo>
                    <a:pt x="0" y="216"/>
                    <a:pt x="11" y="154"/>
                    <a:pt x="42" y="105"/>
                  </a:cubicBezTo>
                  <a:cubicBezTo>
                    <a:pt x="74" y="55"/>
                    <a:pt x="128" y="20"/>
                    <a:pt x="186" y="10"/>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3</a:t>
              </a:r>
              <a:endParaRPr kumimoji="0" lang="zh-CN" altLang="en-US" sz="4400" b="0" i="0" u="none" strike="noStrike" kern="0" cap="none" spc="0" normalizeH="0" baseline="0" noProof="0">
                <a:ln>
                  <a:noFill/>
                </a:ln>
                <a:solidFill>
                  <a:srgbClr val="FFFFFF"/>
                </a:solidFill>
                <a:effectLst/>
                <a:uLnTx/>
                <a:uFillTx/>
              </a:endParaRPr>
            </a:p>
          </p:txBody>
        </p:sp>
      </p:grpSp>
      <p:grpSp>
        <p:nvGrpSpPr>
          <p:cNvPr id="18" name="Group 21"/>
          <p:cNvGrpSpPr>
            <a:grpSpLocks/>
          </p:cNvGrpSpPr>
          <p:nvPr/>
        </p:nvGrpSpPr>
        <p:grpSpPr bwMode="auto">
          <a:xfrm>
            <a:off x="6149975" y="4114800"/>
            <a:ext cx="1892300" cy="1858963"/>
            <a:chOff x="0" y="0"/>
            <a:chExt cx="1890994" cy="1857884"/>
          </a:xfrm>
          <a:solidFill>
            <a:schemeClr val="tx2">
              <a:lumMod val="50000"/>
            </a:schemeClr>
          </a:solidFill>
        </p:grpSpPr>
        <p:sp>
          <p:nvSpPr>
            <p:cNvPr id="19" name="Freeform 17"/>
            <p:cNvSpPr>
              <a:spLocks noEditPoints="1"/>
            </p:cNvSpPr>
            <p:nvPr/>
          </p:nvSpPr>
          <p:spPr bwMode="auto">
            <a:xfrm>
              <a:off x="310260" y="309034"/>
              <a:ext cx="1238589" cy="1239816"/>
            </a:xfrm>
            <a:custGeom>
              <a:avLst/>
              <a:gdLst>
                <a:gd name="T0" fmla="*/ 263 w 640"/>
                <a:gd name="T1" fmla="*/ 0 h 640"/>
                <a:gd name="T2" fmla="*/ 378 w 640"/>
                <a:gd name="T3" fmla="*/ 0 h 640"/>
                <a:gd name="T4" fmla="*/ 378 w 640"/>
                <a:gd name="T5" fmla="*/ 54 h 640"/>
                <a:gd name="T6" fmla="*/ 469 w 640"/>
                <a:gd name="T7" fmla="*/ 94 h 640"/>
                <a:gd name="T8" fmla="*/ 507 w 640"/>
                <a:gd name="T9" fmla="*/ 56 h 640"/>
                <a:gd name="T10" fmla="*/ 586 w 640"/>
                <a:gd name="T11" fmla="*/ 135 h 640"/>
                <a:gd name="T12" fmla="*/ 547 w 640"/>
                <a:gd name="T13" fmla="*/ 174 h 640"/>
                <a:gd name="T14" fmla="*/ 584 w 640"/>
                <a:gd name="T15" fmla="*/ 265 h 640"/>
                <a:gd name="T16" fmla="*/ 640 w 640"/>
                <a:gd name="T17" fmla="*/ 266 h 640"/>
                <a:gd name="T18" fmla="*/ 640 w 640"/>
                <a:gd name="T19" fmla="*/ 378 h 640"/>
                <a:gd name="T20" fmla="*/ 583 w 640"/>
                <a:gd name="T21" fmla="*/ 378 h 640"/>
                <a:gd name="T22" fmla="*/ 546 w 640"/>
                <a:gd name="T23" fmla="*/ 468 h 640"/>
                <a:gd name="T24" fmla="*/ 586 w 640"/>
                <a:gd name="T25" fmla="*/ 508 h 640"/>
                <a:gd name="T26" fmla="*/ 507 w 640"/>
                <a:gd name="T27" fmla="*/ 587 h 640"/>
                <a:gd name="T28" fmla="*/ 468 w 640"/>
                <a:gd name="T29" fmla="*/ 548 h 640"/>
                <a:gd name="T30" fmla="*/ 378 w 640"/>
                <a:gd name="T31" fmla="*/ 585 h 640"/>
                <a:gd name="T32" fmla="*/ 378 w 640"/>
                <a:gd name="T33" fmla="*/ 640 h 640"/>
                <a:gd name="T34" fmla="*/ 263 w 640"/>
                <a:gd name="T35" fmla="*/ 640 h 640"/>
                <a:gd name="T36" fmla="*/ 263 w 640"/>
                <a:gd name="T37" fmla="*/ 587 h 640"/>
                <a:gd name="T38" fmla="*/ 172 w 640"/>
                <a:gd name="T39" fmla="*/ 550 h 640"/>
                <a:gd name="T40" fmla="*/ 135 w 640"/>
                <a:gd name="T41" fmla="*/ 587 h 640"/>
                <a:gd name="T42" fmla="*/ 55 w 640"/>
                <a:gd name="T43" fmla="*/ 508 h 640"/>
                <a:gd name="T44" fmla="*/ 91 w 640"/>
                <a:gd name="T45" fmla="*/ 472 h 640"/>
                <a:gd name="T46" fmla="*/ 51 w 640"/>
                <a:gd name="T47" fmla="*/ 378 h 640"/>
                <a:gd name="T48" fmla="*/ 0 w 640"/>
                <a:gd name="T49" fmla="*/ 378 h 640"/>
                <a:gd name="T50" fmla="*/ 0 w 640"/>
                <a:gd name="T51" fmla="*/ 266 h 640"/>
                <a:gd name="T52" fmla="*/ 50 w 640"/>
                <a:gd name="T53" fmla="*/ 266 h 640"/>
                <a:gd name="T54" fmla="*/ 90 w 640"/>
                <a:gd name="T55" fmla="*/ 171 h 640"/>
                <a:gd name="T56" fmla="*/ 55 w 640"/>
                <a:gd name="T57" fmla="*/ 136 h 640"/>
                <a:gd name="T58" fmla="*/ 135 w 640"/>
                <a:gd name="T59" fmla="*/ 56 h 640"/>
                <a:gd name="T60" fmla="*/ 169 w 640"/>
                <a:gd name="T61" fmla="*/ 90 h 640"/>
                <a:gd name="T62" fmla="*/ 183 w 640"/>
                <a:gd name="T63" fmla="*/ 83 h 640"/>
                <a:gd name="T64" fmla="*/ 263 w 640"/>
                <a:gd name="T65" fmla="*/ 53 h 640"/>
                <a:gd name="T66" fmla="*/ 263 w 640"/>
                <a:gd name="T67" fmla="*/ 0 h 640"/>
                <a:gd name="T68" fmla="*/ 293 w 640"/>
                <a:gd name="T69" fmla="*/ 82 h 640"/>
                <a:gd name="T70" fmla="*/ 90 w 640"/>
                <a:gd name="T71" fmla="*/ 247 h 640"/>
                <a:gd name="T72" fmla="*/ 107 w 640"/>
                <a:gd name="T73" fmla="*/ 433 h 640"/>
                <a:gd name="T74" fmla="*/ 232 w 640"/>
                <a:gd name="T75" fmla="*/ 544 h 640"/>
                <a:gd name="T76" fmla="*/ 408 w 640"/>
                <a:gd name="T77" fmla="*/ 544 h 640"/>
                <a:gd name="T78" fmla="*/ 532 w 640"/>
                <a:gd name="T79" fmla="*/ 432 h 640"/>
                <a:gd name="T80" fmla="*/ 551 w 640"/>
                <a:gd name="T81" fmla="*/ 260 h 640"/>
                <a:gd name="T82" fmla="*/ 449 w 640"/>
                <a:gd name="T83" fmla="*/ 119 h 640"/>
                <a:gd name="T84" fmla="*/ 293 w 640"/>
                <a:gd name="T85"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2" y="0"/>
                    <a:pt x="340" y="0"/>
                    <a:pt x="378" y="0"/>
                  </a:cubicBezTo>
                  <a:cubicBezTo>
                    <a:pt x="378" y="18"/>
                    <a:pt x="378" y="36"/>
                    <a:pt x="378" y="54"/>
                  </a:cubicBezTo>
                  <a:cubicBezTo>
                    <a:pt x="410" y="62"/>
                    <a:pt x="441" y="75"/>
                    <a:pt x="469" y="94"/>
                  </a:cubicBezTo>
                  <a:cubicBezTo>
                    <a:pt x="482" y="82"/>
                    <a:pt x="494" y="68"/>
                    <a:pt x="507" y="56"/>
                  </a:cubicBezTo>
                  <a:cubicBezTo>
                    <a:pt x="533" y="83"/>
                    <a:pt x="560" y="109"/>
                    <a:pt x="586" y="135"/>
                  </a:cubicBezTo>
                  <a:cubicBezTo>
                    <a:pt x="573" y="148"/>
                    <a:pt x="561" y="161"/>
                    <a:pt x="547" y="174"/>
                  </a:cubicBezTo>
                  <a:cubicBezTo>
                    <a:pt x="564" y="202"/>
                    <a:pt x="577" y="232"/>
                    <a:pt x="584" y="265"/>
                  </a:cubicBezTo>
                  <a:cubicBezTo>
                    <a:pt x="602" y="268"/>
                    <a:pt x="621" y="265"/>
                    <a:pt x="640" y="266"/>
                  </a:cubicBezTo>
                  <a:cubicBezTo>
                    <a:pt x="640" y="303"/>
                    <a:pt x="640" y="341"/>
                    <a:pt x="640" y="378"/>
                  </a:cubicBezTo>
                  <a:cubicBezTo>
                    <a:pt x="621" y="378"/>
                    <a:pt x="602" y="378"/>
                    <a:pt x="583" y="378"/>
                  </a:cubicBezTo>
                  <a:cubicBezTo>
                    <a:pt x="576" y="410"/>
                    <a:pt x="563" y="440"/>
                    <a:pt x="546" y="468"/>
                  </a:cubicBezTo>
                  <a:cubicBezTo>
                    <a:pt x="560" y="481"/>
                    <a:pt x="573" y="494"/>
                    <a:pt x="586" y="508"/>
                  </a:cubicBezTo>
                  <a:cubicBezTo>
                    <a:pt x="560" y="534"/>
                    <a:pt x="533" y="560"/>
                    <a:pt x="507" y="587"/>
                  </a:cubicBezTo>
                  <a:cubicBezTo>
                    <a:pt x="494" y="574"/>
                    <a:pt x="481" y="561"/>
                    <a:pt x="468" y="548"/>
                  </a:cubicBezTo>
                  <a:cubicBezTo>
                    <a:pt x="439" y="564"/>
                    <a:pt x="410" y="578"/>
                    <a:pt x="378" y="585"/>
                  </a:cubicBezTo>
                  <a:cubicBezTo>
                    <a:pt x="378" y="604"/>
                    <a:pt x="378" y="622"/>
                    <a:pt x="378" y="640"/>
                  </a:cubicBezTo>
                  <a:cubicBezTo>
                    <a:pt x="340" y="640"/>
                    <a:pt x="302" y="640"/>
                    <a:pt x="263" y="640"/>
                  </a:cubicBezTo>
                  <a:cubicBezTo>
                    <a:pt x="263" y="622"/>
                    <a:pt x="263" y="605"/>
                    <a:pt x="263" y="587"/>
                  </a:cubicBezTo>
                  <a:cubicBezTo>
                    <a:pt x="231" y="580"/>
                    <a:pt x="200" y="568"/>
                    <a:pt x="172" y="550"/>
                  </a:cubicBezTo>
                  <a:cubicBezTo>
                    <a:pt x="159" y="562"/>
                    <a:pt x="147" y="574"/>
                    <a:pt x="135" y="587"/>
                  </a:cubicBezTo>
                  <a:cubicBezTo>
                    <a:pt x="108" y="561"/>
                    <a:pt x="82" y="534"/>
                    <a:pt x="55" y="508"/>
                  </a:cubicBezTo>
                  <a:cubicBezTo>
                    <a:pt x="67" y="496"/>
                    <a:pt x="79" y="484"/>
                    <a:pt x="91" y="472"/>
                  </a:cubicBezTo>
                  <a:cubicBezTo>
                    <a:pt x="72" y="443"/>
                    <a:pt x="59" y="411"/>
                    <a:pt x="51" y="378"/>
                  </a:cubicBezTo>
                  <a:cubicBezTo>
                    <a:pt x="34" y="378"/>
                    <a:pt x="17" y="378"/>
                    <a:pt x="0" y="378"/>
                  </a:cubicBezTo>
                  <a:cubicBezTo>
                    <a:pt x="0" y="341"/>
                    <a:pt x="0" y="303"/>
                    <a:pt x="0" y="266"/>
                  </a:cubicBezTo>
                  <a:cubicBezTo>
                    <a:pt x="17" y="266"/>
                    <a:pt x="33" y="266"/>
                    <a:pt x="50" y="266"/>
                  </a:cubicBezTo>
                  <a:cubicBezTo>
                    <a:pt x="57" y="232"/>
                    <a:pt x="70" y="199"/>
                    <a:pt x="90" y="171"/>
                  </a:cubicBezTo>
                  <a:cubicBezTo>
                    <a:pt x="79" y="158"/>
                    <a:pt x="67" y="147"/>
                    <a:pt x="55" y="136"/>
                  </a:cubicBezTo>
                  <a:cubicBezTo>
                    <a:pt x="81" y="109"/>
                    <a:pt x="108" y="82"/>
                    <a:pt x="135" y="56"/>
                  </a:cubicBezTo>
                  <a:cubicBezTo>
                    <a:pt x="146" y="67"/>
                    <a:pt x="157" y="79"/>
                    <a:pt x="169" y="90"/>
                  </a:cubicBezTo>
                  <a:cubicBezTo>
                    <a:pt x="174" y="89"/>
                    <a:pt x="178" y="85"/>
                    <a:pt x="183" y="83"/>
                  </a:cubicBezTo>
                  <a:cubicBezTo>
                    <a:pt x="208" y="68"/>
                    <a:pt x="235" y="59"/>
                    <a:pt x="263" y="53"/>
                  </a:cubicBezTo>
                  <a:cubicBezTo>
                    <a:pt x="263" y="35"/>
                    <a:pt x="263" y="18"/>
                    <a:pt x="263" y="0"/>
                  </a:cubicBezTo>
                  <a:close/>
                  <a:moveTo>
                    <a:pt x="293" y="82"/>
                  </a:moveTo>
                  <a:cubicBezTo>
                    <a:pt x="201" y="91"/>
                    <a:pt x="118" y="158"/>
                    <a:pt x="90" y="247"/>
                  </a:cubicBezTo>
                  <a:cubicBezTo>
                    <a:pt x="71" y="308"/>
                    <a:pt x="76" y="377"/>
                    <a:pt x="107" y="433"/>
                  </a:cubicBezTo>
                  <a:cubicBezTo>
                    <a:pt x="133" y="483"/>
                    <a:pt x="178" y="524"/>
                    <a:pt x="232" y="544"/>
                  </a:cubicBezTo>
                  <a:cubicBezTo>
                    <a:pt x="288" y="566"/>
                    <a:pt x="352" y="566"/>
                    <a:pt x="408" y="544"/>
                  </a:cubicBezTo>
                  <a:cubicBezTo>
                    <a:pt x="461" y="523"/>
                    <a:pt x="505" y="482"/>
                    <a:pt x="532" y="432"/>
                  </a:cubicBezTo>
                  <a:cubicBezTo>
                    <a:pt x="559" y="380"/>
                    <a:pt x="566" y="317"/>
                    <a:pt x="551" y="260"/>
                  </a:cubicBezTo>
                  <a:cubicBezTo>
                    <a:pt x="536" y="202"/>
                    <a:pt x="499" y="151"/>
                    <a:pt x="449" y="119"/>
                  </a:cubicBezTo>
                  <a:cubicBezTo>
                    <a:pt x="403" y="89"/>
                    <a:pt x="347" y="76"/>
                    <a:pt x="293" y="82"/>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9"/>
            <p:cNvSpPr>
              <a:spLocks noChangeArrowheads="1"/>
            </p:cNvSpPr>
            <p:nvPr/>
          </p:nvSpPr>
          <p:spPr bwMode="auto">
            <a:xfrm>
              <a:off x="501567" y="505246"/>
              <a:ext cx="855975" cy="853523"/>
            </a:xfrm>
            <a:custGeom>
              <a:avLst/>
              <a:gdLst>
                <a:gd name="T0" fmla="*/ 352460 w 442"/>
                <a:gd name="T1" fmla="*/ 17419 h 441"/>
                <a:gd name="T2" fmla="*/ 642950 w 442"/>
                <a:gd name="T3" fmla="*/ 69675 h 441"/>
                <a:gd name="T4" fmla="*/ 836609 w 442"/>
                <a:gd name="T5" fmla="*/ 354183 h 441"/>
                <a:gd name="T6" fmla="*/ 778511 w 442"/>
                <a:gd name="T7" fmla="*/ 650303 h 441"/>
                <a:gd name="T8" fmla="*/ 474466 w 442"/>
                <a:gd name="T9" fmla="*/ 841910 h 441"/>
                <a:gd name="T10" fmla="*/ 183977 w 442"/>
                <a:gd name="T11" fmla="*/ 766429 h 441"/>
                <a:gd name="T12" fmla="*/ 11620 w 442"/>
                <a:gd name="T13" fmla="*/ 478050 h 441"/>
                <a:gd name="T14" fmla="*/ 81337 w 442"/>
                <a:gd name="T15" fmla="*/ 193543 h 441"/>
                <a:gd name="T16" fmla="*/ 352460 w 442"/>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2"/>
                <a:gd name="T28" fmla="*/ 0 h 441"/>
                <a:gd name="T29" fmla="*/ 442 w 442"/>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2" h="441">
                  <a:moveTo>
                    <a:pt x="182" y="9"/>
                  </a:moveTo>
                  <a:cubicBezTo>
                    <a:pt x="233" y="0"/>
                    <a:pt x="287" y="9"/>
                    <a:pt x="332" y="36"/>
                  </a:cubicBezTo>
                  <a:cubicBezTo>
                    <a:pt x="384" y="68"/>
                    <a:pt x="422" y="122"/>
                    <a:pt x="432" y="183"/>
                  </a:cubicBezTo>
                  <a:cubicBezTo>
                    <a:pt x="442" y="235"/>
                    <a:pt x="431" y="291"/>
                    <a:pt x="402" y="336"/>
                  </a:cubicBezTo>
                  <a:cubicBezTo>
                    <a:pt x="368" y="391"/>
                    <a:pt x="309" y="428"/>
                    <a:pt x="245" y="435"/>
                  </a:cubicBezTo>
                  <a:cubicBezTo>
                    <a:pt x="193" y="441"/>
                    <a:pt x="138" y="427"/>
                    <a:pt x="95" y="396"/>
                  </a:cubicBezTo>
                  <a:cubicBezTo>
                    <a:pt x="47" y="362"/>
                    <a:pt x="13" y="307"/>
                    <a:pt x="6" y="247"/>
                  </a:cubicBezTo>
                  <a:cubicBezTo>
                    <a:pt x="0" y="196"/>
                    <a:pt x="13" y="142"/>
                    <a:pt x="42" y="100"/>
                  </a:cubicBezTo>
                  <a:cubicBezTo>
                    <a:pt x="74" y="52"/>
                    <a:pt x="126" y="19"/>
                    <a:pt x="182" y="9"/>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4</a:t>
              </a:r>
              <a:endParaRPr kumimoji="0" lang="zh-CN" altLang="en-US" sz="4400" b="0" i="0" u="none" strike="noStrike" kern="0" cap="none" spc="0" normalizeH="0" baseline="0" noProof="0">
                <a:ln>
                  <a:noFill/>
                </a:ln>
                <a:solidFill>
                  <a:srgbClr val="FFFFFF"/>
                </a:solidFill>
                <a:effectLst/>
                <a:uLnTx/>
                <a:uFillTx/>
              </a:endParaRPr>
            </a:p>
          </p:txBody>
        </p:sp>
        <p:sp>
          <p:nvSpPr>
            <p:cNvPr id="21" name="Freeform 24"/>
            <p:cNvSpPr>
              <a:spLocks noEditPoints="1"/>
            </p:cNvSpPr>
            <p:nvPr/>
          </p:nvSpPr>
          <p:spPr bwMode="auto">
            <a:xfrm>
              <a:off x="0" y="0"/>
              <a:ext cx="1890994" cy="1857884"/>
            </a:xfrm>
            <a:custGeom>
              <a:avLst/>
              <a:gdLst>
                <a:gd name="T0" fmla="*/ 0 w 977"/>
                <a:gd name="T1" fmla="*/ 2 h 960"/>
                <a:gd name="T2" fmla="*/ 412 w 977"/>
                <a:gd name="T3" fmla="*/ 2 h 960"/>
                <a:gd name="T4" fmla="*/ 560 w 977"/>
                <a:gd name="T5" fmla="*/ 9 h 960"/>
                <a:gd name="T6" fmla="*/ 864 w 977"/>
                <a:gd name="T7" fmla="*/ 196 h 960"/>
                <a:gd name="T8" fmla="*/ 946 w 977"/>
                <a:gd name="T9" fmla="*/ 584 h 960"/>
                <a:gd name="T10" fmla="*/ 721 w 977"/>
                <a:gd name="T11" fmla="*/ 894 h 960"/>
                <a:gd name="T12" fmla="*/ 479 w 977"/>
                <a:gd name="T13" fmla="*/ 960 h 960"/>
                <a:gd name="T14" fmla="*/ 477 w 977"/>
                <a:gd name="T15" fmla="*/ 960 h 960"/>
                <a:gd name="T16" fmla="*/ 305 w 977"/>
                <a:gd name="T17" fmla="*/ 927 h 960"/>
                <a:gd name="T18" fmla="*/ 92 w 977"/>
                <a:gd name="T19" fmla="*/ 764 h 960"/>
                <a:gd name="T20" fmla="*/ 0 w 977"/>
                <a:gd name="T21" fmla="*/ 484 h 960"/>
                <a:gd name="T22" fmla="*/ 0 w 977"/>
                <a:gd name="T23" fmla="*/ 2 h 960"/>
                <a:gd name="T24" fmla="*/ 422 w 977"/>
                <a:gd name="T25" fmla="*/ 103 h 960"/>
                <a:gd name="T26" fmla="*/ 158 w 977"/>
                <a:gd name="T27" fmla="*/ 274 h 960"/>
                <a:gd name="T28" fmla="*/ 100 w 977"/>
                <a:gd name="T29" fmla="*/ 524 h 960"/>
                <a:gd name="T30" fmla="*/ 224 w 977"/>
                <a:gd name="T31" fmla="*/ 764 h 960"/>
                <a:gd name="T32" fmla="*/ 448 w 977"/>
                <a:gd name="T33" fmla="*/ 861 h 960"/>
                <a:gd name="T34" fmla="*/ 683 w 977"/>
                <a:gd name="T35" fmla="*/ 803 h 960"/>
                <a:gd name="T36" fmla="*/ 838 w 977"/>
                <a:gd name="T37" fmla="*/ 610 h 960"/>
                <a:gd name="T38" fmla="*/ 844 w 977"/>
                <a:gd name="T39" fmla="*/ 368 h 960"/>
                <a:gd name="T40" fmla="*/ 665 w 977"/>
                <a:gd name="T41" fmla="*/ 147 h 960"/>
                <a:gd name="T42" fmla="*/ 422 w 977"/>
                <a:gd name="T43" fmla="*/ 10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7" h="960">
                  <a:moveTo>
                    <a:pt x="0" y="2"/>
                  </a:moveTo>
                  <a:cubicBezTo>
                    <a:pt x="137" y="2"/>
                    <a:pt x="275" y="2"/>
                    <a:pt x="412" y="2"/>
                  </a:cubicBezTo>
                  <a:cubicBezTo>
                    <a:pt x="462" y="2"/>
                    <a:pt x="511" y="0"/>
                    <a:pt x="560" y="9"/>
                  </a:cubicBezTo>
                  <a:cubicBezTo>
                    <a:pt x="680" y="29"/>
                    <a:pt x="791" y="98"/>
                    <a:pt x="864" y="196"/>
                  </a:cubicBezTo>
                  <a:cubicBezTo>
                    <a:pt x="946" y="305"/>
                    <a:pt x="977" y="451"/>
                    <a:pt x="946" y="584"/>
                  </a:cubicBezTo>
                  <a:cubicBezTo>
                    <a:pt x="919" y="713"/>
                    <a:pt x="835" y="828"/>
                    <a:pt x="721" y="894"/>
                  </a:cubicBezTo>
                  <a:cubicBezTo>
                    <a:pt x="648" y="937"/>
                    <a:pt x="564" y="959"/>
                    <a:pt x="479" y="960"/>
                  </a:cubicBezTo>
                  <a:cubicBezTo>
                    <a:pt x="477" y="960"/>
                    <a:pt x="477" y="960"/>
                    <a:pt x="477" y="960"/>
                  </a:cubicBezTo>
                  <a:cubicBezTo>
                    <a:pt x="419" y="959"/>
                    <a:pt x="360" y="949"/>
                    <a:pt x="305" y="927"/>
                  </a:cubicBezTo>
                  <a:cubicBezTo>
                    <a:pt x="221" y="895"/>
                    <a:pt x="146" y="837"/>
                    <a:pt x="92" y="764"/>
                  </a:cubicBezTo>
                  <a:cubicBezTo>
                    <a:pt x="33" y="683"/>
                    <a:pt x="0" y="584"/>
                    <a:pt x="0" y="484"/>
                  </a:cubicBezTo>
                  <a:cubicBezTo>
                    <a:pt x="0" y="323"/>
                    <a:pt x="0" y="163"/>
                    <a:pt x="0" y="2"/>
                  </a:cubicBezTo>
                  <a:close/>
                  <a:moveTo>
                    <a:pt x="422" y="103"/>
                  </a:moveTo>
                  <a:cubicBezTo>
                    <a:pt x="315" y="118"/>
                    <a:pt x="216" y="183"/>
                    <a:pt x="158" y="274"/>
                  </a:cubicBezTo>
                  <a:cubicBezTo>
                    <a:pt x="110" y="347"/>
                    <a:pt x="89" y="437"/>
                    <a:pt x="100" y="524"/>
                  </a:cubicBezTo>
                  <a:cubicBezTo>
                    <a:pt x="109" y="616"/>
                    <a:pt x="155" y="703"/>
                    <a:pt x="224" y="764"/>
                  </a:cubicBezTo>
                  <a:cubicBezTo>
                    <a:pt x="285" y="820"/>
                    <a:pt x="365" y="855"/>
                    <a:pt x="448" y="861"/>
                  </a:cubicBezTo>
                  <a:cubicBezTo>
                    <a:pt x="530" y="868"/>
                    <a:pt x="614" y="847"/>
                    <a:pt x="683" y="803"/>
                  </a:cubicBezTo>
                  <a:cubicBezTo>
                    <a:pt x="754" y="758"/>
                    <a:pt x="810" y="689"/>
                    <a:pt x="838" y="610"/>
                  </a:cubicBezTo>
                  <a:cubicBezTo>
                    <a:pt x="866" y="533"/>
                    <a:pt x="868" y="446"/>
                    <a:pt x="844" y="368"/>
                  </a:cubicBezTo>
                  <a:cubicBezTo>
                    <a:pt x="815" y="275"/>
                    <a:pt x="750" y="194"/>
                    <a:pt x="665" y="147"/>
                  </a:cubicBezTo>
                  <a:cubicBezTo>
                    <a:pt x="592" y="106"/>
                    <a:pt x="505" y="91"/>
                    <a:pt x="422" y="103"/>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2" name="Group 25"/>
          <p:cNvGrpSpPr>
            <a:grpSpLocks/>
          </p:cNvGrpSpPr>
          <p:nvPr/>
        </p:nvGrpSpPr>
        <p:grpSpPr bwMode="auto">
          <a:xfrm>
            <a:off x="8142288" y="2447925"/>
            <a:ext cx="3432175" cy="1184275"/>
            <a:chOff x="0" y="0"/>
            <a:chExt cx="2674843" cy="1184196"/>
          </a:xfrm>
        </p:grpSpPr>
        <p:sp>
          <p:nvSpPr>
            <p:cNvPr id="23"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24"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grpSp>
        <p:nvGrpSpPr>
          <p:cNvPr id="25" name="Group 28"/>
          <p:cNvGrpSpPr>
            <a:grpSpLocks/>
          </p:cNvGrpSpPr>
          <p:nvPr/>
        </p:nvGrpSpPr>
        <p:grpSpPr bwMode="auto">
          <a:xfrm>
            <a:off x="8142288" y="4406900"/>
            <a:ext cx="3432175" cy="1184275"/>
            <a:chOff x="0" y="0"/>
            <a:chExt cx="2674843" cy="1184196"/>
          </a:xfrm>
        </p:grpSpPr>
        <p:sp>
          <p:nvSpPr>
            <p:cNvPr id="26"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27"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grpSp>
        <p:nvGrpSpPr>
          <p:cNvPr id="28" name="Group 31"/>
          <p:cNvGrpSpPr>
            <a:grpSpLocks/>
          </p:cNvGrpSpPr>
          <p:nvPr/>
        </p:nvGrpSpPr>
        <p:grpSpPr bwMode="auto">
          <a:xfrm>
            <a:off x="995363" y="2447925"/>
            <a:ext cx="3432175" cy="1184275"/>
            <a:chOff x="0" y="0"/>
            <a:chExt cx="2674843" cy="1184196"/>
          </a:xfrm>
        </p:grpSpPr>
        <p:sp>
          <p:nvSpPr>
            <p:cNvPr id="29"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0"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grpSp>
        <p:nvGrpSpPr>
          <p:cNvPr id="31" name="Group 34"/>
          <p:cNvGrpSpPr>
            <a:grpSpLocks/>
          </p:cNvGrpSpPr>
          <p:nvPr/>
        </p:nvGrpSpPr>
        <p:grpSpPr bwMode="auto">
          <a:xfrm>
            <a:off x="995363" y="4406900"/>
            <a:ext cx="3432175" cy="1184275"/>
            <a:chOff x="0" y="0"/>
            <a:chExt cx="2674843" cy="1184196"/>
          </a:xfrm>
        </p:grpSpPr>
        <p:sp>
          <p:nvSpPr>
            <p:cNvPr id="32"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33"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spTree>
    <p:extLst>
      <p:ext uri="{BB962C8B-B14F-4D97-AF65-F5344CB8AC3E}">
        <p14:creationId xmlns:p14="http://schemas.microsoft.com/office/powerpoint/2010/main" val="188625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anim calcmode="lin" valueType="num">
                                      <p:cBhvr>
                                        <p:cTn id="36" dur="250" fill="hold"/>
                                        <p:tgtEl>
                                          <p:spTgt spid="22"/>
                                        </p:tgtEl>
                                        <p:attrNameLst>
                                          <p:attrName>ppt_x</p:attrName>
                                        </p:attrNameLst>
                                      </p:cBhvr>
                                      <p:tavLst>
                                        <p:tav tm="0">
                                          <p:val>
                                            <p:strVal val="#ppt_x"/>
                                          </p:val>
                                        </p:tav>
                                        <p:tav tm="100000">
                                          <p:val>
                                            <p:strVal val="#ppt_x"/>
                                          </p:val>
                                        </p:tav>
                                      </p:tavLst>
                                    </p:anim>
                                    <p:anim calcmode="lin" valueType="num">
                                      <p:cBhvr>
                                        <p:cTn id="37" dur="2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250"/>
                                        <p:tgtEl>
                                          <p:spTgt spid="31"/>
                                        </p:tgtEl>
                                      </p:cBhvr>
                                    </p:animEffect>
                                    <p:anim calcmode="lin" valueType="num">
                                      <p:cBhvr>
                                        <p:cTn id="54" dur="250" fill="hold"/>
                                        <p:tgtEl>
                                          <p:spTgt spid="31"/>
                                        </p:tgtEl>
                                        <p:attrNameLst>
                                          <p:attrName>ppt_x</p:attrName>
                                        </p:attrNameLst>
                                      </p:cBhvr>
                                      <p:tavLst>
                                        <p:tav tm="0">
                                          <p:val>
                                            <p:strVal val="#ppt_x"/>
                                          </p:val>
                                        </p:tav>
                                        <p:tav tm="100000">
                                          <p:val>
                                            <p:strVal val="#ppt_x"/>
                                          </p:val>
                                        </p:tav>
                                      </p:tavLst>
                                    </p:anim>
                                    <p:anim calcmode="lin" valueType="num">
                                      <p:cBhvr>
                                        <p:cTn id="55"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69169" y="1872629"/>
            <a:ext cx="10912175" cy="4503644"/>
            <a:chOff x="669170" y="1491630"/>
            <a:chExt cx="7791262" cy="3215589"/>
          </a:xfrm>
        </p:grpSpPr>
        <p:grpSp>
          <p:nvGrpSpPr>
            <p:cNvPr id="6" name="组合 5"/>
            <p:cNvGrpSpPr/>
            <p:nvPr/>
          </p:nvGrpSpPr>
          <p:grpSpPr>
            <a:xfrm>
              <a:off x="2703440" y="1491630"/>
              <a:ext cx="3606687" cy="2614079"/>
              <a:chOff x="2703440" y="1491630"/>
              <a:chExt cx="3606687" cy="2614079"/>
            </a:xfrm>
          </p:grpSpPr>
          <p:sp>
            <p:nvSpPr>
              <p:cNvPr id="7"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chemeClr val="tx2">
                    <a:lumMod val="50000"/>
                  </a:schemeClr>
                </a:solidFill>
                <a:prstDash val="solid"/>
              </a:ln>
              <a:effectLst/>
            </p:spPr>
            <p:txBody>
              <a:bodyPr anchor="ctr"/>
              <a:lstStyle/>
              <a:p>
                <a:pPr algn="ctr" eaLnBrk="1" fontAlgn="auto" hangingPunct="1">
                  <a:spcBef>
                    <a:spcPts val="0"/>
                  </a:spcBef>
                  <a:spcAft>
                    <a:spcPts val="0"/>
                  </a:spcAft>
                  <a:defRPr/>
                </a:pPr>
                <a:r>
                  <a:rPr lang="en-US" altLang="zh-CN" sz="3600" kern="0" dirty="0">
                    <a:solidFill>
                      <a:schemeClr val="bg1">
                        <a:lumMod val="50000"/>
                      </a:schemeClr>
                    </a:solidFill>
                    <a:latin typeface="微软雅黑" panose="020B0503020204020204" pitchFamily="34" charset="-122"/>
                    <a:ea typeface="微软雅黑" panose="020B0503020204020204" pitchFamily="34" charset="-122"/>
                  </a:rPr>
                  <a:t>TITLE</a:t>
                </a:r>
                <a:endParaRPr lang="en-US" sz="36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400" kern="0">
                  <a:solidFill>
                    <a:sysClr val="window" lastClr="FFFFFF"/>
                  </a:solidFill>
                  <a:latin typeface="Calibri"/>
                  <a:ea typeface="+mn-ea"/>
                </a:endParaRPr>
              </a:p>
            </p:txBody>
          </p:sp>
          <p:sp>
            <p:nvSpPr>
              <p:cNvPr id="9" name="圆角矩形 8"/>
              <p:cNvSpPr/>
              <p:nvPr/>
            </p:nvSpPr>
            <p:spPr>
              <a:xfrm>
                <a:off x="4223730" y="3581869"/>
                <a:ext cx="572511" cy="144728"/>
              </a:xfrm>
              <a:prstGeom prst="roundRect">
                <a:avLst>
                  <a:gd name="adj" fmla="val 50000"/>
                </a:avLst>
              </a:prstGeom>
              <a:solidFill>
                <a:schemeClr val="tx2">
                  <a:lumMod val="5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400" kern="0">
                  <a:solidFill>
                    <a:sysClr val="window" lastClr="FFFFFF"/>
                  </a:solidFill>
                  <a:latin typeface="Calibri"/>
                  <a:ea typeface="+mn-ea"/>
                </a:endParaRPr>
              </a:p>
            </p:txBody>
          </p:sp>
          <p:sp>
            <p:nvSpPr>
              <p:cNvPr id="10" name="圆角矩形 9"/>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400" kern="0">
                  <a:solidFill>
                    <a:sysClr val="window" lastClr="FFFFFF"/>
                  </a:solidFill>
                  <a:latin typeface="Calibri"/>
                  <a:ea typeface="+mn-ea"/>
                </a:endParaRPr>
              </a:p>
            </p:txBody>
          </p:sp>
          <p:sp>
            <p:nvSpPr>
              <p:cNvPr id="11" name="圆角矩形 10"/>
              <p:cNvSpPr/>
              <p:nvPr/>
            </p:nvSpPr>
            <p:spPr>
              <a:xfrm>
                <a:off x="4291612" y="3996843"/>
                <a:ext cx="436747" cy="108866"/>
              </a:xfrm>
              <a:prstGeom prst="roundRect">
                <a:avLst>
                  <a:gd name="adj" fmla="val 50000"/>
                </a:avLst>
              </a:prstGeom>
              <a:solidFill>
                <a:schemeClr val="tx2">
                  <a:lumMod val="5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400" kern="0">
                  <a:solidFill>
                    <a:sysClr val="window" lastClr="FFFFFF"/>
                  </a:solidFill>
                  <a:latin typeface="Calibri"/>
                  <a:ea typeface="+mn-ea"/>
                </a:endParaRPr>
              </a:p>
            </p:txBody>
          </p:sp>
          <p:sp>
            <p:nvSpPr>
              <p:cNvPr id="12"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800" b="1" dirty="0">
                    <a:solidFill>
                      <a:schemeClr val="bg1">
                        <a:lumMod val="50000"/>
                      </a:schemeClr>
                    </a:solidFill>
                    <a:latin typeface="Agency FB" pitchFamily="34" charset="0"/>
                    <a:ea typeface="微软雅黑" pitchFamily="34" charset="-122"/>
                    <a:cs typeface="Times New Roman" pitchFamily="18" charset="0"/>
                  </a:rPr>
                  <a:t>01</a:t>
                </a:r>
              </a:p>
            </p:txBody>
          </p:sp>
          <p:cxnSp>
            <p:nvCxnSpPr>
              <p:cNvPr id="13"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4"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dirty="0">
                    <a:solidFill>
                      <a:schemeClr val="bg1">
                        <a:lumMod val="50000"/>
                      </a:schemeClr>
                    </a:solidFill>
                    <a:latin typeface="Agency FB" pitchFamily="34" charset="0"/>
                    <a:ea typeface="微软雅黑" pitchFamily="34" charset="-122"/>
                    <a:cs typeface="Times New Roman" pitchFamily="18" charset="0"/>
                  </a:rPr>
                  <a:t>02</a:t>
                </a:r>
              </a:p>
            </p:txBody>
          </p:sp>
          <p:cxnSp>
            <p:nvCxnSpPr>
              <p:cNvPr id="15"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6"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dirty="0">
                    <a:solidFill>
                      <a:schemeClr val="bg1">
                        <a:lumMod val="50000"/>
                      </a:schemeClr>
                    </a:solidFill>
                    <a:latin typeface="Agency FB" pitchFamily="34" charset="0"/>
                    <a:ea typeface="微软雅黑" pitchFamily="34" charset="-122"/>
                    <a:cs typeface="Times New Roman" pitchFamily="18" charset="0"/>
                  </a:rPr>
                  <a:t>03</a:t>
                </a:r>
              </a:p>
            </p:txBody>
          </p:sp>
          <p:cxnSp>
            <p:nvCxnSpPr>
              <p:cNvPr id="17"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8"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a:solidFill>
                      <a:schemeClr val="bg1">
                        <a:lumMod val="50000"/>
                      </a:schemeClr>
                    </a:solidFill>
                    <a:latin typeface="Agency FB" pitchFamily="34" charset="0"/>
                    <a:ea typeface="微软雅黑" pitchFamily="34" charset="-122"/>
                    <a:cs typeface="Times New Roman" pitchFamily="18" charset="0"/>
                  </a:rPr>
                  <a:t>04</a:t>
                </a:r>
              </a:p>
            </p:txBody>
          </p:sp>
          <p:cxnSp>
            <p:nvCxnSpPr>
              <p:cNvPr id="19"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grpSp>
        <p:grpSp>
          <p:nvGrpSpPr>
            <p:cNvPr id="20" name="组合 19"/>
            <p:cNvGrpSpPr/>
            <p:nvPr/>
          </p:nvGrpSpPr>
          <p:grpSpPr>
            <a:xfrm>
              <a:off x="669170" y="1997539"/>
              <a:ext cx="2720770" cy="977505"/>
              <a:chOff x="669170" y="1997539"/>
              <a:chExt cx="2720770" cy="977505"/>
            </a:xfrm>
          </p:grpSpPr>
          <p:sp>
            <p:nvSpPr>
              <p:cNvPr id="21" name="TextBox 20"/>
              <p:cNvSpPr txBox="1"/>
              <p:nvPr/>
            </p:nvSpPr>
            <p:spPr>
              <a:xfrm flipH="1">
                <a:off x="2408860" y="1997539"/>
                <a:ext cx="981080" cy="241727"/>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dirty="0">
                    <a:solidFill>
                      <a:schemeClr val="bg1">
                        <a:lumMod val="50000"/>
                      </a:schemeClr>
                    </a:solidFill>
                    <a:cs typeface="Times New Roman" pitchFamily="18" charset="0"/>
                  </a:rPr>
                  <a:t>TEXT</a:t>
                </a:r>
                <a:endParaRPr lang="zh-CN" altLang="en-US" sz="2000" dirty="0">
                  <a:solidFill>
                    <a:schemeClr val="bg1">
                      <a:lumMod val="50000"/>
                    </a:schemeClr>
                  </a:solidFill>
                  <a:cs typeface="Times New Roman" pitchFamily="18" charset="0"/>
                </a:endParaRPr>
              </a:p>
            </p:txBody>
          </p:sp>
          <p:sp>
            <p:nvSpPr>
              <p:cNvPr id="22" name="TextBox 21"/>
              <p:cNvSpPr txBox="1"/>
              <p:nvPr/>
            </p:nvSpPr>
            <p:spPr>
              <a:xfrm>
                <a:off x="669170" y="2216901"/>
                <a:ext cx="2483825" cy="758143"/>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You can click here to enter you text. </a:t>
                </a:r>
                <a:endParaRPr lang="zh-CN" altLang="en-US" sz="1400" dirty="0">
                  <a:solidFill>
                    <a:schemeClr val="bg1">
                      <a:lumMod val="50000"/>
                    </a:schemeClr>
                  </a:solidFill>
                </a:endParaRPr>
              </a:p>
            </p:txBody>
          </p:sp>
        </p:grpSp>
        <p:grpSp>
          <p:nvGrpSpPr>
            <p:cNvPr id="23" name="组合 22"/>
            <p:cNvGrpSpPr/>
            <p:nvPr/>
          </p:nvGrpSpPr>
          <p:grpSpPr>
            <a:xfrm>
              <a:off x="5603134" y="1997539"/>
              <a:ext cx="2842900" cy="977505"/>
              <a:chOff x="5603134" y="1997539"/>
              <a:chExt cx="2842900" cy="977505"/>
            </a:xfrm>
          </p:grpSpPr>
          <p:sp>
            <p:nvSpPr>
              <p:cNvPr id="24" name="TextBox 23"/>
              <p:cNvSpPr txBox="1"/>
              <p:nvPr/>
            </p:nvSpPr>
            <p:spPr>
              <a:xfrm flipH="1">
                <a:off x="5603134" y="1997539"/>
                <a:ext cx="981080" cy="241727"/>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dirty="0">
                    <a:solidFill>
                      <a:schemeClr val="bg1">
                        <a:lumMod val="50000"/>
                      </a:schemeClr>
                    </a:solidFill>
                    <a:cs typeface="Times New Roman" pitchFamily="18" charset="0"/>
                  </a:rPr>
                  <a:t>TEXT</a:t>
                </a:r>
                <a:endParaRPr lang="zh-CN" altLang="en-US" sz="2000" dirty="0">
                  <a:solidFill>
                    <a:schemeClr val="bg1">
                      <a:lumMod val="50000"/>
                    </a:schemeClr>
                  </a:solidFill>
                  <a:cs typeface="Times New Roman" pitchFamily="18" charset="0"/>
                </a:endParaRPr>
              </a:p>
            </p:txBody>
          </p:sp>
          <p:sp>
            <p:nvSpPr>
              <p:cNvPr id="25" name="TextBox 24"/>
              <p:cNvSpPr txBox="1"/>
              <p:nvPr/>
            </p:nvSpPr>
            <p:spPr>
              <a:xfrm>
                <a:off x="5870951" y="2216901"/>
                <a:ext cx="2575083" cy="758143"/>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You can click here to enter you text. </a:t>
                </a:r>
                <a:endParaRPr lang="zh-CN" altLang="en-US" sz="1400" dirty="0">
                  <a:solidFill>
                    <a:schemeClr val="bg1">
                      <a:lumMod val="50000"/>
                    </a:schemeClr>
                  </a:solidFill>
                </a:endParaRPr>
              </a:p>
            </p:txBody>
          </p:sp>
        </p:grpSp>
        <p:grpSp>
          <p:nvGrpSpPr>
            <p:cNvPr id="26" name="组合 25"/>
            <p:cNvGrpSpPr/>
            <p:nvPr/>
          </p:nvGrpSpPr>
          <p:grpSpPr>
            <a:xfrm>
              <a:off x="669170" y="3663301"/>
              <a:ext cx="2720770" cy="1043918"/>
              <a:chOff x="669170" y="3663301"/>
              <a:chExt cx="2720770" cy="1043918"/>
            </a:xfrm>
          </p:grpSpPr>
          <p:sp>
            <p:nvSpPr>
              <p:cNvPr id="27" name="TextBox 26"/>
              <p:cNvSpPr txBox="1"/>
              <p:nvPr/>
            </p:nvSpPr>
            <p:spPr>
              <a:xfrm flipH="1">
                <a:off x="2408860" y="3663301"/>
                <a:ext cx="981080" cy="241727"/>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dirty="0">
                    <a:solidFill>
                      <a:schemeClr val="bg1">
                        <a:lumMod val="50000"/>
                      </a:schemeClr>
                    </a:solidFill>
                    <a:cs typeface="Times New Roman" pitchFamily="18" charset="0"/>
                  </a:rPr>
                  <a:t>TEXT</a:t>
                </a:r>
                <a:endParaRPr lang="zh-CN" altLang="en-US" sz="2000" dirty="0">
                  <a:solidFill>
                    <a:schemeClr val="bg1">
                      <a:lumMod val="50000"/>
                    </a:schemeClr>
                  </a:solidFill>
                  <a:cs typeface="Times New Roman" pitchFamily="18" charset="0"/>
                </a:endParaRPr>
              </a:p>
            </p:txBody>
          </p:sp>
          <p:sp>
            <p:nvSpPr>
              <p:cNvPr id="28" name="TextBox 27"/>
              <p:cNvSpPr txBox="1"/>
              <p:nvPr/>
            </p:nvSpPr>
            <p:spPr>
              <a:xfrm>
                <a:off x="669170" y="3949076"/>
                <a:ext cx="2483825" cy="758143"/>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You can click here to enter you text. </a:t>
                </a:r>
                <a:endParaRPr lang="zh-CN" altLang="en-US" sz="1400" dirty="0">
                  <a:solidFill>
                    <a:schemeClr val="bg1">
                      <a:lumMod val="50000"/>
                    </a:schemeClr>
                  </a:solidFill>
                </a:endParaRPr>
              </a:p>
            </p:txBody>
          </p:sp>
        </p:grpSp>
        <p:grpSp>
          <p:nvGrpSpPr>
            <p:cNvPr id="29" name="组合 28"/>
            <p:cNvGrpSpPr/>
            <p:nvPr/>
          </p:nvGrpSpPr>
          <p:grpSpPr>
            <a:xfrm>
              <a:off x="5617532" y="3665111"/>
              <a:ext cx="2842900" cy="977505"/>
              <a:chOff x="5617532" y="3665111"/>
              <a:chExt cx="2842900" cy="977505"/>
            </a:xfrm>
          </p:grpSpPr>
          <p:sp>
            <p:nvSpPr>
              <p:cNvPr id="30" name="TextBox 29"/>
              <p:cNvSpPr txBox="1"/>
              <p:nvPr/>
            </p:nvSpPr>
            <p:spPr>
              <a:xfrm flipH="1">
                <a:off x="5617532" y="3665111"/>
                <a:ext cx="981080" cy="241727"/>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dirty="0">
                    <a:solidFill>
                      <a:schemeClr val="bg1">
                        <a:lumMod val="50000"/>
                      </a:schemeClr>
                    </a:solidFill>
                    <a:cs typeface="Times New Roman" pitchFamily="18" charset="0"/>
                  </a:rPr>
                  <a:t>TEXT</a:t>
                </a:r>
                <a:endParaRPr lang="zh-CN" altLang="en-US" sz="2000" dirty="0">
                  <a:solidFill>
                    <a:schemeClr val="bg1">
                      <a:lumMod val="50000"/>
                    </a:schemeClr>
                  </a:solidFill>
                  <a:cs typeface="Times New Roman" pitchFamily="18" charset="0"/>
                </a:endParaRPr>
              </a:p>
            </p:txBody>
          </p:sp>
          <p:sp>
            <p:nvSpPr>
              <p:cNvPr id="31" name="TextBox 30"/>
              <p:cNvSpPr txBox="1"/>
              <p:nvPr/>
            </p:nvSpPr>
            <p:spPr>
              <a:xfrm>
                <a:off x="5885349" y="3884473"/>
                <a:ext cx="2575083" cy="758143"/>
              </a:xfrm>
              <a:prstGeom prst="rect">
                <a:avLst/>
              </a:prstGeom>
              <a:noFill/>
            </p:spPr>
            <p:txBody>
              <a:bodyPr wrap="square" rtlCol="0">
                <a:spAutoFit/>
              </a:bodyPr>
              <a:lstStyle/>
              <a:p>
                <a:pPr>
                  <a:lnSpc>
                    <a:spcPct val="150000"/>
                  </a:lnSpc>
                </a:pPr>
                <a:r>
                  <a:rPr lang="en-US" altLang="zh-CN" sz="1400" dirty="0">
                    <a:solidFill>
                      <a:schemeClr val="bg1">
                        <a:lumMod val="50000"/>
                      </a:schemeClr>
                    </a:solidFill>
                  </a:rPr>
                  <a:t>You can click here to enter you text. You can click here to enter you text. You can click here to enter you text. </a:t>
                </a:r>
                <a:endParaRPr lang="zh-CN" altLang="en-US" sz="1400" dirty="0">
                  <a:solidFill>
                    <a:schemeClr val="bg1">
                      <a:lumMod val="50000"/>
                    </a:schemeClr>
                  </a:solidFill>
                </a:endParaRPr>
              </a:p>
            </p:txBody>
          </p:sp>
        </p:grpSp>
      </p:grpSp>
    </p:spTree>
    <p:extLst>
      <p:ext uri="{BB962C8B-B14F-4D97-AF65-F5344CB8AC3E}">
        <p14:creationId xmlns:p14="http://schemas.microsoft.com/office/powerpoint/2010/main" val="234359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六边形 10"/>
          <p:cNvSpPr>
            <a:spLocks noChangeArrowheads="1"/>
          </p:cNvSpPr>
          <p:nvPr/>
        </p:nvSpPr>
        <p:spPr bwMode="auto">
          <a:xfrm rot="5400000">
            <a:off x="4071144" y="3198019"/>
            <a:ext cx="1466850" cy="1265238"/>
          </a:xfrm>
          <a:prstGeom prst="hexagon">
            <a:avLst>
              <a:gd name="adj" fmla="val 24980"/>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六边形 11"/>
          <p:cNvSpPr>
            <a:spLocks noChangeArrowheads="1"/>
          </p:cNvSpPr>
          <p:nvPr/>
        </p:nvSpPr>
        <p:spPr bwMode="auto">
          <a:xfrm rot="5400000">
            <a:off x="4701382" y="4390231"/>
            <a:ext cx="1466850" cy="1265237"/>
          </a:xfrm>
          <a:prstGeom prst="hexagon">
            <a:avLst>
              <a:gd name="adj" fmla="val 24980"/>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六边形 12"/>
          <p:cNvSpPr>
            <a:spLocks noChangeArrowheads="1"/>
          </p:cNvSpPr>
          <p:nvPr/>
        </p:nvSpPr>
        <p:spPr bwMode="auto">
          <a:xfrm rot="5400000">
            <a:off x="5995194" y="4374356"/>
            <a:ext cx="1466850" cy="1265238"/>
          </a:xfrm>
          <a:prstGeom prst="hexagon">
            <a:avLst>
              <a:gd name="adj" fmla="val 24980"/>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chemeClr val="bg1">
                  <a:lumMod val="50000"/>
                </a:schemeClr>
              </a:solidFill>
              <a:latin typeface="宋体" charset="-122"/>
              <a:sym typeface="宋体" charset="-122"/>
            </a:endParaRPr>
          </a:p>
        </p:txBody>
      </p:sp>
      <p:sp>
        <p:nvSpPr>
          <p:cNvPr id="21" name="六边形 13"/>
          <p:cNvSpPr>
            <a:spLocks noChangeArrowheads="1"/>
          </p:cNvSpPr>
          <p:nvPr/>
        </p:nvSpPr>
        <p:spPr bwMode="auto">
          <a:xfrm rot="5400000">
            <a:off x="6641307" y="3198019"/>
            <a:ext cx="1466850" cy="1265237"/>
          </a:xfrm>
          <a:prstGeom prst="hexagon">
            <a:avLst>
              <a:gd name="adj" fmla="val 24980"/>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2" name="六边形 14"/>
          <p:cNvSpPr>
            <a:spLocks noChangeArrowheads="1"/>
          </p:cNvSpPr>
          <p:nvPr/>
        </p:nvSpPr>
        <p:spPr bwMode="auto">
          <a:xfrm rot="5400000">
            <a:off x="6018213" y="2005013"/>
            <a:ext cx="1468437" cy="1265237"/>
          </a:xfrm>
          <a:prstGeom prst="hexagon">
            <a:avLst>
              <a:gd name="adj" fmla="val 25007"/>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3" name="六边形 15"/>
          <p:cNvSpPr>
            <a:spLocks noChangeArrowheads="1"/>
          </p:cNvSpPr>
          <p:nvPr/>
        </p:nvSpPr>
        <p:spPr bwMode="auto">
          <a:xfrm rot="5400000">
            <a:off x="4712494" y="2013744"/>
            <a:ext cx="1466850" cy="1265238"/>
          </a:xfrm>
          <a:prstGeom prst="hexagon">
            <a:avLst>
              <a:gd name="adj" fmla="val 24980"/>
              <a:gd name="vf" fmla="val 115470"/>
            </a:avLst>
          </a:prstGeom>
          <a:solidFill>
            <a:schemeClr val="tx2">
              <a:lumMod val="50000"/>
            </a:schemeClr>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4" name="六边形 16"/>
          <p:cNvSpPr>
            <a:spLocks noChangeArrowheads="1"/>
          </p:cNvSpPr>
          <p:nvPr/>
        </p:nvSpPr>
        <p:spPr bwMode="auto">
          <a:xfrm rot="5400000">
            <a:off x="5405438" y="3240088"/>
            <a:ext cx="1379537" cy="1189037"/>
          </a:xfrm>
          <a:prstGeom prst="hexagon">
            <a:avLst>
              <a:gd name="adj" fmla="val 24993"/>
              <a:gd name="vf" fmla="val 11547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5" name="文本框 17"/>
          <p:cNvSpPr>
            <a:spLocks noChangeArrowheads="1"/>
          </p:cNvSpPr>
          <p:nvPr/>
        </p:nvSpPr>
        <p:spPr bwMode="auto">
          <a:xfrm>
            <a:off x="1619250" y="1905000"/>
            <a:ext cx="31496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chemeClr val="bg1">
                    <a:lumMod val="50000"/>
                  </a:schemeClr>
                </a:solidFill>
                <a:latin typeface="Calibri" pitchFamily="34" charset="0"/>
                <a:sym typeface="Calibri" pitchFamily="34" charset="0"/>
              </a:rPr>
              <a:t>YOUR  TITLE</a:t>
            </a:r>
            <a:endParaRPr lang="en-US" altLang="zh-CN" sz="1400" b="1"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Click here to add  you to the</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center of the narrative thought</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26" name="文本框 18"/>
          <p:cNvSpPr>
            <a:spLocks noChangeArrowheads="1"/>
          </p:cNvSpPr>
          <p:nvPr/>
        </p:nvSpPr>
        <p:spPr bwMode="auto">
          <a:xfrm>
            <a:off x="900113" y="3265488"/>
            <a:ext cx="315118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27" name="文本框 19"/>
          <p:cNvSpPr>
            <a:spLocks noChangeArrowheads="1"/>
          </p:cNvSpPr>
          <p:nvPr/>
        </p:nvSpPr>
        <p:spPr bwMode="auto">
          <a:xfrm>
            <a:off x="1538288" y="4600575"/>
            <a:ext cx="3149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28" name="文本框 20"/>
          <p:cNvSpPr>
            <a:spLocks noChangeArrowheads="1"/>
          </p:cNvSpPr>
          <p:nvPr/>
        </p:nvSpPr>
        <p:spPr bwMode="auto">
          <a:xfrm>
            <a:off x="7539038" y="1905000"/>
            <a:ext cx="3151187"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29" name="文本框 21"/>
          <p:cNvSpPr>
            <a:spLocks noChangeArrowheads="1"/>
          </p:cNvSpPr>
          <p:nvPr/>
        </p:nvSpPr>
        <p:spPr bwMode="auto">
          <a:xfrm>
            <a:off x="8180388" y="3322638"/>
            <a:ext cx="3149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30" name="文本框 22"/>
          <p:cNvSpPr>
            <a:spLocks noChangeArrowheads="1"/>
          </p:cNvSpPr>
          <p:nvPr/>
        </p:nvSpPr>
        <p:spPr bwMode="auto">
          <a:xfrm>
            <a:off x="7539038" y="4564063"/>
            <a:ext cx="31511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pic>
        <p:nvPicPr>
          <p:cNvPr id="31" name="图片 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2063" y="4816475"/>
            <a:ext cx="630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2238" y="2327275"/>
            <a:ext cx="56991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4125" y="2290763"/>
            <a:ext cx="73977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77063" y="3497263"/>
            <a:ext cx="76358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1038" y="3492500"/>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7313" y="4600575"/>
            <a:ext cx="584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矩形 29"/>
          <p:cNvSpPr>
            <a:spLocks noChangeArrowheads="1"/>
          </p:cNvSpPr>
          <p:nvPr/>
        </p:nvSpPr>
        <p:spPr bwMode="auto">
          <a:xfrm>
            <a:off x="5543550" y="3559175"/>
            <a:ext cx="1427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800" b="1" dirty="0">
                <a:solidFill>
                  <a:schemeClr val="bg1">
                    <a:lumMod val="50000"/>
                  </a:schemeClr>
                </a:solidFill>
                <a:latin typeface="微软雅黑" pitchFamily="34" charset="-122"/>
                <a:ea typeface="微软雅黑" pitchFamily="34" charset="-122"/>
                <a:sym typeface="微软雅黑" pitchFamily="34" charset="-122"/>
              </a:rPr>
              <a:t>TEXT   </a:t>
            </a:r>
            <a:endParaRPr lang="zh-CN" altLang="en-US" sz="2800" b="1" dirty="0">
              <a:solidFill>
                <a:schemeClr val="bg1">
                  <a:lumMod val="50000"/>
                </a:schemeClr>
              </a:solidFill>
              <a:latin typeface="微软雅黑" pitchFamily="34" charset="-122"/>
              <a:ea typeface="微软雅黑" pitchFamily="34" charset="-122"/>
              <a:sym typeface="微软雅黑" pitchFamily="34" charset="-122"/>
            </a:endParaRPr>
          </a:p>
          <a:p>
            <a:pPr eaLnBrk="1" hangingPunct="1">
              <a:buFont typeface="Arial" charset="0"/>
              <a:buNone/>
            </a:pPr>
            <a:endParaRPr lang="zh-CN" altLang="en-US" sz="20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3402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anim calcmode="lin" valueType="num">
                                      <p:cBhvr>
                                        <p:cTn id="24" dur="250" fill="hold"/>
                                        <p:tgtEl>
                                          <p:spTgt spid="20"/>
                                        </p:tgtEl>
                                        <p:attrNameLst>
                                          <p:attrName>ppt_x</p:attrName>
                                        </p:attrNameLst>
                                      </p:cBhvr>
                                      <p:tavLst>
                                        <p:tav tm="0">
                                          <p:val>
                                            <p:strVal val="#ppt_x"/>
                                          </p:val>
                                        </p:tav>
                                        <p:tav tm="100000">
                                          <p:val>
                                            <p:strVal val="#ppt_x"/>
                                          </p:val>
                                        </p:tav>
                                      </p:tavLst>
                                    </p:anim>
                                    <p:anim calcmode="lin" valueType="num">
                                      <p:cBhvr>
                                        <p:cTn id="25" dur="25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50"/>
                                        <p:tgtEl>
                                          <p:spTgt spid="21"/>
                                        </p:tgtEl>
                                      </p:cBhvr>
                                    </p:animEffect>
                                    <p:anim calcmode="lin" valueType="num">
                                      <p:cBhvr>
                                        <p:cTn id="30" dur="250" fill="hold"/>
                                        <p:tgtEl>
                                          <p:spTgt spid="21"/>
                                        </p:tgtEl>
                                        <p:attrNameLst>
                                          <p:attrName>ppt_x</p:attrName>
                                        </p:attrNameLst>
                                      </p:cBhvr>
                                      <p:tavLst>
                                        <p:tav tm="0">
                                          <p:val>
                                            <p:strVal val="#ppt_x"/>
                                          </p:val>
                                        </p:tav>
                                        <p:tav tm="100000">
                                          <p:val>
                                            <p:strVal val="#ppt_x"/>
                                          </p:val>
                                        </p:tav>
                                      </p:tavLst>
                                    </p:anim>
                                    <p:anim calcmode="lin" valueType="num">
                                      <p:cBhvr>
                                        <p:cTn id="31" dur="2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anim calcmode="lin" valueType="num">
                                      <p:cBhvr>
                                        <p:cTn id="36" dur="250" fill="hold"/>
                                        <p:tgtEl>
                                          <p:spTgt spid="22"/>
                                        </p:tgtEl>
                                        <p:attrNameLst>
                                          <p:attrName>ppt_x</p:attrName>
                                        </p:attrNameLst>
                                      </p:cBhvr>
                                      <p:tavLst>
                                        <p:tav tm="0">
                                          <p:val>
                                            <p:strVal val="#ppt_x"/>
                                          </p:val>
                                        </p:tav>
                                        <p:tav tm="100000">
                                          <p:val>
                                            <p:strVal val="#ppt_x"/>
                                          </p:val>
                                        </p:tav>
                                      </p:tavLst>
                                    </p:anim>
                                    <p:anim calcmode="lin" valueType="num">
                                      <p:cBhvr>
                                        <p:cTn id="37" dur="2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250"/>
                                        <p:tgtEl>
                                          <p:spTgt spid="24"/>
                                        </p:tgtEl>
                                      </p:cBhvr>
                                    </p:animEffect>
                                    <p:anim calcmode="lin" valueType="num">
                                      <p:cBhvr>
                                        <p:cTn id="48" dur="250" fill="hold"/>
                                        <p:tgtEl>
                                          <p:spTgt spid="24"/>
                                        </p:tgtEl>
                                        <p:attrNameLst>
                                          <p:attrName>ppt_x</p:attrName>
                                        </p:attrNameLst>
                                      </p:cBhvr>
                                      <p:tavLst>
                                        <p:tav tm="0">
                                          <p:val>
                                            <p:strVal val="#ppt_x"/>
                                          </p:val>
                                        </p:tav>
                                        <p:tav tm="100000">
                                          <p:val>
                                            <p:strVal val="#ppt_x"/>
                                          </p:val>
                                        </p:tav>
                                      </p:tavLst>
                                    </p:anim>
                                    <p:anim calcmode="lin" valueType="num">
                                      <p:cBhvr>
                                        <p:cTn id="49" dur="25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50"/>
                                        <p:tgtEl>
                                          <p:spTgt spid="25"/>
                                        </p:tgtEl>
                                      </p:cBhvr>
                                    </p:animEffect>
                                    <p:anim calcmode="lin" valueType="num">
                                      <p:cBhvr>
                                        <p:cTn id="54" dur="250" fill="hold"/>
                                        <p:tgtEl>
                                          <p:spTgt spid="25"/>
                                        </p:tgtEl>
                                        <p:attrNameLst>
                                          <p:attrName>ppt_x</p:attrName>
                                        </p:attrNameLst>
                                      </p:cBhvr>
                                      <p:tavLst>
                                        <p:tav tm="0">
                                          <p:val>
                                            <p:strVal val="#ppt_x"/>
                                          </p:val>
                                        </p:tav>
                                        <p:tav tm="100000">
                                          <p:val>
                                            <p:strVal val="#ppt_x"/>
                                          </p:val>
                                        </p:tav>
                                      </p:tavLst>
                                    </p:anim>
                                    <p:anim calcmode="lin" valueType="num">
                                      <p:cBhvr>
                                        <p:cTn id="55" dur="25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50"/>
                                        <p:tgtEl>
                                          <p:spTgt spid="26"/>
                                        </p:tgtEl>
                                      </p:cBhvr>
                                    </p:animEffect>
                                    <p:anim calcmode="lin" valueType="num">
                                      <p:cBhvr>
                                        <p:cTn id="60" dur="250" fill="hold"/>
                                        <p:tgtEl>
                                          <p:spTgt spid="26"/>
                                        </p:tgtEl>
                                        <p:attrNameLst>
                                          <p:attrName>ppt_x</p:attrName>
                                        </p:attrNameLst>
                                      </p:cBhvr>
                                      <p:tavLst>
                                        <p:tav tm="0">
                                          <p:val>
                                            <p:strVal val="#ppt_x"/>
                                          </p:val>
                                        </p:tav>
                                        <p:tav tm="100000">
                                          <p:val>
                                            <p:strVal val="#ppt_x"/>
                                          </p:val>
                                        </p:tav>
                                      </p:tavLst>
                                    </p:anim>
                                    <p:anim calcmode="lin" valueType="num">
                                      <p:cBhvr>
                                        <p:cTn id="61" dur="25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250"/>
                                        <p:tgtEl>
                                          <p:spTgt spid="27"/>
                                        </p:tgtEl>
                                      </p:cBhvr>
                                    </p:animEffect>
                                    <p:anim calcmode="lin" valueType="num">
                                      <p:cBhvr>
                                        <p:cTn id="66" dur="250" fill="hold"/>
                                        <p:tgtEl>
                                          <p:spTgt spid="27"/>
                                        </p:tgtEl>
                                        <p:attrNameLst>
                                          <p:attrName>ppt_x</p:attrName>
                                        </p:attrNameLst>
                                      </p:cBhvr>
                                      <p:tavLst>
                                        <p:tav tm="0">
                                          <p:val>
                                            <p:strVal val="#ppt_x"/>
                                          </p:val>
                                        </p:tav>
                                        <p:tav tm="100000">
                                          <p:val>
                                            <p:strVal val="#ppt_x"/>
                                          </p:val>
                                        </p:tav>
                                      </p:tavLst>
                                    </p:anim>
                                    <p:anim calcmode="lin" valueType="num">
                                      <p:cBhvr>
                                        <p:cTn id="67" dur="250" fill="hold"/>
                                        <p:tgtEl>
                                          <p:spTgt spid="2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anim calcmode="lin" valueType="num">
                                      <p:cBhvr>
                                        <p:cTn id="72" dur="250" fill="hold"/>
                                        <p:tgtEl>
                                          <p:spTgt spid="28"/>
                                        </p:tgtEl>
                                        <p:attrNameLst>
                                          <p:attrName>ppt_x</p:attrName>
                                        </p:attrNameLst>
                                      </p:cBhvr>
                                      <p:tavLst>
                                        <p:tav tm="0">
                                          <p:val>
                                            <p:strVal val="#ppt_x"/>
                                          </p:val>
                                        </p:tav>
                                        <p:tav tm="100000">
                                          <p:val>
                                            <p:strVal val="#ppt_x"/>
                                          </p:val>
                                        </p:tav>
                                      </p:tavLst>
                                    </p:anim>
                                    <p:anim calcmode="lin" valueType="num">
                                      <p:cBhvr>
                                        <p:cTn id="73" dur="250" fill="hold"/>
                                        <p:tgtEl>
                                          <p:spTgt spid="2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250"/>
                                        <p:tgtEl>
                                          <p:spTgt spid="29"/>
                                        </p:tgtEl>
                                      </p:cBhvr>
                                    </p:animEffect>
                                    <p:anim calcmode="lin" valueType="num">
                                      <p:cBhvr>
                                        <p:cTn id="78" dur="250" fill="hold"/>
                                        <p:tgtEl>
                                          <p:spTgt spid="29"/>
                                        </p:tgtEl>
                                        <p:attrNameLst>
                                          <p:attrName>ppt_x</p:attrName>
                                        </p:attrNameLst>
                                      </p:cBhvr>
                                      <p:tavLst>
                                        <p:tav tm="0">
                                          <p:val>
                                            <p:strVal val="#ppt_x"/>
                                          </p:val>
                                        </p:tav>
                                        <p:tav tm="100000">
                                          <p:val>
                                            <p:strVal val="#ppt_x"/>
                                          </p:val>
                                        </p:tav>
                                      </p:tavLst>
                                    </p:anim>
                                    <p:anim calcmode="lin" valueType="num">
                                      <p:cBhvr>
                                        <p:cTn id="79" dur="250" fill="hold"/>
                                        <p:tgtEl>
                                          <p:spTgt spid="2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250"/>
                                        <p:tgtEl>
                                          <p:spTgt spid="31"/>
                                        </p:tgtEl>
                                      </p:cBhvr>
                                    </p:animEffect>
                                    <p:anim calcmode="lin" valueType="num">
                                      <p:cBhvr>
                                        <p:cTn id="90" dur="250" fill="hold"/>
                                        <p:tgtEl>
                                          <p:spTgt spid="31"/>
                                        </p:tgtEl>
                                        <p:attrNameLst>
                                          <p:attrName>ppt_x</p:attrName>
                                        </p:attrNameLst>
                                      </p:cBhvr>
                                      <p:tavLst>
                                        <p:tav tm="0">
                                          <p:val>
                                            <p:strVal val="#ppt_x"/>
                                          </p:val>
                                        </p:tav>
                                        <p:tav tm="100000">
                                          <p:val>
                                            <p:strVal val="#ppt_x"/>
                                          </p:val>
                                        </p:tav>
                                      </p:tavLst>
                                    </p:anim>
                                    <p:anim calcmode="lin" valueType="num">
                                      <p:cBhvr>
                                        <p:cTn id="91" dur="250" fill="hold"/>
                                        <p:tgtEl>
                                          <p:spTgt spid="31"/>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250"/>
                                        <p:tgtEl>
                                          <p:spTgt spid="32"/>
                                        </p:tgtEl>
                                      </p:cBhvr>
                                    </p:animEffect>
                                    <p:anim calcmode="lin" valueType="num">
                                      <p:cBhvr>
                                        <p:cTn id="96" dur="250" fill="hold"/>
                                        <p:tgtEl>
                                          <p:spTgt spid="32"/>
                                        </p:tgtEl>
                                        <p:attrNameLst>
                                          <p:attrName>ppt_x</p:attrName>
                                        </p:attrNameLst>
                                      </p:cBhvr>
                                      <p:tavLst>
                                        <p:tav tm="0">
                                          <p:val>
                                            <p:strVal val="#ppt_x"/>
                                          </p:val>
                                        </p:tav>
                                        <p:tav tm="100000">
                                          <p:val>
                                            <p:strVal val="#ppt_x"/>
                                          </p:val>
                                        </p:tav>
                                      </p:tavLst>
                                    </p:anim>
                                    <p:anim calcmode="lin" valueType="num">
                                      <p:cBhvr>
                                        <p:cTn id="97" dur="25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250"/>
                                        <p:tgtEl>
                                          <p:spTgt spid="33"/>
                                        </p:tgtEl>
                                      </p:cBhvr>
                                    </p:animEffect>
                                    <p:anim calcmode="lin" valueType="num">
                                      <p:cBhvr>
                                        <p:cTn id="102" dur="250" fill="hold"/>
                                        <p:tgtEl>
                                          <p:spTgt spid="33"/>
                                        </p:tgtEl>
                                        <p:attrNameLst>
                                          <p:attrName>ppt_x</p:attrName>
                                        </p:attrNameLst>
                                      </p:cBhvr>
                                      <p:tavLst>
                                        <p:tav tm="0">
                                          <p:val>
                                            <p:strVal val="#ppt_x"/>
                                          </p:val>
                                        </p:tav>
                                        <p:tav tm="100000">
                                          <p:val>
                                            <p:strVal val="#ppt_x"/>
                                          </p:val>
                                        </p:tav>
                                      </p:tavLst>
                                    </p:anim>
                                    <p:anim calcmode="lin" valueType="num">
                                      <p:cBhvr>
                                        <p:cTn id="103" dur="250" fill="hold"/>
                                        <p:tgtEl>
                                          <p:spTgt spid="33"/>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nodeType="after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fade">
                                      <p:cBhvr>
                                        <p:cTn id="107" dur="250"/>
                                        <p:tgtEl>
                                          <p:spTgt spid="34"/>
                                        </p:tgtEl>
                                      </p:cBhvr>
                                    </p:animEffect>
                                    <p:anim calcmode="lin" valueType="num">
                                      <p:cBhvr>
                                        <p:cTn id="108" dur="250" fill="hold"/>
                                        <p:tgtEl>
                                          <p:spTgt spid="34"/>
                                        </p:tgtEl>
                                        <p:attrNameLst>
                                          <p:attrName>ppt_x</p:attrName>
                                        </p:attrNameLst>
                                      </p:cBhvr>
                                      <p:tavLst>
                                        <p:tav tm="0">
                                          <p:val>
                                            <p:strVal val="#ppt_x"/>
                                          </p:val>
                                        </p:tav>
                                        <p:tav tm="100000">
                                          <p:val>
                                            <p:strVal val="#ppt_x"/>
                                          </p:val>
                                        </p:tav>
                                      </p:tavLst>
                                    </p:anim>
                                    <p:anim calcmode="lin" valueType="num">
                                      <p:cBhvr>
                                        <p:cTn id="109" dur="250" fill="hold"/>
                                        <p:tgtEl>
                                          <p:spTgt spid="34"/>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nodeType="afterEffect">
                                  <p:stCondLst>
                                    <p:cond delay="0"/>
                                  </p:stCondLst>
                                  <p:childTnLst>
                                    <p:set>
                                      <p:cBhvr>
                                        <p:cTn id="112" dur="1" fill="hold">
                                          <p:stCondLst>
                                            <p:cond delay="0"/>
                                          </p:stCondLst>
                                        </p:cTn>
                                        <p:tgtEl>
                                          <p:spTgt spid="35"/>
                                        </p:tgtEl>
                                        <p:attrNameLst>
                                          <p:attrName>style.visibility</p:attrName>
                                        </p:attrNameLst>
                                      </p:cBhvr>
                                      <p:to>
                                        <p:strVal val="visible"/>
                                      </p:to>
                                    </p:set>
                                    <p:animEffect transition="in" filter="fade">
                                      <p:cBhvr>
                                        <p:cTn id="113" dur="250"/>
                                        <p:tgtEl>
                                          <p:spTgt spid="35"/>
                                        </p:tgtEl>
                                      </p:cBhvr>
                                    </p:animEffect>
                                    <p:anim calcmode="lin" valueType="num">
                                      <p:cBhvr>
                                        <p:cTn id="114" dur="250" fill="hold"/>
                                        <p:tgtEl>
                                          <p:spTgt spid="35"/>
                                        </p:tgtEl>
                                        <p:attrNameLst>
                                          <p:attrName>ppt_x</p:attrName>
                                        </p:attrNameLst>
                                      </p:cBhvr>
                                      <p:tavLst>
                                        <p:tav tm="0">
                                          <p:val>
                                            <p:strVal val="#ppt_x"/>
                                          </p:val>
                                        </p:tav>
                                        <p:tav tm="100000">
                                          <p:val>
                                            <p:strVal val="#ppt_x"/>
                                          </p:val>
                                        </p:tav>
                                      </p:tavLst>
                                    </p:anim>
                                    <p:anim calcmode="lin" valueType="num">
                                      <p:cBhvr>
                                        <p:cTn id="115" dur="250" fill="hold"/>
                                        <p:tgtEl>
                                          <p:spTgt spid="35"/>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250"/>
                                        <p:tgtEl>
                                          <p:spTgt spid="36"/>
                                        </p:tgtEl>
                                      </p:cBhvr>
                                    </p:animEffect>
                                    <p:anim calcmode="lin" valueType="num">
                                      <p:cBhvr>
                                        <p:cTn id="120" dur="250" fill="hold"/>
                                        <p:tgtEl>
                                          <p:spTgt spid="36"/>
                                        </p:tgtEl>
                                        <p:attrNameLst>
                                          <p:attrName>ppt_x</p:attrName>
                                        </p:attrNameLst>
                                      </p:cBhvr>
                                      <p:tavLst>
                                        <p:tav tm="0">
                                          <p:val>
                                            <p:strVal val="#ppt_x"/>
                                          </p:val>
                                        </p:tav>
                                        <p:tav tm="100000">
                                          <p:val>
                                            <p:strVal val="#ppt_x"/>
                                          </p:val>
                                        </p:tav>
                                      </p:tavLst>
                                    </p:anim>
                                    <p:anim calcmode="lin" valueType="num">
                                      <p:cBhvr>
                                        <p:cTn id="121" dur="250" fill="hold"/>
                                        <p:tgtEl>
                                          <p:spTgt spid="36"/>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250"/>
                                        <p:tgtEl>
                                          <p:spTgt spid="37"/>
                                        </p:tgtEl>
                                      </p:cBhvr>
                                    </p:animEffect>
                                    <p:anim calcmode="lin" valueType="num">
                                      <p:cBhvr>
                                        <p:cTn id="126" dur="250" fill="hold"/>
                                        <p:tgtEl>
                                          <p:spTgt spid="37"/>
                                        </p:tgtEl>
                                        <p:attrNameLst>
                                          <p:attrName>ppt_x</p:attrName>
                                        </p:attrNameLst>
                                      </p:cBhvr>
                                      <p:tavLst>
                                        <p:tav tm="0">
                                          <p:val>
                                            <p:strVal val="#ppt_x"/>
                                          </p:val>
                                        </p:tav>
                                        <p:tav tm="100000">
                                          <p:val>
                                            <p:strVal val="#ppt_x"/>
                                          </p:val>
                                        </p:tav>
                                      </p:tavLst>
                                    </p:anim>
                                    <p:anim calcmode="lin" valueType="num">
                                      <p:cBhvr>
                                        <p:cTn id="127"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155828" y="3710613"/>
            <a:ext cx="4887343" cy="773830"/>
            <a:chOff x="562412" y="1130197"/>
            <a:chExt cx="4195822" cy="664339"/>
          </a:xfrm>
        </p:grpSpPr>
        <p:sp>
          <p:nvSpPr>
            <p:cNvPr id="26" name="TextBox 25"/>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50000"/>
                    </a:schemeClr>
                  </a:solidFill>
                  <a:latin typeface="微软雅黑" pitchFamily="34" charset="-122"/>
                  <a:ea typeface="微软雅黑" pitchFamily="34" charset="-122"/>
                </a:rPr>
                <a:t>单击此处添加文字阐述，添加简短问题说明文字。</a:t>
              </a:r>
              <a:endParaRPr lang="en-US" altLang="zh-CN" sz="1400" dirty="0">
                <a:solidFill>
                  <a:schemeClr val="bg1">
                    <a:lumMod val="50000"/>
                  </a:schemeClr>
                </a:solidFill>
                <a:latin typeface="微软雅黑" pitchFamily="34" charset="-122"/>
                <a:ea typeface="微软雅黑" pitchFamily="34" charset="-122"/>
              </a:endParaRPr>
            </a:p>
          </p:txBody>
        </p:sp>
        <p:sp>
          <p:nvSpPr>
            <p:cNvPr id="27"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50000"/>
                    </a:schemeClr>
                  </a:solidFill>
                  <a:latin typeface="微软雅黑" pitchFamily="34" charset="-122"/>
                  <a:ea typeface="微软雅黑" pitchFamily="34" charset="-122"/>
                </a:rPr>
                <a:t>单击此处添加标题</a:t>
              </a:r>
            </a:p>
          </p:txBody>
        </p:sp>
      </p:grpSp>
      <p:grpSp>
        <p:nvGrpSpPr>
          <p:cNvPr id="28" name="组合 27"/>
          <p:cNvGrpSpPr/>
          <p:nvPr/>
        </p:nvGrpSpPr>
        <p:grpSpPr>
          <a:xfrm>
            <a:off x="2155828" y="5120665"/>
            <a:ext cx="4887343" cy="773830"/>
            <a:chOff x="562412" y="1130197"/>
            <a:chExt cx="4195822" cy="664339"/>
          </a:xfrm>
        </p:grpSpPr>
        <p:sp>
          <p:nvSpPr>
            <p:cNvPr id="29" name="TextBox 28"/>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50000"/>
                    </a:schemeClr>
                  </a:solidFill>
                  <a:latin typeface="微软雅黑" pitchFamily="34" charset="-122"/>
                  <a:ea typeface="微软雅黑" pitchFamily="34" charset="-122"/>
                </a:rPr>
                <a:t>单击此处添加文字阐述，添加简短问题说明文字。</a:t>
              </a:r>
              <a:endParaRPr lang="en-US" altLang="zh-CN" sz="1400" dirty="0">
                <a:solidFill>
                  <a:schemeClr val="bg1">
                    <a:lumMod val="50000"/>
                  </a:schemeClr>
                </a:solidFill>
                <a:latin typeface="微软雅黑" pitchFamily="34" charset="-122"/>
                <a:ea typeface="微软雅黑" pitchFamily="34" charset="-122"/>
              </a:endParaRPr>
            </a:p>
          </p:txBody>
        </p:sp>
        <p:sp>
          <p:nvSpPr>
            <p:cNvPr id="30"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50000"/>
                    </a:schemeClr>
                  </a:solidFill>
                  <a:latin typeface="微软雅黑" pitchFamily="34" charset="-122"/>
                  <a:ea typeface="微软雅黑" pitchFamily="34" charset="-122"/>
                </a:rPr>
                <a:t>单击此处添加标题</a:t>
              </a:r>
            </a:p>
          </p:txBody>
        </p:sp>
      </p:grpSp>
      <p:grpSp>
        <p:nvGrpSpPr>
          <p:cNvPr id="31" name="组合 30"/>
          <p:cNvGrpSpPr/>
          <p:nvPr/>
        </p:nvGrpSpPr>
        <p:grpSpPr>
          <a:xfrm>
            <a:off x="7969965" y="3710613"/>
            <a:ext cx="4887343" cy="773830"/>
            <a:chOff x="562412" y="1130197"/>
            <a:chExt cx="4195822" cy="664339"/>
          </a:xfrm>
        </p:grpSpPr>
        <p:sp>
          <p:nvSpPr>
            <p:cNvPr id="32" name="TextBox 31"/>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50000"/>
                    </a:schemeClr>
                  </a:solidFill>
                  <a:latin typeface="微软雅黑" pitchFamily="34" charset="-122"/>
                  <a:ea typeface="微软雅黑" pitchFamily="34" charset="-122"/>
                </a:rPr>
                <a:t>单击此处添加文字阐述，添加简短问题说明文字。</a:t>
              </a:r>
              <a:endParaRPr lang="en-US" altLang="zh-CN" sz="1400" dirty="0">
                <a:solidFill>
                  <a:schemeClr val="bg1">
                    <a:lumMod val="50000"/>
                  </a:schemeClr>
                </a:solidFill>
                <a:latin typeface="微软雅黑" pitchFamily="34" charset="-122"/>
                <a:ea typeface="微软雅黑" pitchFamily="34" charset="-122"/>
              </a:endParaRPr>
            </a:p>
          </p:txBody>
        </p:sp>
        <p:sp>
          <p:nvSpPr>
            <p:cNvPr id="33"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50000"/>
                    </a:schemeClr>
                  </a:solidFill>
                  <a:latin typeface="微软雅黑" pitchFamily="34" charset="-122"/>
                  <a:ea typeface="微软雅黑" pitchFamily="34" charset="-122"/>
                </a:rPr>
                <a:t>单击此处添加标题</a:t>
              </a:r>
            </a:p>
          </p:txBody>
        </p:sp>
      </p:grpSp>
      <p:grpSp>
        <p:nvGrpSpPr>
          <p:cNvPr id="34" name="组合 33"/>
          <p:cNvGrpSpPr/>
          <p:nvPr/>
        </p:nvGrpSpPr>
        <p:grpSpPr>
          <a:xfrm>
            <a:off x="7969965" y="5120665"/>
            <a:ext cx="4887343" cy="773830"/>
            <a:chOff x="562412" y="1130197"/>
            <a:chExt cx="4195822" cy="664339"/>
          </a:xfrm>
        </p:grpSpPr>
        <p:sp>
          <p:nvSpPr>
            <p:cNvPr id="35" name="TextBox 34"/>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50000"/>
                    </a:schemeClr>
                  </a:solidFill>
                  <a:latin typeface="微软雅黑" pitchFamily="34" charset="-122"/>
                  <a:ea typeface="微软雅黑" pitchFamily="34" charset="-122"/>
                </a:rPr>
                <a:t>单击此处添加文字阐述，添加简短问题说明文字。</a:t>
              </a:r>
              <a:endParaRPr lang="en-US" altLang="zh-CN" sz="1400" dirty="0">
                <a:solidFill>
                  <a:schemeClr val="bg1">
                    <a:lumMod val="50000"/>
                  </a:schemeClr>
                </a:solidFill>
                <a:latin typeface="微软雅黑" pitchFamily="34" charset="-122"/>
                <a:ea typeface="微软雅黑" pitchFamily="34" charset="-122"/>
              </a:endParaRPr>
            </a:p>
          </p:txBody>
        </p:sp>
        <p:sp>
          <p:nvSpPr>
            <p:cNvPr id="36"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50000"/>
                    </a:schemeClr>
                  </a:solidFill>
                  <a:latin typeface="微软雅黑" pitchFamily="34" charset="-122"/>
                  <a:ea typeface="微软雅黑" pitchFamily="34" charset="-122"/>
                </a:rPr>
                <a:t>单击此处添加标题</a:t>
              </a:r>
            </a:p>
          </p:txBody>
        </p:sp>
      </p:grpSp>
      <p:sp>
        <p:nvSpPr>
          <p:cNvPr id="3" name="梯形 2"/>
          <p:cNvSpPr/>
          <p:nvPr/>
        </p:nvSpPr>
        <p:spPr>
          <a:xfrm rot="5400000">
            <a:off x="4838971" y="-4838973"/>
            <a:ext cx="2512469" cy="12190415"/>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55537" y="89548"/>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bg1">
                    <a:lumMod val="85000"/>
                  </a:schemeClr>
                </a:solidFill>
                <a:latin typeface="微软雅黑" pitchFamily="34" charset="-122"/>
                <a:ea typeface="微软雅黑" pitchFamily="34" charset="-122"/>
              </a:rPr>
              <a:t>目录</a:t>
            </a:r>
            <a:r>
              <a:rPr lang="en-US" altLang="zh-CN" sz="2000" b="1" dirty="0">
                <a:solidFill>
                  <a:schemeClr val="bg1">
                    <a:lumMod val="85000"/>
                  </a:schemeClr>
                </a:solidFill>
                <a:latin typeface="微软雅黑" pitchFamily="34" charset="-122"/>
                <a:ea typeface="微软雅黑" pitchFamily="34" charset="-122"/>
              </a:rPr>
              <a:t>DIRECTORY</a:t>
            </a:r>
            <a:endParaRPr lang="zh-CN" altLang="en-US" sz="2000" b="1" dirty="0">
              <a:solidFill>
                <a:schemeClr val="bg1">
                  <a:lumMod val="85000"/>
                </a:schemeClr>
              </a:solidFill>
              <a:latin typeface="微软雅黑" pitchFamily="34" charset="-122"/>
              <a:ea typeface="微软雅黑" pitchFamily="34" charset="-122"/>
            </a:endParaRPr>
          </a:p>
        </p:txBody>
      </p:sp>
      <p:grpSp>
        <p:nvGrpSpPr>
          <p:cNvPr id="38" name="组合 37"/>
          <p:cNvGrpSpPr/>
          <p:nvPr/>
        </p:nvGrpSpPr>
        <p:grpSpPr>
          <a:xfrm>
            <a:off x="858482" y="3731393"/>
            <a:ext cx="1025942" cy="964331"/>
            <a:chOff x="2215144" y="982844"/>
            <a:chExt cx="1312607" cy="964934"/>
          </a:xfrm>
        </p:grpSpPr>
        <p:sp>
          <p:nvSpPr>
            <p:cNvPr id="39" name="平行四边形 38"/>
            <p:cNvSpPr/>
            <p:nvPr/>
          </p:nvSpPr>
          <p:spPr>
            <a:xfrm>
              <a:off x="2215144" y="982844"/>
              <a:ext cx="1120898" cy="842780"/>
            </a:xfrm>
            <a:prstGeom prst="parallelogram">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1" name="文本框 9"/>
            <p:cNvSpPr txBox="1"/>
            <p:nvPr/>
          </p:nvSpPr>
          <p:spPr>
            <a:xfrm>
              <a:off x="2460952" y="1131274"/>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52" name="组合 51"/>
          <p:cNvGrpSpPr/>
          <p:nvPr/>
        </p:nvGrpSpPr>
        <p:grpSpPr>
          <a:xfrm>
            <a:off x="864562" y="5112773"/>
            <a:ext cx="999284" cy="981249"/>
            <a:chOff x="2215144" y="2033848"/>
            <a:chExt cx="1278498" cy="981862"/>
          </a:xfrm>
        </p:grpSpPr>
        <p:sp>
          <p:nvSpPr>
            <p:cNvPr id="53" name="平行四边形 52"/>
            <p:cNvSpPr/>
            <p:nvPr/>
          </p:nvSpPr>
          <p:spPr>
            <a:xfrm>
              <a:off x="2215144" y="2033848"/>
              <a:ext cx="1120898" cy="842781"/>
            </a:xfrm>
            <a:prstGeom prst="parallelogram">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4" name="文本框 10"/>
            <p:cNvSpPr txBox="1"/>
            <p:nvPr/>
          </p:nvSpPr>
          <p:spPr>
            <a:xfrm>
              <a:off x="2426843" y="2199202"/>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5" name="组合 54"/>
          <p:cNvGrpSpPr/>
          <p:nvPr/>
        </p:nvGrpSpPr>
        <p:grpSpPr>
          <a:xfrm>
            <a:off x="6690171" y="3710421"/>
            <a:ext cx="1013220" cy="967029"/>
            <a:chOff x="2215144" y="3084852"/>
            <a:chExt cx="1296329" cy="967632"/>
          </a:xfrm>
        </p:grpSpPr>
        <p:sp>
          <p:nvSpPr>
            <p:cNvPr id="56" name="平行四边形 55"/>
            <p:cNvSpPr/>
            <p:nvPr/>
          </p:nvSpPr>
          <p:spPr>
            <a:xfrm>
              <a:off x="2215144" y="3084852"/>
              <a:ext cx="1120898" cy="842781"/>
            </a:xfrm>
            <a:prstGeom prst="parallelogram">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7" name="文本框 11"/>
            <p:cNvSpPr txBox="1"/>
            <p:nvPr/>
          </p:nvSpPr>
          <p:spPr>
            <a:xfrm>
              <a:off x="2444674" y="3235979"/>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8" name="组合 57"/>
          <p:cNvGrpSpPr/>
          <p:nvPr/>
        </p:nvGrpSpPr>
        <p:grpSpPr>
          <a:xfrm>
            <a:off x="6693119" y="5105536"/>
            <a:ext cx="1021838" cy="988486"/>
            <a:chOff x="2215144" y="4135856"/>
            <a:chExt cx="1307355" cy="989104"/>
          </a:xfrm>
        </p:grpSpPr>
        <p:sp>
          <p:nvSpPr>
            <p:cNvPr id="59" name="平行四边形 58"/>
            <p:cNvSpPr/>
            <p:nvPr/>
          </p:nvSpPr>
          <p:spPr>
            <a:xfrm>
              <a:off x="2215144" y="4135856"/>
              <a:ext cx="1120898" cy="842781"/>
            </a:xfrm>
            <a:prstGeom prst="parallelogram">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60" name="文本框 12"/>
            <p:cNvSpPr txBox="1"/>
            <p:nvPr/>
          </p:nvSpPr>
          <p:spPr>
            <a:xfrm>
              <a:off x="2455700" y="4308454"/>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54439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0-#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42" presetClass="entr" presetSubtype="0"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anim calcmode="lin" valueType="num">
                                      <p:cBhvr>
                                        <p:cTn id="57" dur="500" fill="hold"/>
                                        <p:tgtEl>
                                          <p:spTgt spid="34"/>
                                        </p:tgtEl>
                                        <p:attrNameLst>
                                          <p:attrName>ppt_x</p:attrName>
                                        </p:attrNameLst>
                                      </p:cBhvr>
                                      <p:tavLst>
                                        <p:tav tm="0">
                                          <p:val>
                                            <p:strVal val="#ppt_x"/>
                                          </p:val>
                                        </p:tav>
                                        <p:tav tm="100000">
                                          <p:val>
                                            <p:strVal val="#ppt_x"/>
                                          </p:val>
                                        </p:tav>
                                      </p:tavLst>
                                    </p:anim>
                                    <p:anim calcmode="lin" valueType="num">
                                      <p:cBhvr>
                                        <p:cTn id="58"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213844" y="1931738"/>
            <a:ext cx="10373698" cy="4063558"/>
            <a:chOff x="1009295" y="1172870"/>
            <a:chExt cx="7019089" cy="2749497"/>
          </a:xfrm>
        </p:grpSpPr>
        <p:sp>
          <p:nvSpPr>
            <p:cNvPr id="6" name="TextBox 5"/>
            <p:cNvSpPr txBox="1"/>
            <p:nvPr/>
          </p:nvSpPr>
          <p:spPr>
            <a:xfrm>
              <a:off x="1009295" y="1347614"/>
              <a:ext cx="2016225" cy="354023"/>
            </a:xfrm>
            <a:prstGeom prst="rect">
              <a:avLst/>
            </a:prstGeom>
            <a:solidFill>
              <a:schemeClr val="tx2">
                <a:lumMod val="50000"/>
              </a:schemeClr>
            </a:solidFill>
          </p:spPr>
          <p:txBody>
            <a:bodyPr wrap="square" rtlCol="0">
              <a:spAutoFit/>
            </a:bodyPr>
            <a:lstStyle/>
            <a:p>
              <a:pPr algn="ctr"/>
              <a:r>
                <a:rPr lang="en-US" altLang="zh-CN" sz="2800" b="1" dirty="0">
                  <a:solidFill>
                    <a:schemeClr val="bg1"/>
                  </a:solidFill>
                </a:rPr>
                <a:t>TEXT  HERE</a:t>
              </a:r>
              <a:endParaRPr lang="zh-CN" altLang="en-US" sz="2800" b="1" dirty="0">
                <a:solidFill>
                  <a:schemeClr val="bg1"/>
                </a:solidFill>
              </a:endParaRPr>
            </a:p>
          </p:txBody>
        </p:sp>
        <p:sp>
          <p:nvSpPr>
            <p:cNvPr id="7" name="TextBox 6"/>
            <p:cNvSpPr txBox="1"/>
            <p:nvPr/>
          </p:nvSpPr>
          <p:spPr>
            <a:xfrm>
              <a:off x="1016129" y="1940711"/>
              <a:ext cx="3134137" cy="1311967"/>
            </a:xfrm>
            <a:prstGeom prst="rect">
              <a:avLst/>
            </a:prstGeom>
            <a:noFill/>
          </p:spPr>
          <p:txBody>
            <a:bodyPr wrap="square" rtlCol="0">
              <a:spAutoFit/>
            </a:bodyPr>
            <a:lstStyle/>
            <a:p>
              <a:pPr marL="171450" indent="-171450">
                <a:lnSpc>
                  <a:spcPct val="150000"/>
                </a:lnSpc>
                <a:buClr>
                  <a:srgbClr val="CC0099"/>
                </a:buClr>
                <a:buFont typeface="Wingdings" panose="05000000000000000000" pitchFamily="2" charset="2"/>
                <a:buChar char="l"/>
              </a:pPr>
              <a:r>
                <a:rPr lang="en-US" altLang="zh-CN" sz="1600" dirty="0">
                  <a:solidFill>
                    <a:schemeClr val="bg1">
                      <a:lumMod val="50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600" dirty="0">
                  <a:solidFill>
                    <a:schemeClr val="bg1">
                      <a:lumMod val="50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600" dirty="0">
                  <a:solidFill>
                    <a:schemeClr val="bg1">
                      <a:lumMod val="50000"/>
                    </a:schemeClr>
                  </a:solidFill>
                </a:rPr>
                <a:t>You can click here to enter you text.</a:t>
              </a:r>
            </a:p>
            <a:p>
              <a:pPr marL="171450" indent="-171450">
                <a:lnSpc>
                  <a:spcPct val="150000"/>
                </a:lnSpc>
                <a:buClr>
                  <a:srgbClr val="CC0099"/>
                </a:buClr>
                <a:buFont typeface="Wingdings" panose="05000000000000000000" pitchFamily="2" charset="2"/>
                <a:buChar char="l"/>
              </a:pPr>
              <a:r>
                <a:rPr lang="en-US" altLang="zh-CN" sz="1600" dirty="0">
                  <a:solidFill>
                    <a:schemeClr val="bg1">
                      <a:lumMod val="50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600" dirty="0">
                  <a:solidFill>
                    <a:schemeClr val="bg1">
                      <a:lumMod val="50000"/>
                    </a:schemeClr>
                  </a:solidFill>
                </a:rPr>
                <a:t>You can click here to enter you text. </a:t>
              </a:r>
              <a:endParaRPr lang="zh-CN" altLang="en-US" sz="1600" dirty="0">
                <a:solidFill>
                  <a:schemeClr val="bg1">
                    <a:lumMod val="50000"/>
                  </a:schemeClr>
                </a:solidFill>
              </a:endParaRPr>
            </a:p>
          </p:txBody>
        </p:sp>
        <p:cxnSp>
          <p:nvCxnSpPr>
            <p:cNvPr id="8" name="直接连接符 7"/>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657466" y="3445173"/>
              <a:ext cx="3051252" cy="477194"/>
            </a:xfrm>
            <a:prstGeom prst="rect">
              <a:avLst/>
            </a:prstGeom>
            <a:noFill/>
          </p:spPr>
          <p:txBody>
            <a:bodyPr wrap="square" rtlCol="0">
              <a:spAutoFit/>
            </a:bodyPr>
            <a:lstStyle/>
            <a:p>
              <a:pPr algn="ctr">
                <a:lnSpc>
                  <a:spcPct val="150000"/>
                </a:lnSpc>
              </a:pPr>
              <a:r>
                <a:rPr lang="en-US" altLang="zh-CN" sz="1400" b="1" dirty="0">
                  <a:solidFill>
                    <a:schemeClr val="bg1">
                      <a:lumMod val="50000"/>
                    </a:schemeClr>
                  </a:solidFill>
                </a:rPr>
                <a:t>You can click here to enter you text. You can click here to enter you text. </a:t>
              </a:r>
              <a:endParaRPr lang="zh-CN" altLang="en-US" sz="1400" b="1" dirty="0">
                <a:solidFill>
                  <a:schemeClr val="bg1">
                    <a:lumMod val="50000"/>
                  </a:schemeClr>
                </a:solidFill>
              </a:endParaRPr>
            </a:p>
          </p:txBody>
        </p:sp>
        <p:grpSp>
          <p:nvGrpSpPr>
            <p:cNvPr id="10" name="组合 9"/>
            <p:cNvGrpSpPr/>
            <p:nvPr/>
          </p:nvGrpSpPr>
          <p:grpSpPr>
            <a:xfrm>
              <a:off x="4499992" y="1172870"/>
              <a:ext cx="1030446" cy="1030446"/>
              <a:chOff x="4499992" y="1172870"/>
              <a:chExt cx="1030446" cy="1030446"/>
            </a:xfrm>
          </p:grpSpPr>
          <p:sp>
            <p:nvSpPr>
              <p:cNvPr id="11" name="矩形 10"/>
              <p:cNvSpPr/>
              <p:nvPr/>
            </p:nvSpPr>
            <p:spPr>
              <a:xfrm>
                <a:off x="4499992" y="1172870"/>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p:cNvSpPr/>
              <p:nvPr/>
            </p:nvSpPr>
            <p:spPr>
              <a:xfrm>
                <a:off x="4726594" y="1334150"/>
                <a:ext cx="577240" cy="562272"/>
              </a:xfrm>
              <a:prstGeom prst="rect">
                <a:avLst/>
              </a:prstGeom>
            </p:spPr>
            <p:txBody>
              <a:bodyPr wrap="none">
                <a:spAutoFit/>
              </a:bodyPr>
              <a:lstStyle/>
              <a:p>
                <a:pPr algn="ctr"/>
                <a:r>
                  <a:rPr lang="en-US" altLang="zh-CN" sz="2400" b="1" dirty="0">
                    <a:solidFill>
                      <a:schemeClr val="bg1"/>
                    </a:solidFill>
                  </a:rPr>
                  <a:t>TEXT</a:t>
                </a:r>
              </a:p>
              <a:p>
                <a:pPr algn="ctr"/>
                <a:r>
                  <a:rPr lang="en-US" altLang="zh-CN" sz="2400" b="1" dirty="0">
                    <a:solidFill>
                      <a:schemeClr val="bg1"/>
                    </a:solidFill>
                  </a:rPr>
                  <a:t>HERE</a:t>
                </a:r>
                <a:endParaRPr lang="zh-CN" altLang="en-US" sz="2400" b="1" dirty="0">
                  <a:solidFill>
                    <a:schemeClr val="bg1"/>
                  </a:solidFill>
                </a:endParaRPr>
              </a:p>
            </p:txBody>
          </p:sp>
        </p:grpSp>
        <p:grpSp>
          <p:nvGrpSpPr>
            <p:cNvPr id="13" name="组合 12"/>
            <p:cNvGrpSpPr/>
            <p:nvPr/>
          </p:nvGrpSpPr>
          <p:grpSpPr>
            <a:xfrm>
              <a:off x="6819997" y="1172870"/>
              <a:ext cx="1030446" cy="1030446"/>
              <a:chOff x="6819997" y="1172870"/>
              <a:chExt cx="1030446" cy="1030446"/>
            </a:xfrm>
          </p:grpSpPr>
          <p:sp>
            <p:nvSpPr>
              <p:cNvPr id="14" name="矩形 13"/>
              <p:cNvSpPr/>
              <p:nvPr/>
            </p:nvSpPr>
            <p:spPr>
              <a:xfrm>
                <a:off x="6819997" y="1172870"/>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矩形 14"/>
              <p:cNvSpPr/>
              <p:nvPr/>
            </p:nvSpPr>
            <p:spPr>
              <a:xfrm>
                <a:off x="7046599" y="1334150"/>
                <a:ext cx="577240" cy="562272"/>
              </a:xfrm>
              <a:prstGeom prst="rect">
                <a:avLst/>
              </a:prstGeom>
            </p:spPr>
            <p:txBody>
              <a:bodyPr wrap="none">
                <a:spAutoFit/>
              </a:bodyPr>
              <a:lstStyle/>
              <a:p>
                <a:pPr algn="ctr"/>
                <a:r>
                  <a:rPr lang="en-US" altLang="zh-CN" sz="2400" b="1" dirty="0">
                    <a:solidFill>
                      <a:schemeClr val="bg1"/>
                    </a:solidFill>
                  </a:rPr>
                  <a:t>TEXT</a:t>
                </a:r>
              </a:p>
              <a:p>
                <a:pPr algn="ctr"/>
                <a:r>
                  <a:rPr lang="en-US" altLang="zh-CN" sz="2400" b="1" dirty="0">
                    <a:solidFill>
                      <a:schemeClr val="bg1"/>
                    </a:solidFill>
                  </a:rPr>
                  <a:t>HERE</a:t>
                </a:r>
                <a:endParaRPr lang="zh-CN" altLang="en-US" sz="2400" b="1" dirty="0">
                  <a:solidFill>
                    <a:schemeClr val="bg1"/>
                  </a:solidFill>
                </a:endParaRPr>
              </a:p>
            </p:txBody>
          </p:sp>
        </p:grpSp>
        <p:grpSp>
          <p:nvGrpSpPr>
            <p:cNvPr id="16" name="组合 15"/>
            <p:cNvGrpSpPr/>
            <p:nvPr/>
          </p:nvGrpSpPr>
          <p:grpSpPr>
            <a:xfrm>
              <a:off x="5667869" y="2279568"/>
              <a:ext cx="1030446" cy="1030446"/>
              <a:chOff x="5667869" y="2279568"/>
              <a:chExt cx="1030446" cy="1030446"/>
            </a:xfrm>
          </p:grpSpPr>
          <p:sp>
            <p:nvSpPr>
              <p:cNvPr id="17" name="矩形 16"/>
              <p:cNvSpPr/>
              <p:nvPr/>
            </p:nvSpPr>
            <p:spPr>
              <a:xfrm>
                <a:off x="5667869" y="2279568"/>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8" name="矩形 17"/>
              <p:cNvSpPr/>
              <p:nvPr/>
            </p:nvSpPr>
            <p:spPr>
              <a:xfrm>
                <a:off x="5894471" y="2440848"/>
                <a:ext cx="577240" cy="562272"/>
              </a:xfrm>
              <a:prstGeom prst="rect">
                <a:avLst/>
              </a:prstGeom>
            </p:spPr>
            <p:txBody>
              <a:bodyPr wrap="none">
                <a:spAutoFit/>
              </a:bodyPr>
              <a:lstStyle/>
              <a:p>
                <a:pPr algn="ctr"/>
                <a:r>
                  <a:rPr lang="en-US" altLang="zh-CN" sz="2400" b="1" dirty="0">
                    <a:solidFill>
                      <a:schemeClr val="bg1"/>
                    </a:solidFill>
                  </a:rPr>
                  <a:t>TEXT</a:t>
                </a:r>
              </a:p>
              <a:p>
                <a:pPr algn="ctr"/>
                <a:r>
                  <a:rPr lang="en-US" altLang="zh-CN" sz="2400" b="1" dirty="0">
                    <a:solidFill>
                      <a:schemeClr val="bg1"/>
                    </a:solidFill>
                  </a:rPr>
                  <a:t>HERE</a:t>
                </a:r>
                <a:endParaRPr lang="zh-CN" altLang="en-US" sz="2400" b="1" dirty="0">
                  <a:solidFill>
                    <a:schemeClr val="bg1"/>
                  </a:solidFill>
                </a:endParaRPr>
              </a:p>
            </p:txBody>
          </p:sp>
        </p:grpSp>
        <p:grpSp>
          <p:nvGrpSpPr>
            <p:cNvPr id="19" name="组合 18"/>
            <p:cNvGrpSpPr/>
            <p:nvPr/>
          </p:nvGrpSpPr>
          <p:grpSpPr>
            <a:xfrm>
              <a:off x="4499992" y="2279568"/>
              <a:ext cx="1030446" cy="1030446"/>
              <a:chOff x="4499992" y="2279568"/>
              <a:chExt cx="1030446" cy="1030446"/>
            </a:xfrm>
          </p:grpSpPr>
          <p:sp>
            <p:nvSpPr>
              <p:cNvPr id="20" name="矩形 19"/>
              <p:cNvSpPr/>
              <p:nvPr/>
            </p:nvSpPr>
            <p:spPr>
              <a:xfrm>
                <a:off x="4499992" y="2279568"/>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1" name="组合 20"/>
              <p:cNvGrpSpPr/>
              <p:nvPr/>
            </p:nvGrpSpPr>
            <p:grpSpPr>
              <a:xfrm>
                <a:off x="4745340" y="2608983"/>
                <a:ext cx="539750" cy="539751"/>
                <a:chOff x="568325" y="5842000"/>
                <a:chExt cx="539750" cy="539751"/>
              </a:xfrm>
            </p:grpSpPr>
            <p:sp>
              <p:nvSpPr>
                <p:cNvPr id="22"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3"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4"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nvGrpSpPr>
            <p:cNvPr id="25" name="组合 24"/>
            <p:cNvGrpSpPr/>
            <p:nvPr/>
          </p:nvGrpSpPr>
          <p:grpSpPr>
            <a:xfrm>
              <a:off x="6819997" y="2279568"/>
              <a:ext cx="1030446" cy="1030446"/>
              <a:chOff x="6819997" y="2279568"/>
              <a:chExt cx="1030446" cy="1030446"/>
            </a:xfrm>
          </p:grpSpPr>
          <p:sp>
            <p:nvSpPr>
              <p:cNvPr id="26" name="矩形 25"/>
              <p:cNvSpPr/>
              <p:nvPr/>
            </p:nvSpPr>
            <p:spPr>
              <a:xfrm>
                <a:off x="6819997" y="2279568"/>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28" name="组合 27"/>
            <p:cNvGrpSpPr/>
            <p:nvPr/>
          </p:nvGrpSpPr>
          <p:grpSpPr>
            <a:xfrm>
              <a:off x="5667869" y="1172870"/>
              <a:ext cx="1030446" cy="1030446"/>
              <a:chOff x="5667869" y="1172870"/>
              <a:chExt cx="1030446" cy="1030446"/>
            </a:xfrm>
          </p:grpSpPr>
          <p:sp>
            <p:nvSpPr>
              <p:cNvPr id="29" name="矩形 28"/>
              <p:cNvSpPr/>
              <p:nvPr/>
            </p:nvSpPr>
            <p:spPr>
              <a:xfrm>
                <a:off x="5667869" y="1172870"/>
                <a:ext cx="1030446" cy="1030446"/>
              </a:xfrm>
              <a:prstGeom prst="rect">
                <a:avLst/>
              </a:prstGeom>
              <a:solidFill>
                <a:schemeClr val="tx2">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30" name="组合 29"/>
              <p:cNvGrpSpPr/>
              <p:nvPr/>
            </p:nvGrpSpPr>
            <p:grpSpPr>
              <a:xfrm>
                <a:off x="5907732" y="1400960"/>
                <a:ext cx="496888" cy="539751"/>
                <a:chOff x="5843588" y="533400"/>
                <a:chExt cx="496888" cy="539751"/>
              </a:xfrm>
            </p:grpSpPr>
            <p:sp>
              <p:nvSpPr>
                <p:cNvPr id="3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3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spTree>
    <p:extLst>
      <p:ext uri="{BB962C8B-B14F-4D97-AF65-F5344CB8AC3E}">
        <p14:creationId xmlns:p14="http://schemas.microsoft.com/office/powerpoint/2010/main" val="213666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88" y="4913086"/>
            <a:ext cx="12208101" cy="194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2"/>
          <p:cNvSpPr>
            <a:spLocks noChangeArrowheads="1"/>
          </p:cNvSpPr>
          <p:nvPr/>
        </p:nvSpPr>
        <p:spPr bwMode="auto">
          <a:xfrm>
            <a:off x="924164" y="1643758"/>
            <a:ext cx="10418026"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6600" b="1" dirty="0">
                <a:solidFill>
                  <a:schemeClr val="bg1"/>
                </a:solidFill>
                <a:latin typeface="微软雅黑" pitchFamily="34" charset="-122"/>
                <a:ea typeface="微软雅黑" pitchFamily="34" charset="-122"/>
              </a:rPr>
              <a:t>加入你的标题</a:t>
            </a:r>
            <a:endParaRPr lang="zh-CN" altLang="zh-CN" sz="6600" b="1" dirty="0">
              <a:solidFill>
                <a:schemeClr val="bg1"/>
              </a:solidFill>
              <a:latin typeface="微软雅黑" pitchFamily="34" charset="-122"/>
              <a:ea typeface="微软雅黑" pitchFamily="34" charset="-122"/>
            </a:endParaRPr>
          </a:p>
        </p:txBody>
      </p:sp>
      <p:sp>
        <p:nvSpPr>
          <p:cNvPr id="13" name="文本框 22"/>
          <p:cNvSpPr>
            <a:spLocks noChangeArrowheads="1"/>
          </p:cNvSpPr>
          <p:nvPr/>
        </p:nvSpPr>
        <p:spPr bwMode="auto">
          <a:xfrm>
            <a:off x="3272534" y="2934709"/>
            <a:ext cx="5797352"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3200" b="1" dirty="0">
                <a:solidFill>
                  <a:schemeClr val="bg1"/>
                </a:solidFill>
                <a:latin typeface="微软雅黑" pitchFamily="34" charset="-122"/>
                <a:ea typeface="微软雅黑" pitchFamily="34" charset="-122"/>
              </a:rPr>
              <a:t>加入你的文字描述和文案描</a:t>
            </a:r>
            <a:endParaRPr lang="zh-CN" altLang="zh-CN" sz="3200" b="1" dirty="0">
              <a:solidFill>
                <a:schemeClr val="bg1"/>
              </a:solidFill>
              <a:latin typeface="微软雅黑" pitchFamily="34" charset="-122"/>
              <a:ea typeface="微软雅黑" pitchFamily="34" charset="-122"/>
            </a:endParaRPr>
          </a:p>
        </p:txBody>
      </p:sp>
      <p:grpSp>
        <p:nvGrpSpPr>
          <p:cNvPr id="15" name="组合 14"/>
          <p:cNvGrpSpPr/>
          <p:nvPr/>
        </p:nvGrpSpPr>
        <p:grpSpPr>
          <a:xfrm>
            <a:off x="5257192" y="4392630"/>
            <a:ext cx="2080642" cy="1616283"/>
            <a:chOff x="2215144" y="982844"/>
            <a:chExt cx="1331179" cy="842780"/>
          </a:xfrm>
        </p:grpSpPr>
        <p:sp>
          <p:nvSpPr>
            <p:cNvPr id="16" name="平行四边形 15"/>
            <p:cNvSpPr/>
            <p:nvPr/>
          </p:nvSpPr>
          <p:spPr>
            <a:xfrm>
              <a:off x="2215144" y="982844"/>
              <a:ext cx="1120898" cy="842780"/>
            </a:xfrm>
            <a:prstGeom prst="parallelogram">
              <a:avLst>
                <a:gd name="adj" fmla="val 0"/>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7" name="文本框 9"/>
            <p:cNvSpPr txBox="1"/>
            <p:nvPr/>
          </p:nvSpPr>
          <p:spPr>
            <a:xfrm>
              <a:off x="2479524" y="1176682"/>
              <a:ext cx="1066799" cy="433308"/>
            </a:xfrm>
            <a:prstGeom prst="rect">
              <a:avLst/>
            </a:prstGeom>
            <a:noFill/>
            <a:ln>
              <a:noFill/>
            </a:ln>
          </p:spPr>
          <p:txBody>
            <a:bodyPr wrap="square" rtlCol="0">
              <a:spAutoFit/>
            </a:bodyPr>
            <a:lstStyle/>
            <a:p>
              <a:r>
                <a:rPr lang="en-US" altLang="zh-CN" sz="4800" dirty="0">
                  <a:solidFill>
                    <a:schemeClr val="bg1"/>
                  </a:solidFill>
                  <a:latin typeface="Impact" panose="020B0806030902050204" pitchFamily="34" charset="0"/>
                </a:rPr>
                <a:t> 04</a:t>
              </a:r>
              <a:endParaRPr lang="zh-CN" altLang="en-US" sz="4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68601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750"/>
                                        <p:tgtEl>
                                          <p:spTgt spid="10"/>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1+#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1+#ppt_w/2"/>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bldLvl="0" autoUpdateAnimBg="0"/>
      <p:bldP spid="1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889733" y="3789348"/>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7" name="TextBox 6"/>
          <p:cNvSpPr txBox="1"/>
          <p:nvPr/>
        </p:nvSpPr>
        <p:spPr>
          <a:xfrm>
            <a:off x="3528379" y="3778826"/>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sp>
        <p:nvSpPr>
          <p:cNvPr id="8" name="TextBox 7"/>
          <p:cNvSpPr txBox="1"/>
          <p:nvPr/>
        </p:nvSpPr>
        <p:spPr>
          <a:xfrm>
            <a:off x="6167025" y="3778826"/>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sp>
        <p:nvSpPr>
          <p:cNvPr id="9" name="TextBox 8"/>
          <p:cNvSpPr txBox="1"/>
          <p:nvPr/>
        </p:nvSpPr>
        <p:spPr>
          <a:xfrm>
            <a:off x="8803639" y="3778826"/>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sp>
        <p:nvSpPr>
          <p:cNvPr id="10" name="Oval 25"/>
          <p:cNvSpPr/>
          <p:nvPr/>
        </p:nvSpPr>
        <p:spPr>
          <a:xfrm>
            <a:off x="934473" y="5078323"/>
            <a:ext cx="954546" cy="95454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lumMod val="50000"/>
                  </a:schemeClr>
                </a:solidFill>
                <a:latin typeface="FontAwesome" pitchFamily="2" charset="0"/>
              </a:rPr>
              <a:t></a:t>
            </a:r>
            <a:endParaRPr lang="en-US" sz="4000" dirty="0">
              <a:solidFill>
                <a:schemeClr val="bg1">
                  <a:lumMod val="50000"/>
                </a:schemeClr>
              </a:solidFill>
            </a:endParaRPr>
          </a:p>
        </p:txBody>
      </p:sp>
      <p:sp>
        <p:nvSpPr>
          <p:cNvPr id="11" name="TextBox 10"/>
          <p:cNvSpPr txBox="1"/>
          <p:nvPr/>
        </p:nvSpPr>
        <p:spPr>
          <a:xfrm>
            <a:off x="2026531" y="5355541"/>
            <a:ext cx="9265246" cy="646331"/>
          </a:xfrm>
          <a:prstGeom prst="rect">
            <a:avLst/>
          </a:prstGeom>
          <a:noFill/>
        </p:spPr>
        <p:txBody>
          <a:bodyPr wrap="square" rtlCol="0">
            <a:spAutoFit/>
          </a:bodyPr>
          <a:lstStyle/>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a:t>
            </a:r>
          </a:p>
        </p:txBody>
      </p:sp>
      <p:sp>
        <p:nvSpPr>
          <p:cNvPr id="12" name="Oval 28"/>
          <p:cNvSpPr/>
          <p:nvPr/>
        </p:nvSpPr>
        <p:spPr>
          <a:xfrm>
            <a:off x="1649643" y="5078323"/>
            <a:ext cx="239376" cy="23937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50000"/>
                </a:schemeClr>
              </a:solidFill>
            </a:endParaRPr>
          </a:p>
        </p:txBody>
      </p:sp>
      <p:pic>
        <p:nvPicPr>
          <p:cNvPr id="13" name="图片占位符 19" descr="Fotolia_56937274_M-1024x682.jpg"/>
          <p:cNvPicPr>
            <a:picLocks noChangeAspect="1"/>
          </p:cNvPicPr>
          <p:nvPr/>
        </p:nvPicPr>
        <p:blipFill>
          <a:blip r:embed="rId3" cstate="print"/>
          <a:srcRect l="5386" r="5386"/>
          <a:stretch>
            <a:fillRect/>
          </a:stretch>
        </p:blipFill>
        <p:spPr>
          <a:xfrm>
            <a:off x="914400" y="1795006"/>
            <a:ext cx="2435225" cy="1817687"/>
          </a:xfrm>
          <a:prstGeom prst="rect">
            <a:avLst/>
          </a:prstGeom>
        </p:spPr>
      </p:pic>
      <p:pic>
        <p:nvPicPr>
          <p:cNvPr id="14" name="图片占位符 20" descr="bigstock-young-businessman-has-an-idea-42696676.jpg"/>
          <p:cNvPicPr>
            <a:picLocks noChangeAspect="1"/>
          </p:cNvPicPr>
          <p:nvPr/>
        </p:nvPicPr>
        <p:blipFill>
          <a:blip r:embed="rId4" cstate="print"/>
          <a:srcRect l="5569" r="5569"/>
          <a:stretch>
            <a:fillRect/>
          </a:stretch>
        </p:blipFill>
        <p:spPr>
          <a:xfrm>
            <a:off x="3561907" y="1795006"/>
            <a:ext cx="2435225" cy="1817687"/>
          </a:xfrm>
          <a:prstGeom prst="rect">
            <a:avLst/>
          </a:prstGeom>
        </p:spPr>
      </p:pic>
      <p:pic>
        <p:nvPicPr>
          <p:cNvPr id="15" name="图片占位符 21" descr="bigstock-young-businessman-has-an-idea-42906571.jpg"/>
          <p:cNvPicPr>
            <a:picLocks noChangeAspect="1"/>
          </p:cNvPicPr>
          <p:nvPr/>
        </p:nvPicPr>
        <p:blipFill>
          <a:blip r:embed="rId5" cstate="print"/>
          <a:stretch>
            <a:fillRect/>
          </a:stretch>
        </p:blipFill>
        <p:spPr>
          <a:xfrm>
            <a:off x="6209045" y="1799324"/>
            <a:ext cx="2435225" cy="1809051"/>
          </a:xfrm>
          <a:prstGeom prst="rect">
            <a:avLst/>
          </a:prstGeom>
          <a:blipFill>
            <a:blip r:embed="rId5" cstate="print"/>
            <a:stretch>
              <a:fillRect/>
            </a:stretch>
          </a:blipFill>
        </p:spPr>
      </p:pic>
      <p:pic>
        <p:nvPicPr>
          <p:cNvPr id="16" name="图片占位符 27" descr="ChromaStock_7770090.jpg"/>
          <p:cNvPicPr>
            <a:picLocks noChangeAspect="1"/>
          </p:cNvPicPr>
          <p:nvPr/>
        </p:nvPicPr>
        <p:blipFill>
          <a:blip r:embed="rId6" cstate="print"/>
          <a:srcRect l="5342" r="5342"/>
          <a:stretch>
            <a:fillRect/>
          </a:stretch>
        </p:blipFill>
        <p:spPr>
          <a:xfrm>
            <a:off x="8856183" y="1794699"/>
            <a:ext cx="2435225" cy="1817687"/>
          </a:xfrm>
          <a:prstGeom prst="rect">
            <a:avLst/>
          </a:prstGeom>
        </p:spPr>
      </p:pic>
    </p:spTree>
    <p:extLst>
      <p:ext uri="{BB962C8B-B14F-4D97-AF65-F5344CB8AC3E}">
        <p14:creationId xmlns:p14="http://schemas.microsoft.com/office/powerpoint/2010/main" val="187070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046883" y="1535250"/>
            <a:ext cx="10505931" cy="5158933"/>
            <a:chOff x="510412" y="1104997"/>
            <a:chExt cx="7128846" cy="3500617"/>
          </a:xfrm>
        </p:grpSpPr>
        <p:grpSp>
          <p:nvGrpSpPr>
            <p:cNvPr id="6" name="组合 5"/>
            <p:cNvGrpSpPr/>
            <p:nvPr/>
          </p:nvGrpSpPr>
          <p:grpSpPr>
            <a:xfrm>
              <a:off x="1349319" y="1891561"/>
              <a:ext cx="6188246" cy="2041370"/>
              <a:chOff x="2057400" y="2822575"/>
              <a:chExt cx="5360988" cy="1768475"/>
            </a:xfrm>
          </p:grpSpPr>
          <p:sp>
            <p:nvSpPr>
              <p:cNvPr id="7"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lumMod val="50000"/>
                </a:schemeClr>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3200" kern="0" dirty="0">
                    <a:solidFill>
                      <a:srgbClr val="FFFFFF"/>
                    </a:solidFill>
                    <a:latin typeface="+mn-lt"/>
                    <a:ea typeface="+mn-ea"/>
                  </a:rPr>
                  <a:t>03</a:t>
                </a:r>
                <a:endParaRPr lang="zh-CN" altLang="en-US" sz="3200" kern="0" dirty="0">
                  <a:solidFill>
                    <a:srgbClr val="FFFFFF"/>
                  </a:solidFill>
                  <a:latin typeface="+mn-lt"/>
                  <a:ea typeface="+mn-ea"/>
                </a:endParaRPr>
              </a:p>
            </p:txBody>
          </p:sp>
          <p:sp>
            <p:nvSpPr>
              <p:cNvPr id="8"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2">
                  <a:lumMod val="50000"/>
                </a:schemeClr>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3200" kern="0" dirty="0">
                    <a:solidFill>
                      <a:srgbClr val="FFFFFF"/>
                    </a:solidFill>
                    <a:latin typeface="+mn-lt"/>
                    <a:ea typeface="+mn-ea"/>
                  </a:rPr>
                  <a:t>02</a:t>
                </a:r>
                <a:endParaRPr lang="zh-CN" altLang="en-US" sz="3200" kern="0" dirty="0">
                  <a:solidFill>
                    <a:srgbClr val="FFFFFF"/>
                  </a:solidFill>
                  <a:latin typeface="+mn-lt"/>
                  <a:ea typeface="+mn-ea"/>
                </a:endParaRPr>
              </a:p>
            </p:txBody>
          </p:sp>
          <p:sp>
            <p:nvSpPr>
              <p:cNvPr id="9"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lumMod val="50000"/>
                </a:schemeClr>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3200" kern="0" dirty="0">
                    <a:solidFill>
                      <a:srgbClr val="FFFFFF"/>
                    </a:solidFill>
                    <a:latin typeface="+mn-lt"/>
                    <a:ea typeface="+mn-ea"/>
                  </a:rPr>
                  <a:t>01</a:t>
                </a:r>
                <a:endParaRPr lang="zh-CN" altLang="en-US" sz="3200" kern="0" dirty="0">
                  <a:solidFill>
                    <a:srgbClr val="FFFFFF"/>
                  </a:solidFill>
                  <a:latin typeface="+mn-lt"/>
                  <a:ea typeface="+mn-ea"/>
                </a:endParaRPr>
              </a:p>
            </p:txBody>
          </p:sp>
          <p:sp>
            <p:nvSpPr>
              <p:cNvPr id="10"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lumMod val="50000"/>
                </a:schemeClr>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3200" kern="0" dirty="0">
                    <a:solidFill>
                      <a:srgbClr val="FFFFFF"/>
                    </a:solidFill>
                    <a:latin typeface="+mn-lt"/>
                    <a:ea typeface="+mn-ea"/>
                  </a:rPr>
                  <a:t>04</a:t>
                </a:r>
                <a:endParaRPr lang="zh-CN" altLang="en-US" sz="3200" kern="0" dirty="0">
                  <a:solidFill>
                    <a:srgbClr val="FFFFFF"/>
                  </a:solidFill>
                  <a:latin typeface="+mn-lt"/>
                  <a:ea typeface="+mn-ea"/>
                </a:endParaRPr>
              </a:p>
            </p:txBody>
          </p:sp>
          <p:sp>
            <p:nvSpPr>
              <p:cNvPr id="11" name="椭圆 10"/>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2000" dirty="0">
                  <a:latin typeface="微软雅黑" panose="020B0503020204020204" pitchFamily="34" charset="-122"/>
                </a:endParaRPr>
              </a:p>
            </p:txBody>
          </p:sp>
          <p:sp>
            <p:nvSpPr>
              <p:cNvPr id="12" name="椭圆 11"/>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2000" dirty="0">
                  <a:latin typeface="微软雅黑" panose="020B0503020204020204" pitchFamily="34" charset="-122"/>
                </a:endParaRPr>
              </a:p>
            </p:txBody>
          </p:sp>
          <p:sp>
            <p:nvSpPr>
              <p:cNvPr id="13" name="椭圆 12"/>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2000" dirty="0">
                  <a:latin typeface="微软雅黑" panose="020B0503020204020204" pitchFamily="34" charset="-122"/>
                </a:endParaRPr>
              </a:p>
            </p:txBody>
          </p:sp>
          <p:sp>
            <p:nvSpPr>
              <p:cNvPr id="14" name="椭圆 13"/>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2000" dirty="0">
                  <a:latin typeface="微软雅黑" panose="020B0503020204020204" pitchFamily="34" charset="-122"/>
                </a:endParaRPr>
              </a:p>
            </p:txBody>
          </p:sp>
        </p:grpSp>
        <p:grpSp>
          <p:nvGrpSpPr>
            <p:cNvPr id="15" name="组合 14"/>
            <p:cNvGrpSpPr/>
            <p:nvPr/>
          </p:nvGrpSpPr>
          <p:grpSpPr>
            <a:xfrm>
              <a:off x="510412" y="1104997"/>
              <a:ext cx="2308266" cy="755143"/>
              <a:chOff x="660643" y="1437096"/>
              <a:chExt cx="2323475" cy="755143"/>
            </a:xfrm>
          </p:grpSpPr>
          <p:sp>
            <p:nvSpPr>
              <p:cNvPr id="16" name="矩形 15"/>
              <p:cNvSpPr/>
              <p:nvPr/>
            </p:nvSpPr>
            <p:spPr>
              <a:xfrm>
                <a:off x="660643" y="1837206"/>
                <a:ext cx="2323475" cy="355033"/>
              </a:xfrm>
              <a:prstGeom prst="rect">
                <a:avLst/>
              </a:prstGeom>
            </p:spPr>
            <p:txBody>
              <a:bodyPr wrap="square">
                <a:spAutoFit/>
              </a:bodyPr>
              <a:lstStyle/>
              <a:p>
                <a:pPr algn="ctr"/>
                <a:r>
                  <a:rPr lang="en-US" altLang="zh-CN" sz="1400" dirty="0">
                    <a:solidFill>
                      <a:schemeClr val="bg1">
                        <a:lumMod val="50000"/>
                      </a:schemeClr>
                    </a:solidFill>
                  </a:rPr>
                  <a:t>You can click here to enter you text. You can click here to enter you text.</a:t>
                </a:r>
                <a:r>
                  <a:rPr lang="en-US" altLang="zh-CN" sz="1400" b="0" i="0" dirty="0">
                    <a:solidFill>
                      <a:schemeClr val="bg1">
                        <a:lumMod val="50000"/>
                      </a:schemeClr>
                    </a:solidFill>
                    <a:effectLst/>
                    <a:latin typeface="Arial" panose="020B0604020202020204" pitchFamily="34" charset="0"/>
                  </a:rPr>
                  <a:t>. </a:t>
                </a:r>
                <a:endParaRPr lang="zh-CN" altLang="en-US" sz="1400" dirty="0">
                  <a:solidFill>
                    <a:schemeClr val="bg1">
                      <a:lumMod val="50000"/>
                    </a:schemeClr>
                  </a:solidFill>
                </a:endParaRPr>
              </a:p>
            </p:txBody>
          </p:sp>
          <p:sp>
            <p:nvSpPr>
              <p:cNvPr id="17" name="文本框 15"/>
              <p:cNvSpPr txBox="1"/>
              <p:nvPr/>
            </p:nvSpPr>
            <p:spPr>
              <a:xfrm>
                <a:off x="1038163" y="1437096"/>
                <a:ext cx="1583174" cy="313265"/>
              </a:xfrm>
              <a:prstGeom prst="rect">
                <a:avLst/>
              </a:prstGeom>
              <a:noFill/>
            </p:spPr>
            <p:txBody>
              <a:bodyPr wrap="square" rtlCol="0">
                <a:spAutoFit/>
              </a:bodyPr>
              <a:lstStyle/>
              <a:p>
                <a:pPr algn="ctr"/>
                <a:r>
                  <a:rPr lang="en-US" altLang="zh-CN" sz="2400" b="1" dirty="0">
                    <a:solidFill>
                      <a:schemeClr val="bg1">
                        <a:lumMod val="50000"/>
                      </a:schemeClr>
                    </a:solidFill>
                  </a:rPr>
                  <a:t>TEXT  HERE</a:t>
                </a:r>
                <a:endParaRPr lang="zh-CN" altLang="en-US" sz="2400" b="1" dirty="0">
                  <a:solidFill>
                    <a:schemeClr val="bg1">
                      <a:lumMod val="50000"/>
                    </a:schemeClr>
                  </a:solidFill>
                </a:endParaRPr>
              </a:p>
            </p:txBody>
          </p:sp>
        </p:grpSp>
        <p:grpSp>
          <p:nvGrpSpPr>
            <p:cNvPr id="18" name="组合 17"/>
            <p:cNvGrpSpPr/>
            <p:nvPr/>
          </p:nvGrpSpPr>
          <p:grpSpPr>
            <a:xfrm>
              <a:off x="1799894" y="3836927"/>
              <a:ext cx="2435997" cy="755143"/>
              <a:chOff x="660643" y="1437096"/>
              <a:chExt cx="2323475" cy="755143"/>
            </a:xfrm>
          </p:grpSpPr>
          <p:sp>
            <p:nvSpPr>
              <p:cNvPr id="19" name="矩形 18"/>
              <p:cNvSpPr/>
              <p:nvPr/>
            </p:nvSpPr>
            <p:spPr>
              <a:xfrm>
                <a:off x="660643" y="1837206"/>
                <a:ext cx="2323475" cy="355033"/>
              </a:xfrm>
              <a:prstGeom prst="rect">
                <a:avLst/>
              </a:prstGeom>
            </p:spPr>
            <p:txBody>
              <a:bodyPr wrap="square">
                <a:spAutoFit/>
              </a:bodyPr>
              <a:lstStyle/>
              <a:p>
                <a:pPr algn="ctr"/>
                <a:r>
                  <a:rPr lang="en-US" altLang="zh-CN" sz="1400" dirty="0">
                    <a:solidFill>
                      <a:schemeClr val="bg1">
                        <a:lumMod val="50000"/>
                      </a:schemeClr>
                    </a:solidFill>
                  </a:rPr>
                  <a:t>You can click here to enter you text. You can click here to enter you text.</a:t>
                </a:r>
                <a:endParaRPr lang="zh-CN" altLang="en-US" sz="1400" dirty="0">
                  <a:solidFill>
                    <a:schemeClr val="bg1">
                      <a:lumMod val="50000"/>
                    </a:schemeClr>
                  </a:solidFill>
                </a:endParaRPr>
              </a:p>
            </p:txBody>
          </p:sp>
          <p:sp>
            <p:nvSpPr>
              <p:cNvPr id="20" name="文本框 19"/>
              <p:cNvSpPr txBox="1"/>
              <p:nvPr/>
            </p:nvSpPr>
            <p:spPr>
              <a:xfrm>
                <a:off x="1038163" y="1437096"/>
                <a:ext cx="1583174" cy="313265"/>
              </a:xfrm>
              <a:prstGeom prst="rect">
                <a:avLst/>
              </a:prstGeom>
              <a:noFill/>
            </p:spPr>
            <p:txBody>
              <a:bodyPr wrap="square" rtlCol="0">
                <a:spAutoFit/>
              </a:bodyPr>
              <a:lstStyle/>
              <a:p>
                <a:pPr algn="ctr"/>
                <a:r>
                  <a:rPr lang="en-US" altLang="zh-CN" sz="2400" b="1" dirty="0">
                    <a:solidFill>
                      <a:schemeClr val="bg1">
                        <a:lumMod val="50000"/>
                      </a:schemeClr>
                    </a:solidFill>
                  </a:rPr>
                  <a:t>TEXT  HERE</a:t>
                </a:r>
                <a:endParaRPr lang="zh-CN" altLang="en-US" sz="2400" b="1" dirty="0">
                  <a:solidFill>
                    <a:schemeClr val="bg1">
                      <a:lumMod val="50000"/>
                    </a:schemeClr>
                  </a:solidFill>
                </a:endParaRPr>
              </a:p>
            </p:txBody>
          </p:sp>
        </p:grpSp>
        <p:grpSp>
          <p:nvGrpSpPr>
            <p:cNvPr id="21" name="组合 20"/>
            <p:cNvGrpSpPr/>
            <p:nvPr/>
          </p:nvGrpSpPr>
          <p:grpSpPr>
            <a:xfrm>
              <a:off x="3563888" y="1109591"/>
              <a:ext cx="2308266" cy="755143"/>
              <a:chOff x="660643" y="1437096"/>
              <a:chExt cx="2323475" cy="755143"/>
            </a:xfrm>
          </p:grpSpPr>
          <p:sp>
            <p:nvSpPr>
              <p:cNvPr id="22" name="矩形 21"/>
              <p:cNvSpPr/>
              <p:nvPr/>
            </p:nvSpPr>
            <p:spPr>
              <a:xfrm>
                <a:off x="660643" y="1837206"/>
                <a:ext cx="2323475" cy="355033"/>
              </a:xfrm>
              <a:prstGeom prst="rect">
                <a:avLst/>
              </a:prstGeom>
            </p:spPr>
            <p:txBody>
              <a:bodyPr wrap="square">
                <a:spAutoFit/>
              </a:bodyPr>
              <a:lstStyle/>
              <a:p>
                <a:pPr algn="ctr"/>
                <a:r>
                  <a:rPr lang="en-US" altLang="zh-CN" sz="1400" dirty="0">
                    <a:solidFill>
                      <a:schemeClr val="bg1">
                        <a:lumMod val="50000"/>
                      </a:schemeClr>
                    </a:solidFill>
                  </a:rPr>
                  <a:t>You can click here to enter you text. You can click here to enter you text.</a:t>
                </a:r>
                <a:endParaRPr lang="zh-CN" altLang="en-US" sz="1400" dirty="0">
                  <a:solidFill>
                    <a:schemeClr val="bg1">
                      <a:lumMod val="50000"/>
                    </a:schemeClr>
                  </a:solidFill>
                </a:endParaRPr>
              </a:p>
            </p:txBody>
          </p:sp>
          <p:sp>
            <p:nvSpPr>
              <p:cNvPr id="23" name="文本框 22"/>
              <p:cNvSpPr txBox="1"/>
              <p:nvPr/>
            </p:nvSpPr>
            <p:spPr>
              <a:xfrm>
                <a:off x="1038163" y="1437096"/>
                <a:ext cx="1583174" cy="313265"/>
              </a:xfrm>
              <a:prstGeom prst="rect">
                <a:avLst/>
              </a:prstGeom>
              <a:noFill/>
            </p:spPr>
            <p:txBody>
              <a:bodyPr wrap="square" rtlCol="0">
                <a:spAutoFit/>
              </a:bodyPr>
              <a:lstStyle/>
              <a:p>
                <a:pPr algn="ctr"/>
                <a:r>
                  <a:rPr lang="en-US" altLang="zh-CN" sz="2400" b="1" dirty="0">
                    <a:solidFill>
                      <a:schemeClr val="bg1">
                        <a:lumMod val="50000"/>
                      </a:schemeClr>
                    </a:solidFill>
                  </a:rPr>
                  <a:t>TEXT  HERE</a:t>
                </a:r>
                <a:endParaRPr lang="zh-CN" altLang="en-US" sz="2400" b="1" dirty="0">
                  <a:solidFill>
                    <a:schemeClr val="bg1">
                      <a:lumMod val="50000"/>
                    </a:schemeClr>
                  </a:solidFill>
                </a:endParaRPr>
              </a:p>
            </p:txBody>
          </p:sp>
        </p:grpSp>
        <p:grpSp>
          <p:nvGrpSpPr>
            <p:cNvPr id="24" name="组合 23"/>
            <p:cNvGrpSpPr/>
            <p:nvPr/>
          </p:nvGrpSpPr>
          <p:grpSpPr>
            <a:xfrm>
              <a:off x="5203261" y="3850471"/>
              <a:ext cx="2435997" cy="755143"/>
              <a:chOff x="660643" y="1437096"/>
              <a:chExt cx="2323475" cy="755143"/>
            </a:xfrm>
          </p:grpSpPr>
          <p:sp>
            <p:nvSpPr>
              <p:cNvPr id="25" name="矩形 24"/>
              <p:cNvSpPr/>
              <p:nvPr/>
            </p:nvSpPr>
            <p:spPr>
              <a:xfrm>
                <a:off x="660643" y="1837206"/>
                <a:ext cx="2323475" cy="355033"/>
              </a:xfrm>
              <a:prstGeom prst="rect">
                <a:avLst/>
              </a:prstGeom>
            </p:spPr>
            <p:txBody>
              <a:bodyPr wrap="square">
                <a:spAutoFit/>
              </a:bodyPr>
              <a:lstStyle/>
              <a:p>
                <a:pPr algn="ctr"/>
                <a:r>
                  <a:rPr lang="en-US" altLang="zh-CN" sz="1400" dirty="0">
                    <a:solidFill>
                      <a:schemeClr val="bg1">
                        <a:lumMod val="50000"/>
                      </a:schemeClr>
                    </a:solidFill>
                  </a:rPr>
                  <a:t>You can click here to enter you text. You can click here to enter you text.</a:t>
                </a:r>
                <a:endParaRPr lang="zh-CN" altLang="en-US" sz="1400" dirty="0">
                  <a:solidFill>
                    <a:schemeClr val="bg1">
                      <a:lumMod val="50000"/>
                    </a:schemeClr>
                  </a:solidFill>
                </a:endParaRPr>
              </a:p>
            </p:txBody>
          </p:sp>
          <p:sp>
            <p:nvSpPr>
              <p:cNvPr id="26" name="文本框 25"/>
              <p:cNvSpPr txBox="1"/>
              <p:nvPr/>
            </p:nvSpPr>
            <p:spPr>
              <a:xfrm>
                <a:off x="1038163" y="1437096"/>
                <a:ext cx="1583174" cy="313265"/>
              </a:xfrm>
              <a:prstGeom prst="rect">
                <a:avLst/>
              </a:prstGeom>
              <a:noFill/>
            </p:spPr>
            <p:txBody>
              <a:bodyPr wrap="square" rtlCol="0">
                <a:spAutoFit/>
              </a:bodyPr>
              <a:lstStyle/>
              <a:p>
                <a:pPr algn="ctr"/>
                <a:r>
                  <a:rPr lang="en-US" altLang="zh-CN" sz="2400" b="1" dirty="0">
                    <a:solidFill>
                      <a:schemeClr val="bg1">
                        <a:lumMod val="50000"/>
                      </a:schemeClr>
                    </a:solidFill>
                  </a:rPr>
                  <a:t>TEXT  HERE</a:t>
                </a:r>
                <a:endParaRPr lang="zh-CN" altLang="en-US" sz="2400" b="1" dirty="0">
                  <a:solidFill>
                    <a:schemeClr val="bg1">
                      <a:lumMod val="50000"/>
                    </a:schemeClr>
                  </a:solidFill>
                </a:endParaRPr>
              </a:p>
            </p:txBody>
          </p:sp>
        </p:grpSp>
      </p:grpSp>
    </p:spTree>
    <p:extLst>
      <p:ext uri="{BB962C8B-B14F-4D97-AF65-F5344CB8AC3E}">
        <p14:creationId xmlns:p14="http://schemas.microsoft.com/office/powerpoint/2010/main" val="188625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863191" y="1505862"/>
            <a:ext cx="10551114" cy="4835252"/>
            <a:chOff x="457200" y="1047750"/>
            <a:chExt cx="8077201" cy="3701534"/>
          </a:xfrm>
        </p:grpSpPr>
        <p:sp>
          <p:nvSpPr>
            <p:cNvPr id="7" name="Freeform 7"/>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 name="Freeform 7"/>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9" name="Freeform 7"/>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0" name="Freeform 7"/>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1" name="Freeform 7"/>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2" name="Freeform 7"/>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3" name="Freeform 7"/>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4" name="Text Box 10"/>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2011</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dirty="0">
                  <a:solidFill>
                    <a:schemeClr val="bg1">
                      <a:lumMod val="85000"/>
                    </a:schemeClr>
                  </a:solidFill>
                  <a:latin typeface="Open Sans" pitchFamily="34" charset="0"/>
                  <a:ea typeface="Open Sans" pitchFamily="34" charset="0"/>
                  <a:cs typeface="Open Sans" pitchFamily="34" charset="0"/>
                </a:rPr>
                <a:t>20%</a:t>
              </a:r>
              <a:endParaRPr lang="en-US" sz="1400" dirty="0">
                <a:solidFill>
                  <a:schemeClr val="bg1">
                    <a:lumMod val="85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2012</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2013</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2014</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2017</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2015</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2016</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40%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75%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457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Data</a:t>
              </a:r>
              <a:endParaRPr lang="en-US" sz="1600" b="1" dirty="0">
                <a:solidFill>
                  <a:schemeClr val="bg1">
                    <a:lumMod val="50000"/>
                  </a:schemeClr>
                </a:solidFill>
                <a:latin typeface="Open Sans" pitchFamily="34" charset="0"/>
                <a:ea typeface="Open Sans" pitchFamily="34" charset="0"/>
                <a:cs typeface="Open Sans" pitchFamily="34" charset="0"/>
              </a:endParaRPr>
            </a:p>
            <a:p>
              <a:pPr defTabSz="1088232"/>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Nunc</a:t>
              </a:r>
              <a:r>
                <a:rPr lang="en-US" sz="1200" dirty="0">
                  <a:solidFill>
                    <a:schemeClr val="bg1">
                      <a:lumMod val="50000"/>
                    </a:schemeClr>
                  </a:solidFill>
                  <a:latin typeface="Open Sans" pitchFamily="34" charset="0"/>
                  <a:ea typeface="Open Sans" pitchFamily="34" charset="0"/>
                  <a:cs typeface="Open Sans" pitchFamily="34" charset="0"/>
                </a:rPr>
                <a:t>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1600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0" name="Text Box 10"/>
            <p:cNvSpPr txBox="1">
              <a:spLocks noChangeArrowheads="1"/>
            </p:cNvSpPr>
            <p:nvPr/>
          </p:nvSpPr>
          <p:spPr bwMode="auto">
            <a:xfrm>
              <a:off x="2743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1" name="Text Box 10"/>
            <p:cNvSpPr txBox="1">
              <a:spLocks noChangeArrowheads="1"/>
            </p:cNvSpPr>
            <p:nvPr/>
          </p:nvSpPr>
          <p:spPr bwMode="auto">
            <a:xfrm>
              <a:off x="3962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2" name="Text Box 10"/>
            <p:cNvSpPr txBox="1">
              <a:spLocks noChangeArrowheads="1"/>
            </p:cNvSpPr>
            <p:nvPr/>
          </p:nvSpPr>
          <p:spPr bwMode="auto">
            <a:xfrm>
              <a:off x="5105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3" name="Text Box 10"/>
            <p:cNvSpPr txBox="1">
              <a:spLocks noChangeArrowheads="1"/>
            </p:cNvSpPr>
            <p:nvPr/>
          </p:nvSpPr>
          <p:spPr bwMode="auto">
            <a:xfrm>
              <a:off x="6248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4" name="Text Box 10"/>
            <p:cNvSpPr txBox="1">
              <a:spLocks noChangeArrowheads="1"/>
            </p:cNvSpPr>
            <p:nvPr/>
          </p:nvSpPr>
          <p:spPr bwMode="auto">
            <a:xfrm>
              <a:off x="7391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Data</a:t>
              </a:r>
              <a:endParaRPr lang="en-US" sz="160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5" name="Rectangle 60"/>
            <p:cNvSpPr/>
            <p:nvPr/>
          </p:nvSpPr>
          <p:spPr>
            <a:xfrm>
              <a:off x="457200" y="4095750"/>
              <a:ext cx="8001000" cy="65353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36" name="Text Box 7"/>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sed</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234359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 name="Flowchart: Manual Input 8"/>
          <p:cNvSpPr/>
          <p:nvPr/>
        </p:nvSpPr>
        <p:spPr>
          <a:xfrm flipV="1">
            <a:off x="898896" y="2505718"/>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9"/>
          <p:cNvSpPr/>
          <p:nvPr/>
        </p:nvSpPr>
        <p:spPr>
          <a:xfrm>
            <a:off x="941823" y="2684238"/>
            <a:ext cx="492443" cy="461665"/>
          </a:xfrm>
          <a:prstGeom prst="rect">
            <a:avLst/>
          </a:prstGeom>
        </p:spPr>
        <p:txBody>
          <a:bodyPr wrap="none">
            <a:spAutoFit/>
          </a:bodyPr>
          <a:lstStyle/>
          <a:p>
            <a:r>
              <a:rPr lang="en-US" sz="2400" dirty="0">
                <a:solidFill>
                  <a:schemeClr val="bg1">
                    <a:lumMod val="50000"/>
                  </a:schemeClr>
                </a:solidFill>
                <a:latin typeface="FontAwesome" pitchFamily="2" charset="0"/>
              </a:rPr>
              <a:t></a:t>
            </a:r>
            <a:endParaRPr lang="en-US" sz="2400" dirty="0">
              <a:solidFill>
                <a:schemeClr val="bg1">
                  <a:lumMod val="50000"/>
                </a:schemeClr>
              </a:solidFill>
            </a:endParaRPr>
          </a:p>
        </p:txBody>
      </p:sp>
      <p:sp>
        <p:nvSpPr>
          <p:cNvPr id="8" name="TextBox 7"/>
          <p:cNvSpPr txBox="1"/>
          <p:nvPr/>
        </p:nvSpPr>
        <p:spPr>
          <a:xfrm>
            <a:off x="1638255" y="2530349"/>
            <a:ext cx="2510271" cy="769441"/>
          </a:xfrm>
          <a:prstGeom prst="rect">
            <a:avLst/>
          </a:prstGeom>
          <a:noFill/>
        </p:spPr>
        <p:txBody>
          <a:bodyPr wrap="square" rtlCol="0">
            <a:spAutoFit/>
          </a:bodyPr>
          <a:lstStyle/>
          <a:p>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WEB DEVELOPE</a:t>
            </a: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Flowchart: Manual Input 11"/>
          <p:cNvSpPr/>
          <p:nvPr/>
        </p:nvSpPr>
        <p:spPr>
          <a:xfrm flipV="1">
            <a:off x="898896" y="3893265"/>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2"/>
          <p:cNvSpPr/>
          <p:nvPr/>
        </p:nvSpPr>
        <p:spPr>
          <a:xfrm>
            <a:off x="941823" y="4071785"/>
            <a:ext cx="492443" cy="461665"/>
          </a:xfrm>
          <a:prstGeom prst="rect">
            <a:avLst/>
          </a:prstGeom>
        </p:spPr>
        <p:txBody>
          <a:bodyPr wrap="none">
            <a:spAutoFit/>
          </a:bodyPr>
          <a:lstStyle/>
          <a:p>
            <a:r>
              <a:rPr lang="en-US" sz="2400" dirty="0">
                <a:solidFill>
                  <a:schemeClr val="bg1">
                    <a:lumMod val="50000"/>
                  </a:schemeClr>
                </a:solidFill>
                <a:latin typeface="FontAwesome" pitchFamily="2" charset="0"/>
              </a:rPr>
              <a:t></a:t>
            </a:r>
            <a:endParaRPr lang="en-US" sz="2400" dirty="0">
              <a:solidFill>
                <a:schemeClr val="bg1">
                  <a:lumMod val="50000"/>
                </a:schemeClr>
              </a:solidFill>
            </a:endParaRPr>
          </a:p>
        </p:txBody>
      </p:sp>
      <p:sp>
        <p:nvSpPr>
          <p:cNvPr id="11" name="TextBox 10"/>
          <p:cNvSpPr txBox="1"/>
          <p:nvPr/>
        </p:nvSpPr>
        <p:spPr>
          <a:xfrm>
            <a:off x="1638255" y="3917896"/>
            <a:ext cx="2510271" cy="769441"/>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CONSULTING</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a:t>
            </a:r>
          </a:p>
        </p:txBody>
      </p:sp>
      <p:sp>
        <p:nvSpPr>
          <p:cNvPr id="12" name="Flowchart: Manual Input 17"/>
          <p:cNvSpPr/>
          <p:nvPr/>
        </p:nvSpPr>
        <p:spPr>
          <a:xfrm flipV="1">
            <a:off x="4655225" y="2528800"/>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8"/>
          <p:cNvSpPr/>
          <p:nvPr/>
        </p:nvSpPr>
        <p:spPr>
          <a:xfrm>
            <a:off x="4698152" y="2707320"/>
            <a:ext cx="492443" cy="461665"/>
          </a:xfrm>
          <a:prstGeom prst="rect">
            <a:avLst/>
          </a:prstGeom>
        </p:spPr>
        <p:txBody>
          <a:bodyPr wrap="none">
            <a:spAutoFit/>
          </a:bodyPr>
          <a:lstStyle/>
          <a:p>
            <a:r>
              <a:rPr lang="en-US" sz="2400">
                <a:solidFill>
                  <a:schemeClr val="bg1">
                    <a:lumMod val="50000"/>
                  </a:schemeClr>
                </a:solidFill>
                <a:latin typeface="FontAwesome" pitchFamily="2" charset="0"/>
              </a:rPr>
              <a:t></a:t>
            </a:r>
            <a:endParaRPr lang="en-US" sz="2400">
              <a:solidFill>
                <a:schemeClr val="bg1">
                  <a:lumMod val="50000"/>
                </a:schemeClr>
              </a:solidFill>
            </a:endParaRPr>
          </a:p>
        </p:txBody>
      </p:sp>
      <p:sp>
        <p:nvSpPr>
          <p:cNvPr id="14" name="TextBox 13"/>
          <p:cNvSpPr txBox="1"/>
          <p:nvPr/>
        </p:nvSpPr>
        <p:spPr>
          <a:xfrm>
            <a:off x="5394584" y="2553431"/>
            <a:ext cx="2510271" cy="769441"/>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WEB DESIGN</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a:t>
            </a:r>
          </a:p>
        </p:txBody>
      </p:sp>
      <p:sp>
        <p:nvSpPr>
          <p:cNvPr id="15" name="Flowchart: Manual Input 20"/>
          <p:cNvSpPr/>
          <p:nvPr/>
        </p:nvSpPr>
        <p:spPr>
          <a:xfrm flipV="1">
            <a:off x="4655225" y="3916347"/>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1"/>
          <p:cNvSpPr/>
          <p:nvPr/>
        </p:nvSpPr>
        <p:spPr>
          <a:xfrm>
            <a:off x="4720595" y="4094865"/>
            <a:ext cx="492443" cy="461665"/>
          </a:xfrm>
          <a:prstGeom prst="rect">
            <a:avLst/>
          </a:prstGeom>
        </p:spPr>
        <p:txBody>
          <a:bodyPr wrap="none">
            <a:spAutoFit/>
          </a:bodyPr>
          <a:lstStyle/>
          <a:p>
            <a:r>
              <a:rPr lang="en-US" sz="2400">
                <a:solidFill>
                  <a:schemeClr val="bg1">
                    <a:lumMod val="50000"/>
                  </a:schemeClr>
                </a:solidFill>
                <a:latin typeface="FontAwesome" pitchFamily="2" charset="0"/>
              </a:rPr>
              <a:t></a:t>
            </a:r>
            <a:endParaRPr lang="en-US" sz="2400">
              <a:solidFill>
                <a:schemeClr val="bg1">
                  <a:lumMod val="50000"/>
                </a:schemeClr>
              </a:solidFill>
            </a:endParaRPr>
          </a:p>
        </p:txBody>
      </p:sp>
      <p:sp>
        <p:nvSpPr>
          <p:cNvPr id="17" name="TextBox 16"/>
          <p:cNvSpPr txBox="1"/>
          <p:nvPr/>
        </p:nvSpPr>
        <p:spPr>
          <a:xfrm>
            <a:off x="5394584" y="3940978"/>
            <a:ext cx="2510271" cy="769441"/>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ANALYSIS</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a:t>
            </a:r>
          </a:p>
        </p:txBody>
      </p:sp>
      <p:sp>
        <p:nvSpPr>
          <p:cNvPr id="18" name="Flowchart: Manual Input 26"/>
          <p:cNvSpPr/>
          <p:nvPr/>
        </p:nvSpPr>
        <p:spPr>
          <a:xfrm flipV="1">
            <a:off x="8043474" y="2505718"/>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7"/>
          <p:cNvSpPr/>
          <p:nvPr/>
        </p:nvSpPr>
        <p:spPr>
          <a:xfrm>
            <a:off x="8086401" y="2684238"/>
            <a:ext cx="492443" cy="461665"/>
          </a:xfrm>
          <a:prstGeom prst="rect">
            <a:avLst/>
          </a:prstGeom>
        </p:spPr>
        <p:txBody>
          <a:bodyPr wrap="none">
            <a:spAutoFit/>
          </a:bodyPr>
          <a:lstStyle/>
          <a:p>
            <a:r>
              <a:rPr lang="en-US" sz="2400">
                <a:solidFill>
                  <a:schemeClr val="bg1">
                    <a:lumMod val="50000"/>
                  </a:schemeClr>
                </a:solidFill>
                <a:latin typeface="FontAwesome" pitchFamily="2" charset="0"/>
              </a:rPr>
              <a:t></a:t>
            </a:r>
            <a:endParaRPr lang="en-US" sz="2400">
              <a:solidFill>
                <a:schemeClr val="bg1">
                  <a:lumMod val="50000"/>
                </a:schemeClr>
              </a:solidFill>
            </a:endParaRPr>
          </a:p>
        </p:txBody>
      </p:sp>
      <p:sp>
        <p:nvSpPr>
          <p:cNvPr id="20" name="TextBox 19"/>
          <p:cNvSpPr txBox="1"/>
          <p:nvPr/>
        </p:nvSpPr>
        <p:spPr>
          <a:xfrm>
            <a:off x="8782833" y="2530349"/>
            <a:ext cx="2510271" cy="769441"/>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a:t>
            </a:r>
          </a:p>
        </p:txBody>
      </p:sp>
      <p:sp>
        <p:nvSpPr>
          <p:cNvPr id="21" name="Flowchart: Manual Input 29"/>
          <p:cNvSpPr/>
          <p:nvPr/>
        </p:nvSpPr>
        <p:spPr>
          <a:xfrm flipV="1">
            <a:off x="8043474" y="3893265"/>
            <a:ext cx="600740" cy="818707"/>
          </a:xfrm>
          <a:prstGeom prst="flowChartManualInput">
            <a:avLst/>
          </a:prstGeom>
          <a:no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30"/>
          <p:cNvSpPr/>
          <p:nvPr/>
        </p:nvSpPr>
        <p:spPr>
          <a:xfrm>
            <a:off x="8163345" y="4071783"/>
            <a:ext cx="492443" cy="461665"/>
          </a:xfrm>
          <a:prstGeom prst="rect">
            <a:avLst/>
          </a:prstGeom>
        </p:spPr>
        <p:txBody>
          <a:bodyPr wrap="none">
            <a:spAutoFit/>
          </a:bodyPr>
          <a:lstStyle/>
          <a:p>
            <a:r>
              <a:rPr lang="en-US" sz="2400">
                <a:solidFill>
                  <a:schemeClr val="bg1">
                    <a:lumMod val="50000"/>
                  </a:schemeClr>
                </a:solidFill>
                <a:latin typeface="FontAwesome" pitchFamily="2" charset="0"/>
              </a:rPr>
              <a:t></a:t>
            </a:r>
            <a:endParaRPr lang="en-US" sz="2400">
              <a:solidFill>
                <a:schemeClr val="bg1">
                  <a:lumMod val="50000"/>
                </a:schemeClr>
              </a:solidFill>
            </a:endParaRPr>
          </a:p>
        </p:txBody>
      </p:sp>
      <p:sp>
        <p:nvSpPr>
          <p:cNvPr id="23" name="TextBox 22"/>
          <p:cNvSpPr txBox="1"/>
          <p:nvPr/>
        </p:nvSpPr>
        <p:spPr>
          <a:xfrm>
            <a:off x="8782833" y="3917896"/>
            <a:ext cx="2510271" cy="769441"/>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CREATIVE</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a:t>
            </a:r>
          </a:p>
        </p:txBody>
      </p:sp>
    </p:spTree>
    <p:extLst>
      <p:ext uri="{BB962C8B-B14F-4D97-AF65-F5344CB8AC3E}">
        <p14:creationId xmlns:p14="http://schemas.microsoft.com/office/powerpoint/2010/main" val="213666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250"/>
                                        <p:tgtEl>
                                          <p:spTgt spid="22"/>
                                        </p:tgtEl>
                                      </p:cBhvr>
                                    </p:animEffect>
                                    <p:anim calcmode="lin" valueType="num">
                                      <p:cBhvr>
                                        <p:cTn id="108" dur="250" fill="hold"/>
                                        <p:tgtEl>
                                          <p:spTgt spid="22"/>
                                        </p:tgtEl>
                                        <p:attrNameLst>
                                          <p:attrName>ppt_x</p:attrName>
                                        </p:attrNameLst>
                                      </p:cBhvr>
                                      <p:tavLst>
                                        <p:tav tm="0">
                                          <p:val>
                                            <p:strVal val="#ppt_x"/>
                                          </p:val>
                                        </p:tav>
                                        <p:tav tm="100000">
                                          <p:val>
                                            <p:strVal val="#ppt_x"/>
                                          </p:val>
                                        </p:tav>
                                      </p:tavLst>
                                    </p:anim>
                                    <p:anim calcmode="lin" valueType="num">
                                      <p:cBhvr>
                                        <p:cTn id="109" dur="250" fill="hold"/>
                                        <p:tgtEl>
                                          <p:spTgt spid="22"/>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250"/>
                                        <p:tgtEl>
                                          <p:spTgt spid="23"/>
                                        </p:tgtEl>
                                      </p:cBhvr>
                                    </p:animEffect>
                                    <p:anim calcmode="lin" valueType="num">
                                      <p:cBhvr>
                                        <p:cTn id="114" dur="250" fill="hold"/>
                                        <p:tgtEl>
                                          <p:spTgt spid="23"/>
                                        </p:tgtEl>
                                        <p:attrNameLst>
                                          <p:attrName>ppt_x</p:attrName>
                                        </p:attrNameLst>
                                      </p:cBhvr>
                                      <p:tavLst>
                                        <p:tav tm="0">
                                          <p:val>
                                            <p:strVal val="#ppt_x"/>
                                          </p:val>
                                        </p:tav>
                                        <p:tav tm="100000">
                                          <p:val>
                                            <p:strVal val="#ppt_x"/>
                                          </p:val>
                                        </p:tav>
                                      </p:tavLst>
                                    </p:anim>
                                    <p:anim calcmode="lin" valueType="num">
                                      <p:cBhvr>
                                        <p:cTn id="11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86745" y="1848388"/>
            <a:ext cx="10830996" cy="4278053"/>
            <a:chOff x="815236" y="1059582"/>
            <a:chExt cx="7413187" cy="2928078"/>
          </a:xfrm>
        </p:grpSpPr>
        <p:grpSp>
          <p:nvGrpSpPr>
            <p:cNvPr id="6" name="组合 5"/>
            <p:cNvGrpSpPr/>
            <p:nvPr/>
          </p:nvGrpSpPr>
          <p:grpSpPr>
            <a:xfrm>
              <a:off x="815236" y="1059582"/>
              <a:ext cx="2092022" cy="1656184"/>
              <a:chOff x="815236" y="1059582"/>
              <a:chExt cx="2092022" cy="1656184"/>
            </a:xfrm>
          </p:grpSpPr>
          <p:graphicFrame>
            <p:nvGraphicFramePr>
              <p:cNvPr id="7" name="Chart Placeholder 8"/>
              <p:cNvGraphicFramePr>
                <a:graphicFrameLocks/>
              </p:cNvGraphicFramePr>
              <p:nvPr>
                <p:custDataLst>
                  <p:tags r:id="rId3"/>
                </p:custDataLst>
                <p:extLst>
                  <p:ext uri="{D42A27DB-BD31-4B8C-83A1-F6EECF244321}">
                    <p14:modId xmlns:p14="http://schemas.microsoft.com/office/powerpoint/2010/main" val="3431240072"/>
                  </p:ext>
                </p:extLst>
              </p:nvPr>
            </p:nvGraphicFramePr>
            <p:xfrm>
              <a:off x="815236" y="1059582"/>
              <a:ext cx="2092022" cy="1656184"/>
            </p:xfrm>
            <a:graphic>
              <a:graphicData uri="http://schemas.openxmlformats.org/drawingml/2006/chart">
                <c:chart xmlns:c="http://schemas.openxmlformats.org/drawingml/2006/chart" xmlns:r="http://schemas.openxmlformats.org/officeDocument/2006/relationships" r:id="rId6"/>
              </a:graphicData>
            </a:graphic>
          </p:graphicFrame>
          <p:sp>
            <p:nvSpPr>
              <p:cNvPr id="8" name="矩形 7"/>
              <p:cNvSpPr/>
              <p:nvPr/>
            </p:nvSpPr>
            <p:spPr>
              <a:xfrm>
                <a:off x="1575845" y="1599474"/>
                <a:ext cx="737513" cy="484507"/>
              </a:xfrm>
              <a:prstGeom prst="rect">
                <a:avLst/>
              </a:prstGeom>
            </p:spPr>
            <p:txBody>
              <a:bodyPr wrap="none">
                <a:spAutoFit/>
              </a:bodyPr>
              <a:lstStyle/>
              <a:p>
                <a:pPr algn="ctr"/>
                <a:r>
                  <a:rPr lang="en-US" altLang="zh-CN" sz="4000" b="1" dirty="0">
                    <a:solidFill>
                      <a:schemeClr val="bg1">
                        <a:lumMod val="50000"/>
                      </a:schemeClr>
                    </a:solidFill>
                  </a:rPr>
                  <a:t>40%</a:t>
                </a:r>
                <a:endParaRPr lang="zh-CN" altLang="en-US" sz="4000" b="1" dirty="0">
                  <a:solidFill>
                    <a:schemeClr val="bg1">
                      <a:lumMod val="50000"/>
                    </a:schemeClr>
                  </a:solidFill>
                </a:endParaRPr>
              </a:p>
            </p:txBody>
          </p:sp>
        </p:grpSp>
        <p:grpSp>
          <p:nvGrpSpPr>
            <p:cNvPr id="9" name="组合 8"/>
            <p:cNvGrpSpPr/>
            <p:nvPr/>
          </p:nvGrpSpPr>
          <p:grpSpPr>
            <a:xfrm>
              <a:off x="3447279" y="1059582"/>
              <a:ext cx="2092022" cy="1656184"/>
              <a:chOff x="3447279" y="1059582"/>
              <a:chExt cx="2092022" cy="1656184"/>
            </a:xfrm>
          </p:grpSpPr>
          <p:graphicFrame>
            <p:nvGraphicFramePr>
              <p:cNvPr id="10" name="Chart Placeholder 8"/>
              <p:cNvGraphicFramePr>
                <a:graphicFrameLocks/>
              </p:cNvGraphicFramePr>
              <p:nvPr>
                <p:custDataLst>
                  <p:tags r:id="rId2"/>
                </p:custDataLst>
                <p:extLst>
                  <p:ext uri="{D42A27DB-BD31-4B8C-83A1-F6EECF244321}">
                    <p14:modId xmlns:p14="http://schemas.microsoft.com/office/powerpoint/2010/main" val="69517381"/>
                  </p:ex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7"/>
              </a:graphicData>
            </a:graphic>
          </p:graphicFrame>
          <p:sp>
            <p:nvSpPr>
              <p:cNvPr id="11" name="矩形 10"/>
              <p:cNvSpPr/>
              <p:nvPr/>
            </p:nvSpPr>
            <p:spPr>
              <a:xfrm>
                <a:off x="4195940" y="1599472"/>
                <a:ext cx="737513" cy="484507"/>
              </a:xfrm>
              <a:prstGeom prst="rect">
                <a:avLst/>
              </a:prstGeom>
            </p:spPr>
            <p:txBody>
              <a:bodyPr wrap="none">
                <a:spAutoFit/>
              </a:bodyPr>
              <a:lstStyle/>
              <a:p>
                <a:pPr algn="ctr"/>
                <a:r>
                  <a:rPr lang="en-US" altLang="zh-CN" sz="4000" b="1" dirty="0">
                    <a:solidFill>
                      <a:schemeClr val="bg1">
                        <a:lumMod val="50000"/>
                      </a:schemeClr>
                    </a:solidFill>
                  </a:rPr>
                  <a:t>60%</a:t>
                </a:r>
                <a:endParaRPr lang="zh-CN" altLang="en-US" sz="4000" b="1" dirty="0">
                  <a:solidFill>
                    <a:schemeClr val="bg1">
                      <a:lumMod val="50000"/>
                    </a:schemeClr>
                  </a:solidFill>
                </a:endParaRPr>
              </a:p>
            </p:txBody>
          </p:sp>
        </p:grpSp>
        <p:grpSp>
          <p:nvGrpSpPr>
            <p:cNvPr id="12" name="组合 11"/>
            <p:cNvGrpSpPr/>
            <p:nvPr/>
          </p:nvGrpSpPr>
          <p:grpSpPr>
            <a:xfrm>
              <a:off x="6019033" y="1059582"/>
              <a:ext cx="2092022" cy="1656184"/>
              <a:chOff x="6019033" y="1059582"/>
              <a:chExt cx="2092022" cy="1656184"/>
            </a:xfrm>
          </p:grpSpPr>
          <p:graphicFrame>
            <p:nvGraphicFramePr>
              <p:cNvPr id="13" name="Chart Placeholder 8"/>
              <p:cNvGraphicFramePr>
                <a:graphicFrameLocks/>
              </p:cNvGraphicFramePr>
              <p:nvPr>
                <p:custDataLst>
                  <p:tags r:id="rId1"/>
                </p:custDataLst>
                <p:extLst>
                  <p:ext uri="{D42A27DB-BD31-4B8C-83A1-F6EECF244321}">
                    <p14:modId xmlns:p14="http://schemas.microsoft.com/office/powerpoint/2010/main" val="1970593643"/>
                  </p:ex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14" name="矩形 13"/>
              <p:cNvSpPr/>
              <p:nvPr/>
            </p:nvSpPr>
            <p:spPr>
              <a:xfrm>
                <a:off x="6789690" y="1599473"/>
                <a:ext cx="737513" cy="484507"/>
              </a:xfrm>
              <a:prstGeom prst="rect">
                <a:avLst/>
              </a:prstGeom>
            </p:spPr>
            <p:txBody>
              <a:bodyPr wrap="none">
                <a:spAutoFit/>
              </a:bodyPr>
              <a:lstStyle/>
              <a:p>
                <a:pPr algn="ctr"/>
                <a:r>
                  <a:rPr lang="en-US" altLang="zh-CN" sz="4000" b="1" dirty="0">
                    <a:solidFill>
                      <a:schemeClr val="bg1">
                        <a:lumMod val="50000"/>
                      </a:schemeClr>
                    </a:solidFill>
                  </a:rPr>
                  <a:t>80%</a:t>
                </a:r>
                <a:endParaRPr lang="zh-CN" altLang="en-US" sz="4000" b="1" dirty="0">
                  <a:solidFill>
                    <a:schemeClr val="bg1">
                      <a:lumMod val="50000"/>
                    </a:schemeClr>
                  </a:solidFill>
                </a:endParaRPr>
              </a:p>
            </p:txBody>
          </p:sp>
        </p:grpSp>
        <p:sp>
          <p:nvSpPr>
            <p:cNvPr id="15" name="TextBox 14"/>
            <p:cNvSpPr txBox="1"/>
            <p:nvPr/>
          </p:nvSpPr>
          <p:spPr>
            <a:xfrm>
              <a:off x="1050481" y="3166105"/>
              <a:ext cx="2160240" cy="821555"/>
            </a:xfrm>
            <a:prstGeom prst="rect">
              <a:avLst/>
            </a:prstGeom>
            <a:noFill/>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16" name="矩形 15"/>
            <p:cNvSpPr/>
            <p:nvPr/>
          </p:nvSpPr>
          <p:spPr>
            <a:xfrm>
              <a:off x="1122489" y="2787835"/>
              <a:ext cx="1800200" cy="273852"/>
            </a:xfrm>
            <a:prstGeom prst="rect">
              <a:avLst/>
            </a:prstGeom>
            <a:solidFill>
              <a:schemeClr val="tx2">
                <a:lumMod val="50000"/>
              </a:schemeClr>
            </a:solidFill>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sp>
          <p:nvSpPr>
            <p:cNvPr id="17" name="TextBox 16"/>
            <p:cNvSpPr txBox="1"/>
            <p:nvPr/>
          </p:nvSpPr>
          <p:spPr>
            <a:xfrm>
              <a:off x="3592588" y="3166105"/>
              <a:ext cx="2160240" cy="821555"/>
            </a:xfrm>
            <a:prstGeom prst="rect">
              <a:avLst/>
            </a:prstGeom>
            <a:noFill/>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18" name="矩形 17"/>
            <p:cNvSpPr/>
            <p:nvPr/>
          </p:nvSpPr>
          <p:spPr>
            <a:xfrm>
              <a:off x="3664596" y="2787835"/>
              <a:ext cx="1800200" cy="273852"/>
            </a:xfrm>
            <a:prstGeom prst="rect">
              <a:avLst/>
            </a:prstGeom>
            <a:solidFill>
              <a:schemeClr val="tx2">
                <a:lumMod val="50000"/>
              </a:schemeClr>
            </a:solidFill>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sp>
          <p:nvSpPr>
            <p:cNvPr id="19" name="TextBox 18"/>
            <p:cNvSpPr txBox="1"/>
            <p:nvPr/>
          </p:nvSpPr>
          <p:spPr>
            <a:xfrm>
              <a:off x="6068183" y="3166105"/>
              <a:ext cx="2160240" cy="821555"/>
            </a:xfrm>
            <a:prstGeom prst="rect">
              <a:avLst/>
            </a:prstGeom>
            <a:noFill/>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20" name="矩形 19"/>
            <p:cNvSpPr/>
            <p:nvPr/>
          </p:nvSpPr>
          <p:spPr>
            <a:xfrm>
              <a:off x="6140191" y="2787835"/>
              <a:ext cx="1800200" cy="273852"/>
            </a:xfrm>
            <a:prstGeom prst="rect">
              <a:avLst/>
            </a:prstGeom>
            <a:solidFill>
              <a:schemeClr val="tx2">
                <a:lumMod val="50000"/>
              </a:schemeClr>
            </a:solidFill>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grpSp>
    </p:spTree>
    <p:extLst>
      <p:ext uri="{BB962C8B-B14F-4D97-AF65-F5344CB8AC3E}">
        <p14:creationId xmlns:p14="http://schemas.microsoft.com/office/powerpoint/2010/main" val="13402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图片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190413" cy="6860438"/>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0" y="0"/>
            <a:ext cx="12190413" cy="6859588"/>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8"/>
          <p:cNvSpPr/>
          <p:nvPr/>
        </p:nvSpPr>
        <p:spPr>
          <a:xfrm>
            <a:off x="0" y="0"/>
            <a:ext cx="12188896" cy="6867487"/>
          </a:xfrm>
          <a:prstGeom prst="rect">
            <a:avLst/>
          </a:prstGeom>
          <a:gradFill flip="none" rotWithShape="1">
            <a:gsLst>
              <a:gs pos="14000">
                <a:srgbClr val="F52552">
                  <a:alpha val="50000"/>
                </a:srgbClr>
              </a:gs>
              <a:gs pos="83000">
                <a:srgbClr val="3B1F4D">
                  <a:alpha val="72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_矩形 2"/>
          <p:cNvSpPr/>
          <p:nvPr>
            <p:custDataLst>
              <p:tags r:id="rId1"/>
            </p:custDataLst>
          </p:nvPr>
        </p:nvSpPr>
        <p:spPr>
          <a:xfrm flipV="1">
            <a:off x="1159556" y="4767499"/>
            <a:ext cx="9871302" cy="974716"/>
          </a:xfrm>
          <a:prstGeom prst="rect">
            <a:avLst/>
          </a:prstGeom>
          <a:gradFill>
            <a:gsLst>
              <a:gs pos="0">
                <a:schemeClr val="bg1">
                  <a:alpha val="0"/>
                </a:schemeClr>
              </a:gs>
              <a:gs pos="65000">
                <a:schemeClr val="bg1"/>
              </a:gs>
              <a:gs pos="100000">
                <a:srgbClr val="3B1F4D">
                  <a:alpha val="0"/>
                </a:srgbClr>
              </a:gs>
              <a:gs pos="35000">
                <a:schemeClr val="bg1"/>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Arial"/>
              <a:ea typeface="微软雅黑"/>
              <a:cs typeface="+mn-cs"/>
            </a:endParaRPr>
          </a:p>
        </p:txBody>
      </p:sp>
      <p:grpSp>
        <p:nvGrpSpPr>
          <p:cNvPr id="23" name="组合 22"/>
          <p:cNvGrpSpPr/>
          <p:nvPr/>
        </p:nvGrpSpPr>
        <p:grpSpPr>
          <a:xfrm>
            <a:off x="5111828" y="3926456"/>
            <a:ext cx="1966765" cy="388300"/>
            <a:chOff x="5138233" y="6368480"/>
            <a:chExt cx="1966765" cy="388300"/>
          </a:xfrm>
          <a:solidFill>
            <a:schemeClr val="bg1"/>
          </a:solidFill>
        </p:grpSpPr>
        <p:sp>
          <p:nvSpPr>
            <p:cNvPr id="24" name="PA_任意多边形 11"/>
            <p:cNvSpPr>
              <a:spLocks noChangeAspect="1" noEditPoints="1"/>
            </p:cNvSpPr>
            <p:nvPr>
              <p:custDataLst>
                <p:tags r:id="rId3"/>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PA_任意多边形 7"/>
            <p:cNvSpPr>
              <a:spLocks noChangeAspect="1" noEditPoints="1"/>
            </p:cNvSpPr>
            <p:nvPr>
              <p:custDataLst>
                <p:tags r:id="rId4"/>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PA_任意多边形 5"/>
            <p:cNvSpPr>
              <a:spLocks noChangeAspect="1" noEditPoints="1"/>
            </p:cNvSpPr>
            <p:nvPr>
              <p:custDataLst>
                <p:tags r:id="rId5"/>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PA_任意多边形 10"/>
            <p:cNvSpPr>
              <a:spLocks noChangeAspect="1" noEditPoints="1"/>
            </p:cNvSpPr>
            <p:nvPr>
              <p:custDataLst>
                <p:tags r:id="rId6"/>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13"/>
          <p:cNvSpPr txBox="1"/>
          <p:nvPr>
            <p:custDataLst>
              <p:tags r:id="rId2"/>
            </p:custDataLst>
          </p:nvPr>
        </p:nvSpPr>
        <p:spPr>
          <a:xfrm>
            <a:off x="3027366" y="5022228"/>
            <a:ext cx="6135688" cy="430887"/>
          </a:xfrm>
          <a:prstGeom prst="rect">
            <a:avLst/>
          </a:prstGeom>
          <a:noFill/>
          <a:effectLst/>
        </p:spPr>
        <p:txBody>
          <a:bodyPr wrap="square" rtlCol="0">
            <a:spAutoFit/>
          </a:bodyPr>
          <a:lstStyle/>
          <a:p>
            <a:pPr algn="ctr"/>
            <a:r>
              <a:rPr lang="en-US" altLang="zh-CN" sz="1100" dirty="0">
                <a:solidFill>
                  <a:srgbClr val="3B1F4D"/>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rgbClr val="3B1F4D"/>
                </a:solidFill>
                <a:latin typeface="微软雅黑" pitchFamily="34" charset="-122"/>
                <a:ea typeface="微软雅黑" pitchFamily="34" charset="-122"/>
              </a:rPr>
              <a:t>the text. paste in this box, and select only the text.</a:t>
            </a:r>
          </a:p>
        </p:txBody>
      </p:sp>
      <p:grpSp>
        <p:nvGrpSpPr>
          <p:cNvPr id="36" name="组合 35"/>
          <p:cNvGrpSpPr/>
          <p:nvPr/>
        </p:nvGrpSpPr>
        <p:grpSpPr>
          <a:xfrm>
            <a:off x="3089462" y="1660474"/>
            <a:ext cx="6011497" cy="1631409"/>
            <a:chOff x="4909623" y="4701941"/>
            <a:chExt cx="13559883" cy="3679903"/>
          </a:xfrm>
        </p:grpSpPr>
        <p:sp>
          <p:nvSpPr>
            <p:cNvPr id="37" name="Subtitle 2"/>
            <p:cNvSpPr txBox="1">
              <a:spLocks/>
            </p:cNvSpPr>
            <p:nvPr/>
          </p:nvSpPr>
          <p:spPr>
            <a:xfrm>
              <a:off x="7928580" y="6670311"/>
              <a:ext cx="7530064" cy="1241506"/>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1400" b="1" dirty="0">
                  <a:solidFill>
                    <a:schemeClr val="bg1"/>
                  </a:solidFill>
                  <a:latin typeface="Lato" charset="0"/>
                  <a:ea typeface="Lato" charset="0"/>
                  <a:cs typeface="Lato" charset="0"/>
                </a:rPr>
                <a:t>MINIMAL AND MODERN PRESENTATION</a:t>
              </a:r>
            </a:p>
          </p:txBody>
        </p:sp>
        <p:sp>
          <p:nvSpPr>
            <p:cNvPr id="38" name="TextBox 37"/>
            <p:cNvSpPr txBox="1"/>
            <p:nvPr/>
          </p:nvSpPr>
          <p:spPr>
            <a:xfrm>
              <a:off x="5261783" y="5128315"/>
              <a:ext cx="12912843" cy="2082718"/>
            </a:xfrm>
            <a:prstGeom prst="rect">
              <a:avLst/>
            </a:prstGeom>
            <a:noFill/>
          </p:spPr>
          <p:txBody>
            <a:bodyPr wrap="none" rtlCol="0">
              <a:spAutoFit/>
            </a:bodyPr>
            <a:lstStyle/>
            <a:p>
              <a:pPr algn="ctr"/>
              <a:r>
                <a:rPr lang="zh-CN" altLang="en-US" sz="5400" dirty="0">
                  <a:solidFill>
                    <a:schemeClr val="bg1"/>
                  </a:solidFill>
                  <a:latin typeface="微软雅黑" pitchFamily="34" charset="-122"/>
                  <a:ea typeface="微软雅黑" pitchFamily="34" charset="-122"/>
                  <a:cs typeface="Lato Bold" charset="0"/>
                </a:rPr>
                <a:t>谢谢您的</a:t>
              </a:r>
              <a:r>
                <a:rPr lang="zh-CN" altLang="en-US" sz="5400" b="1" dirty="0">
                  <a:solidFill>
                    <a:schemeClr val="bg1"/>
                  </a:solidFill>
                  <a:latin typeface="微软雅黑" pitchFamily="34" charset="-122"/>
                  <a:ea typeface="微软雅黑" pitchFamily="34" charset="-122"/>
                  <a:cs typeface="Lato Bold" charset="0"/>
                </a:rPr>
                <a:t>观看指导</a:t>
              </a:r>
              <a:endParaRPr lang="en-US" sz="5400" b="1" dirty="0">
                <a:solidFill>
                  <a:schemeClr val="bg1"/>
                </a:solidFill>
                <a:latin typeface="微软雅黑" pitchFamily="34" charset="-122"/>
                <a:ea typeface="微软雅黑" pitchFamily="34" charset="-122"/>
                <a:cs typeface="Lato Bold" charset="0"/>
              </a:endParaRPr>
            </a:p>
          </p:txBody>
        </p:sp>
        <p:sp>
          <p:nvSpPr>
            <p:cNvPr id="39" name="Rectangle 14"/>
            <p:cNvSpPr/>
            <p:nvPr/>
          </p:nvSpPr>
          <p:spPr>
            <a:xfrm>
              <a:off x="4909623" y="4701941"/>
              <a:ext cx="13559883" cy="367990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250"/>
                            </p:stCondLst>
                            <p:childTnLst>
                              <p:par>
                                <p:cTn id="9" presetID="22" presetClass="entr" presetSubtype="2"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right)">
                                      <p:cBhvr>
                                        <p:cTn id="11" dur="250"/>
                                        <p:tgtEl>
                                          <p:spTgt spid="22"/>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outVertical)">
                                      <p:cBhvr>
                                        <p:cTn id="15" dur="500"/>
                                        <p:tgtEl>
                                          <p:spTgt spid="35"/>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anim calcmode="lin" valueType="num">
                                      <p:cBhvr>
                                        <p:cTn id="20" dur="250" fill="hold"/>
                                        <p:tgtEl>
                                          <p:spTgt spid="23"/>
                                        </p:tgtEl>
                                        <p:attrNameLst>
                                          <p:attrName>ppt_x</p:attrName>
                                        </p:attrNameLst>
                                      </p:cBhvr>
                                      <p:tavLst>
                                        <p:tav tm="0">
                                          <p:val>
                                            <p:strVal val="#ppt_x"/>
                                          </p:val>
                                        </p:tav>
                                        <p:tav tm="100000">
                                          <p:val>
                                            <p:strVal val="#ppt_x"/>
                                          </p:val>
                                        </p:tav>
                                      </p:tavLst>
                                    </p:anim>
                                    <p:anim calcmode="lin" valueType="num">
                                      <p:cBhvr>
                                        <p:cTn id="21" dur="25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16" presetClass="entr" presetSubtype="21"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inVertical)">
                                      <p:cBhvr>
                                        <p:cTn id="25"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52884" y="4367284"/>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609623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88" y="4913086"/>
            <a:ext cx="12208101" cy="194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2"/>
          <p:cNvSpPr>
            <a:spLocks noChangeArrowheads="1"/>
          </p:cNvSpPr>
          <p:nvPr/>
        </p:nvSpPr>
        <p:spPr bwMode="auto">
          <a:xfrm>
            <a:off x="924164" y="1643758"/>
            <a:ext cx="10418026"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6600" b="1" dirty="0">
                <a:solidFill>
                  <a:schemeClr val="bg1"/>
                </a:solidFill>
                <a:latin typeface="微软雅黑" pitchFamily="34" charset="-122"/>
                <a:ea typeface="微软雅黑" pitchFamily="34" charset="-122"/>
              </a:rPr>
              <a:t>加入你的标题</a:t>
            </a:r>
            <a:endParaRPr lang="zh-CN" altLang="zh-CN" sz="6600" b="1" dirty="0">
              <a:solidFill>
                <a:schemeClr val="bg1"/>
              </a:solidFill>
              <a:latin typeface="微软雅黑" pitchFamily="34" charset="-122"/>
              <a:ea typeface="微软雅黑" pitchFamily="34" charset="-122"/>
            </a:endParaRPr>
          </a:p>
        </p:txBody>
      </p:sp>
      <p:sp>
        <p:nvSpPr>
          <p:cNvPr id="13" name="文本框 22"/>
          <p:cNvSpPr>
            <a:spLocks noChangeArrowheads="1"/>
          </p:cNvSpPr>
          <p:nvPr/>
        </p:nvSpPr>
        <p:spPr bwMode="auto">
          <a:xfrm>
            <a:off x="3272534" y="2934709"/>
            <a:ext cx="5797352"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3200" b="1" dirty="0">
                <a:solidFill>
                  <a:schemeClr val="bg1"/>
                </a:solidFill>
                <a:latin typeface="微软雅黑" pitchFamily="34" charset="-122"/>
                <a:ea typeface="微软雅黑" pitchFamily="34" charset="-122"/>
              </a:rPr>
              <a:t>加入你的文字描述和文案描</a:t>
            </a:r>
            <a:endParaRPr lang="zh-CN" altLang="zh-CN" sz="3200" b="1" dirty="0">
              <a:solidFill>
                <a:schemeClr val="bg1"/>
              </a:solidFill>
              <a:latin typeface="微软雅黑" pitchFamily="34" charset="-122"/>
              <a:ea typeface="微软雅黑" pitchFamily="34" charset="-122"/>
            </a:endParaRPr>
          </a:p>
        </p:txBody>
      </p:sp>
      <p:grpSp>
        <p:nvGrpSpPr>
          <p:cNvPr id="15" name="组合 14"/>
          <p:cNvGrpSpPr/>
          <p:nvPr/>
        </p:nvGrpSpPr>
        <p:grpSpPr>
          <a:xfrm>
            <a:off x="5257192" y="4392630"/>
            <a:ext cx="2080642" cy="1616283"/>
            <a:chOff x="2215144" y="982844"/>
            <a:chExt cx="1331179" cy="842780"/>
          </a:xfrm>
        </p:grpSpPr>
        <p:sp>
          <p:nvSpPr>
            <p:cNvPr id="16" name="平行四边形 15"/>
            <p:cNvSpPr/>
            <p:nvPr/>
          </p:nvSpPr>
          <p:spPr>
            <a:xfrm>
              <a:off x="2215144" y="982844"/>
              <a:ext cx="1120898" cy="842780"/>
            </a:xfrm>
            <a:prstGeom prst="parallelogram">
              <a:avLst>
                <a:gd name="adj" fmla="val 0"/>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7" name="文本框 9"/>
            <p:cNvSpPr txBox="1"/>
            <p:nvPr/>
          </p:nvSpPr>
          <p:spPr>
            <a:xfrm>
              <a:off x="2479524" y="1176682"/>
              <a:ext cx="1066799" cy="529413"/>
            </a:xfrm>
            <a:prstGeom prst="rect">
              <a:avLst/>
            </a:prstGeom>
            <a:noFill/>
            <a:ln>
              <a:noFill/>
            </a:ln>
          </p:spPr>
          <p:txBody>
            <a:bodyPr wrap="square" rtlCol="0">
              <a:spAutoFit/>
            </a:bodyPr>
            <a:lstStyle/>
            <a:p>
              <a:r>
                <a:rPr lang="en-US" altLang="zh-CN" sz="4800" dirty="0">
                  <a:solidFill>
                    <a:schemeClr val="bg1"/>
                  </a:solidFill>
                  <a:latin typeface="Impact" panose="020B0806030902050204" pitchFamily="34" charset="0"/>
                </a:rPr>
                <a:t> 01</a:t>
              </a:r>
              <a:endParaRPr lang="zh-CN" altLang="en-US" sz="4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336702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750"/>
                                        <p:tgtEl>
                                          <p:spTgt spid="10"/>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1+#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1+#ppt_w/2"/>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bldLvl="0" autoUpdateAnimBg="0"/>
      <p:bldP spid="13"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6" name="图片占位符 13" descr="target-businessman.jpg"/>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Lst>
          </a:blip>
          <a:srcRect t="6749" b="6749"/>
          <a:stretch>
            <a:fillRect/>
          </a:stretch>
        </p:blipFill>
        <p:spPr>
          <a:xfrm>
            <a:off x="1838218" y="1383038"/>
            <a:ext cx="4264025" cy="2514600"/>
          </a:xfrm>
          <a:prstGeom prst="rect">
            <a:avLst/>
          </a:prstGeom>
        </p:spPr>
      </p:pic>
      <p:pic>
        <p:nvPicPr>
          <p:cNvPr id="7" name="图片占位符 14" descr="businessman-with-hat-in-front.jpg"/>
          <p:cNvPicPr>
            <a:picLocks noChangeAspect="1"/>
          </p:cNvPicPr>
          <p:nvPr/>
        </p:nvPicPr>
        <p:blipFill>
          <a:blip r:embed="rId5" cstate="print"/>
          <a:srcRect t="9944" b="9944"/>
          <a:stretch>
            <a:fillRect/>
          </a:stretch>
        </p:blipFill>
        <p:spPr>
          <a:xfrm>
            <a:off x="6102243" y="3897638"/>
            <a:ext cx="4264025" cy="2514600"/>
          </a:xfrm>
          <a:prstGeom prst="rect">
            <a:avLst/>
          </a:prstGeom>
        </p:spPr>
      </p:pic>
      <p:sp>
        <p:nvSpPr>
          <p:cNvPr id="8" name="Rectangle 8"/>
          <p:cNvSpPr/>
          <p:nvPr/>
        </p:nvSpPr>
        <p:spPr>
          <a:xfrm>
            <a:off x="5102609" y="2455672"/>
            <a:ext cx="999634" cy="36933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102609" y="2437435"/>
            <a:ext cx="4144596" cy="369332"/>
          </a:xfrm>
          <a:prstGeom prst="rect">
            <a:avLst/>
          </a:prstGeom>
          <a:noFill/>
        </p:spPr>
        <p:txBody>
          <a:bodyPr wrap="none" rtlCol="0">
            <a:spAutoFit/>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RECENT</a:t>
            </a:r>
            <a:r>
              <a:rPr lang="en-US" b="1" dirty="0">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POPULAR WORK ANALYSIS</a:t>
            </a:r>
          </a:p>
        </p:txBody>
      </p:sp>
      <p:sp>
        <p:nvSpPr>
          <p:cNvPr id="10" name="TextBox 9"/>
          <p:cNvSpPr txBox="1"/>
          <p:nvPr/>
        </p:nvSpPr>
        <p:spPr>
          <a:xfrm>
            <a:off x="6102243" y="3007378"/>
            <a:ext cx="3144962" cy="707886"/>
          </a:xfrm>
          <a:prstGeom prst="rect">
            <a:avLst/>
          </a:prstGeom>
          <a:noFill/>
        </p:spPr>
        <p:txBody>
          <a:bodyPr wrap="square" rtlCol="0">
            <a:spAutoFit/>
          </a:bodyPr>
          <a:lstStyle/>
          <a:p>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a:t>
            </a:r>
          </a:p>
        </p:txBody>
      </p:sp>
      <p:sp>
        <p:nvSpPr>
          <p:cNvPr id="11" name="Rectangle 17"/>
          <p:cNvSpPr/>
          <p:nvPr/>
        </p:nvSpPr>
        <p:spPr>
          <a:xfrm>
            <a:off x="6102243" y="4970272"/>
            <a:ext cx="1437892" cy="36933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728514" y="4970272"/>
            <a:ext cx="3811621" cy="369332"/>
          </a:xfrm>
          <a:prstGeom prst="rect">
            <a:avLst/>
          </a:prstGeom>
          <a:noFill/>
        </p:spPr>
        <p:txBody>
          <a:bodyPr wrap="none" rtlCol="0">
            <a:spAutoFit/>
          </a:bodyPr>
          <a:lstStyle/>
          <a:p>
            <a:pPr algn="r"/>
            <a:r>
              <a:rPr lang="en-US"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MODER AND CLEAN </a:t>
            </a:r>
            <a:r>
              <a:rPr lang="en-US" b="1">
                <a:solidFill>
                  <a:schemeClr val="bg1"/>
                </a:solidFill>
                <a:latin typeface="Open Sans" panose="020B0606030504020204" pitchFamily="34" charset="0"/>
                <a:ea typeface="Open Sans" panose="020B0606030504020204" pitchFamily="34" charset="0"/>
                <a:cs typeface="Open Sans" panose="020B0606030504020204" pitchFamily="34" charset="0"/>
              </a:rPr>
              <a:t>SOLUTIONS</a:t>
            </a:r>
          </a:p>
        </p:txBody>
      </p:sp>
      <p:sp>
        <p:nvSpPr>
          <p:cNvPr id="13" name="TextBox 12"/>
          <p:cNvSpPr txBox="1"/>
          <p:nvPr/>
        </p:nvSpPr>
        <p:spPr>
          <a:xfrm>
            <a:off x="2957281" y="5521978"/>
            <a:ext cx="3144962" cy="707886"/>
          </a:xfrm>
          <a:prstGeom prst="rect">
            <a:avLst/>
          </a:prstGeom>
          <a:noFill/>
        </p:spPr>
        <p:txBody>
          <a:bodyPr wrap="square" rtlCol="0">
            <a:spAutoFit/>
          </a:bodyPr>
          <a:lstStyle/>
          <a:p>
            <a:pPr algn="r"/>
            <a:r>
              <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a:t>
            </a:r>
          </a:p>
        </p:txBody>
      </p:sp>
    </p:spTree>
    <p:extLst>
      <p:ext uri="{BB962C8B-B14F-4D97-AF65-F5344CB8AC3E}">
        <p14:creationId xmlns:p14="http://schemas.microsoft.com/office/powerpoint/2010/main" val="187070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71"/>
          <p:cNvGrpSpPr>
            <a:grpSpLocks/>
          </p:cNvGrpSpPr>
          <p:nvPr/>
        </p:nvGrpSpPr>
        <p:grpSpPr bwMode="auto">
          <a:xfrm>
            <a:off x="7783513" y="2675615"/>
            <a:ext cx="1606550" cy="1638300"/>
            <a:chOff x="0" y="0"/>
            <a:chExt cx="1323539" cy="1349610"/>
          </a:xfrm>
          <a:solidFill>
            <a:schemeClr val="tx2">
              <a:lumMod val="50000"/>
            </a:schemeClr>
          </a:solidFill>
        </p:grpSpPr>
        <p:sp>
          <p:nvSpPr>
            <p:cNvPr id="7" name="任意多边形 18"/>
            <p:cNvSpPr>
              <a:spLocks/>
            </p:cNvSpPr>
            <p:nvPr/>
          </p:nvSpPr>
          <p:spPr bwMode="auto">
            <a:xfrm rot="8100000">
              <a:off x="663717" y="711273"/>
              <a:ext cx="659822" cy="231694"/>
            </a:xfrm>
            <a:custGeom>
              <a:avLst/>
              <a:gdLst>
                <a:gd name="T0" fmla="*/ 0 w 1618735"/>
                <a:gd name="T1" fmla="*/ 15692 h 568411"/>
                <a:gd name="T2" fmla="*/ 0 w 1618735"/>
                <a:gd name="T3" fmla="*/ 0 h 568411"/>
                <a:gd name="T4" fmla="*/ 44687 w 1618735"/>
                <a:gd name="T5" fmla="*/ 0 h 568411"/>
                <a:gd name="T6" fmla="*/ 44687 w 1618735"/>
                <a:gd name="T7" fmla="*/ 15692 h 568411"/>
                <a:gd name="T8" fmla="*/ 15619 w 1618735"/>
                <a:gd name="T9" fmla="*/ 15692 h 568411"/>
                <a:gd name="T10" fmla="*/ 7846 w 1618735"/>
                <a:gd name="T11" fmla="*/ 7918 h 568411"/>
                <a:gd name="T12" fmla="*/ 73 w 1618735"/>
                <a:gd name="T13" fmla="*/ 15692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 name="五边形 19"/>
            <p:cNvSpPr>
              <a:spLocks noChangeArrowheads="1"/>
            </p:cNvSpPr>
            <p:nvPr/>
          </p:nvSpPr>
          <p:spPr bwMode="auto">
            <a:xfrm rot="2700000">
              <a:off x="469240" y="265726"/>
              <a:ext cx="763145" cy="231693"/>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五边形 20"/>
            <p:cNvSpPr>
              <a:spLocks noChangeArrowheads="1"/>
            </p:cNvSpPr>
            <p:nvPr/>
          </p:nvSpPr>
          <p:spPr bwMode="auto">
            <a:xfrm rot="2700000" flipH="1">
              <a:off x="354456" y="590005"/>
              <a:ext cx="231693" cy="759605"/>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任意多边形 21"/>
            <p:cNvSpPr>
              <a:spLocks/>
            </p:cNvSpPr>
            <p:nvPr/>
          </p:nvSpPr>
          <p:spPr bwMode="auto">
            <a:xfrm rot="8100000" flipH="1" flipV="1">
              <a:off x="0" y="410836"/>
              <a:ext cx="659822" cy="231694"/>
            </a:xfrm>
            <a:custGeom>
              <a:avLst/>
              <a:gdLst>
                <a:gd name="T0" fmla="*/ 0 w 1618735"/>
                <a:gd name="T1" fmla="*/ 15692 h 568411"/>
                <a:gd name="T2" fmla="*/ 0 w 1618735"/>
                <a:gd name="T3" fmla="*/ 0 h 568411"/>
                <a:gd name="T4" fmla="*/ 44687 w 1618735"/>
                <a:gd name="T5" fmla="*/ 0 h 568411"/>
                <a:gd name="T6" fmla="*/ 44687 w 1618735"/>
                <a:gd name="T7" fmla="*/ 15692 h 568411"/>
                <a:gd name="T8" fmla="*/ 15619 w 1618735"/>
                <a:gd name="T9" fmla="*/ 15692 h 568411"/>
                <a:gd name="T10" fmla="*/ 7846 w 1618735"/>
                <a:gd name="T11" fmla="*/ 7918 h 568411"/>
                <a:gd name="T12" fmla="*/ 73 w 1618735"/>
                <a:gd name="T13" fmla="*/ 15692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1" name="组合 72"/>
          <p:cNvGrpSpPr>
            <a:grpSpLocks/>
          </p:cNvGrpSpPr>
          <p:nvPr/>
        </p:nvGrpSpPr>
        <p:grpSpPr bwMode="auto">
          <a:xfrm>
            <a:off x="10099675" y="3177265"/>
            <a:ext cx="1009650" cy="1028700"/>
            <a:chOff x="0" y="0"/>
            <a:chExt cx="831081" cy="847453"/>
          </a:xfrm>
          <a:solidFill>
            <a:schemeClr val="tx2">
              <a:lumMod val="50000"/>
            </a:schemeClr>
          </a:solidFill>
        </p:grpSpPr>
        <p:sp>
          <p:nvSpPr>
            <p:cNvPr id="12" name="任意多边形 30"/>
            <p:cNvSpPr>
              <a:spLocks/>
            </p:cNvSpPr>
            <p:nvPr/>
          </p:nvSpPr>
          <p:spPr bwMode="auto">
            <a:xfrm rot="8100000">
              <a:off x="416763" y="446626"/>
              <a:ext cx="414318" cy="145486"/>
            </a:xfrm>
            <a:custGeom>
              <a:avLst/>
              <a:gdLst>
                <a:gd name="T0" fmla="*/ 0 w 1618735"/>
                <a:gd name="T1" fmla="*/ 2439 h 568411"/>
                <a:gd name="T2" fmla="*/ 0 w 1618735"/>
                <a:gd name="T3" fmla="*/ 0 h 568411"/>
                <a:gd name="T4" fmla="*/ 6947 w 1618735"/>
                <a:gd name="T5" fmla="*/ 0 h 568411"/>
                <a:gd name="T6" fmla="*/ 6947 w 1618735"/>
                <a:gd name="T7" fmla="*/ 2439 h 568411"/>
                <a:gd name="T8" fmla="*/ 2428 w 1618735"/>
                <a:gd name="T9" fmla="*/ 2439 h 568411"/>
                <a:gd name="T10" fmla="*/ 1220 w 1618735"/>
                <a:gd name="T11" fmla="*/ 1231 h 568411"/>
                <a:gd name="T12" fmla="*/ 11 w 1618735"/>
                <a:gd name="T13" fmla="*/ 2439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五边形 31"/>
            <p:cNvSpPr>
              <a:spLocks noChangeArrowheads="1"/>
            </p:cNvSpPr>
            <p:nvPr/>
          </p:nvSpPr>
          <p:spPr bwMode="auto">
            <a:xfrm rot="2700000">
              <a:off x="294646" y="166856"/>
              <a:ext cx="479197" cy="145486"/>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五边形 32"/>
            <p:cNvSpPr>
              <a:spLocks noChangeArrowheads="1"/>
            </p:cNvSpPr>
            <p:nvPr/>
          </p:nvSpPr>
          <p:spPr bwMode="auto">
            <a:xfrm rot="2700000" flipH="1">
              <a:off x="222571" y="370479"/>
              <a:ext cx="145486" cy="476974"/>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5" name="任意多边形 33"/>
            <p:cNvSpPr>
              <a:spLocks/>
            </p:cNvSpPr>
            <p:nvPr/>
          </p:nvSpPr>
          <p:spPr bwMode="auto">
            <a:xfrm rot="8100000" flipH="1" flipV="1">
              <a:off x="0" y="257974"/>
              <a:ext cx="414318" cy="145486"/>
            </a:xfrm>
            <a:custGeom>
              <a:avLst/>
              <a:gdLst>
                <a:gd name="T0" fmla="*/ 0 w 1618735"/>
                <a:gd name="T1" fmla="*/ 2439 h 568411"/>
                <a:gd name="T2" fmla="*/ 0 w 1618735"/>
                <a:gd name="T3" fmla="*/ 0 h 568411"/>
                <a:gd name="T4" fmla="*/ 6947 w 1618735"/>
                <a:gd name="T5" fmla="*/ 0 h 568411"/>
                <a:gd name="T6" fmla="*/ 6947 w 1618735"/>
                <a:gd name="T7" fmla="*/ 2439 h 568411"/>
                <a:gd name="T8" fmla="*/ 2428 w 1618735"/>
                <a:gd name="T9" fmla="*/ 2439 h 568411"/>
                <a:gd name="T10" fmla="*/ 1220 w 1618735"/>
                <a:gd name="T11" fmla="*/ 1231 h 568411"/>
                <a:gd name="T12" fmla="*/ 11 w 1618735"/>
                <a:gd name="T13" fmla="*/ 2439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6" name="组合 66"/>
          <p:cNvGrpSpPr>
            <a:grpSpLocks/>
          </p:cNvGrpSpPr>
          <p:nvPr/>
        </p:nvGrpSpPr>
        <p:grpSpPr bwMode="auto">
          <a:xfrm>
            <a:off x="1050925" y="1189715"/>
            <a:ext cx="3046413" cy="3101975"/>
            <a:chOff x="0" y="0"/>
            <a:chExt cx="2509616" cy="2555304"/>
          </a:xfrm>
          <a:solidFill>
            <a:schemeClr val="tx2">
              <a:lumMod val="50000"/>
            </a:schemeClr>
          </a:solidFill>
        </p:grpSpPr>
        <p:sp>
          <p:nvSpPr>
            <p:cNvPr id="17" name="任意多边形 46"/>
            <p:cNvSpPr>
              <a:spLocks/>
            </p:cNvSpPr>
            <p:nvPr/>
          </p:nvSpPr>
          <p:spPr bwMode="auto">
            <a:xfrm rot="8100000">
              <a:off x="1256334" y="1346351"/>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五边形 47"/>
            <p:cNvSpPr>
              <a:spLocks noChangeArrowheads="1"/>
            </p:cNvSpPr>
            <p:nvPr/>
          </p:nvSpPr>
          <p:spPr bwMode="auto">
            <a:xfrm rot="2700000">
              <a:off x="888216" y="502986"/>
              <a:ext cx="1444539" cy="438567"/>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五边形 48"/>
            <p:cNvSpPr>
              <a:spLocks noChangeArrowheads="1"/>
            </p:cNvSpPr>
            <p:nvPr/>
          </p:nvSpPr>
          <p:spPr bwMode="auto">
            <a:xfrm rot="2700000" flipH="1">
              <a:off x="670942" y="1116807"/>
              <a:ext cx="438567" cy="1437838"/>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任意多边形 49"/>
            <p:cNvSpPr>
              <a:spLocks/>
            </p:cNvSpPr>
            <p:nvPr/>
          </p:nvSpPr>
          <p:spPr bwMode="auto">
            <a:xfrm rot="8100000" flipH="1" flipV="1">
              <a:off x="0" y="777662"/>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 name="任意多边形 42"/>
            <p:cNvSpPr>
              <a:spLocks/>
            </p:cNvSpPr>
            <p:nvPr/>
          </p:nvSpPr>
          <p:spPr bwMode="auto">
            <a:xfrm rot="8100000">
              <a:off x="1260652" y="1347009"/>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 name="五边形 43"/>
            <p:cNvSpPr>
              <a:spLocks noChangeArrowheads="1"/>
            </p:cNvSpPr>
            <p:nvPr/>
          </p:nvSpPr>
          <p:spPr bwMode="auto">
            <a:xfrm rot="2700000">
              <a:off x="892534" y="503642"/>
              <a:ext cx="1444539" cy="438567"/>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3" name="五边形 44"/>
            <p:cNvSpPr>
              <a:spLocks noChangeArrowheads="1"/>
            </p:cNvSpPr>
            <p:nvPr/>
          </p:nvSpPr>
          <p:spPr bwMode="auto">
            <a:xfrm rot="2700000" flipH="1">
              <a:off x="675260" y="1117465"/>
              <a:ext cx="438567" cy="1437838"/>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4" name="任意多边形 45"/>
            <p:cNvSpPr>
              <a:spLocks/>
            </p:cNvSpPr>
            <p:nvPr/>
          </p:nvSpPr>
          <p:spPr bwMode="auto">
            <a:xfrm rot="8100000" flipH="1" flipV="1">
              <a:off x="4318" y="778320"/>
              <a:ext cx="1248964" cy="438568"/>
            </a:xfrm>
            <a:custGeom>
              <a:avLst/>
              <a:gdLst>
                <a:gd name="T0" fmla="*/ 0 w 1618735"/>
                <a:gd name="T1" fmla="*/ 201446 h 568411"/>
                <a:gd name="T2" fmla="*/ 0 w 1618735"/>
                <a:gd name="T3" fmla="*/ 0 h 568411"/>
                <a:gd name="T4" fmla="*/ 573684 w 1618735"/>
                <a:gd name="T5" fmla="*/ 0 h 568411"/>
                <a:gd name="T6" fmla="*/ 573684 w 1618735"/>
                <a:gd name="T7" fmla="*/ 201446 h 568411"/>
                <a:gd name="T8" fmla="*/ 200517 w 1618735"/>
                <a:gd name="T9" fmla="*/ 201446 h 568411"/>
                <a:gd name="T10" fmla="*/ 100723 w 1618735"/>
                <a:gd name="T11" fmla="*/ 101653 h 568411"/>
                <a:gd name="T12" fmla="*/ 929 w 1618735"/>
                <a:gd name="T13" fmla="*/ 201446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组合 70"/>
          <p:cNvGrpSpPr>
            <a:grpSpLocks/>
          </p:cNvGrpSpPr>
          <p:nvPr/>
        </p:nvGrpSpPr>
        <p:grpSpPr bwMode="auto">
          <a:xfrm>
            <a:off x="4884738" y="1994578"/>
            <a:ext cx="2217737" cy="2260600"/>
            <a:chOff x="0" y="0"/>
            <a:chExt cx="1825666" cy="1861627"/>
          </a:xfrm>
          <a:solidFill>
            <a:schemeClr val="tx2">
              <a:lumMod val="50000"/>
            </a:schemeClr>
          </a:solidFill>
        </p:grpSpPr>
        <p:sp>
          <p:nvSpPr>
            <p:cNvPr id="26" name="任意多边形 58"/>
            <p:cNvSpPr>
              <a:spLocks/>
            </p:cNvSpPr>
            <p:nvPr/>
          </p:nvSpPr>
          <p:spPr bwMode="auto">
            <a:xfrm rot="8100000">
              <a:off x="915518" y="981116"/>
              <a:ext cx="910148" cy="319594"/>
            </a:xfrm>
            <a:custGeom>
              <a:avLst/>
              <a:gdLst>
                <a:gd name="T0" fmla="*/ 0 w 1618735"/>
                <a:gd name="T1" fmla="*/ 56808 h 568411"/>
                <a:gd name="T2" fmla="*/ 0 w 1618735"/>
                <a:gd name="T3" fmla="*/ 0 h 568411"/>
                <a:gd name="T4" fmla="*/ 161779 w 1618735"/>
                <a:gd name="T5" fmla="*/ 0 h 568411"/>
                <a:gd name="T6" fmla="*/ 161779 w 1618735"/>
                <a:gd name="T7" fmla="*/ 56808 h 568411"/>
                <a:gd name="T8" fmla="*/ 56545 w 1618735"/>
                <a:gd name="T9" fmla="*/ 56808 h 568411"/>
                <a:gd name="T10" fmla="*/ 28404 w 1618735"/>
                <a:gd name="T11" fmla="*/ 28666 h 568411"/>
                <a:gd name="T12" fmla="*/ 262 w 1618735"/>
                <a:gd name="T13" fmla="*/ 56808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 name="五边形 59"/>
            <p:cNvSpPr>
              <a:spLocks noChangeArrowheads="1"/>
            </p:cNvSpPr>
            <p:nvPr/>
          </p:nvSpPr>
          <p:spPr bwMode="auto">
            <a:xfrm rot="2700000">
              <a:off x="647263" y="366535"/>
              <a:ext cx="1052668" cy="319593"/>
            </a:xfrm>
            <a:prstGeom prst="homePlate">
              <a:avLst>
                <a:gd name="adj" fmla="val 82344"/>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8" name="五边形 60"/>
            <p:cNvSpPr>
              <a:spLocks noChangeArrowheads="1"/>
            </p:cNvSpPr>
            <p:nvPr/>
          </p:nvSpPr>
          <p:spPr bwMode="auto">
            <a:xfrm rot="2700000" flipH="1">
              <a:off x="488931" y="813842"/>
              <a:ext cx="319593" cy="1047785"/>
            </a:xfrm>
            <a:prstGeom prst="homePlate">
              <a:avLst>
                <a:gd name="adj" fmla="val 2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9" name="任意多边形 61"/>
            <p:cNvSpPr>
              <a:spLocks/>
            </p:cNvSpPr>
            <p:nvPr/>
          </p:nvSpPr>
          <p:spPr bwMode="auto">
            <a:xfrm rot="8100000" flipH="1" flipV="1">
              <a:off x="0" y="566700"/>
              <a:ext cx="910148" cy="319594"/>
            </a:xfrm>
            <a:custGeom>
              <a:avLst/>
              <a:gdLst>
                <a:gd name="T0" fmla="*/ 0 w 1618735"/>
                <a:gd name="T1" fmla="*/ 56808 h 568411"/>
                <a:gd name="T2" fmla="*/ 0 w 1618735"/>
                <a:gd name="T3" fmla="*/ 0 h 568411"/>
                <a:gd name="T4" fmla="*/ 161779 w 1618735"/>
                <a:gd name="T5" fmla="*/ 0 h 568411"/>
                <a:gd name="T6" fmla="*/ 161779 w 1618735"/>
                <a:gd name="T7" fmla="*/ 56808 h 568411"/>
                <a:gd name="T8" fmla="*/ 56545 w 1618735"/>
                <a:gd name="T9" fmla="*/ 56808 h 568411"/>
                <a:gd name="T10" fmla="*/ 28404 w 1618735"/>
                <a:gd name="T11" fmla="*/ 28666 h 568411"/>
                <a:gd name="T12" fmla="*/ 262 w 1618735"/>
                <a:gd name="T13" fmla="*/ 56808 h 568411"/>
                <a:gd name="T14" fmla="*/ 0 60000 65536"/>
                <a:gd name="T15" fmla="*/ 0 60000 65536"/>
                <a:gd name="T16" fmla="*/ 0 60000 65536"/>
                <a:gd name="T17" fmla="*/ 0 60000 65536"/>
                <a:gd name="T18" fmla="*/ 0 60000 65536"/>
                <a:gd name="T19" fmla="*/ 0 60000 65536"/>
                <a:gd name="T20" fmla="*/ 0 60000 65536"/>
                <a:gd name="T21" fmla="*/ 0 w 1618735"/>
                <a:gd name="T22" fmla="*/ 0 h 568411"/>
                <a:gd name="T23" fmla="*/ 1618735 w 1618735"/>
                <a:gd name="T24" fmla="*/ 568411 h 5684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8735" h="568411">
                  <a:moveTo>
                    <a:pt x="0" y="568411"/>
                  </a:moveTo>
                  <a:lnTo>
                    <a:pt x="0" y="0"/>
                  </a:lnTo>
                  <a:lnTo>
                    <a:pt x="1618735" y="0"/>
                  </a:lnTo>
                  <a:lnTo>
                    <a:pt x="1618735" y="568411"/>
                  </a:lnTo>
                  <a:lnTo>
                    <a:pt x="565788" y="568411"/>
                  </a:lnTo>
                  <a:lnTo>
                    <a:pt x="284205" y="286828"/>
                  </a:lnTo>
                  <a:lnTo>
                    <a:pt x="2622" y="568411"/>
                  </a:lnTo>
                  <a:lnTo>
                    <a:pt x="0" y="568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0" name="文本框 34"/>
          <p:cNvSpPr>
            <a:spLocks noChangeArrowheads="1"/>
          </p:cNvSpPr>
          <p:nvPr/>
        </p:nvSpPr>
        <p:spPr bwMode="auto">
          <a:xfrm>
            <a:off x="10148662" y="4504415"/>
            <a:ext cx="11858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600" b="1">
                <a:solidFill>
                  <a:schemeClr val="bg1">
                    <a:lumMod val="50000"/>
                  </a:schemeClr>
                </a:solidFill>
                <a:latin typeface="微软雅黑" pitchFamily="34" charset="-122"/>
                <a:ea typeface="微软雅黑" pitchFamily="34" charset="-122"/>
                <a:sym typeface="微软雅黑" pitchFamily="34" charset="-122"/>
              </a:rPr>
              <a:t>30%</a:t>
            </a:r>
            <a:endParaRPr lang="zh-CN" altLang="en-US" sz="3600" b="1">
              <a:solidFill>
                <a:schemeClr val="bg1">
                  <a:lumMod val="50000"/>
                </a:schemeClr>
              </a:solidFill>
              <a:latin typeface="微软雅黑" pitchFamily="34" charset="-122"/>
              <a:ea typeface="微软雅黑" pitchFamily="34" charset="-122"/>
              <a:sym typeface="微软雅黑" pitchFamily="34" charset="-122"/>
            </a:endParaRPr>
          </a:p>
        </p:txBody>
      </p:sp>
      <p:sp>
        <p:nvSpPr>
          <p:cNvPr id="31" name="文本框 35"/>
          <p:cNvSpPr>
            <a:spLocks noChangeArrowheads="1"/>
          </p:cNvSpPr>
          <p:nvPr/>
        </p:nvSpPr>
        <p:spPr bwMode="auto">
          <a:xfrm>
            <a:off x="7965849" y="4409165"/>
            <a:ext cx="14065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4400" b="1">
                <a:solidFill>
                  <a:schemeClr val="bg1">
                    <a:lumMod val="50000"/>
                  </a:schemeClr>
                </a:solidFill>
                <a:latin typeface="微软雅黑" pitchFamily="34" charset="-122"/>
                <a:ea typeface="微软雅黑" pitchFamily="34" charset="-122"/>
                <a:sym typeface="微软雅黑" pitchFamily="34" charset="-122"/>
              </a:rPr>
              <a:t>40%</a:t>
            </a:r>
            <a:endParaRPr lang="zh-CN" altLang="en-US" sz="4400" b="1">
              <a:solidFill>
                <a:schemeClr val="bg1">
                  <a:lumMod val="50000"/>
                </a:schemeClr>
              </a:solidFill>
              <a:latin typeface="微软雅黑" pitchFamily="34" charset="-122"/>
              <a:ea typeface="微软雅黑" pitchFamily="34" charset="-122"/>
              <a:sym typeface="微软雅黑" pitchFamily="34" charset="-122"/>
            </a:endParaRPr>
          </a:p>
        </p:txBody>
      </p:sp>
      <p:sp>
        <p:nvSpPr>
          <p:cNvPr id="32" name="文本框 36"/>
          <p:cNvSpPr>
            <a:spLocks noChangeArrowheads="1"/>
          </p:cNvSpPr>
          <p:nvPr/>
        </p:nvSpPr>
        <p:spPr bwMode="auto">
          <a:xfrm>
            <a:off x="5355999" y="4423453"/>
            <a:ext cx="14065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4400" b="1">
                <a:solidFill>
                  <a:schemeClr val="bg1">
                    <a:lumMod val="50000"/>
                  </a:schemeClr>
                </a:solidFill>
                <a:latin typeface="微软雅黑" pitchFamily="34" charset="-122"/>
                <a:ea typeface="微软雅黑" pitchFamily="34" charset="-122"/>
                <a:sym typeface="微软雅黑" pitchFamily="34" charset="-122"/>
              </a:rPr>
              <a:t>50%</a:t>
            </a:r>
            <a:endParaRPr lang="zh-CN" altLang="en-US" sz="4400" b="1">
              <a:solidFill>
                <a:schemeClr val="bg1">
                  <a:lumMod val="50000"/>
                </a:schemeClr>
              </a:solidFill>
              <a:latin typeface="微软雅黑" pitchFamily="34" charset="-122"/>
              <a:ea typeface="微软雅黑" pitchFamily="34" charset="-122"/>
              <a:sym typeface="微软雅黑" pitchFamily="34" charset="-122"/>
            </a:endParaRPr>
          </a:p>
        </p:txBody>
      </p:sp>
      <p:sp>
        <p:nvSpPr>
          <p:cNvPr id="33" name="文本框 37"/>
          <p:cNvSpPr>
            <a:spLocks noChangeArrowheads="1"/>
          </p:cNvSpPr>
          <p:nvPr/>
        </p:nvSpPr>
        <p:spPr bwMode="auto">
          <a:xfrm>
            <a:off x="1730149" y="4313915"/>
            <a:ext cx="16827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5400" b="1" dirty="0">
                <a:solidFill>
                  <a:schemeClr val="bg1">
                    <a:lumMod val="50000"/>
                  </a:schemeClr>
                </a:solidFill>
                <a:latin typeface="微软雅黑" pitchFamily="34" charset="-122"/>
                <a:ea typeface="微软雅黑" pitchFamily="34" charset="-122"/>
                <a:sym typeface="微软雅黑" pitchFamily="34" charset="-122"/>
              </a:rPr>
              <a:t>60%</a:t>
            </a:r>
            <a:endParaRPr lang="zh-CN" altLang="en-US" sz="54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4" name="文本框 64"/>
          <p:cNvSpPr>
            <a:spLocks noChangeArrowheads="1"/>
          </p:cNvSpPr>
          <p:nvPr/>
        </p:nvSpPr>
        <p:spPr bwMode="auto">
          <a:xfrm>
            <a:off x="1628775" y="5299753"/>
            <a:ext cx="185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a:solidFill>
                  <a:schemeClr val="bg1">
                    <a:lumMod val="50000"/>
                  </a:schemeClr>
                </a:solidFill>
                <a:latin typeface="Calibri" pitchFamily="34" charset="0"/>
                <a:sym typeface="Calibri" pitchFamily="34" charset="0"/>
              </a:rPr>
              <a:t>you to the center </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of the narrative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35" name="文本框 65"/>
          <p:cNvSpPr>
            <a:spLocks noChangeArrowheads="1"/>
          </p:cNvSpPr>
          <p:nvPr/>
        </p:nvSpPr>
        <p:spPr bwMode="auto">
          <a:xfrm>
            <a:off x="5094288" y="5299753"/>
            <a:ext cx="185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a:solidFill>
                  <a:schemeClr val="bg1">
                    <a:lumMod val="50000"/>
                  </a:schemeClr>
                </a:solidFill>
                <a:latin typeface="Calibri" pitchFamily="34" charset="0"/>
                <a:sym typeface="Calibri" pitchFamily="34" charset="0"/>
              </a:rPr>
              <a:t>you to the center </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of the narrative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36" name="文本框 67"/>
          <p:cNvSpPr>
            <a:spLocks noChangeArrowheads="1"/>
          </p:cNvSpPr>
          <p:nvPr/>
        </p:nvSpPr>
        <p:spPr bwMode="auto">
          <a:xfrm>
            <a:off x="7680325" y="5299753"/>
            <a:ext cx="185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a:solidFill>
                  <a:schemeClr val="bg1">
                    <a:lumMod val="50000"/>
                  </a:schemeClr>
                </a:solidFill>
                <a:latin typeface="Calibri" pitchFamily="34" charset="0"/>
                <a:sym typeface="Calibri" pitchFamily="34" charset="0"/>
              </a:rPr>
              <a:t>you to the center </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of the narrative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37" name="文本框 68"/>
          <p:cNvSpPr>
            <a:spLocks noChangeArrowheads="1"/>
          </p:cNvSpPr>
          <p:nvPr/>
        </p:nvSpPr>
        <p:spPr bwMode="auto">
          <a:xfrm>
            <a:off x="9859737" y="5299753"/>
            <a:ext cx="185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a:t>
            </a:r>
          </a:p>
          <a:p>
            <a:pPr eaLnBrk="1" hangingPunct="1">
              <a:buFont typeface="Arial" charset="0"/>
              <a:buNone/>
            </a:pPr>
            <a:r>
              <a:rPr lang="en-US" altLang="zh-CN">
                <a:solidFill>
                  <a:schemeClr val="bg1">
                    <a:lumMod val="50000"/>
                  </a:schemeClr>
                </a:solidFill>
                <a:latin typeface="Calibri" pitchFamily="34" charset="0"/>
                <a:sym typeface="Calibri" pitchFamily="34" charset="0"/>
              </a:rPr>
              <a:t>you to the center </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of the narrative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97238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50"/>
                                        <p:tgtEl>
                                          <p:spTgt spid="25"/>
                                        </p:tgtEl>
                                      </p:cBhvr>
                                    </p:animEffect>
                                    <p:anim calcmode="lin" valueType="num">
                                      <p:cBhvr>
                                        <p:cTn id="30" dur="250" fill="hold"/>
                                        <p:tgtEl>
                                          <p:spTgt spid="25"/>
                                        </p:tgtEl>
                                        <p:attrNameLst>
                                          <p:attrName>ppt_x</p:attrName>
                                        </p:attrNameLst>
                                      </p:cBhvr>
                                      <p:tavLst>
                                        <p:tav tm="0">
                                          <p:val>
                                            <p:strVal val="#ppt_x"/>
                                          </p:val>
                                        </p:tav>
                                        <p:tav tm="100000">
                                          <p:val>
                                            <p:strVal val="#ppt_x"/>
                                          </p:val>
                                        </p:tav>
                                      </p:tavLst>
                                    </p:anim>
                                    <p:anim calcmode="lin" valueType="num">
                                      <p:cBhvr>
                                        <p:cTn id="31" dur="25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250"/>
                                        <p:tgtEl>
                                          <p:spTgt spid="30"/>
                                        </p:tgtEl>
                                      </p:cBhvr>
                                    </p:animEffect>
                                    <p:anim calcmode="lin" valueType="num">
                                      <p:cBhvr>
                                        <p:cTn id="36" dur="250" fill="hold"/>
                                        <p:tgtEl>
                                          <p:spTgt spid="30"/>
                                        </p:tgtEl>
                                        <p:attrNameLst>
                                          <p:attrName>ppt_x</p:attrName>
                                        </p:attrNameLst>
                                      </p:cBhvr>
                                      <p:tavLst>
                                        <p:tav tm="0">
                                          <p:val>
                                            <p:strVal val="#ppt_x"/>
                                          </p:val>
                                        </p:tav>
                                        <p:tav tm="100000">
                                          <p:val>
                                            <p:strVal val="#ppt_x"/>
                                          </p:val>
                                        </p:tav>
                                      </p:tavLst>
                                    </p:anim>
                                    <p:anim calcmode="lin" valueType="num">
                                      <p:cBhvr>
                                        <p:cTn id="37" dur="25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250"/>
                                        <p:tgtEl>
                                          <p:spTgt spid="31"/>
                                        </p:tgtEl>
                                      </p:cBhvr>
                                    </p:animEffect>
                                    <p:anim calcmode="lin" valueType="num">
                                      <p:cBhvr>
                                        <p:cTn id="42" dur="250" fill="hold"/>
                                        <p:tgtEl>
                                          <p:spTgt spid="31"/>
                                        </p:tgtEl>
                                        <p:attrNameLst>
                                          <p:attrName>ppt_x</p:attrName>
                                        </p:attrNameLst>
                                      </p:cBhvr>
                                      <p:tavLst>
                                        <p:tav tm="0">
                                          <p:val>
                                            <p:strVal val="#ppt_x"/>
                                          </p:val>
                                        </p:tav>
                                        <p:tav tm="100000">
                                          <p:val>
                                            <p:strVal val="#ppt_x"/>
                                          </p:val>
                                        </p:tav>
                                      </p:tavLst>
                                    </p:anim>
                                    <p:anim calcmode="lin" valueType="num">
                                      <p:cBhvr>
                                        <p:cTn id="43" dur="250" fill="hold"/>
                                        <p:tgtEl>
                                          <p:spTgt spid="3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250"/>
                                        <p:tgtEl>
                                          <p:spTgt spid="32"/>
                                        </p:tgtEl>
                                      </p:cBhvr>
                                    </p:animEffect>
                                    <p:anim calcmode="lin" valueType="num">
                                      <p:cBhvr>
                                        <p:cTn id="48" dur="250" fill="hold"/>
                                        <p:tgtEl>
                                          <p:spTgt spid="32"/>
                                        </p:tgtEl>
                                        <p:attrNameLst>
                                          <p:attrName>ppt_x</p:attrName>
                                        </p:attrNameLst>
                                      </p:cBhvr>
                                      <p:tavLst>
                                        <p:tav tm="0">
                                          <p:val>
                                            <p:strVal val="#ppt_x"/>
                                          </p:val>
                                        </p:tav>
                                        <p:tav tm="100000">
                                          <p:val>
                                            <p:strVal val="#ppt_x"/>
                                          </p:val>
                                        </p:tav>
                                      </p:tavLst>
                                    </p:anim>
                                    <p:anim calcmode="lin" valueType="num">
                                      <p:cBhvr>
                                        <p:cTn id="49" dur="25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250"/>
                                        <p:tgtEl>
                                          <p:spTgt spid="33"/>
                                        </p:tgtEl>
                                      </p:cBhvr>
                                    </p:animEffect>
                                    <p:anim calcmode="lin" valueType="num">
                                      <p:cBhvr>
                                        <p:cTn id="54" dur="250" fill="hold"/>
                                        <p:tgtEl>
                                          <p:spTgt spid="33"/>
                                        </p:tgtEl>
                                        <p:attrNameLst>
                                          <p:attrName>ppt_x</p:attrName>
                                        </p:attrNameLst>
                                      </p:cBhvr>
                                      <p:tavLst>
                                        <p:tav tm="0">
                                          <p:val>
                                            <p:strVal val="#ppt_x"/>
                                          </p:val>
                                        </p:tav>
                                        <p:tav tm="100000">
                                          <p:val>
                                            <p:strVal val="#ppt_x"/>
                                          </p:val>
                                        </p:tav>
                                      </p:tavLst>
                                    </p:anim>
                                    <p:anim calcmode="lin" valueType="num">
                                      <p:cBhvr>
                                        <p:cTn id="55" dur="25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anim calcmode="lin" valueType="num">
                                      <p:cBhvr>
                                        <p:cTn id="60" dur="250" fill="hold"/>
                                        <p:tgtEl>
                                          <p:spTgt spid="34"/>
                                        </p:tgtEl>
                                        <p:attrNameLst>
                                          <p:attrName>ppt_x</p:attrName>
                                        </p:attrNameLst>
                                      </p:cBhvr>
                                      <p:tavLst>
                                        <p:tav tm="0">
                                          <p:val>
                                            <p:strVal val="#ppt_x"/>
                                          </p:val>
                                        </p:tav>
                                        <p:tav tm="100000">
                                          <p:val>
                                            <p:strVal val="#ppt_x"/>
                                          </p:val>
                                        </p:tav>
                                      </p:tavLst>
                                    </p:anim>
                                    <p:anim calcmode="lin" valueType="num">
                                      <p:cBhvr>
                                        <p:cTn id="61" dur="250" fill="hold"/>
                                        <p:tgtEl>
                                          <p:spTgt spid="3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250"/>
                                        <p:tgtEl>
                                          <p:spTgt spid="35"/>
                                        </p:tgtEl>
                                      </p:cBhvr>
                                    </p:animEffect>
                                    <p:anim calcmode="lin" valueType="num">
                                      <p:cBhvr>
                                        <p:cTn id="66" dur="250" fill="hold"/>
                                        <p:tgtEl>
                                          <p:spTgt spid="35"/>
                                        </p:tgtEl>
                                        <p:attrNameLst>
                                          <p:attrName>ppt_x</p:attrName>
                                        </p:attrNameLst>
                                      </p:cBhvr>
                                      <p:tavLst>
                                        <p:tav tm="0">
                                          <p:val>
                                            <p:strVal val="#ppt_x"/>
                                          </p:val>
                                        </p:tav>
                                        <p:tav tm="100000">
                                          <p:val>
                                            <p:strVal val="#ppt_x"/>
                                          </p:val>
                                        </p:tav>
                                      </p:tavLst>
                                    </p:anim>
                                    <p:anim calcmode="lin" valueType="num">
                                      <p:cBhvr>
                                        <p:cTn id="67" dur="25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250"/>
                                        <p:tgtEl>
                                          <p:spTgt spid="36"/>
                                        </p:tgtEl>
                                      </p:cBhvr>
                                    </p:animEffect>
                                    <p:anim calcmode="lin" valueType="num">
                                      <p:cBhvr>
                                        <p:cTn id="72" dur="250" fill="hold"/>
                                        <p:tgtEl>
                                          <p:spTgt spid="36"/>
                                        </p:tgtEl>
                                        <p:attrNameLst>
                                          <p:attrName>ppt_x</p:attrName>
                                        </p:attrNameLst>
                                      </p:cBhvr>
                                      <p:tavLst>
                                        <p:tav tm="0">
                                          <p:val>
                                            <p:strVal val="#ppt_x"/>
                                          </p:val>
                                        </p:tav>
                                        <p:tav tm="100000">
                                          <p:val>
                                            <p:strVal val="#ppt_x"/>
                                          </p:val>
                                        </p:tav>
                                      </p:tavLst>
                                    </p:anim>
                                    <p:anim calcmode="lin" valueType="num">
                                      <p:cBhvr>
                                        <p:cTn id="73" dur="250" fill="hold"/>
                                        <p:tgtEl>
                                          <p:spTgt spid="3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250"/>
                                        <p:tgtEl>
                                          <p:spTgt spid="37"/>
                                        </p:tgtEl>
                                      </p:cBhvr>
                                    </p:animEffect>
                                    <p:anim calcmode="lin" valueType="num">
                                      <p:cBhvr>
                                        <p:cTn id="78" dur="250" fill="hold"/>
                                        <p:tgtEl>
                                          <p:spTgt spid="37"/>
                                        </p:tgtEl>
                                        <p:attrNameLst>
                                          <p:attrName>ppt_x</p:attrName>
                                        </p:attrNameLst>
                                      </p:cBhvr>
                                      <p:tavLst>
                                        <p:tav tm="0">
                                          <p:val>
                                            <p:strVal val="#ppt_x"/>
                                          </p:val>
                                        </p:tav>
                                        <p:tav tm="100000">
                                          <p:val>
                                            <p:strVal val="#ppt_x"/>
                                          </p:val>
                                        </p:tav>
                                      </p:tavLst>
                                    </p:anim>
                                    <p:anim calcmode="lin" valueType="num">
                                      <p:cBhvr>
                                        <p:cTn id="79"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88714" y="2243228"/>
            <a:ext cx="11786662" cy="3607501"/>
            <a:chOff x="983950" y="1875623"/>
            <a:chExt cx="10451050" cy="3198716"/>
          </a:xfrm>
        </p:grpSpPr>
        <p:sp>
          <p:nvSpPr>
            <p:cNvPr id="6" name="Subtitle 2"/>
            <p:cNvSpPr txBox="1">
              <a:spLocks/>
            </p:cNvSpPr>
            <p:nvPr/>
          </p:nvSpPr>
          <p:spPr>
            <a:xfrm>
              <a:off x="5072078" y="3969941"/>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7" name="TextBox 6"/>
            <p:cNvSpPr txBox="1"/>
            <p:nvPr/>
          </p:nvSpPr>
          <p:spPr>
            <a:xfrm>
              <a:off x="5204292" y="3720742"/>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8" name="TextBox 7"/>
            <p:cNvSpPr txBox="1"/>
            <p:nvPr/>
          </p:nvSpPr>
          <p:spPr>
            <a:xfrm>
              <a:off x="5210495" y="3967699"/>
              <a:ext cx="878684"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Five Stars</a:t>
              </a:r>
            </a:p>
          </p:txBody>
        </p:sp>
        <p:sp>
          <p:nvSpPr>
            <p:cNvPr id="9" name="Subtitle 2"/>
            <p:cNvSpPr txBox="1">
              <a:spLocks/>
            </p:cNvSpPr>
            <p:nvPr/>
          </p:nvSpPr>
          <p:spPr>
            <a:xfrm>
              <a:off x="8661036" y="3969941"/>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10" name="TextBox 9"/>
            <p:cNvSpPr txBox="1"/>
            <p:nvPr/>
          </p:nvSpPr>
          <p:spPr>
            <a:xfrm>
              <a:off x="8793251" y="3720742"/>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11" name="TextBox 10"/>
            <p:cNvSpPr txBox="1"/>
            <p:nvPr/>
          </p:nvSpPr>
          <p:spPr>
            <a:xfrm>
              <a:off x="8799453" y="3967699"/>
              <a:ext cx="1002342"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Online Chat</a:t>
              </a:r>
            </a:p>
          </p:txBody>
        </p:sp>
        <p:sp>
          <p:nvSpPr>
            <p:cNvPr id="12" name="Subtitle 2"/>
            <p:cNvSpPr txBox="1">
              <a:spLocks/>
            </p:cNvSpPr>
            <p:nvPr/>
          </p:nvSpPr>
          <p:spPr>
            <a:xfrm>
              <a:off x="1488503" y="3969941"/>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13" name="TextBox 12"/>
            <p:cNvSpPr txBox="1"/>
            <p:nvPr/>
          </p:nvSpPr>
          <p:spPr>
            <a:xfrm>
              <a:off x="1620717" y="3720742"/>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14" name="TextBox 13"/>
            <p:cNvSpPr txBox="1"/>
            <p:nvPr/>
          </p:nvSpPr>
          <p:spPr>
            <a:xfrm>
              <a:off x="1626919" y="3967699"/>
              <a:ext cx="902790"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Worldwide</a:t>
              </a:r>
            </a:p>
          </p:txBody>
        </p:sp>
        <p:sp>
          <p:nvSpPr>
            <p:cNvPr id="15" name="Subtitle 2"/>
            <p:cNvSpPr txBox="1">
              <a:spLocks/>
            </p:cNvSpPr>
            <p:nvPr/>
          </p:nvSpPr>
          <p:spPr>
            <a:xfrm>
              <a:off x="5072078" y="2110309"/>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16" name="TextBox 15"/>
            <p:cNvSpPr txBox="1"/>
            <p:nvPr/>
          </p:nvSpPr>
          <p:spPr>
            <a:xfrm>
              <a:off x="5204292" y="1875623"/>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17" name="TextBox 16"/>
            <p:cNvSpPr txBox="1"/>
            <p:nvPr/>
          </p:nvSpPr>
          <p:spPr>
            <a:xfrm>
              <a:off x="5210495" y="2122579"/>
              <a:ext cx="719492"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Support</a:t>
              </a:r>
            </a:p>
          </p:txBody>
        </p:sp>
        <p:sp>
          <p:nvSpPr>
            <p:cNvPr id="18" name="Subtitle 2"/>
            <p:cNvSpPr txBox="1">
              <a:spLocks/>
            </p:cNvSpPr>
            <p:nvPr/>
          </p:nvSpPr>
          <p:spPr>
            <a:xfrm>
              <a:off x="8661036" y="2110309"/>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19" name="TextBox 18"/>
            <p:cNvSpPr txBox="1"/>
            <p:nvPr/>
          </p:nvSpPr>
          <p:spPr>
            <a:xfrm>
              <a:off x="8793251" y="1875623"/>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20" name="TextBox 19"/>
            <p:cNvSpPr txBox="1"/>
            <p:nvPr/>
          </p:nvSpPr>
          <p:spPr>
            <a:xfrm>
              <a:off x="8799453" y="2122579"/>
              <a:ext cx="1309299"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Exclusive Offers</a:t>
              </a:r>
            </a:p>
          </p:txBody>
        </p:sp>
        <p:sp>
          <p:nvSpPr>
            <p:cNvPr id="21" name="Subtitle 2"/>
            <p:cNvSpPr txBox="1">
              <a:spLocks/>
            </p:cNvSpPr>
            <p:nvPr/>
          </p:nvSpPr>
          <p:spPr>
            <a:xfrm>
              <a:off x="1488503" y="2110309"/>
              <a:ext cx="2773964" cy="110439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awesome hands</a:t>
              </a:r>
            </a:p>
          </p:txBody>
        </p:sp>
        <p:sp>
          <p:nvSpPr>
            <p:cNvPr id="22" name="TextBox 21"/>
            <p:cNvSpPr txBox="1"/>
            <p:nvPr/>
          </p:nvSpPr>
          <p:spPr>
            <a:xfrm>
              <a:off x="1620717" y="1875623"/>
              <a:ext cx="965387" cy="231966"/>
            </a:xfrm>
            <a:prstGeom prst="rect">
              <a:avLst/>
            </a:prstGeom>
            <a:noFill/>
          </p:spPr>
          <p:txBody>
            <a:bodyPr wrap="none" rtlCol="0" anchor="ctr" anchorCtr="0">
              <a:spAutoFit/>
            </a:bodyPr>
            <a:lstStyle/>
            <a:p>
              <a:r>
                <a:rPr lang="en-US" sz="1100" dirty="0">
                  <a:solidFill>
                    <a:schemeClr val="bg1">
                      <a:lumMod val="50000"/>
                    </a:schemeClr>
                  </a:solidFill>
                  <a:latin typeface="Poppins Light" charset="0"/>
                  <a:ea typeface="Poppins Light" charset="0"/>
                  <a:cs typeface="Poppins Light" charset="0"/>
                </a:rPr>
                <a:t>Apple Devices</a:t>
              </a:r>
            </a:p>
          </p:txBody>
        </p:sp>
        <p:sp>
          <p:nvSpPr>
            <p:cNvPr id="23" name="TextBox 22"/>
            <p:cNvSpPr txBox="1"/>
            <p:nvPr/>
          </p:nvSpPr>
          <p:spPr>
            <a:xfrm>
              <a:off x="1626919" y="2122580"/>
              <a:ext cx="1302249" cy="272901"/>
            </a:xfrm>
            <a:prstGeom prst="rect">
              <a:avLst/>
            </a:prstGeom>
            <a:noFill/>
          </p:spPr>
          <p:txBody>
            <a:bodyPr wrap="none" rtlCol="0" anchor="ctr" anchorCtr="0">
              <a:spAutoFit/>
            </a:bodyPr>
            <a:lstStyle/>
            <a:p>
              <a:r>
                <a:rPr lang="en-US" sz="1400" dirty="0">
                  <a:solidFill>
                    <a:schemeClr val="bg1">
                      <a:lumMod val="50000"/>
                    </a:schemeClr>
                  </a:solidFill>
                  <a:latin typeface="Poppins Medium" charset="0"/>
                  <a:ea typeface="Poppins Medium" charset="0"/>
                  <a:cs typeface="Poppins Medium" charset="0"/>
                </a:rPr>
                <a:t>Fast Downloads</a:t>
              </a:r>
            </a:p>
          </p:txBody>
        </p:sp>
        <p:sp>
          <p:nvSpPr>
            <p:cNvPr id="24" name="Shape 2839"/>
            <p:cNvSpPr/>
            <p:nvPr/>
          </p:nvSpPr>
          <p:spPr>
            <a:xfrm>
              <a:off x="983950" y="1901070"/>
              <a:ext cx="494342" cy="449403"/>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sp>
          <p:nvSpPr>
            <p:cNvPr id="25" name="Shape 2547"/>
            <p:cNvSpPr/>
            <p:nvPr/>
          </p:nvSpPr>
          <p:spPr>
            <a:xfrm>
              <a:off x="4558691" y="1893211"/>
              <a:ext cx="496974" cy="496974"/>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sp>
          <p:nvSpPr>
            <p:cNvPr id="26" name="Shape 2579"/>
            <p:cNvSpPr/>
            <p:nvPr/>
          </p:nvSpPr>
          <p:spPr>
            <a:xfrm>
              <a:off x="4580013" y="3728937"/>
              <a:ext cx="475652" cy="475652"/>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sp>
          <p:nvSpPr>
            <p:cNvPr id="27" name="Shape 2633"/>
            <p:cNvSpPr/>
            <p:nvPr/>
          </p:nvSpPr>
          <p:spPr>
            <a:xfrm>
              <a:off x="8168015" y="1924470"/>
              <a:ext cx="457519" cy="457519"/>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sp>
          <p:nvSpPr>
            <p:cNvPr id="28" name="Shape 2944"/>
            <p:cNvSpPr/>
            <p:nvPr/>
          </p:nvSpPr>
          <p:spPr>
            <a:xfrm>
              <a:off x="995482" y="3778916"/>
              <a:ext cx="425675" cy="42567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sp>
          <p:nvSpPr>
            <p:cNvPr id="29" name="Shape 2554"/>
            <p:cNvSpPr/>
            <p:nvPr/>
          </p:nvSpPr>
          <p:spPr>
            <a:xfrm>
              <a:off x="8176226" y="3778915"/>
              <a:ext cx="468242" cy="425676"/>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2">
                <a:lumMod val="50000"/>
              </a:schemeClr>
            </a:solidFill>
            <a:ln w="12700">
              <a:solidFill>
                <a:schemeClr val="tx2">
                  <a:lumMod val="50000"/>
                </a:schemeClr>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400">
                <a:solidFill>
                  <a:schemeClr val="bg1">
                    <a:lumMod val="50000"/>
                  </a:schemeClr>
                </a:solidFill>
              </a:endParaRPr>
            </a:p>
          </p:txBody>
        </p:sp>
      </p:grpSp>
    </p:spTree>
    <p:extLst>
      <p:ext uri="{BB962C8B-B14F-4D97-AF65-F5344CB8AC3E}">
        <p14:creationId xmlns:p14="http://schemas.microsoft.com/office/powerpoint/2010/main" val="397238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882381" y="1999881"/>
            <a:ext cx="10465524" cy="3593138"/>
            <a:chOff x="1115616" y="1038813"/>
            <a:chExt cx="7056784" cy="2422812"/>
          </a:xfrm>
        </p:grpSpPr>
        <p:grpSp>
          <p:nvGrpSpPr>
            <p:cNvPr id="6" name="组合 5"/>
            <p:cNvGrpSpPr/>
            <p:nvPr/>
          </p:nvGrpSpPr>
          <p:grpSpPr>
            <a:xfrm>
              <a:off x="3995936" y="1038814"/>
              <a:ext cx="1179441" cy="1368152"/>
              <a:chOff x="3995936" y="1038814"/>
              <a:chExt cx="1179441" cy="1368152"/>
            </a:xfrm>
          </p:grpSpPr>
          <p:sp>
            <p:nvSpPr>
              <p:cNvPr id="7" name="六边形 6"/>
              <p:cNvSpPr/>
              <p:nvPr/>
            </p:nvSpPr>
            <p:spPr>
              <a:xfrm rot="5400000">
                <a:off x="3901581" y="1133169"/>
                <a:ext cx="1368152" cy="1179441"/>
              </a:xfrm>
              <a:prstGeom prst="hexagon">
                <a:avLst/>
              </a:prstGeom>
              <a:solidFill>
                <a:schemeClr val="tx2">
                  <a:lumMod val="50000"/>
                </a:schemeClr>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315782" y="1508577"/>
                <a:ext cx="539750" cy="428626"/>
                <a:chOff x="1895475" y="3244850"/>
                <a:chExt cx="539750" cy="428626"/>
              </a:xfrm>
            </p:grpSpPr>
            <p:sp>
              <p:nvSpPr>
                <p:cNvPr id="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组合 13"/>
            <p:cNvGrpSpPr/>
            <p:nvPr/>
          </p:nvGrpSpPr>
          <p:grpSpPr>
            <a:xfrm>
              <a:off x="6410720" y="1038815"/>
              <a:ext cx="1179441" cy="1368152"/>
              <a:chOff x="6410720" y="1038815"/>
              <a:chExt cx="1179441" cy="1368152"/>
            </a:xfrm>
          </p:grpSpPr>
          <p:sp>
            <p:nvSpPr>
              <p:cNvPr id="15" name="六边形 14"/>
              <p:cNvSpPr/>
              <p:nvPr/>
            </p:nvSpPr>
            <p:spPr>
              <a:xfrm rot="5400000">
                <a:off x="6316365" y="1133170"/>
                <a:ext cx="1368152" cy="1179441"/>
              </a:xfrm>
              <a:prstGeom prst="hexagon">
                <a:avLst/>
              </a:prstGeom>
              <a:solidFill>
                <a:schemeClr val="tx2">
                  <a:lumMod val="50000"/>
                </a:schemeClr>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730566" y="1476139"/>
                <a:ext cx="539750" cy="493713"/>
                <a:chOff x="568325" y="4538663"/>
                <a:chExt cx="539750" cy="493713"/>
              </a:xfrm>
            </p:grpSpPr>
            <p:sp>
              <p:nvSpPr>
                <p:cNvPr id="17"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1498003" y="1038813"/>
              <a:ext cx="1179441" cy="1368152"/>
              <a:chOff x="1498003" y="1038813"/>
              <a:chExt cx="1179441" cy="1368152"/>
            </a:xfrm>
          </p:grpSpPr>
          <p:sp>
            <p:nvSpPr>
              <p:cNvPr id="20" name="六边形 19"/>
              <p:cNvSpPr/>
              <p:nvPr/>
            </p:nvSpPr>
            <p:spPr>
              <a:xfrm rot="5400000">
                <a:off x="1403648" y="1133168"/>
                <a:ext cx="1368152" cy="1179441"/>
              </a:xfrm>
              <a:prstGeom prst="hexagon">
                <a:avLst/>
              </a:prstGeom>
              <a:solidFill>
                <a:schemeClr val="tx2">
                  <a:lumMod val="50000"/>
                </a:schemeClr>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817849" y="1441108"/>
                <a:ext cx="539750" cy="539750"/>
                <a:chOff x="1895475" y="4516438"/>
                <a:chExt cx="539750" cy="539750"/>
              </a:xfrm>
            </p:grpSpPr>
            <p:sp>
              <p:nvSpPr>
                <p:cNvPr id="22"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 name="TextBox 23"/>
            <p:cNvSpPr txBox="1"/>
            <p:nvPr/>
          </p:nvSpPr>
          <p:spPr>
            <a:xfrm>
              <a:off x="1115616" y="2768171"/>
              <a:ext cx="2160240" cy="693454"/>
            </a:xfrm>
            <a:prstGeom prst="rect">
              <a:avLst/>
            </a:prstGeom>
            <a:noFill/>
          </p:spPr>
          <p:txBody>
            <a:bodyPr wrap="square" rtlCol="0">
              <a:spAutoFit/>
            </a:bodyPr>
            <a:lstStyle/>
            <a:p>
              <a:pPr>
                <a:lnSpc>
                  <a:spcPct val="150000"/>
                </a:lnSpc>
                <a:buClr>
                  <a:srgbClr val="CC0099"/>
                </a:buClr>
              </a:pPr>
              <a:r>
                <a:rPr lang="en-US" altLang="zh-CN" sz="1400" dirty="0">
                  <a:solidFill>
                    <a:schemeClr val="bg1">
                      <a:lumMod val="50000"/>
                    </a:schemeClr>
                  </a:solidFill>
                </a:rPr>
                <a:t>You can click here to enter you text. You can click here to enter you text. You can click here to enter you text.</a:t>
              </a:r>
            </a:p>
          </p:txBody>
        </p:sp>
        <p:sp>
          <p:nvSpPr>
            <p:cNvPr id="25" name="矩形 24"/>
            <p:cNvSpPr/>
            <p:nvPr/>
          </p:nvSpPr>
          <p:spPr>
            <a:xfrm>
              <a:off x="1187624" y="2430093"/>
              <a:ext cx="1800200" cy="249036"/>
            </a:xfrm>
            <a:prstGeom prst="rect">
              <a:avLst/>
            </a:prstGeom>
            <a:noFill/>
          </p:spPr>
          <p:txBody>
            <a:bodyPr wrap="square">
              <a:spAutoFit/>
            </a:bodyPr>
            <a:lstStyle/>
            <a:p>
              <a:pPr algn="ctr"/>
              <a:r>
                <a:rPr lang="en-US" altLang="zh-CN" b="1" dirty="0">
                  <a:solidFill>
                    <a:schemeClr val="bg1">
                      <a:lumMod val="50000"/>
                    </a:schemeClr>
                  </a:solidFill>
                </a:rPr>
                <a:t>TEXT  HERE</a:t>
              </a:r>
              <a:endParaRPr lang="zh-CN" altLang="en-US" b="1" dirty="0">
                <a:solidFill>
                  <a:schemeClr val="bg1">
                    <a:lumMod val="50000"/>
                  </a:schemeClr>
                </a:solidFill>
              </a:endParaRPr>
            </a:p>
          </p:txBody>
        </p:sp>
        <p:sp>
          <p:nvSpPr>
            <p:cNvPr id="26" name="TextBox 25"/>
            <p:cNvSpPr txBox="1"/>
            <p:nvPr/>
          </p:nvSpPr>
          <p:spPr>
            <a:xfrm>
              <a:off x="3615800" y="2768171"/>
              <a:ext cx="2160240" cy="693454"/>
            </a:xfrm>
            <a:prstGeom prst="rect">
              <a:avLst/>
            </a:prstGeom>
            <a:noFill/>
          </p:spPr>
          <p:txBody>
            <a:bodyPr wrap="square" rtlCol="0">
              <a:spAutoFit/>
            </a:bodyPr>
            <a:lstStyle/>
            <a:p>
              <a:pPr>
                <a:lnSpc>
                  <a:spcPct val="150000"/>
                </a:lnSpc>
                <a:buClr>
                  <a:srgbClr val="CC0099"/>
                </a:buClr>
              </a:pPr>
              <a:r>
                <a:rPr lang="en-US" altLang="zh-CN" sz="1400" dirty="0">
                  <a:solidFill>
                    <a:schemeClr val="bg1">
                      <a:lumMod val="50000"/>
                    </a:schemeClr>
                  </a:solidFill>
                </a:rPr>
                <a:t>You can click here to enter you text. You can click here to enter you text. You can click here to enter you text.</a:t>
              </a:r>
            </a:p>
          </p:txBody>
        </p:sp>
        <p:sp>
          <p:nvSpPr>
            <p:cNvPr id="27" name="矩形 26"/>
            <p:cNvSpPr/>
            <p:nvPr/>
          </p:nvSpPr>
          <p:spPr>
            <a:xfrm>
              <a:off x="3687808" y="2430093"/>
              <a:ext cx="1800200" cy="249036"/>
            </a:xfrm>
            <a:prstGeom prst="rect">
              <a:avLst/>
            </a:prstGeom>
            <a:noFill/>
          </p:spPr>
          <p:txBody>
            <a:bodyPr wrap="square">
              <a:spAutoFit/>
            </a:bodyPr>
            <a:lstStyle/>
            <a:p>
              <a:pPr algn="ctr"/>
              <a:r>
                <a:rPr lang="en-US" altLang="zh-CN" b="1" dirty="0">
                  <a:solidFill>
                    <a:schemeClr val="bg1">
                      <a:lumMod val="50000"/>
                    </a:schemeClr>
                  </a:solidFill>
                </a:rPr>
                <a:t>TEXT  HERE</a:t>
              </a:r>
              <a:endParaRPr lang="zh-CN" altLang="en-US" b="1" dirty="0">
                <a:solidFill>
                  <a:schemeClr val="bg1">
                    <a:lumMod val="50000"/>
                  </a:schemeClr>
                </a:solidFill>
              </a:endParaRPr>
            </a:p>
          </p:txBody>
        </p:sp>
        <p:sp>
          <p:nvSpPr>
            <p:cNvPr id="28" name="TextBox 27"/>
            <p:cNvSpPr txBox="1"/>
            <p:nvPr/>
          </p:nvSpPr>
          <p:spPr>
            <a:xfrm>
              <a:off x="6012160" y="2768171"/>
              <a:ext cx="2160240" cy="693454"/>
            </a:xfrm>
            <a:prstGeom prst="rect">
              <a:avLst/>
            </a:prstGeom>
            <a:noFill/>
          </p:spPr>
          <p:txBody>
            <a:bodyPr wrap="square" rtlCol="0">
              <a:spAutoFit/>
            </a:bodyPr>
            <a:lstStyle/>
            <a:p>
              <a:pPr>
                <a:lnSpc>
                  <a:spcPct val="150000"/>
                </a:lnSpc>
                <a:buClr>
                  <a:srgbClr val="CC0099"/>
                </a:buClr>
              </a:pPr>
              <a:r>
                <a:rPr lang="en-US" altLang="zh-CN" sz="1400" dirty="0">
                  <a:solidFill>
                    <a:schemeClr val="bg1">
                      <a:lumMod val="50000"/>
                    </a:schemeClr>
                  </a:solidFill>
                </a:rPr>
                <a:t>You can click here to enter you text. You can click here to enter you text. You can click here to enter you text.</a:t>
              </a:r>
            </a:p>
          </p:txBody>
        </p:sp>
        <p:sp>
          <p:nvSpPr>
            <p:cNvPr id="29" name="矩形 28"/>
            <p:cNvSpPr/>
            <p:nvPr/>
          </p:nvSpPr>
          <p:spPr>
            <a:xfrm>
              <a:off x="6084168" y="2430093"/>
              <a:ext cx="1800200" cy="249036"/>
            </a:xfrm>
            <a:prstGeom prst="rect">
              <a:avLst/>
            </a:prstGeom>
            <a:noFill/>
          </p:spPr>
          <p:txBody>
            <a:bodyPr wrap="square">
              <a:spAutoFit/>
            </a:bodyPr>
            <a:lstStyle/>
            <a:p>
              <a:pPr algn="ctr"/>
              <a:r>
                <a:rPr lang="en-US" altLang="zh-CN" b="1" dirty="0">
                  <a:solidFill>
                    <a:schemeClr val="bg1">
                      <a:lumMod val="50000"/>
                    </a:schemeClr>
                  </a:solidFill>
                </a:rPr>
                <a:t>TEXT  HERE</a:t>
              </a:r>
              <a:endParaRPr lang="zh-CN" altLang="en-US" b="1" dirty="0">
                <a:solidFill>
                  <a:schemeClr val="bg1">
                    <a:lumMod val="50000"/>
                  </a:schemeClr>
                </a:solidFill>
              </a:endParaRPr>
            </a:p>
          </p:txBody>
        </p:sp>
      </p:grpSp>
    </p:spTree>
    <p:extLst>
      <p:ext uri="{BB962C8B-B14F-4D97-AF65-F5344CB8AC3E}">
        <p14:creationId xmlns:p14="http://schemas.microsoft.com/office/powerpoint/2010/main" val="397238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76667" y="414244"/>
            <a:ext cx="6002266" cy="646331"/>
            <a:chOff x="3076667" y="414244"/>
            <a:chExt cx="6002266" cy="646331"/>
          </a:xfrm>
        </p:grpSpPr>
        <p:sp>
          <p:nvSpPr>
            <p:cNvPr id="70" name="文本框 3"/>
            <p:cNvSpPr txBox="1"/>
            <p:nvPr/>
          </p:nvSpPr>
          <p:spPr>
            <a:xfrm>
              <a:off x="4516203" y="414244"/>
              <a:ext cx="3172081" cy="646331"/>
            </a:xfrm>
            <a:prstGeom prst="rect">
              <a:avLst/>
            </a:prstGeom>
            <a:noFill/>
          </p:spPr>
          <p:txBody>
            <a:bodyPr wrap="square" rtlCol="0">
              <a:spAutoFit/>
            </a:bodyPr>
            <a:lstStyle/>
            <a:p>
              <a:r>
                <a:rPr lang="zh-CN" altLang="en-US" sz="3600" spc="300" dirty="0">
                  <a:solidFill>
                    <a:schemeClr val="tx2">
                      <a:lumMod val="50000"/>
                    </a:schemeClr>
                  </a:solidFill>
                  <a:latin typeface="微软雅黑" pitchFamily="34" charset="-122"/>
                  <a:ea typeface="微软雅黑" pitchFamily="34" charset="-122"/>
                </a:rPr>
                <a:t>点击添加标题</a:t>
              </a:r>
            </a:p>
          </p:txBody>
        </p:sp>
        <p:cxnSp>
          <p:nvCxnSpPr>
            <p:cNvPr id="71" name="直接连接符 70"/>
            <p:cNvCxnSpPr/>
            <p:nvPr/>
          </p:nvCxnSpPr>
          <p:spPr>
            <a:xfrm>
              <a:off x="3076667"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878695" y="763898"/>
              <a:ext cx="1200238" cy="0"/>
            </a:xfrm>
            <a:prstGeom prst="line">
              <a:avLst/>
            </a:prstGeom>
            <a:ln w="2222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76157" y="1619929"/>
            <a:ext cx="10994115" cy="4644363"/>
            <a:chOff x="2227742" y="3434360"/>
            <a:chExt cx="19876333" cy="8396576"/>
          </a:xfrm>
        </p:grpSpPr>
        <p:sp>
          <p:nvSpPr>
            <p:cNvPr id="6" name="TextBox 5"/>
            <p:cNvSpPr txBox="1"/>
            <p:nvPr/>
          </p:nvSpPr>
          <p:spPr>
            <a:xfrm>
              <a:off x="13988775" y="10848271"/>
              <a:ext cx="1919109" cy="556432"/>
            </a:xfrm>
            <a:prstGeom prst="rect">
              <a:avLst/>
            </a:prstGeom>
            <a:noFill/>
          </p:spPr>
          <p:txBody>
            <a:bodyPr wrap="none" rtlCol="0" anchor="ctr" anchorCtr="0">
              <a:spAutoFit/>
            </a:bodyPr>
            <a:lstStyle/>
            <a:p>
              <a:pPr algn="ctr"/>
              <a:r>
                <a:rPr lang="en-US" sz="1400" dirty="0">
                  <a:solidFill>
                    <a:schemeClr val="bg1">
                      <a:lumMod val="50000"/>
                    </a:schemeClr>
                  </a:solidFill>
                  <a:latin typeface="Poppins Medium" charset="0"/>
                  <a:ea typeface="Poppins Medium" charset="0"/>
                  <a:cs typeface="Poppins Medium" charset="0"/>
                </a:rPr>
                <a:t>Diego</a:t>
              </a:r>
              <a:r>
                <a:rPr lang="en-US" sz="1400" baseline="0" dirty="0">
                  <a:solidFill>
                    <a:schemeClr val="bg1">
                      <a:lumMod val="50000"/>
                    </a:schemeClr>
                  </a:solidFill>
                  <a:latin typeface="Poppins Medium" charset="0"/>
                  <a:ea typeface="Poppins Medium" charset="0"/>
                  <a:cs typeface="Poppins Medium" charset="0"/>
                </a:rPr>
                <a:t> Pina</a:t>
              </a:r>
              <a:endParaRPr lang="en-US" sz="1400" dirty="0">
                <a:solidFill>
                  <a:schemeClr val="bg1">
                    <a:lumMod val="50000"/>
                  </a:schemeClr>
                </a:solidFill>
                <a:latin typeface="Poppins Medium" charset="0"/>
                <a:ea typeface="Poppins Medium" charset="0"/>
                <a:cs typeface="Poppins Medium" charset="0"/>
              </a:endParaRPr>
            </a:p>
          </p:txBody>
        </p:sp>
        <p:sp>
          <p:nvSpPr>
            <p:cNvPr id="7" name="TextBox 6"/>
            <p:cNvSpPr txBox="1"/>
            <p:nvPr/>
          </p:nvSpPr>
          <p:spPr>
            <a:xfrm>
              <a:off x="14071371" y="11357970"/>
              <a:ext cx="1753919" cy="472966"/>
            </a:xfrm>
            <a:prstGeom prst="rect">
              <a:avLst/>
            </a:prstGeom>
            <a:noFill/>
          </p:spPr>
          <p:txBody>
            <a:bodyPr wrap="none" rtlCol="0" anchor="ctr" anchorCtr="0">
              <a:spAutoFit/>
            </a:bodyPr>
            <a:lstStyle/>
            <a:p>
              <a:pPr algn="ctr"/>
              <a:r>
                <a:rPr lang="en-US" sz="1100">
                  <a:solidFill>
                    <a:schemeClr val="tx1">
                      <a:lumMod val="40000"/>
                      <a:lumOff val="60000"/>
                    </a:schemeClr>
                  </a:solidFill>
                  <a:latin typeface="Poppins SemiBold" charset="0"/>
                  <a:ea typeface="Poppins SemiBold" charset="0"/>
                  <a:cs typeface="Poppins SemiBold" charset="0"/>
                </a:rPr>
                <a:t>FACEBOOK</a:t>
              </a:r>
              <a:endParaRPr lang="en-US" sz="1100" dirty="0">
                <a:solidFill>
                  <a:schemeClr val="tx1">
                    <a:lumMod val="40000"/>
                    <a:lumOff val="60000"/>
                  </a:schemeClr>
                </a:solidFill>
                <a:latin typeface="Poppins SemiBold" charset="0"/>
                <a:ea typeface="Poppins SemiBold" charset="0"/>
                <a:cs typeface="Poppins SemiBold" charset="0"/>
              </a:endParaRPr>
            </a:p>
          </p:txBody>
        </p:sp>
        <p:sp>
          <p:nvSpPr>
            <p:cNvPr id="8" name="Rectangle 9"/>
            <p:cNvSpPr/>
            <p:nvPr/>
          </p:nvSpPr>
          <p:spPr>
            <a:xfrm>
              <a:off x="17565257" y="7874184"/>
              <a:ext cx="4538818" cy="369796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endParaRPr>
            </a:p>
          </p:txBody>
        </p:sp>
        <p:sp>
          <p:nvSpPr>
            <p:cNvPr id="9" name="Subtitle 2"/>
            <p:cNvSpPr txBox="1">
              <a:spLocks/>
            </p:cNvSpPr>
            <p:nvPr/>
          </p:nvSpPr>
          <p:spPr>
            <a:xfrm>
              <a:off x="18043772" y="8074476"/>
              <a:ext cx="3581788" cy="317919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altLang="zh-CN" sz="1400" dirty="0">
                  <a:solidFill>
                    <a:schemeClr val="bg1"/>
                  </a:solidFill>
                  <a:latin typeface="Poppins Light" charset="0"/>
                  <a:ea typeface="Poppins Light" charset="0"/>
                  <a:cs typeface="Poppins Light" charset="0"/>
                </a:rPr>
                <a:t>“Frequently, your initial font choice is taken out typeface”</a:t>
              </a:r>
            </a:p>
          </p:txBody>
        </p:sp>
        <p:sp>
          <p:nvSpPr>
            <p:cNvPr id="10" name="TextBox 9"/>
            <p:cNvSpPr txBox="1"/>
            <p:nvPr/>
          </p:nvSpPr>
          <p:spPr>
            <a:xfrm>
              <a:off x="18749826" y="5431009"/>
              <a:ext cx="2272094" cy="556432"/>
            </a:xfrm>
            <a:prstGeom prst="rect">
              <a:avLst/>
            </a:prstGeom>
            <a:noFill/>
          </p:spPr>
          <p:txBody>
            <a:bodyPr wrap="none" rtlCol="0" anchor="ctr" anchorCtr="0">
              <a:spAutoFit/>
            </a:bodyPr>
            <a:lstStyle/>
            <a:p>
              <a:pPr algn="ctr"/>
              <a:r>
                <a:rPr lang="en-US" sz="1400" dirty="0">
                  <a:solidFill>
                    <a:schemeClr val="bg1">
                      <a:lumMod val="50000"/>
                    </a:schemeClr>
                  </a:solidFill>
                  <a:latin typeface="Poppins Medium" charset="0"/>
                  <a:ea typeface="Poppins Medium" charset="0"/>
                  <a:cs typeface="Poppins Medium" charset="0"/>
                </a:rPr>
                <a:t>Vero</a:t>
              </a:r>
              <a:r>
                <a:rPr lang="en-US" sz="1400" baseline="0" dirty="0">
                  <a:solidFill>
                    <a:schemeClr val="bg1">
                      <a:lumMod val="50000"/>
                    </a:schemeClr>
                  </a:solidFill>
                  <a:latin typeface="Poppins Medium" charset="0"/>
                  <a:ea typeface="Poppins Medium" charset="0"/>
                  <a:cs typeface="Poppins Medium" charset="0"/>
                </a:rPr>
                <a:t> Wellford</a:t>
              </a:r>
              <a:endParaRPr lang="en-US" sz="1400" dirty="0">
                <a:solidFill>
                  <a:schemeClr val="bg1">
                    <a:lumMod val="50000"/>
                  </a:schemeClr>
                </a:solidFill>
                <a:latin typeface="Poppins Medium" charset="0"/>
                <a:ea typeface="Poppins Medium" charset="0"/>
                <a:cs typeface="Poppins Medium" charset="0"/>
              </a:endParaRPr>
            </a:p>
          </p:txBody>
        </p:sp>
        <p:sp>
          <p:nvSpPr>
            <p:cNvPr id="11" name="TextBox 10"/>
            <p:cNvSpPr txBox="1"/>
            <p:nvPr/>
          </p:nvSpPr>
          <p:spPr>
            <a:xfrm>
              <a:off x="19150917" y="5940710"/>
              <a:ext cx="1469906" cy="472966"/>
            </a:xfrm>
            <a:prstGeom prst="rect">
              <a:avLst/>
            </a:prstGeom>
            <a:noFill/>
          </p:spPr>
          <p:txBody>
            <a:bodyPr wrap="none" rtlCol="0" anchor="ctr" anchorCtr="0">
              <a:spAutoFit/>
            </a:bodyPr>
            <a:lstStyle/>
            <a:p>
              <a:pPr algn="ctr"/>
              <a:r>
                <a:rPr lang="en-US" sz="1100" dirty="0">
                  <a:solidFill>
                    <a:schemeClr val="tx1">
                      <a:lumMod val="40000"/>
                      <a:lumOff val="60000"/>
                    </a:schemeClr>
                  </a:solidFill>
                  <a:latin typeface="Poppins SemiBold" charset="0"/>
                  <a:ea typeface="Poppins SemiBold" charset="0"/>
                  <a:cs typeface="Poppins SemiBold" charset="0"/>
                </a:rPr>
                <a:t>TWITTER</a:t>
              </a:r>
            </a:p>
          </p:txBody>
        </p:sp>
        <p:sp>
          <p:nvSpPr>
            <p:cNvPr id="12" name="Shape 2896"/>
            <p:cNvSpPr/>
            <p:nvPr/>
          </p:nvSpPr>
          <p:spPr>
            <a:xfrm>
              <a:off x="14665189" y="7554650"/>
              <a:ext cx="486446" cy="972891"/>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p>
          </p:txBody>
        </p:sp>
        <p:sp>
          <p:nvSpPr>
            <p:cNvPr id="13" name="Rectangle 117"/>
            <p:cNvSpPr/>
            <p:nvPr/>
          </p:nvSpPr>
          <p:spPr>
            <a:xfrm>
              <a:off x="12743342" y="3434360"/>
              <a:ext cx="4538818" cy="369796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4" name="Subtitle 2"/>
            <p:cNvSpPr txBox="1">
              <a:spLocks/>
            </p:cNvSpPr>
            <p:nvPr/>
          </p:nvSpPr>
          <p:spPr>
            <a:xfrm>
              <a:off x="13221857" y="3634651"/>
              <a:ext cx="3581788" cy="317919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altLang="zh-CN" sz="1400" dirty="0">
                  <a:solidFill>
                    <a:schemeClr val="bg1"/>
                  </a:solidFill>
                  <a:latin typeface="Poppins Light" charset="0"/>
                  <a:ea typeface="Poppins Light" charset="0"/>
                  <a:cs typeface="Poppins Light" charset="0"/>
                </a:rPr>
                <a:t>“Frequently, your initial font choice is taken out typeface”</a:t>
              </a:r>
            </a:p>
          </p:txBody>
        </p:sp>
        <p:sp>
          <p:nvSpPr>
            <p:cNvPr id="15" name="Shape 2895"/>
            <p:cNvSpPr/>
            <p:nvPr/>
          </p:nvSpPr>
          <p:spPr>
            <a:xfrm>
              <a:off x="19638356" y="6545851"/>
              <a:ext cx="495030" cy="990058"/>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p>
          </p:txBody>
        </p:sp>
        <p:sp>
          <p:nvSpPr>
            <p:cNvPr id="16" name="TextBox 15"/>
            <p:cNvSpPr txBox="1"/>
            <p:nvPr/>
          </p:nvSpPr>
          <p:spPr>
            <a:xfrm>
              <a:off x="3473175" y="10848269"/>
              <a:ext cx="1919109" cy="556432"/>
            </a:xfrm>
            <a:prstGeom prst="rect">
              <a:avLst/>
            </a:prstGeom>
            <a:noFill/>
          </p:spPr>
          <p:txBody>
            <a:bodyPr wrap="none" rtlCol="0" anchor="ctr" anchorCtr="0">
              <a:spAutoFit/>
            </a:bodyPr>
            <a:lstStyle/>
            <a:p>
              <a:pPr algn="ctr"/>
              <a:r>
                <a:rPr lang="en-US" sz="1400" dirty="0">
                  <a:solidFill>
                    <a:schemeClr val="bg1">
                      <a:lumMod val="50000"/>
                    </a:schemeClr>
                  </a:solidFill>
                  <a:latin typeface="Poppins Medium" charset="0"/>
                  <a:ea typeface="Poppins Medium" charset="0"/>
                  <a:cs typeface="Poppins Medium" charset="0"/>
                </a:rPr>
                <a:t>Diego</a:t>
              </a:r>
              <a:r>
                <a:rPr lang="en-US" sz="1400" baseline="0" dirty="0">
                  <a:solidFill>
                    <a:schemeClr val="bg1">
                      <a:lumMod val="50000"/>
                    </a:schemeClr>
                  </a:solidFill>
                  <a:latin typeface="Poppins Medium" charset="0"/>
                  <a:ea typeface="Poppins Medium" charset="0"/>
                  <a:cs typeface="Poppins Medium" charset="0"/>
                </a:rPr>
                <a:t> Pina</a:t>
              </a:r>
              <a:endParaRPr lang="en-US" sz="1400" dirty="0">
                <a:solidFill>
                  <a:schemeClr val="bg1">
                    <a:lumMod val="50000"/>
                  </a:schemeClr>
                </a:solidFill>
                <a:latin typeface="Poppins Medium" charset="0"/>
                <a:ea typeface="Poppins Medium" charset="0"/>
                <a:cs typeface="Poppins Medium" charset="0"/>
              </a:endParaRPr>
            </a:p>
          </p:txBody>
        </p:sp>
        <p:sp>
          <p:nvSpPr>
            <p:cNvPr id="17" name="TextBox 16"/>
            <p:cNvSpPr txBox="1"/>
            <p:nvPr/>
          </p:nvSpPr>
          <p:spPr>
            <a:xfrm>
              <a:off x="3555771" y="11357969"/>
              <a:ext cx="1753919" cy="472966"/>
            </a:xfrm>
            <a:prstGeom prst="rect">
              <a:avLst/>
            </a:prstGeom>
            <a:noFill/>
          </p:spPr>
          <p:txBody>
            <a:bodyPr wrap="none" rtlCol="0" anchor="ctr" anchorCtr="0">
              <a:spAutoFit/>
            </a:bodyPr>
            <a:lstStyle/>
            <a:p>
              <a:pPr algn="ctr"/>
              <a:r>
                <a:rPr lang="en-US" sz="1100">
                  <a:solidFill>
                    <a:schemeClr val="tx1">
                      <a:lumMod val="40000"/>
                      <a:lumOff val="60000"/>
                    </a:schemeClr>
                  </a:solidFill>
                  <a:latin typeface="Poppins SemiBold" charset="0"/>
                  <a:ea typeface="Poppins SemiBold" charset="0"/>
                  <a:cs typeface="Poppins SemiBold" charset="0"/>
                </a:rPr>
                <a:t>FACEBOOK</a:t>
              </a:r>
              <a:endParaRPr lang="en-US" sz="1100" dirty="0">
                <a:solidFill>
                  <a:schemeClr val="tx1">
                    <a:lumMod val="40000"/>
                    <a:lumOff val="60000"/>
                  </a:schemeClr>
                </a:solidFill>
                <a:latin typeface="Poppins SemiBold" charset="0"/>
                <a:ea typeface="Poppins SemiBold" charset="0"/>
                <a:cs typeface="Poppins SemiBold" charset="0"/>
              </a:endParaRPr>
            </a:p>
          </p:txBody>
        </p:sp>
        <p:sp>
          <p:nvSpPr>
            <p:cNvPr id="18" name="Rectangle 136"/>
            <p:cNvSpPr/>
            <p:nvPr/>
          </p:nvSpPr>
          <p:spPr>
            <a:xfrm>
              <a:off x="7049657" y="7874184"/>
              <a:ext cx="4538818" cy="369796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 name="Subtitle 2"/>
            <p:cNvSpPr txBox="1">
              <a:spLocks/>
            </p:cNvSpPr>
            <p:nvPr/>
          </p:nvSpPr>
          <p:spPr>
            <a:xfrm>
              <a:off x="7528172" y="8074474"/>
              <a:ext cx="3581788" cy="317919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altLang="zh-CN" sz="1800" dirty="0">
                  <a:solidFill>
                    <a:schemeClr val="bg1"/>
                  </a:solidFill>
                  <a:latin typeface="Poppins Light" charset="0"/>
                  <a:ea typeface="Poppins Light" charset="0"/>
                  <a:cs typeface="Poppins Light" charset="0"/>
                </a:rPr>
                <a:t>“Frequently, your initial font choice is taken”</a:t>
              </a:r>
            </a:p>
          </p:txBody>
        </p:sp>
        <p:sp>
          <p:nvSpPr>
            <p:cNvPr id="20" name="TextBox 19"/>
            <p:cNvSpPr txBox="1"/>
            <p:nvPr/>
          </p:nvSpPr>
          <p:spPr>
            <a:xfrm>
              <a:off x="8234226" y="5431009"/>
              <a:ext cx="2272094" cy="556432"/>
            </a:xfrm>
            <a:prstGeom prst="rect">
              <a:avLst/>
            </a:prstGeom>
            <a:noFill/>
          </p:spPr>
          <p:txBody>
            <a:bodyPr wrap="none" rtlCol="0" anchor="ctr" anchorCtr="0">
              <a:spAutoFit/>
            </a:bodyPr>
            <a:lstStyle/>
            <a:p>
              <a:pPr algn="ctr"/>
              <a:r>
                <a:rPr lang="en-US" sz="1400" dirty="0">
                  <a:solidFill>
                    <a:schemeClr val="bg1">
                      <a:lumMod val="50000"/>
                    </a:schemeClr>
                  </a:solidFill>
                  <a:latin typeface="Poppins Medium" charset="0"/>
                  <a:ea typeface="Poppins Medium" charset="0"/>
                  <a:cs typeface="Poppins Medium" charset="0"/>
                </a:rPr>
                <a:t>Vero</a:t>
              </a:r>
              <a:r>
                <a:rPr lang="en-US" sz="1400" baseline="0" dirty="0">
                  <a:solidFill>
                    <a:schemeClr val="bg1">
                      <a:lumMod val="50000"/>
                    </a:schemeClr>
                  </a:solidFill>
                  <a:latin typeface="Poppins Medium" charset="0"/>
                  <a:ea typeface="Poppins Medium" charset="0"/>
                  <a:cs typeface="Poppins Medium" charset="0"/>
                </a:rPr>
                <a:t> Wellford</a:t>
              </a:r>
              <a:endParaRPr lang="en-US" sz="1400" dirty="0">
                <a:solidFill>
                  <a:schemeClr val="bg1">
                    <a:lumMod val="50000"/>
                  </a:schemeClr>
                </a:solidFill>
                <a:latin typeface="Poppins Medium" charset="0"/>
                <a:ea typeface="Poppins Medium" charset="0"/>
                <a:cs typeface="Poppins Medium" charset="0"/>
              </a:endParaRPr>
            </a:p>
          </p:txBody>
        </p:sp>
        <p:sp>
          <p:nvSpPr>
            <p:cNvPr id="21" name="TextBox 20"/>
            <p:cNvSpPr txBox="1"/>
            <p:nvPr/>
          </p:nvSpPr>
          <p:spPr>
            <a:xfrm>
              <a:off x="8635317" y="5940710"/>
              <a:ext cx="1469906" cy="472966"/>
            </a:xfrm>
            <a:prstGeom prst="rect">
              <a:avLst/>
            </a:prstGeom>
            <a:noFill/>
          </p:spPr>
          <p:txBody>
            <a:bodyPr wrap="none" rtlCol="0" anchor="ctr" anchorCtr="0">
              <a:spAutoFit/>
            </a:bodyPr>
            <a:lstStyle/>
            <a:p>
              <a:pPr algn="ctr"/>
              <a:r>
                <a:rPr lang="en-US" sz="1100" dirty="0">
                  <a:solidFill>
                    <a:schemeClr val="tx1">
                      <a:lumMod val="40000"/>
                      <a:lumOff val="60000"/>
                    </a:schemeClr>
                  </a:solidFill>
                  <a:latin typeface="Poppins SemiBold" charset="0"/>
                  <a:ea typeface="Poppins SemiBold" charset="0"/>
                  <a:cs typeface="Poppins SemiBold" charset="0"/>
                </a:rPr>
                <a:t>TWITTER</a:t>
              </a:r>
            </a:p>
          </p:txBody>
        </p:sp>
        <p:sp>
          <p:nvSpPr>
            <p:cNvPr id="22" name="Shape 2896"/>
            <p:cNvSpPr/>
            <p:nvPr/>
          </p:nvSpPr>
          <p:spPr>
            <a:xfrm>
              <a:off x="4149589" y="7554650"/>
              <a:ext cx="486446" cy="972891"/>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p>
          </p:txBody>
        </p:sp>
        <p:sp>
          <p:nvSpPr>
            <p:cNvPr id="23" name="Rectangle 142"/>
            <p:cNvSpPr/>
            <p:nvPr/>
          </p:nvSpPr>
          <p:spPr>
            <a:xfrm>
              <a:off x="2227742" y="3434360"/>
              <a:ext cx="4538818" cy="369796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24" name="Subtitle 2"/>
            <p:cNvSpPr txBox="1">
              <a:spLocks/>
            </p:cNvSpPr>
            <p:nvPr/>
          </p:nvSpPr>
          <p:spPr>
            <a:xfrm>
              <a:off x="2706257" y="3634651"/>
              <a:ext cx="3581788" cy="317919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altLang="zh-CN" sz="1400" dirty="0">
                  <a:solidFill>
                    <a:schemeClr val="bg1"/>
                  </a:solidFill>
                  <a:latin typeface="Poppins Light" charset="0"/>
                  <a:ea typeface="Poppins Light" charset="0"/>
                  <a:cs typeface="Poppins Light" charset="0"/>
                </a:rPr>
                <a:t>“Frequently, your initial font choice is taken out typeface”</a:t>
              </a:r>
            </a:p>
          </p:txBody>
        </p:sp>
        <p:sp>
          <p:nvSpPr>
            <p:cNvPr id="25" name="Shape 2895"/>
            <p:cNvSpPr/>
            <p:nvPr/>
          </p:nvSpPr>
          <p:spPr>
            <a:xfrm>
              <a:off x="9122756" y="6545851"/>
              <a:ext cx="495030" cy="990058"/>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p>
          </p:txBody>
        </p:sp>
        <p:pic>
          <p:nvPicPr>
            <p:cNvPr id="26" name="图片占位符 7"/>
            <p:cNvPicPr>
              <a:picLocks noChangeAspect="1"/>
            </p:cNvPicPr>
            <p:nvPr/>
          </p:nvPicPr>
          <p:blipFill>
            <a:blip r:embed="rId3" cstate="email">
              <a:extLst>
                <a:ext uri="{28A0092B-C50C-407E-A947-70E740481C1C}">
                  <a14:useLocalDpi xmlns:a14="http://schemas.microsoft.com/office/drawing/2010/main" val="0"/>
                </a:ext>
              </a:extLst>
            </a:blip>
            <a:srcRect t="198" b="198"/>
            <a:stretch>
              <a:fillRect/>
            </a:stretch>
          </p:blipFill>
          <p:spPr>
            <a:xfrm>
              <a:off x="3567016" y="8869031"/>
              <a:ext cx="1651592" cy="1650540"/>
            </a:xfrm>
            <a:prstGeom prst="ellipse">
              <a:avLst/>
            </a:prstGeom>
          </p:spPr>
        </p:pic>
        <p:pic>
          <p:nvPicPr>
            <p:cNvPr id="27" name="图片占位符 5"/>
            <p:cNvPicPr>
              <a:picLocks noChangeAspect="1"/>
            </p:cNvPicPr>
            <p:nvPr/>
          </p:nvPicPr>
          <p:blipFill>
            <a:blip r:embed="rId4" cstate="email">
              <a:extLst>
                <a:ext uri="{28A0092B-C50C-407E-A947-70E740481C1C}">
                  <a14:useLocalDpi xmlns:a14="http://schemas.microsoft.com/office/drawing/2010/main" val="0"/>
                </a:ext>
              </a:extLst>
            </a:blip>
            <a:srcRect l="84" r="84"/>
            <a:stretch>
              <a:fillRect/>
            </a:stretch>
          </p:blipFill>
          <p:spPr>
            <a:xfrm>
              <a:off x="8504555" y="3451770"/>
              <a:ext cx="1651592" cy="1650540"/>
            </a:xfrm>
            <a:prstGeom prst="ellipse">
              <a:avLst/>
            </a:prstGeom>
          </p:spPr>
        </p:pic>
        <p:pic>
          <p:nvPicPr>
            <p:cNvPr id="28" name="图片占位符 8"/>
            <p:cNvPicPr>
              <a:picLocks noChangeAspect="1"/>
            </p:cNvPicPr>
            <p:nvPr/>
          </p:nvPicPr>
          <p:blipFill>
            <a:blip r:embed="rId5" cstate="email">
              <a:extLst>
                <a:ext uri="{28A0092B-C50C-407E-A947-70E740481C1C}">
                  <a14:useLocalDpi xmlns:a14="http://schemas.microsoft.com/office/drawing/2010/main" val="0"/>
                </a:ext>
              </a:extLst>
            </a:blip>
            <a:srcRect l="772" r="772"/>
            <a:stretch>
              <a:fillRect/>
            </a:stretch>
          </p:blipFill>
          <p:spPr>
            <a:xfrm>
              <a:off x="14082616" y="8869031"/>
              <a:ext cx="1651592" cy="1650540"/>
            </a:xfrm>
            <a:prstGeom prst="ellipse">
              <a:avLst/>
            </a:prstGeom>
          </p:spPr>
        </p:pic>
        <p:pic>
          <p:nvPicPr>
            <p:cNvPr id="29" name="图片占位符 6"/>
            <p:cNvPicPr>
              <a:picLocks noChangeAspect="1"/>
            </p:cNvPicPr>
            <p:nvPr/>
          </p:nvPicPr>
          <p:blipFill>
            <a:blip r:embed="rId6" cstate="email">
              <a:extLst>
                <a:ext uri="{28A0092B-C50C-407E-A947-70E740481C1C}">
                  <a14:useLocalDpi xmlns:a14="http://schemas.microsoft.com/office/drawing/2010/main" val="0"/>
                </a:ext>
              </a:extLst>
            </a:blip>
            <a:srcRect t="246" b="246"/>
            <a:stretch>
              <a:fillRect/>
            </a:stretch>
          </p:blipFill>
          <p:spPr>
            <a:xfrm>
              <a:off x="19020155" y="3451770"/>
              <a:ext cx="1651592" cy="1650540"/>
            </a:xfrm>
            <a:prstGeom prst="ellipse">
              <a:avLst/>
            </a:prstGeom>
          </p:spPr>
        </p:pic>
      </p:grpSp>
    </p:spTree>
    <p:extLst>
      <p:ext uri="{BB962C8B-B14F-4D97-AF65-F5344CB8AC3E}">
        <p14:creationId xmlns:p14="http://schemas.microsoft.com/office/powerpoint/2010/main" val="397238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88" y="4913086"/>
            <a:ext cx="12208101" cy="194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2"/>
          <p:cNvSpPr>
            <a:spLocks noChangeArrowheads="1"/>
          </p:cNvSpPr>
          <p:nvPr/>
        </p:nvSpPr>
        <p:spPr bwMode="auto">
          <a:xfrm>
            <a:off x="924164" y="1643758"/>
            <a:ext cx="10418026"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6600" b="1" dirty="0">
                <a:solidFill>
                  <a:schemeClr val="bg1"/>
                </a:solidFill>
                <a:latin typeface="微软雅黑" pitchFamily="34" charset="-122"/>
                <a:ea typeface="微软雅黑" pitchFamily="34" charset="-122"/>
              </a:rPr>
              <a:t>加入你的标题</a:t>
            </a:r>
            <a:endParaRPr lang="zh-CN" altLang="zh-CN" sz="6600" b="1" dirty="0">
              <a:solidFill>
                <a:schemeClr val="bg1"/>
              </a:solidFill>
              <a:latin typeface="微软雅黑" pitchFamily="34" charset="-122"/>
              <a:ea typeface="微软雅黑" pitchFamily="34" charset="-122"/>
            </a:endParaRPr>
          </a:p>
        </p:txBody>
      </p:sp>
      <p:sp>
        <p:nvSpPr>
          <p:cNvPr id="13" name="文本框 22"/>
          <p:cNvSpPr>
            <a:spLocks noChangeArrowheads="1"/>
          </p:cNvSpPr>
          <p:nvPr/>
        </p:nvSpPr>
        <p:spPr bwMode="auto">
          <a:xfrm>
            <a:off x="3272534" y="2934709"/>
            <a:ext cx="5797352"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3200" b="1" dirty="0">
                <a:solidFill>
                  <a:schemeClr val="bg1"/>
                </a:solidFill>
                <a:latin typeface="微软雅黑" pitchFamily="34" charset="-122"/>
                <a:ea typeface="微软雅黑" pitchFamily="34" charset="-122"/>
              </a:rPr>
              <a:t>加入你的文字描述和文案描</a:t>
            </a:r>
            <a:endParaRPr lang="zh-CN" altLang="zh-CN" sz="3200" b="1" dirty="0">
              <a:solidFill>
                <a:schemeClr val="bg1"/>
              </a:solidFill>
              <a:latin typeface="微软雅黑" pitchFamily="34" charset="-122"/>
              <a:ea typeface="微软雅黑" pitchFamily="34" charset="-122"/>
            </a:endParaRPr>
          </a:p>
        </p:txBody>
      </p:sp>
      <p:grpSp>
        <p:nvGrpSpPr>
          <p:cNvPr id="15" name="组合 14"/>
          <p:cNvGrpSpPr/>
          <p:nvPr/>
        </p:nvGrpSpPr>
        <p:grpSpPr>
          <a:xfrm>
            <a:off x="5257192" y="4392630"/>
            <a:ext cx="2080642" cy="1616283"/>
            <a:chOff x="2215144" y="982844"/>
            <a:chExt cx="1331179" cy="842780"/>
          </a:xfrm>
        </p:grpSpPr>
        <p:sp>
          <p:nvSpPr>
            <p:cNvPr id="16" name="平行四边形 15"/>
            <p:cNvSpPr/>
            <p:nvPr/>
          </p:nvSpPr>
          <p:spPr>
            <a:xfrm>
              <a:off x="2215144" y="982844"/>
              <a:ext cx="1120898" cy="842780"/>
            </a:xfrm>
            <a:prstGeom prst="parallelogram">
              <a:avLst>
                <a:gd name="adj" fmla="val 0"/>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7" name="文本框 9"/>
            <p:cNvSpPr txBox="1"/>
            <p:nvPr/>
          </p:nvSpPr>
          <p:spPr>
            <a:xfrm>
              <a:off x="2479524" y="1176682"/>
              <a:ext cx="1066799" cy="433308"/>
            </a:xfrm>
            <a:prstGeom prst="rect">
              <a:avLst/>
            </a:prstGeom>
            <a:noFill/>
            <a:ln>
              <a:noFill/>
            </a:ln>
          </p:spPr>
          <p:txBody>
            <a:bodyPr wrap="square" rtlCol="0">
              <a:spAutoFit/>
            </a:bodyPr>
            <a:lstStyle/>
            <a:p>
              <a:r>
                <a:rPr lang="en-US" altLang="zh-CN" sz="4800" dirty="0">
                  <a:solidFill>
                    <a:schemeClr val="bg1"/>
                  </a:solidFill>
                  <a:latin typeface="Impact" panose="020B0806030902050204" pitchFamily="34" charset="0"/>
                </a:rPr>
                <a:t> 02</a:t>
              </a:r>
              <a:endParaRPr lang="zh-CN" altLang="en-US" sz="4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68601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750"/>
                                        <p:tgtEl>
                                          <p:spTgt spid="10"/>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1+#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1+#ppt_w/2"/>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bldLvl="0" autoUpdateAnimBg="0"/>
      <p:bldP spid="13"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2909</TotalTime>
  <Words>2193</Words>
  <Application>Microsoft Office PowerPoint</Application>
  <PresentationFormat>自定义</PresentationFormat>
  <Paragraphs>376</Paragraphs>
  <Slides>28</Slides>
  <Notes>27</Notes>
  <HiddenSlides>0</HiddenSlides>
  <MMClips>0</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28</vt:i4>
      </vt:variant>
    </vt:vector>
  </HeadingPairs>
  <TitlesOfParts>
    <vt:vector size="66" baseType="lpstr">
      <vt:lpstr>Abel</vt:lpstr>
      <vt:lpstr>Adobe Gothic Std B</vt:lpstr>
      <vt:lpstr>FontAwesome</vt:lpstr>
      <vt:lpstr>Gill Sans</vt:lpstr>
      <vt:lpstr>Lato</vt:lpstr>
      <vt:lpstr>Lato Bold</vt:lpstr>
      <vt:lpstr>LiHei Pro</vt:lpstr>
      <vt:lpstr>Open Sans</vt:lpstr>
      <vt:lpstr>Open Sans Extrabold</vt:lpstr>
      <vt:lpstr>Open Sans Semibold</vt:lpstr>
      <vt:lpstr>Signika</vt:lpstr>
      <vt:lpstr>Simple-Line-Icons</vt:lpstr>
      <vt:lpstr>等线</vt:lpstr>
      <vt:lpstr>等线 Light</vt:lpstr>
      <vt:lpstr>冬青黑体简体中文 W3</vt:lpstr>
      <vt:lpstr>迷你简汉真广标</vt:lpstr>
      <vt:lpstr>宋体</vt:lpstr>
      <vt:lpstr>微软雅黑</vt:lpstr>
      <vt:lpstr>Agency FB</vt:lpstr>
      <vt:lpstr>Arial</vt:lpstr>
      <vt:lpstr>Calibri</vt:lpstr>
      <vt:lpstr>Impact</vt:lpstr>
      <vt:lpstr>ITC Avant Garde Std Bk</vt:lpstr>
      <vt:lpstr>Poppins Light</vt:lpstr>
      <vt:lpstr>Poppins Medium</vt:lpstr>
      <vt:lpstr>Poppins SemiBold</vt:lpstr>
      <vt:lpstr>Times New Roman</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user</dc:creator>
  <cp:lastModifiedBy>YANGS</cp:lastModifiedBy>
  <cp:revision>1803</cp:revision>
  <dcterms:created xsi:type="dcterms:W3CDTF">2015-12-01T09:06:39Z</dcterms:created>
  <dcterms:modified xsi:type="dcterms:W3CDTF">2017-10-12T13:45:45Z</dcterms:modified>
</cp:coreProperties>
</file>