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49" r:id="rId2"/>
    <p:sldMasterId id="2147483699" r:id="rId3"/>
  </p:sldMasterIdLst>
  <p:notesMasterIdLst>
    <p:notesMasterId r:id="rId30"/>
  </p:notesMasterIdLst>
  <p:sldIdLst>
    <p:sldId id="298" r:id="rId4"/>
    <p:sldId id="299" r:id="rId5"/>
    <p:sldId id="262" r:id="rId6"/>
    <p:sldId id="291" r:id="rId7"/>
    <p:sldId id="292" r:id="rId8"/>
    <p:sldId id="275" r:id="rId9"/>
    <p:sldId id="293" r:id="rId10"/>
    <p:sldId id="276" r:id="rId11"/>
    <p:sldId id="279" r:id="rId12"/>
    <p:sldId id="294" r:id="rId13"/>
    <p:sldId id="296" r:id="rId14"/>
    <p:sldId id="295" r:id="rId15"/>
    <p:sldId id="300" r:id="rId16"/>
    <p:sldId id="313" r:id="rId17"/>
    <p:sldId id="310" r:id="rId18"/>
    <p:sldId id="311" r:id="rId19"/>
    <p:sldId id="312" r:id="rId20"/>
    <p:sldId id="301" r:id="rId21"/>
    <p:sldId id="302" r:id="rId22"/>
    <p:sldId id="303" r:id="rId23"/>
    <p:sldId id="304" r:id="rId24"/>
    <p:sldId id="305" r:id="rId25"/>
    <p:sldId id="306" r:id="rId26"/>
    <p:sldId id="307" r:id="rId27"/>
    <p:sldId id="309" r:id="rId28"/>
    <p:sldId id="314" r:id="rId29"/>
  </p:sldIdLst>
  <p:sldSz cx="9144000" cy="5141913"/>
  <p:notesSz cx="6858000" cy="9144000"/>
  <p:defaultTextStyle>
    <a:defPPr>
      <a:defRPr lang="zh-CN"/>
    </a:defPPr>
    <a:lvl1pPr algn="l" rtl="0" fontAlgn="base">
      <a:spcBef>
        <a:spcPct val="0"/>
      </a:spcBef>
      <a:spcAft>
        <a:spcPct val="0"/>
      </a:spcAft>
      <a:buFont typeface="Arial" charset="0"/>
      <a:defRPr kern="1200">
        <a:solidFill>
          <a:schemeClr val="tx1"/>
        </a:solidFill>
        <a:latin typeface="Arial" charset="0"/>
        <a:ea typeface="宋体"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186">
          <p15:clr>
            <a:srgbClr val="A4A3A4"/>
          </p15:clr>
        </p15:guide>
        <p15:guide id="2" pos="2880">
          <p15:clr>
            <a:srgbClr val="A4A3A4"/>
          </p15:clr>
        </p15:guide>
        <p15:guide id="3" pos="960">
          <p15:clr>
            <a:srgbClr val="A4A3A4"/>
          </p15:clr>
        </p15:guide>
        <p15:guide id="4" pos="3840">
          <p15:clr>
            <a:srgbClr val="A4A3A4"/>
          </p15:clr>
        </p15:guide>
        <p15:guide id="5" pos="479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48C0"/>
    <a:srgbClr val="725F42"/>
    <a:srgbClr val="957B55"/>
    <a:srgbClr val="FFFFFF"/>
    <a:srgbClr val="8871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4" autoAdjust="0"/>
    <p:restoredTop sz="94630" autoAdjust="0"/>
  </p:normalViewPr>
  <p:slideViewPr>
    <p:cSldViewPr>
      <p:cViewPr varScale="1">
        <p:scale>
          <a:sx n="92" d="100"/>
          <a:sy n="92" d="100"/>
        </p:scale>
        <p:origin x="750" y="90"/>
      </p:cViewPr>
      <p:guideLst>
        <p:guide orient="horz" pos="2186"/>
        <p:guide pos="2880"/>
        <p:guide pos="960"/>
        <p:guide pos="3840"/>
        <p:guide pos="4795"/>
      </p:guideLst>
    </p:cSldViewPr>
  </p:slideViewPr>
  <p:outlineViewPr>
    <p:cViewPr>
      <p:scale>
        <a:sx n="33" d="100"/>
        <a:sy n="33" d="100"/>
      </p:scale>
      <p:origin x="0" y="-4164"/>
    </p:cViewPr>
  </p:outlineViewPr>
  <p:notesTextViewPr>
    <p:cViewPr>
      <p:scale>
        <a:sx n="1" d="1"/>
        <a:sy n="1" d="1"/>
      </p:scale>
      <p:origin x="0" y="0"/>
    </p:cViewPr>
  </p:notesTextViewPr>
  <p:sorterViewPr>
    <p:cViewPr varScale="1">
      <p:scale>
        <a:sx n="1" d="1"/>
        <a:sy n="1" d="1"/>
      </p:scale>
      <p:origin x="0" y="0"/>
    </p:cViewPr>
  </p:sorterViewPr>
  <p:gridSpacing cx="76198" cy="7619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 Id="rId35" Type="http://schemas.microsoft.com/office/2015/10/relationships/revisionInfo" Target="revisionInfo.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C4637C0-1F94-4FE6-A671-110DD2A13813}" type="datetimeFigureOut">
              <a:rPr lang="zh-CN" altLang="en-US" smtClean="0"/>
              <a:t>2017/10/12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57DB20-2E87-4E5B-9441-63DB909E25DD}" type="slidenum">
              <a:rPr lang="zh-CN" altLang="en-US" smtClean="0"/>
              <a:t>‹#›</a:t>
            </a:fld>
            <a:endParaRPr lang="zh-CN" altLang="en-US"/>
          </a:p>
        </p:txBody>
      </p:sp>
    </p:spTree>
    <p:extLst>
      <p:ext uri="{BB962C8B-B14F-4D97-AF65-F5344CB8AC3E}">
        <p14:creationId xmlns:p14="http://schemas.microsoft.com/office/powerpoint/2010/main" val="35685364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3</a:t>
            </a:fld>
            <a:endParaRPr lang="zh-CN" altLang="en-US"/>
          </a:p>
        </p:txBody>
      </p:sp>
    </p:spTree>
    <p:extLst>
      <p:ext uri="{BB962C8B-B14F-4D97-AF65-F5344CB8AC3E}">
        <p14:creationId xmlns:p14="http://schemas.microsoft.com/office/powerpoint/2010/main" val="29675981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12</a:t>
            </a:fld>
            <a:endParaRPr lang="zh-CN" altLang="en-US"/>
          </a:p>
        </p:txBody>
      </p:sp>
    </p:spTree>
    <p:extLst>
      <p:ext uri="{BB962C8B-B14F-4D97-AF65-F5344CB8AC3E}">
        <p14:creationId xmlns:p14="http://schemas.microsoft.com/office/powerpoint/2010/main" val="29767724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357DB20-2E87-4E5B-9441-63DB909E25DD}" type="slidenum">
              <a:rPr lang="zh-CN" altLang="en-US" smtClean="0"/>
              <a:t>13</a:t>
            </a:fld>
            <a:endParaRPr lang="zh-CN" altLang="en-US"/>
          </a:p>
        </p:txBody>
      </p:sp>
    </p:spTree>
    <p:extLst>
      <p:ext uri="{BB962C8B-B14F-4D97-AF65-F5344CB8AC3E}">
        <p14:creationId xmlns:p14="http://schemas.microsoft.com/office/powerpoint/2010/main" val="39135823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4</a:t>
            </a:fld>
            <a:endParaRPr lang="zh-CN" altLang="en-US"/>
          </a:p>
        </p:txBody>
      </p:sp>
    </p:spTree>
    <p:extLst>
      <p:ext uri="{BB962C8B-B14F-4D97-AF65-F5344CB8AC3E}">
        <p14:creationId xmlns:p14="http://schemas.microsoft.com/office/powerpoint/2010/main" val="27124156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5</a:t>
            </a:fld>
            <a:endParaRPr lang="zh-CN" altLang="en-US"/>
          </a:p>
        </p:txBody>
      </p:sp>
    </p:spTree>
    <p:extLst>
      <p:ext uri="{BB962C8B-B14F-4D97-AF65-F5344CB8AC3E}">
        <p14:creationId xmlns:p14="http://schemas.microsoft.com/office/powerpoint/2010/main" val="21988528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6</a:t>
            </a:fld>
            <a:endParaRPr lang="zh-CN" altLang="en-US"/>
          </a:p>
        </p:txBody>
      </p:sp>
    </p:spTree>
    <p:extLst>
      <p:ext uri="{BB962C8B-B14F-4D97-AF65-F5344CB8AC3E}">
        <p14:creationId xmlns:p14="http://schemas.microsoft.com/office/powerpoint/2010/main" val="10955659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7</a:t>
            </a:fld>
            <a:endParaRPr lang="zh-CN" altLang="en-US"/>
          </a:p>
        </p:txBody>
      </p:sp>
    </p:spTree>
    <p:extLst>
      <p:ext uri="{BB962C8B-B14F-4D97-AF65-F5344CB8AC3E}">
        <p14:creationId xmlns:p14="http://schemas.microsoft.com/office/powerpoint/2010/main" val="26942401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8</a:t>
            </a:fld>
            <a:endParaRPr lang="zh-CN" altLang="en-US"/>
          </a:p>
        </p:txBody>
      </p:sp>
    </p:spTree>
    <p:extLst>
      <p:ext uri="{BB962C8B-B14F-4D97-AF65-F5344CB8AC3E}">
        <p14:creationId xmlns:p14="http://schemas.microsoft.com/office/powerpoint/2010/main" val="1661163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9</a:t>
            </a:fld>
            <a:endParaRPr lang="zh-CN" altLang="en-US"/>
          </a:p>
        </p:txBody>
      </p:sp>
    </p:spTree>
    <p:extLst>
      <p:ext uri="{BB962C8B-B14F-4D97-AF65-F5344CB8AC3E}">
        <p14:creationId xmlns:p14="http://schemas.microsoft.com/office/powerpoint/2010/main" val="7231105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10</a:t>
            </a:fld>
            <a:endParaRPr lang="zh-CN" altLang="en-US"/>
          </a:p>
        </p:txBody>
      </p:sp>
    </p:spTree>
    <p:extLst>
      <p:ext uri="{BB962C8B-B14F-4D97-AF65-F5344CB8AC3E}">
        <p14:creationId xmlns:p14="http://schemas.microsoft.com/office/powerpoint/2010/main" val="27022679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11</a:t>
            </a:fld>
            <a:endParaRPr lang="zh-CN" altLang="en-US"/>
          </a:p>
        </p:txBody>
      </p:sp>
    </p:spTree>
    <p:extLst>
      <p:ext uri="{BB962C8B-B14F-4D97-AF65-F5344CB8AC3E}">
        <p14:creationId xmlns:p14="http://schemas.microsoft.com/office/powerpoint/2010/main" val="16925311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4" name="Rectangle 6"/>
          <p:cNvSpPr>
            <a:spLocks noGrp="1" noChangeArrowheads="1"/>
          </p:cNvSpPr>
          <p:nvPr>
            <p:ph type="sldNum" sz="quarter" idx="12"/>
          </p:nvPr>
        </p:nvSpPr>
        <p:spPr>
          <a:ln/>
        </p:spPr>
        <p:txBody>
          <a:bodyPr/>
          <a:lstStyle>
            <a:lvl1pPr>
              <a:defRPr/>
            </a:lvl1pPr>
          </a:lstStyle>
          <a:p>
            <a:pPr>
              <a:defRPr/>
            </a:pPr>
            <a:fld id="{07D04115-C947-4B3B-8BC9-A0E76F31C3BF}" type="slidenum">
              <a:rPr lang="zh-CN" altLang="zh-CN"/>
              <a:pPr>
                <a:defRPr/>
              </a:pPr>
              <a:t>‹#›</a:t>
            </a:fld>
            <a:endParaRPr lang="zh-CN" altLang="zh-CN"/>
          </a:p>
        </p:txBody>
      </p:sp>
    </p:spTree>
    <p:extLst>
      <p:ext uri="{BB962C8B-B14F-4D97-AF65-F5344CB8AC3E}">
        <p14:creationId xmlns:p14="http://schemas.microsoft.com/office/powerpoint/2010/main" val="14840758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2017/10/12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Tree>
    <p:extLst>
      <p:ext uri="{BB962C8B-B14F-4D97-AF65-F5344CB8AC3E}">
        <p14:creationId xmlns:p14="http://schemas.microsoft.com/office/powerpoint/2010/main" val="3890990300"/>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2017/10/12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Tree>
    <p:extLst>
      <p:ext uri="{BB962C8B-B14F-4D97-AF65-F5344CB8AC3E}">
        <p14:creationId xmlns:p14="http://schemas.microsoft.com/office/powerpoint/2010/main" val="644135896"/>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Default Slid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8847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extLst mod="1">
    <p:ext uri="{DCECCB84-F9BA-43D5-87BE-67443E8EF086}">
      <p15:sldGuideLst xmlns:p15="http://schemas.microsoft.com/office/powerpoint/2012/main">
        <p15:guide id="1"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6" name="矩形 5"/>
          <p:cNvSpPr/>
          <p:nvPr userDrawn="1"/>
        </p:nvSpPr>
        <p:spPr>
          <a:xfrm>
            <a:off x="0" y="0"/>
            <a:ext cx="9144000" cy="51419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Tree>
    <p:extLst>
      <p:ext uri="{BB962C8B-B14F-4D97-AF65-F5344CB8AC3E}">
        <p14:creationId xmlns:p14="http://schemas.microsoft.com/office/powerpoint/2010/main" val="13337724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8078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55455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4683125"/>
            <a:ext cx="2133600" cy="357188"/>
          </a:xfrm>
          <a:prstGeom prst="rect">
            <a:avLst/>
          </a:prstGeom>
          <a:ln/>
        </p:spPr>
        <p:txBody>
          <a:bodyPr/>
          <a:lstStyle>
            <a:lvl1pPr>
              <a:defRPr/>
            </a:lvl1pPr>
          </a:lstStyle>
          <a:p>
            <a:pPr>
              <a:defRPr/>
            </a:pPr>
            <a:endParaRPr lang="zh-CN" altLang="zh-CN"/>
          </a:p>
        </p:txBody>
      </p:sp>
      <p:sp>
        <p:nvSpPr>
          <p:cNvPr id="3" name="Rectangle 5"/>
          <p:cNvSpPr>
            <a:spLocks noGrp="1" noChangeArrowheads="1"/>
          </p:cNvSpPr>
          <p:nvPr>
            <p:ph type="ftr" sz="quarter" idx="11"/>
          </p:nvPr>
        </p:nvSpPr>
        <p:spPr>
          <a:xfrm>
            <a:off x="3124200" y="4683125"/>
            <a:ext cx="2895600" cy="357188"/>
          </a:xfrm>
          <a:prstGeom prst="rect">
            <a:avLst/>
          </a:prstGeom>
          <a:ln/>
        </p:spPr>
        <p:txBody>
          <a:bodyPr/>
          <a:lstStyle>
            <a:lvl1pPr>
              <a:defRPr/>
            </a:lvl1pPr>
          </a:lstStyle>
          <a:p>
            <a:pPr>
              <a:defRPr/>
            </a:pPr>
            <a:endParaRPr lang="zh-CN" altLang="zh-CN"/>
          </a:p>
        </p:txBody>
      </p:sp>
      <p:sp>
        <p:nvSpPr>
          <p:cNvPr id="4" name="Rectangle 6"/>
          <p:cNvSpPr>
            <a:spLocks noGrp="1" noChangeArrowheads="1"/>
          </p:cNvSpPr>
          <p:nvPr>
            <p:ph type="sldNum" sz="quarter" idx="12"/>
          </p:nvPr>
        </p:nvSpPr>
        <p:spPr>
          <a:xfrm>
            <a:off x="6553200" y="4683125"/>
            <a:ext cx="2133600" cy="357188"/>
          </a:xfrm>
          <a:prstGeom prst="rect">
            <a:avLst/>
          </a:prstGeom>
          <a:ln/>
        </p:spPr>
        <p:txBody>
          <a:bodyPr/>
          <a:lstStyle>
            <a:lvl1pPr>
              <a:defRPr/>
            </a:lvl1pPr>
          </a:lstStyle>
          <a:p>
            <a:pPr>
              <a:defRPr/>
            </a:pPr>
            <a:fld id="{9353CA06-B455-459A-804D-50343EDCBDEF}" type="slidenum">
              <a:rPr lang="zh-CN" altLang="zh-CN"/>
              <a:pPr>
                <a:defRPr/>
              </a:pPr>
              <a:t>‹#›</a:t>
            </a:fld>
            <a:endParaRPr lang="zh-CN" altLang="zh-CN"/>
          </a:p>
        </p:txBody>
      </p:sp>
    </p:spTree>
    <p:extLst>
      <p:ext uri="{BB962C8B-B14F-4D97-AF65-F5344CB8AC3E}">
        <p14:creationId xmlns:p14="http://schemas.microsoft.com/office/powerpoint/2010/main" val="32230202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1200150"/>
            <a:ext cx="4038600" cy="33924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1200150"/>
            <a:ext cx="4038600" cy="161925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2971800"/>
            <a:ext cx="4038600" cy="16208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4"/>
          <p:cNvSpPr>
            <a:spLocks noGrp="1" noChangeArrowheads="1"/>
          </p:cNvSpPr>
          <p:nvPr>
            <p:ph type="dt" sz="half" idx="10"/>
          </p:nvPr>
        </p:nvSpPr>
        <p:spPr>
          <a:xfrm>
            <a:off x="457200" y="4683125"/>
            <a:ext cx="2133600" cy="357188"/>
          </a:xfrm>
          <a:prstGeom prst="rect">
            <a:avLst/>
          </a:prstGeom>
          <a:ln/>
        </p:spPr>
        <p:txBody>
          <a:bodyPr/>
          <a:lstStyle>
            <a:lvl1pPr>
              <a:defRPr/>
            </a:lvl1pPr>
          </a:lstStyle>
          <a:p>
            <a:pPr>
              <a:defRPr/>
            </a:pPr>
            <a:endParaRPr lang="zh-CN" altLang="zh-CN"/>
          </a:p>
        </p:txBody>
      </p:sp>
      <p:sp>
        <p:nvSpPr>
          <p:cNvPr id="7" name="Rectangle 5"/>
          <p:cNvSpPr>
            <a:spLocks noGrp="1" noChangeArrowheads="1"/>
          </p:cNvSpPr>
          <p:nvPr>
            <p:ph type="ftr" sz="quarter" idx="11"/>
          </p:nvPr>
        </p:nvSpPr>
        <p:spPr>
          <a:xfrm>
            <a:off x="3124200" y="4683125"/>
            <a:ext cx="2895600" cy="357188"/>
          </a:xfrm>
          <a:prstGeom prst="rect">
            <a:avLst/>
          </a:prstGeom>
          <a:ln/>
        </p:spPr>
        <p:txBody>
          <a:bodyPr/>
          <a:lstStyle>
            <a:lvl1pPr>
              <a:defRPr/>
            </a:lvl1pPr>
          </a:lstStyle>
          <a:p>
            <a:pPr>
              <a:defRPr/>
            </a:pPr>
            <a:endParaRPr lang="zh-CN" altLang="zh-CN"/>
          </a:p>
        </p:txBody>
      </p:sp>
      <p:sp>
        <p:nvSpPr>
          <p:cNvPr id="8" name="Rectangle 6"/>
          <p:cNvSpPr>
            <a:spLocks noGrp="1" noChangeArrowheads="1"/>
          </p:cNvSpPr>
          <p:nvPr>
            <p:ph type="sldNum" sz="quarter" idx="12"/>
          </p:nvPr>
        </p:nvSpPr>
        <p:spPr>
          <a:xfrm>
            <a:off x="6553200" y="4683125"/>
            <a:ext cx="2133600" cy="357188"/>
          </a:xfrm>
          <a:prstGeom prst="rect">
            <a:avLst/>
          </a:prstGeom>
          <a:ln/>
        </p:spPr>
        <p:txBody>
          <a:bodyPr/>
          <a:lstStyle>
            <a:lvl1pPr>
              <a:defRPr/>
            </a:lvl1pPr>
          </a:lstStyle>
          <a:p>
            <a:pPr>
              <a:defRPr/>
            </a:pPr>
            <a:fld id="{58423B1B-3B57-4F5A-83B2-F06C57B18BAE}" type="slidenum">
              <a:rPr lang="zh-CN" altLang="zh-CN"/>
              <a:pPr>
                <a:defRPr/>
              </a:pPr>
              <a:t>‹#›</a:t>
            </a:fld>
            <a:endParaRPr lang="zh-CN" altLang="zh-CN"/>
          </a:p>
        </p:txBody>
      </p:sp>
    </p:spTree>
    <p:extLst>
      <p:ext uri="{BB962C8B-B14F-4D97-AF65-F5344CB8AC3E}">
        <p14:creationId xmlns:p14="http://schemas.microsoft.com/office/powerpoint/2010/main" val="9328324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91856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A620DD7-6358-4E35-981D-64C57D7D925A}" type="datetimeFigureOut">
              <a:rPr lang="zh-CN" altLang="en-US" smtClean="0"/>
              <a:t>2017/10/12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567DBE-345A-4DFC-A5AF-A1AA18485CC9}" type="slidenum">
              <a:rPr lang="zh-CN" altLang="en-US" smtClean="0"/>
              <a:t>‹#›</a:t>
            </a:fld>
            <a:endParaRPr lang="zh-CN" altLang="en-US"/>
          </a:p>
        </p:txBody>
      </p:sp>
    </p:spTree>
    <p:extLst>
      <p:ext uri="{BB962C8B-B14F-4D97-AF65-F5344CB8AC3E}">
        <p14:creationId xmlns:p14="http://schemas.microsoft.com/office/powerpoint/2010/main" val="1247743444"/>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A620DD7-6358-4E35-981D-64C57D7D925A}" type="datetimeFigureOut">
              <a:rPr lang="zh-CN" altLang="en-US" smtClean="0"/>
              <a:t>2017/10/12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5567DBE-345A-4DFC-A5AF-A1AA18485CC9}" type="slidenum">
              <a:rPr lang="zh-CN" altLang="en-US" smtClean="0"/>
              <a:t>‹#›</a:t>
            </a:fld>
            <a:endParaRPr lang="zh-CN" altLang="en-US"/>
          </a:p>
        </p:txBody>
      </p:sp>
    </p:spTree>
    <p:extLst>
      <p:ext uri="{BB962C8B-B14F-4D97-AF65-F5344CB8AC3E}">
        <p14:creationId xmlns:p14="http://schemas.microsoft.com/office/powerpoint/2010/main" val="3090738757"/>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2017/10/12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Tree>
    <p:extLst>
      <p:ext uri="{BB962C8B-B14F-4D97-AF65-F5344CB8AC3E}">
        <p14:creationId xmlns:p14="http://schemas.microsoft.com/office/powerpoint/2010/main" val="1558211455"/>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2017/10/12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Tree>
    <p:extLst>
      <p:ext uri="{BB962C8B-B14F-4D97-AF65-F5344CB8AC3E}">
        <p14:creationId xmlns:p14="http://schemas.microsoft.com/office/powerpoint/2010/main" val="4170783840"/>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10" Type="http://schemas.openxmlformats.org/officeDocument/2006/relationships/theme" Target="../theme/theme3.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4">
            <a:lum/>
          </a:blip>
          <a:srcRect/>
          <a:stretch>
            <a:fillRect t="-1000" b="-1000"/>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6375"/>
            <a:ext cx="82296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t>单击此处编辑母版标题样式</a:t>
            </a:r>
          </a:p>
        </p:txBody>
      </p:sp>
      <p:sp>
        <p:nvSpPr>
          <p:cNvPr id="1027" name="Rectangle 3"/>
          <p:cNvSpPr>
            <a:spLocks noGrp="1" noChangeArrowheads="1"/>
          </p:cNvSpPr>
          <p:nvPr>
            <p:ph type="body" idx="1"/>
          </p:nvPr>
        </p:nvSpPr>
        <p:spPr bwMode="auto">
          <a:xfrm>
            <a:off x="457200" y="1200150"/>
            <a:ext cx="8229600" cy="3392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t>单击此处编辑母版文本样式</a:t>
            </a:r>
          </a:p>
          <a:p>
            <a:pPr lvl="1"/>
            <a:r>
              <a:rPr lang="zh-CN"/>
              <a:t>第二级</a:t>
            </a:r>
          </a:p>
          <a:p>
            <a:pPr lvl="2"/>
            <a:r>
              <a:rPr lang="zh-CN"/>
              <a:t>第三级</a:t>
            </a:r>
          </a:p>
          <a:p>
            <a:pPr lvl="3"/>
            <a:r>
              <a:rPr lang="zh-CN"/>
              <a:t>第四级</a:t>
            </a:r>
          </a:p>
          <a:p>
            <a:pPr lvl="4"/>
            <a:r>
              <a:rPr lang="zh-CN"/>
              <a:t>第五级</a:t>
            </a:r>
          </a:p>
        </p:txBody>
      </p:sp>
      <p:sp>
        <p:nvSpPr>
          <p:cNvPr id="1028" name="Rectangle 4"/>
          <p:cNvSpPr>
            <a:spLocks noGrp="1" noChangeArrowheads="1"/>
          </p:cNvSpPr>
          <p:nvPr>
            <p:ph type="dt" sz="half" idx="2"/>
          </p:nvPr>
        </p:nvSpPr>
        <p:spPr bwMode="auto">
          <a:xfrm>
            <a:off x="457200" y="4683125"/>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buFont typeface="Arial" pitchFamily="34" charset="0"/>
              <a:buNone/>
              <a:defRPr sz="1400" smtClean="0">
                <a:latin typeface="Arial" pitchFamily="34" charset="0"/>
                <a:ea typeface="宋体" pitchFamily="2" charset="-122"/>
              </a:defRPr>
            </a:lvl1pPr>
          </a:lstStyle>
          <a:p>
            <a:pPr>
              <a:defRPr/>
            </a:pPr>
            <a:endParaRPr lang="zh-CN" altLang="zh-CN"/>
          </a:p>
        </p:txBody>
      </p:sp>
      <p:sp>
        <p:nvSpPr>
          <p:cNvPr id="1029" name="Rectangle 5"/>
          <p:cNvSpPr>
            <a:spLocks noGrp="1" noChangeArrowheads="1"/>
          </p:cNvSpPr>
          <p:nvPr>
            <p:ph type="ftr" sz="quarter" idx="3"/>
          </p:nvPr>
        </p:nvSpPr>
        <p:spPr bwMode="auto">
          <a:xfrm>
            <a:off x="3124200" y="4683125"/>
            <a:ext cx="2895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buFont typeface="Arial" pitchFamily="34" charset="0"/>
              <a:buNone/>
              <a:defRPr sz="1400" smtClean="0">
                <a:latin typeface="Arial" pitchFamily="34" charset="0"/>
                <a:ea typeface="宋体" pitchFamily="2" charset="-122"/>
              </a:defRPr>
            </a:lvl1pPr>
          </a:lstStyle>
          <a:p>
            <a:pPr>
              <a:defRPr/>
            </a:pPr>
            <a:endParaRPr lang="zh-CN" altLang="zh-CN"/>
          </a:p>
        </p:txBody>
      </p:sp>
      <p:sp>
        <p:nvSpPr>
          <p:cNvPr id="1030" name="Rectangle 6"/>
          <p:cNvSpPr>
            <a:spLocks noGrp="1" noChangeArrowheads="1"/>
          </p:cNvSpPr>
          <p:nvPr>
            <p:ph type="sldNum" sz="quarter" idx="4"/>
          </p:nvPr>
        </p:nvSpPr>
        <p:spPr bwMode="auto">
          <a:xfrm>
            <a:off x="6553200" y="4683125"/>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buFont typeface="Arial" pitchFamily="34" charset="0"/>
              <a:buNone/>
              <a:defRPr sz="1400" smtClean="0">
                <a:latin typeface="Arial" pitchFamily="34" charset="0"/>
                <a:ea typeface="宋体" pitchFamily="2" charset="-122"/>
              </a:defRPr>
            </a:lvl1pPr>
          </a:lstStyle>
          <a:p>
            <a:pPr>
              <a:defRPr/>
            </a:pPr>
            <a:fld id="{F7E3AAC6-B715-4F06-991C-2803DC77D751}" type="slidenum">
              <a:rPr lang="zh-CN" altLang="zh-CN"/>
              <a:pPr>
                <a:defRPr/>
              </a:pPr>
              <a:t>‹#›</a:t>
            </a:fld>
            <a:endParaRPr lang="zh-CN" altLang="zh-CN"/>
          </a:p>
        </p:txBody>
      </p:sp>
    </p:spTree>
  </p:cSld>
  <p:clrMap bg1="lt1" tx1="dk1" bg2="lt2" tx2="dk2" accent1="accent1" accent2="accent2" accent3="accent3" accent4="accent4" accent5="accent5" accent6="accent6" hlink="hlink" folHlink="folHlink"/>
  <p:sldLayoutIdLst>
    <p:sldLayoutId id="2147483680" r:id="rId1"/>
    <p:sldLayoutId id="2147483697" r:id="rId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5">
            <a:lum/>
          </a:blip>
          <a:srcRect/>
          <a:stretch>
            <a:fillRect t="-1000" b="-1000"/>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1" r:id="rId1"/>
    <p:sldLayoutId id="2147483696" r:id="rId2"/>
    <p:sldLayoutId id="2147483698" r:id="rId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1" y="205915"/>
            <a:ext cx="8229600" cy="856986"/>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1" y="1199780"/>
            <a:ext cx="8229600" cy="339342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1" y="4765793"/>
            <a:ext cx="2133600" cy="273759"/>
          </a:xfrm>
          <a:prstGeom prst="rect">
            <a:avLst/>
          </a:prstGeom>
        </p:spPr>
        <p:txBody>
          <a:bodyPr vert="horz" lIns="91440" tIns="45720" rIns="91440" bIns="45720" rtlCol="0" anchor="ctr"/>
          <a:lstStyle>
            <a:lvl1pPr algn="l">
              <a:defRPr sz="1199">
                <a:solidFill>
                  <a:schemeClr val="tx1">
                    <a:tint val="75000"/>
                  </a:schemeClr>
                </a:solidFill>
              </a:defRPr>
            </a:lvl1pPr>
          </a:lstStyle>
          <a:p>
            <a:fld id="{3A620DD7-6358-4E35-981D-64C57D7D925A}" type="datetimeFigureOut">
              <a:rPr lang="zh-CN" altLang="en-US" smtClean="0"/>
              <a:t>2017/10/12</a:t>
            </a:fld>
            <a:endParaRPr lang="zh-CN" altLang="en-US"/>
          </a:p>
        </p:txBody>
      </p:sp>
      <p:sp>
        <p:nvSpPr>
          <p:cNvPr id="5" name="页脚占位符 4"/>
          <p:cNvSpPr>
            <a:spLocks noGrp="1"/>
          </p:cNvSpPr>
          <p:nvPr>
            <p:ph type="ftr" sz="quarter" idx="3"/>
          </p:nvPr>
        </p:nvSpPr>
        <p:spPr>
          <a:xfrm>
            <a:off x="3124200" y="4765793"/>
            <a:ext cx="2895600" cy="273759"/>
          </a:xfrm>
          <a:prstGeom prst="rect">
            <a:avLst/>
          </a:prstGeom>
        </p:spPr>
        <p:txBody>
          <a:bodyPr vert="horz" lIns="91440" tIns="45720" rIns="91440" bIns="45720" rtlCol="0" anchor="ctr"/>
          <a:lstStyle>
            <a:lvl1pPr algn="ctr">
              <a:defRPr sz="1199">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5793"/>
            <a:ext cx="2133600" cy="273759"/>
          </a:xfrm>
          <a:prstGeom prst="rect">
            <a:avLst/>
          </a:prstGeom>
        </p:spPr>
        <p:txBody>
          <a:bodyPr vert="horz" lIns="91440" tIns="45720" rIns="91440" bIns="45720" rtlCol="0" anchor="ctr"/>
          <a:lstStyle>
            <a:lvl1pPr algn="r">
              <a:defRPr sz="1199">
                <a:solidFill>
                  <a:schemeClr val="tx1">
                    <a:tint val="75000"/>
                  </a:schemeClr>
                </a:solidFill>
              </a:defRPr>
            </a:lvl1pPr>
          </a:lstStyle>
          <a:p>
            <a:fld id="{25567DBE-345A-4DFC-A5AF-A1AA18485CC9}" type="slidenum">
              <a:rPr lang="zh-CN" altLang="en-US" smtClean="0"/>
              <a:t>‹#›</a:t>
            </a:fld>
            <a:endParaRPr lang="zh-CN" altLang="en-US"/>
          </a:p>
        </p:txBody>
      </p:sp>
    </p:spTree>
    <p:extLst>
      <p:ext uri="{BB962C8B-B14F-4D97-AF65-F5344CB8AC3E}">
        <p14:creationId xmlns:p14="http://schemas.microsoft.com/office/powerpoint/2010/main" val="4240829761"/>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Lst>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xStyles>
    <p:titleStyle>
      <a:lvl1pPr algn="ctr" defTabSz="913771" rtl="0" eaLnBrk="1" latinLnBrk="0" hangingPunct="1">
        <a:spcBef>
          <a:spcPct val="0"/>
        </a:spcBef>
        <a:buNone/>
        <a:defRPr sz="4397" kern="1200">
          <a:solidFill>
            <a:schemeClr val="tx1"/>
          </a:solidFill>
          <a:latin typeface="+mj-lt"/>
          <a:ea typeface="+mj-ea"/>
          <a:cs typeface="+mj-cs"/>
        </a:defRPr>
      </a:lvl1pPr>
    </p:titleStyle>
    <p:bodyStyle>
      <a:lvl1pPr marL="342664" indent="-342664" algn="l" defTabSz="913771" rtl="0" eaLnBrk="1" latinLnBrk="0" hangingPunct="1">
        <a:spcBef>
          <a:spcPct val="20000"/>
        </a:spcBef>
        <a:buFont typeface="Arial" pitchFamily="34" charset="0"/>
        <a:buChar char="•"/>
        <a:defRPr sz="3198" kern="1200">
          <a:solidFill>
            <a:schemeClr val="tx1"/>
          </a:solidFill>
          <a:latin typeface="+mn-lt"/>
          <a:ea typeface="+mn-ea"/>
          <a:cs typeface="+mn-cs"/>
        </a:defRPr>
      </a:lvl1pPr>
      <a:lvl2pPr marL="742439" indent="-285554" algn="l" defTabSz="913771" rtl="0" eaLnBrk="1" latinLnBrk="0" hangingPunct="1">
        <a:spcBef>
          <a:spcPct val="20000"/>
        </a:spcBef>
        <a:buFont typeface="Arial" pitchFamily="34" charset="0"/>
        <a:buChar char="–"/>
        <a:defRPr sz="2798" kern="1200">
          <a:solidFill>
            <a:schemeClr val="tx1"/>
          </a:solidFill>
          <a:latin typeface="+mn-lt"/>
          <a:ea typeface="+mn-ea"/>
          <a:cs typeface="+mn-cs"/>
        </a:defRPr>
      </a:lvl2pPr>
      <a:lvl3pPr marL="1142214" indent="-228443" algn="l" defTabSz="913771" rtl="0" eaLnBrk="1" latinLnBrk="0" hangingPunct="1">
        <a:spcBef>
          <a:spcPct val="20000"/>
        </a:spcBef>
        <a:buFont typeface="Arial" pitchFamily="34" charset="0"/>
        <a:buChar char="•"/>
        <a:defRPr sz="2399" kern="1200">
          <a:solidFill>
            <a:schemeClr val="tx1"/>
          </a:solidFill>
          <a:latin typeface="+mn-lt"/>
          <a:ea typeface="+mn-ea"/>
          <a:cs typeface="+mn-cs"/>
        </a:defRPr>
      </a:lvl3pPr>
      <a:lvl4pPr marL="1599099" indent="-228443" algn="l" defTabSz="913771" rtl="0" eaLnBrk="1" latinLnBrk="0" hangingPunct="1">
        <a:spcBef>
          <a:spcPct val="20000"/>
        </a:spcBef>
        <a:buFont typeface="Arial" pitchFamily="34" charset="0"/>
        <a:buChar char="–"/>
        <a:defRPr sz="1998" kern="1200">
          <a:solidFill>
            <a:schemeClr val="tx1"/>
          </a:solidFill>
          <a:latin typeface="+mn-lt"/>
          <a:ea typeface="+mn-ea"/>
          <a:cs typeface="+mn-cs"/>
        </a:defRPr>
      </a:lvl4pPr>
      <a:lvl5pPr marL="2055985" indent="-228443" algn="l" defTabSz="913771" rtl="0" eaLnBrk="1" latinLnBrk="0" hangingPunct="1">
        <a:spcBef>
          <a:spcPct val="20000"/>
        </a:spcBef>
        <a:buFont typeface="Arial" pitchFamily="34" charset="0"/>
        <a:buChar char="»"/>
        <a:defRPr sz="1998" kern="1200">
          <a:solidFill>
            <a:schemeClr val="tx1"/>
          </a:solidFill>
          <a:latin typeface="+mn-lt"/>
          <a:ea typeface="+mn-ea"/>
          <a:cs typeface="+mn-cs"/>
        </a:defRPr>
      </a:lvl5pPr>
      <a:lvl6pPr marL="2512870" indent="-228443" algn="l" defTabSz="913771" rtl="0" eaLnBrk="1" latinLnBrk="0" hangingPunct="1">
        <a:spcBef>
          <a:spcPct val="20000"/>
        </a:spcBef>
        <a:buFont typeface="Arial" pitchFamily="34" charset="0"/>
        <a:buChar char="•"/>
        <a:defRPr sz="1998" kern="1200">
          <a:solidFill>
            <a:schemeClr val="tx1"/>
          </a:solidFill>
          <a:latin typeface="+mn-lt"/>
          <a:ea typeface="+mn-ea"/>
          <a:cs typeface="+mn-cs"/>
        </a:defRPr>
      </a:lvl6pPr>
      <a:lvl7pPr marL="2969756" indent="-228443" algn="l" defTabSz="913771" rtl="0" eaLnBrk="1" latinLnBrk="0" hangingPunct="1">
        <a:spcBef>
          <a:spcPct val="20000"/>
        </a:spcBef>
        <a:buFont typeface="Arial" pitchFamily="34" charset="0"/>
        <a:buChar char="•"/>
        <a:defRPr sz="1998" kern="1200">
          <a:solidFill>
            <a:schemeClr val="tx1"/>
          </a:solidFill>
          <a:latin typeface="+mn-lt"/>
          <a:ea typeface="+mn-ea"/>
          <a:cs typeface="+mn-cs"/>
        </a:defRPr>
      </a:lvl7pPr>
      <a:lvl8pPr marL="3426641" indent="-228443" algn="l" defTabSz="913771" rtl="0" eaLnBrk="1" latinLnBrk="0" hangingPunct="1">
        <a:spcBef>
          <a:spcPct val="20000"/>
        </a:spcBef>
        <a:buFont typeface="Arial" pitchFamily="34" charset="0"/>
        <a:buChar char="•"/>
        <a:defRPr sz="1998" kern="1200">
          <a:solidFill>
            <a:schemeClr val="tx1"/>
          </a:solidFill>
          <a:latin typeface="+mn-lt"/>
          <a:ea typeface="+mn-ea"/>
          <a:cs typeface="+mn-cs"/>
        </a:defRPr>
      </a:lvl8pPr>
      <a:lvl9pPr marL="3883527" indent="-228443" algn="l" defTabSz="913771" rtl="0" eaLnBrk="1" latinLnBrk="0" hangingPunct="1">
        <a:spcBef>
          <a:spcPct val="20000"/>
        </a:spcBef>
        <a:buFont typeface="Arial" pitchFamily="34" charset="0"/>
        <a:buChar char="•"/>
        <a:defRPr sz="1998" kern="1200">
          <a:solidFill>
            <a:schemeClr val="tx1"/>
          </a:solidFill>
          <a:latin typeface="+mn-lt"/>
          <a:ea typeface="+mn-ea"/>
          <a:cs typeface="+mn-cs"/>
        </a:defRPr>
      </a:lvl9pPr>
    </p:bodyStyle>
    <p:otherStyle>
      <a:defPPr>
        <a:defRPr lang="zh-CN"/>
      </a:defPPr>
      <a:lvl1pPr marL="0" algn="l" defTabSz="913771" rtl="0" eaLnBrk="1" latinLnBrk="0" hangingPunct="1">
        <a:defRPr sz="1799" kern="1200">
          <a:solidFill>
            <a:schemeClr val="tx1"/>
          </a:solidFill>
          <a:latin typeface="+mn-lt"/>
          <a:ea typeface="+mn-ea"/>
          <a:cs typeface="+mn-cs"/>
        </a:defRPr>
      </a:lvl1pPr>
      <a:lvl2pPr marL="456885" algn="l" defTabSz="913771" rtl="0" eaLnBrk="1" latinLnBrk="0" hangingPunct="1">
        <a:defRPr sz="1799" kern="1200">
          <a:solidFill>
            <a:schemeClr val="tx1"/>
          </a:solidFill>
          <a:latin typeface="+mn-lt"/>
          <a:ea typeface="+mn-ea"/>
          <a:cs typeface="+mn-cs"/>
        </a:defRPr>
      </a:lvl2pPr>
      <a:lvl3pPr marL="913771" algn="l" defTabSz="913771" rtl="0" eaLnBrk="1" latinLnBrk="0" hangingPunct="1">
        <a:defRPr sz="1799" kern="1200">
          <a:solidFill>
            <a:schemeClr val="tx1"/>
          </a:solidFill>
          <a:latin typeface="+mn-lt"/>
          <a:ea typeface="+mn-ea"/>
          <a:cs typeface="+mn-cs"/>
        </a:defRPr>
      </a:lvl3pPr>
      <a:lvl4pPr marL="1370656" algn="l" defTabSz="913771" rtl="0" eaLnBrk="1" latinLnBrk="0" hangingPunct="1">
        <a:defRPr sz="1799" kern="1200">
          <a:solidFill>
            <a:schemeClr val="tx1"/>
          </a:solidFill>
          <a:latin typeface="+mn-lt"/>
          <a:ea typeface="+mn-ea"/>
          <a:cs typeface="+mn-cs"/>
        </a:defRPr>
      </a:lvl4pPr>
      <a:lvl5pPr marL="1827542" algn="l" defTabSz="913771" rtl="0" eaLnBrk="1" latinLnBrk="0" hangingPunct="1">
        <a:defRPr sz="1799" kern="1200">
          <a:solidFill>
            <a:schemeClr val="tx1"/>
          </a:solidFill>
          <a:latin typeface="+mn-lt"/>
          <a:ea typeface="+mn-ea"/>
          <a:cs typeface="+mn-cs"/>
        </a:defRPr>
      </a:lvl5pPr>
      <a:lvl6pPr marL="2284427" algn="l" defTabSz="913771" rtl="0" eaLnBrk="1" latinLnBrk="0" hangingPunct="1">
        <a:defRPr sz="1799" kern="1200">
          <a:solidFill>
            <a:schemeClr val="tx1"/>
          </a:solidFill>
          <a:latin typeface="+mn-lt"/>
          <a:ea typeface="+mn-ea"/>
          <a:cs typeface="+mn-cs"/>
        </a:defRPr>
      </a:lvl6pPr>
      <a:lvl7pPr marL="2741313" algn="l" defTabSz="913771" rtl="0" eaLnBrk="1" latinLnBrk="0" hangingPunct="1">
        <a:defRPr sz="1799" kern="1200">
          <a:solidFill>
            <a:schemeClr val="tx1"/>
          </a:solidFill>
          <a:latin typeface="+mn-lt"/>
          <a:ea typeface="+mn-ea"/>
          <a:cs typeface="+mn-cs"/>
        </a:defRPr>
      </a:lvl7pPr>
      <a:lvl8pPr marL="3198198" algn="l" defTabSz="913771" rtl="0" eaLnBrk="1" latinLnBrk="0" hangingPunct="1">
        <a:defRPr sz="1799" kern="1200">
          <a:solidFill>
            <a:schemeClr val="tx1"/>
          </a:solidFill>
          <a:latin typeface="+mn-lt"/>
          <a:ea typeface="+mn-ea"/>
          <a:cs typeface="+mn-cs"/>
        </a:defRPr>
      </a:lvl8pPr>
      <a:lvl9pPr marL="3655084" algn="l" defTabSz="913771" rtl="0" eaLnBrk="1" latinLnBrk="0" hangingPunct="1">
        <a:defRPr sz="17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1.png"/><Relationship Id="rId7"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microsoft.com/office/2007/relationships/hdphoto" Target="../media/hdphoto2.wdp"/><Relationship Id="rId11" Type="http://schemas.openxmlformats.org/officeDocument/2006/relationships/image" Target="../media/image17.png"/><Relationship Id="rId5" Type="http://schemas.openxmlformats.org/officeDocument/2006/relationships/image" Target="../media/image12.png"/><Relationship Id="rId10" Type="http://schemas.openxmlformats.org/officeDocument/2006/relationships/image" Target="../media/image16.png"/><Relationship Id="rId4" Type="http://schemas.microsoft.com/office/2007/relationships/hdphoto" Target="../media/hdphoto1.wdp"/><Relationship Id="rId9" Type="http://schemas.openxmlformats.org/officeDocument/2006/relationships/image" Target="../media/image1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13.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 Id="rId5" Type="http://schemas.openxmlformats.org/officeDocument/2006/relationships/image" Target="../media/image33.emf"/><Relationship Id="rId4" Type="http://schemas.openxmlformats.org/officeDocument/2006/relationships/image" Target="../media/image32.emf"/></Relationships>
</file>

<file path=ppt/slides/_rels/slide2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4.jpe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498357" y="616378"/>
            <a:ext cx="4147289" cy="2388474"/>
          </a:xfrm>
          <a:prstGeom prst="rect">
            <a:avLst/>
          </a:prstGeom>
          <a:noFill/>
        </p:spPr>
        <p:txBody>
          <a:bodyPr wrap="none" rtlCol="0">
            <a:spAutoFit/>
          </a:bodyPr>
          <a:lstStyle/>
          <a:p>
            <a:pPr algn="ctr"/>
            <a:r>
              <a:rPr lang="en-US" altLang="zh-CN" sz="14921" b="1" dirty="0">
                <a:solidFill>
                  <a:srgbClr val="1848C0"/>
                </a:solidFill>
                <a:latin typeface="Calibri" panose="020F0502020204030204" pitchFamily="34" charset="0"/>
                <a:ea typeface="微软雅黑" panose="020B0503020204020204" pitchFamily="34" charset="-122"/>
                <a:cs typeface="+mn-ea"/>
                <a:sym typeface="Calibri" panose="020F0502020204030204" pitchFamily="34" charset="0"/>
              </a:rPr>
              <a:t>201X</a:t>
            </a:r>
            <a:endParaRPr lang="zh-CN" altLang="en-US" sz="14921" b="1" dirty="0">
              <a:solidFill>
                <a:srgbClr val="1848C0"/>
              </a:solidFill>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4" name="文本框 3"/>
          <p:cNvSpPr txBox="1"/>
          <p:nvPr/>
        </p:nvSpPr>
        <p:spPr>
          <a:xfrm>
            <a:off x="2355688" y="2691570"/>
            <a:ext cx="4432624" cy="600036"/>
          </a:xfrm>
          <a:prstGeom prst="rect">
            <a:avLst/>
          </a:prstGeom>
          <a:noFill/>
        </p:spPr>
        <p:txBody>
          <a:bodyPr wrap="none" rtlCol="0">
            <a:spAutoFit/>
          </a:bodyPr>
          <a:lstStyle/>
          <a:p>
            <a:pPr algn="ctr"/>
            <a:r>
              <a:rPr lang="zh-CN" altLang="en-US" sz="3299" b="1" dirty="0">
                <a:latin typeface="Calibri" panose="020F0502020204030204" pitchFamily="34" charset="0"/>
                <a:ea typeface="微软雅黑" panose="020B0503020204020204" pitchFamily="34" charset="-122"/>
                <a:cs typeface="+mn-ea"/>
                <a:sym typeface="Calibri" panose="020F0502020204030204" pitchFamily="34" charset="0"/>
              </a:rPr>
              <a:t>大气简约通用商务模板</a:t>
            </a:r>
          </a:p>
        </p:txBody>
      </p:sp>
      <p:sp>
        <p:nvSpPr>
          <p:cNvPr id="5" name="矩形 4"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1637201" y="3306020"/>
            <a:ext cx="5869599" cy="415498"/>
          </a:xfrm>
          <a:prstGeom prst="rect">
            <a:avLst/>
          </a:prstGeom>
        </p:spPr>
        <p:txBody>
          <a:bodyPr wrap="square">
            <a:spAutoFit/>
          </a:bodyPr>
          <a:lstStyle/>
          <a:p>
            <a:pPr algn="ctr"/>
            <a:r>
              <a:rPr lang="en-US" altLang="zh-CN" sz="105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Lorem ipsum dolor sit </a:t>
            </a:r>
            <a:r>
              <a:rPr lang="en-US" altLang="zh-CN" sz="105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amet</a:t>
            </a:r>
            <a:r>
              <a:rPr lang="en-US" altLang="zh-CN" sz="105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consectetur</a:t>
            </a:r>
            <a:r>
              <a:rPr lang="en-US" altLang="zh-CN" sz="105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adipiscing</a:t>
            </a:r>
            <a:r>
              <a:rPr lang="en-US" altLang="zh-CN" sz="105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elit</a:t>
            </a:r>
            <a:r>
              <a:rPr lang="en-US" altLang="zh-CN" sz="105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Ut</a:t>
            </a:r>
            <a:r>
              <a:rPr lang="en-US" altLang="zh-CN" sz="105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efficitur</a:t>
            </a:r>
            <a:r>
              <a:rPr lang="en-US" altLang="zh-CN" sz="105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ipsum vitae </a:t>
            </a:r>
            <a:r>
              <a:rPr lang="en-US" altLang="zh-CN" sz="105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tortor</a:t>
            </a:r>
            <a:r>
              <a:rPr lang="en-US" altLang="zh-CN" sz="105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accumsan</a:t>
            </a:r>
            <a:r>
              <a:rPr lang="en-US" altLang="zh-CN" sz="105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 </a:t>
            </a:r>
            <a:r>
              <a:rPr lang="en-US" altLang="zh-CN" sz="105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pulvinar</a:t>
            </a:r>
            <a:r>
              <a:rPr lang="en-US" altLang="zh-CN" sz="105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lorem </a:t>
            </a:r>
            <a:r>
              <a:rPr lang="en-US" altLang="zh-CN" sz="105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lacinia</a:t>
            </a:r>
            <a:r>
              <a:rPr lang="en-US" altLang="zh-CN" sz="105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Donec</a:t>
            </a:r>
            <a:r>
              <a:rPr lang="en-US" altLang="zh-CN" sz="105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eu</a:t>
            </a:r>
            <a:r>
              <a:rPr lang="en-US" altLang="zh-CN" sz="105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arcu</a:t>
            </a:r>
            <a:r>
              <a:rPr lang="en-US" altLang="zh-CN" sz="105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justo</a:t>
            </a:r>
            <a:r>
              <a:rPr lang="en-US" altLang="zh-CN" sz="105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Fusce</a:t>
            </a:r>
            <a:r>
              <a:rPr lang="en-US" altLang="zh-CN" sz="105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eget</a:t>
            </a:r>
            <a:r>
              <a:rPr lang="en-US" altLang="zh-CN" sz="105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consequat</a:t>
            </a:r>
            <a:r>
              <a:rPr lang="en-US" altLang="zh-CN" sz="105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risus</a:t>
            </a:r>
            <a:r>
              <a:rPr lang="en-US" altLang="zh-CN" sz="105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a:t>
            </a:r>
            <a:endParaRPr lang="zh-CN" altLang="en-US" sz="105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6" name="圆角矩形 5"/>
          <p:cNvSpPr/>
          <p:nvPr/>
        </p:nvSpPr>
        <p:spPr>
          <a:xfrm>
            <a:off x="3914724" y="3825402"/>
            <a:ext cx="1314553" cy="366755"/>
          </a:xfrm>
          <a:prstGeom prst="roundRect">
            <a:avLst>
              <a:gd name="adj" fmla="val 23567"/>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Calibri" panose="020F0502020204030204" pitchFamily="34" charset="0"/>
                <a:ea typeface="微软雅黑" panose="020B0503020204020204" pitchFamily="34" charset="-122"/>
                <a:cs typeface="+mn-ea"/>
                <a:sym typeface="Calibri" panose="020F0502020204030204" pitchFamily="34" charset="0"/>
              </a:rPr>
              <a:t>kevin</a:t>
            </a:r>
            <a:r>
              <a:rPr lang="zh-CN" altLang="en-US" sz="1400" dirty="0">
                <a:latin typeface="Calibri" panose="020F0502020204030204" pitchFamily="34" charset="0"/>
                <a:ea typeface="微软雅黑" panose="020B0503020204020204" pitchFamily="34" charset="-122"/>
                <a:cs typeface="+mn-ea"/>
                <a:sym typeface="Calibri" panose="020F0502020204030204" pitchFamily="34" charset="0"/>
              </a:rPr>
              <a:t>刘匠</a:t>
            </a:r>
          </a:p>
        </p:txBody>
      </p:sp>
    </p:spTree>
    <p:extLst>
      <p:ext uri="{BB962C8B-B14F-4D97-AF65-F5344CB8AC3E}">
        <p14:creationId xmlns:p14="http://schemas.microsoft.com/office/powerpoint/2010/main" val="21472461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rot="20640000">
            <a:off x="3208756" y="2633092"/>
            <a:ext cx="1537327" cy="72000"/>
          </a:xfrm>
          <a:prstGeom prst="roundRect">
            <a:avLst>
              <a:gd name="adj" fmla="val 50000"/>
            </a:avLst>
          </a:prstGeom>
          <a:solidFill>
            <a:srgbClr val="1848C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 name="圆角矩形 6"/>
          <p:cNvSpPr/>
          <p:nvPr/>
        </p:nvSpPr>
        <p:spPr>
          <a:xfrm rot="900000">
            <a:off x="3202507" y="3038760"/>
            <a:ext cx="1517846" cy="72000"/>
          </a:xfrm>
          <a:prstGeom prst="roundRect">
            <a:avLst>
              <a:gd name="adj" fmla="val 50000"/>
            </a:avLst>
          </a:prstGeom>
          <a:solidFill>
            <a:srgbClr val="1848C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 name="圆角矩形 7"/>
          <p:cNvSpPr/>
          <p:nvPr/>
        </p:nvSpPr>
        <p:spPr>
          <a:xfrm rot="19320000">
            <a:off x="3077989" y="2092164"/>
            <a:ext cx="1764000" cy="72000"/>
          </a:xfrm>
          <a:prstGeom prst="roundRect">
            <a:avLst>
              <a:gd name="adj" fmla="val 50000"/>
            </a:avLst>
          </a:prstGeom>
          <a:solidFill>
            <a:srgbClr val="1848C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9" name="圆角矩形 8"/>
          <p:cNvSpPr/>
          <p:nvPr/>
        </p:nvSpPr>
        <p:spPr>
          <a:xfrm rot="2400000">
            <a:off x="3059591" y="3474087"/>
            <a:ext cx="1764000" cy="72000"/>
          </a:xfrm>
          <a:prstGeom prst="roundRect">
            <a:avLst>
              <a:gd name="adj" fmla="val 50000"/>
            </a:avLst>
          </a:prstGeom>
          <a:solidFill>
            <a:srgbClr val="1848C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10" name="组合 56"/>
          <p:cNvGrpSpPr>
            <a:grpSpLocks/>
          </p:cNvGrpSpPr>
          <p:nvPr/>
        </p:nvGrpSpPr>
        <p:grpSpPr bwMode="auto">
          <a:xfrm>
            <a:off x="2688688" y="2129814"/>
            <a:ext cx="1450975" cy="1398588"/>
            <a:chOff x="3440653" y="2680764"/>
            <a:chExt cx="2329340" cy="2245772"/>
          </a:xfrm>
          <a:solidFill>
            <a:srgbClr val="0BA5BF"/>
          </a:solidFill>
        </p:grpSpPr>
        <p:sp>
          <p:nvSpPr>
            <p:cNvPr id="11" name="Oval 2"/>
            <p:cNvSpPr>
              <a:spLocks noChangeAspect="1" noChangeArrowheads="1"/>
            </p:cNvSpPr>
            <p:nvPr/>
          </p:nvSpPr>
          <p:spPr bwMode="auto">
            <a:xfrm>
              <a:off x="3440653" y="2680764"/>
              <a:ext cx="2245771" cy="2245772"/>
            </a:xfrm>
            <a:prstGeom prst="ellipse">
              <a:avLst/>
            </a:prstGeom>
            <a:solidFill>
              <a:srgbClr val="1848C0"/>
            </a:solidFill>
            <a:ln w="25400">
              <a:solidFill>
                <a:srgbClr val="1848C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b="1"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 name="Text Box 29"/>
            <p:cNvSpPr txBox="1">
              <a:spLocks noChangeArrowheads="1"/>
            </p:cNvSpPr>
            <p:nvPr/>
          </p:nvSpPr>
          <p:spPr bwMode="gray">
            <a:xfrm>
              <a:off x="3464942" y="3492525"/>
              <a:ext cx="2305051" cy="543807"/>
            </a:xfrm>
            <a:prstGeom prst="rect">
              <a:avLst/>
            </a:prstGeom>
            <a:noFill/>
            <a:ln w="9525">
              <a:noFill/>
              <a:miter lim="800000"/>
              <a:headEnd/>
              <a:tailEnd/>
            </a:ln>
          </p:spPr>
          <p:txBody>
            <a:bodyPr anchor="ctr">
              <a:spAutoFit/>
            </a:bodyPr>
            <a:lstStyle/>
            <a:p>
              <a:pPr algn="ctr" fontAlgn="auto">
                <a:spcBef>
                  <a:spcPts val="0"/>
                </a:spcBef>
                <a:spcAft>
                  <a:spcPts val="0"/>
                </a:spcAft>
                <a:defRPr/>
              </a:pPr>
              <a:r>
                <a:rPr kumimoji="1" lang="zh-CN" altLang="en-US" sz="1600" dirty="0">
                  <a:solidFill>
                    <a:schemeClr val="bg1"/>
                  </a:solidFill>
                  <a:effectLst>
                    <a:reflection blurRad="6350" stA="50000" endA="300" endPos="50000" dist="29997" dir="5400000" sy="-100000" algn="bl" rotWithShape="0"/>
                  </a:effectLst>
                  <a:latin typeface="Calibri" panose="020F0502020204030204" pitchFamily="34" charset="0"/>
                  <a:ea typeface="微软雅黑" panose="020B0503020204020204" pitchFamily="34" charset="-122"/>
                  <a:sym typeface="Calibri" panose="020F0502020204030204" pitchFamily="34" charset="0"/>
                </a:rPr>
                <a:t>进一步目标</a:t>
              </a:r>
            </a:p>
          </p:txBody>
        </p:sp>
      </p:grpSp>
      <p:sp>
        <p:nvSpPr>
          <p:cNvPr id="13" name="圆角矩形 12"/>
          <p:cNvSpPr/>
          <p:nvPr/>
        </p:nvSpPr>
        <p:spPr bwMode="auto">
          <a:xfrm>
            <a:off x="4702019" y="2980733"/>
            <a:ext cx="3686405" cy="539690"/>
          </a:xfrm>
          <a:prstGeom prst="roundRect">
            <a:avLst>
              <a:gd name="adj" fmla="val 7848"/>
            </a:avLst>
          </a:prstGeom>
          <a:noFill/>
          <a:ln w="38100">
            <a:solidFill>
              <a:srgbClr val="1848C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 name="矩形 87"/>
          <p:cNvSpPr>
            <a:spLocks noChangeArrowheads="1"/>
          </p:cNvSpPr>
          <p:nvPr/>
        </p:nvSpPr>
        <p:spPr bwMode="auto">
          <a:xfrm>
            <a:off x="4838620" y="3083545"/>
            <a:ext cx="3208337"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点击添加文本 点击添加文本</a:t>
            </a:r>
          </a:p>
        </p:txBody>
      </p:sp>
      <p:sp>
        <p:nvSpPr>
          <p:cNvPr id="15" name="圆角矩形 14"/>
          <p:cNvSpPr/>
          <p:nvPr/>
        </p:nvSpPr>
        <p:spPr bwMode="auto">
          <a:xfrm>
            <a:off x="4702019" y="3794327"/>
            <a:ext cx="3686405" cy="529183"/>
          </a:xfrm>
          <a:prstGeom prst="roundRect">
            <a:avLst>
              <a:gd name="adj" fmla="val 7848"/>
            </a:avLst>
          </a:prstGeom>
          <a:noFill/>
          <a:ln w="38100">
            <a:solidFill>
              <a:srgbClr val="1848C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6" name="矩形 87"/>
          <p:cNvSpPr>
            <a:spLocks noChangeArrowheads="1"/>
          </p:cNvSpPr>
          <p:nvPr/>
        </p:nvSpPr>
        <p:spPr bwMode="auto">
          <a:xfrm>
            <a:off x="4762420" y="3913397"/>
            <a:ext cx="3362325"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点击添加文本 点击添加文本</a:t>
            </a:r>
          </a:p>
        </p:txBody>
      </p:sp>
      <p:sp>
        <p:nvSpPr>
          <p:cNvPr id="17" name="圆角矩形 16"/>
          <p:cNvSpPr/>
          <p:nvPr/>
        </p:nvSpPr>
        <p:spPr bwMode="auto">
          <a:xfrm>
            <a:off x="4702018" y="2131858"/>
            <a:ext cx="3686405" cy="562147"/>
          </a:xfrm>
          <a:prstGeom prst="roundRect">
            <a:avLst>
              <a:gd name="adj" fmla="val 7848"/>
            </a:avLst>
          </a:prstGeom>
          <a:noFill/>
          <a:ln w="38100">
            <a:solidFill>
              <a:srgbClr val="1848C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 name="矩形 87"/>
          <p:cNvSpPr>
            <a:spLocks noChangeArrowheads="1"/>
          </p:cNvSpPr>
          <p:nvPr/>
        </p:nvSpPr>
        <p:spPr bwMode="auto">
          <a:xfrm>
            <a:off x="4891008" y="2291161"/>
            <a:ext cx="3148012"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点击添加文本 点击添加文本</a:t>
            </a:r>
          </a:p>
        </p:txBody>
      </p:sp>
      <p:sp>
        <p:nvSpPr>
          <p:cNvPr id="19" name="AutoShape 3"/>
          <p:cNvSpPr>
            <a:spLocks noChangeAspect="1" noChangeArrowheads="1"/>
          </p:cNvSpPr>
          <p:nvPr/>
        </p:nvSpPr>
        <p:spPr bwMode="auto">
          <a:xfrm>
            <a:off x="4531776" y="2296020"/>
            <a:ext cx="324000" cy="324000"/>
          </a:xfrm>
          <a:prstGeom prst="ellipse">
            <a:avLst/>
          </a:prstGeom>
          <a:solidFill>
            <a:srgbClr val="1848C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0" name="AutoShape 3"/>
          <p:cNvSpPr>
            <a:spLocks noChangeAspect="1" noChangeArrowheads="1"/>
          </p:cNvSpPr>
          <p:nvPr/>
        </p:nvSpPr>
        <p:spPr bwMode="auto">
          <a:xfrm>
            <a:off x="4531776" y="3076309"/>
            <a:ext cx="324000" cy="324000"/>
          </a:xfrm>
          <a:prstGeom prst="ellipse">
            <a:avLst/>
          </a:prstGeom>
          <a:solidFill>
            <a:srgbClr val="1848C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 name="圆角矩形 24"/>
          <p:cNvSpPr/>
          <p:nvPr/>
        </p:nvSpPr>
        <p:spPr bwMode="auto">
          <a:xfrm>
            <a:off x="4702019" y="1313125"/>
            <a:ext cx="3686405" cy="544194"/>
          </a:xfrm>
          <a:prstGeom prst="roundRect">
            <a:avLst>
              <a:gd name="adj" fmla="val 7848"/>
            </a:avLst>
          </a:prstGeom>
          <a:noFill/>
          <a:ln w="38100">
            <a:solidFill>
              <a:srgbClr val="1848C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6" name="矩形 87"/>
          <p:cNvSpPr>
            <a:spLocks noChangeArrowheads="1"/>
          </p:cNvSpPr>
          <p:nvPr/>
        </p:nvSpPr>
        <p:spPr bwMode="auto">
          <a:xfrm>
            <a:off x="4895354" y="1455467"/>
            <a:ext cx="3421062"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点击添加文本 点击添加文本</a:t>
            </a:r>
          </a:p>
        </p:txBody>
      </p:sp>
      <p:sp>
        <p:nvSpPr>
          <p:cNvPr id="27" name="AutoShape 3"/>
          <p:cNvSpPr>
            <a:spLocks noChangeAspect="1" noChangeArrowheads="1"/>
          </p:cNvSpPr>
          <p:nvPr/>
        </p:nvSpPr>
        <p:spPr bwMode="auto">
          <a:xfrm>
            <a:off x="4531776" y="1437491"/>
            <a:ext cx="324000" cy="324000"/>
          </a:xfrm>
          <a:prstGeom prst="ellipse">
            <a:avLst/>
          </a:prstGeom>
          <a:solidFill>
            <a:srgbClr val="1848C0"/>
          </a:solidFill>
          <a:ln w="25400">
            <a:noFill/>
          </a:ln>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8" name="AutoShape 3"/>
          <p:cNvSpPr>
            <a:spLocks noChangeAspect="1" noChangeArrowheads="1"/>
          </p:cNvSpPr>
          <p:nvPr/>
        </p:nvSpPr>
        <p:spPr bwMode="auto">
          <a:xfrm>
            <a:off x="4531776" y="3894066"/>
            <a:ext cx="324000" cy="324000"/>
          </a:xfrm>
          <a:prstGeom prst="ellipse">
            <a:avLst/>
          </a:prstGeom>
          <a:solidFill>
            <a:srgbClr val="1848C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9" name="AutoShape 593"/>
          <p:cNvSpPr>
            <a:spLocks noChangeArrowheads="1"/>
          </p:cNvSpPr>
          <p:nvPr/>
        </p:nvSpPr>
        <p:spPr bwMode="auto">
          <a:xfrm rot="10800000" flipH="1" flipV="1">
            <a:off x="2159792" y="2627538"/>
            <a:ext cx="442025" cy="353620"/>
          </a:xfrm>
          <a:prstGeom prst="rightArrow">
            <a:avLst>
              <a:gd name="adj1" fmla="val 60857"/>
              <a:gd name="adj2" fmla="val 56907"/>
            </a:avLst>
          </a:prstGeom>
          <a:solidFill>
            <a:srgbClr val="1848C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30" name="组合 57"/>
          <p:cNvGrpSpPr>
            <a:grpSpLocks/>
          </p:cNvGrpSpPr>
          <p:nvPr/>
        </p:nvGrpSpPr>
        <p:grpSpPr bwMode="auto">
          <a:xfrm>
            <a:off x="723820" y="2259989"/>
            <a:ext cx="1417637" cy="1138238"/>
            <a:chOff x="995344" y="2329499"/>
            <a:chExt cx="1904726" cy="1529714"/>
          </a:xfrm>
          <a:solidFill>
            <a:srgbClr val="0BA5BF"/>
          </a:solidFill>
        </p:grpSpPr>
        <p:sp>
          <p:nvSpPr>
            <p:cNvPr id="31" name="Oval 2"/>
            <p:cNvSpPr>
              <a:spLocks noChangeAspect="1" noChangeArrowheads="1"/>
            </p:cNvSpPr>
            <p:nvPr/>
          </p:nvSpPr>
          <p:spPr bwMode="auto">
            <a:xfrm>
              <a:off x="1214411" y="2329499"/>
              <a:ext cx="1528794" cy="1529714"/>
            </a:xfrm>
            <a:prstGeom prst="ellipse">
              <a:avLst/>
            </a:prstGeom>
            <a:solidFill>
              <a:srgbClr val="1848C0"/>
            </a:solidFill>
            <a:ln w="25400">
              <a:solidFill>
                <a:srgbClr val="1848C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b="1"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2" name="TextBox 147"/>
            <p:cNvSpPr txBox="1">
              <a:spLocks noChangeArrowheads="1"/>
            </p:cNvSpPr>
            <p:nvPr/>
          </p:nvSpPr>
          <p:spPr bwMode="auto">
            <a:xfrm>
              <a:off x="995344" y="2834940"/>
              <a:ext cx="1904726" cy="454994"/>
            </a:xfrm>
            <a:prstGeom prst="rect">
              <a:avLst/>
            </a:prstGeom>
            <a:noFill/>
            <a:ln w="9525">
              <a:noFill/>
              <a:miter lim="800000"/>
              <a:headEnd/>
              <a:tailEnd/>
            </a:ln>
          </p:spPr>
          <p:txBody>
            <a:bodyPr anchor="ctr">
              <a:spAutoFit/>
            </a:bodyPr>
            <a:lstStyle/>
            <a:p>
              <a:pPr algn="ctr" fontAlgn="ctr">
                <a:spcBef>
                  <a:spcPts val="0"/>
                </a:spcBef>
                <a:spcAft>
                  <a:spcPts val="0"/>
                </a:spcAft>
                <a:buClr>
                  <a:srgbClr val="FF0000"/>
                </a:buClr>
                <a:buSzPct val="70000"/>
                <a:defRPr/>
              </a:pPr>
              <a:r>
                <a:rPr kumimoji="1" lang="zh-CN" altLang="en-US" sz="1600" dirty="0">
                  <a:solidFill>
                    <a:schemeClr val="bg1"/>
                  </a:solidFill>
                  <a:effectLst>
                    <a:reflection blurRad="6350" stA="50000" endA="300" endPos="50000" dist="29997" dir="5400000" sy="-100000" algn="bl" rotWithShape="0"/>
                  </a:effectLst>
                  <a:latin typeface="Calibri" panose="020F0502020204030204" pitchFamily="34" charset="0"/>
                  <a:ea typeface="微软雅黑" panose="020B0503020204020204" pitchFamily="34" charset="-122"/>
                  <a:sym typeface="Calibri" panose="020F0502020204030204" pitchFamily="34" charset="0"/>
                </a:rPr>
                <a:t>初步目标</a:t>
              </a:r>
            </a:p>
          </p:txBody>
        </p:sp>
      </p:grpSp>
      <p:sp>
        <p:nvSpPr>
          <p:cNvPr id="36" name="Text Box 4"/>
          <p:cNvSpPr txBox="1">
            <a:spLocks noChangeArrowheads="1"/>
          </p:cNvSpPr>
          <p:nvPr/>
        </p:nvSpPr>
        <p:spPr bwMode="auto">
          <a:xfrm>
            <a:off x="3453745" y="192933"/>
            <a:ext cx="198002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a:solidFill>
                  <a:schemeClr val="tx1">
                    <a:lumMod val="85000"/>
                    <a:lumOff val="15000"/>
                  </a:schemeClr>
                </a:solidFill>
                <a:latin typeface="Calibri" panose="020F0502020204030204" pitchFamily="34" charset="0"/>
                <a:ea typeface="微软雅黑" panose="020B0503020204020204" pitchFamily="34" charset="-122"/>
                <a:sym typeface="Calibri" panose="020F0502020204030204" pitchFamily="34" charset="0"/>
              </a:rPr>
              <a:t>请输入你的标题</a:t>
            </a:r>
            <a:endParaRPr lang="zh-CN" altLang="zh-CN" sz="2000" dirty="0">
              <a:solidFill>
                <a:schemeClr val="tx1">
                  <a:lumMod val="85000"/>
                  <a:lumOff val="1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7"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38"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Tree>
    <p:extLst>
      <p:ext uri="{BB962C8B-B14F-4D97-AF65-F5344CB8AC3E}">
        <p14:creationId xmlns:p14="http://schemas.microsoft.com/office/powerpoint/2010/main" val="331867412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1+#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0-#ppt_w/2"/>
                                          </p:val>
                                        </p:tav>
                                        <p:tav tm="100000">
                                          <p:val>
                                            <p:strVal val="#ppt_x"/>
                                          </p:val>
                                        </p:tav>
                                      </p:tavLst>
                                    </p:anim>
                                    <p:anim calcmode="lin" valueType="num">
                                      <p:cBhvr additive="base">
                                        <p:cTn id="12" dur="500" fill="hold"/>
                                        <p:tgtEl>
                                          <p:spTgt spid="3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1000"/>
                                        <p:tgtEl>
                                          <p:spTgt spid="36"/>
                                        </p:tgtEl>
                                      </p:cBhvr>
                                    </p:animEffect>
                                    <p:anim calcmode="lin" valueType="num">
                                      <p:cBhvr>
                                        <p:cTn id="17" dur="1000" fill="hold"/>
                                        <p:tgtEl>
                                          <p:spTgt spid="36"/>
                                        </p:tgtEl>
                                        <p:attrNameLst>
                                          <p:attrName>ppt_x</p:attrName>
                                        </p:attrNameLst>
                                      </p:cBhvr>
                                      <p:tavLst>
                                        <p:tav tm="0">
                                          <p:val>
                                            <p:strVal val="#ppt_x"/>
                                          </p:val>
                                        </p:tav>
                                        <p:tav tm="100000">
                                          <p:val>
                                            <p:strVal val="#ppt_x"/>
                                          </p:val>
                                        </p:tav>
                                      </p:tavLst>
                                    </p:anim>
                                    <p:anim calcmode="lin" valueType="num">
                                      <p:cBhvr>
                                        <p:cTn id="18" dur="1000" fill="hold"/>
                                        <p:tgtEl>
                                          <p:spTgt spid="3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fill="hold"/>
                                        <p:tgtEl>
                                          <p:spTgt spid="30"/>
                                        </p:tgtEl>
                                        <p:attrNameLst>
                                          <p:attrName>ppt_x</p:attrName>
                                        </p:attrNameLst>
                                      </p:cBhvr>
                                      <p:tavLst>
                                        <p:tav tm="0">
                                          <p:val>
                                            <p:strVal val="0-#ppt_w/2"/>
                                          </p:val>
                                        </p:tav>
                                        <p:tav tm="100000">
                                          <p:val>
                                            <p:strVal val="#ppt_x"/>
                                          </p:val>
                                        </p:tav>
                                      </p:tavLst>
                                    </p:anim>
                                    <p:anim calcmode="lin" valueType="num">
                                      <p:cBhvr additive="base">
                                        <p:cTn id="23" dur="500" fill="hold"/>
                                        <p:tgtEl>
                                          <p:spTgt spid="3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500" fill="hold"/>
                                        <p:tgtEl>
                                          <p:spTgt spid="29"/>
                                        </p:tgtEl>
                                        <p:attrNameLst>
                                          <p:attrName>ppt_x</p:attrName>
                                        </p:attrNameLst>
                                      </p:cBhvr>
                                      <p:tavLst>
                                        <p:tav tm="0">
                                          <p:val>
                                            <p:strVal val="0-#ppt_w/2"/>
                                          </p:val>
                                        </p:tav>
                                        <p:tav tm="100000">
                                          <p:val>
                                            <p:strVal val="#ppt_x"/>
                                          </p:val>
                                        </p:tav>
                                      </p:tavLst>
                                    </p:anim>
                                    <p:anim calcmode="lin" valueType="num">
                                      <p:cBhvr additive="base">
                                        <p:cTn id="28" dur="500" fill="hold"/>
                                        <p:tgtEl>
                                          <p:spTgt spid="29"/>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0-#ppt_w/2"/>
                                          </p:val>
                                        </p:tav>
                                        <p:tav tm="100000">
                                          <p:val>
                                            <p:strVal val="#ppt_x"/>
                                          </p:val>
                                        </p:tav>
                                      </p:tavLst>
                                    </p:anim>
                                    <p:anim calcmode="lin" valueType="num">
                                      <p:cBhvr additive="base">
                                        <p:cTn id="33" dur="500" fill="hold"/>
                                        <p:tgtEl>
                                          <p:spTgt spid="10"/>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500"/>
                                        <p:tgtEl>
                                          <p:spTgt spid="6"/>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500"/>
                                        <p:tgtEl>
                                          <p:spTgt spid="9"/>
                                        </p:tgtEl>
                                      </p:cBhvr>
                                    </p:animEffect>
                                  </p:childTnLst>
                                </p:cTn>
                              </p:par>
                            </p:childTnLst>
                          </p:cTn>
                        </p:par>
                        <p:par>
                          <p:cTn id="50" fill="hold">
                            <p:stCondLst>
                              <p:cond delay="5000"/>
                            </p:stCondLst>
                            <p:childTnLst>
                              <p:par>
                                <p:cTn id="51" presetID="2" presetClass="entr" presetSubtype="2"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additive="base">
                                        <p:cTn id="53" dur="500" fill="hold"/>
                                        <p:tgtEl>
                                          <p:spTgt spid="27"/>
                                        </p:tgtEl>
                                        <p:attrNameLst>
                                          <p:attrName>ppt_x</p:attrName>
                                        </p:attrNameLst>
                                      </p:cBhvr>
                                      <p:tavLst>
                                        <p:tav tm="0">
                                          <p:val>
                                            <p:strVal val="1+#ppt_w/2"/>
                                          </p:val>
                                        </p:tav>
                                        <p:tav tm="100000">
                                          <p:val>
                                            <p:strVal val="#ppt_x"/>
                                          </p:val>
                                        </p:tav>
                                      </p:tavLst>
                                    </p:anim>
                                    <p:anim calcmode="lin" valueType="num">
                                      <p:cBhvr additive="base">
                                        <p:cTn id="54" dur="500" fill="hold"/>
                                        <p:tgtEl>
                                          <p:spTgt spid="27"/>
                                        </p:tgtEl>
                                        <p:attrNameLst>
                                          <p:attrName>ppt_y</p:attrName>
                                        </p:attrNameLst>
                                      </p:cBhvr>
                                      <p:tavLst>
                                        <p:tav tm="0">
                                          <p:val>
                                            <p:strVal val="#ppt_y"/>
                                          </p:val>
                                        </p:tav>
                                        <p:tav tm="100000">
                                          <p:val>
                                            <p:strVal val="#ppt_y"/>
                                          </p:val>
                                        </p:tav>
                                      </p:tavLst>
                                    </p:anim>
                                  </p:childTnLst>
                                </p:cTn>
                              </p:par>
                            </p:childTnLst>
                          </p:cTn>
                        </p:par>
                        <p:par>
                          <p:cTn id="55" fill="hold">
                            <p:stCondLst>
                              <p:cond delay="5500"/>
                            </p:stCondLst>
                            <p:childTnLst>
                              <p:par>
                                <p:cTn id="56" presetID="2" presetClass="entr" presetSubtype="2"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additive="base">
                                        <p:cTn id="58" dur="500" fill="hold"/>
                                        <p:tgtEl>
                                          <p:spTgt spid="25"/>
                                        </p:tgtEl>
                                        <p:attrNameLst>
                                          <p:attrName>ppt_x</p:attrName>
                                        </p:attrNameLst>
                                      </p:cBhvr>
                                      <p:tavLst>
                                        <p:tav tm="0">
                                          <p:val>
                                            <p:strVal val="1+#ppt_w/2"/>
                                          </p:val>
                                        </p:tav>
                                        <p:tav tm="100000">
                                          <p:val>
                                            <p:strVal val="#ppt_x"/>
                                          </p:val>
                                        </p:tav>
                                      </p:tavLst>
                                    </p:anim>
                                    <p:anim calcmode="lin" valueType="num">
                                      <p:cBhvr additive="base">
                                        <p:cTn id="59" dur="500" fill="hold"/>
                                        <p:tgtEl>
                                          <p:spTgt spid="25"/>
                                        </p:tgtEl>
                                        <p:attrNameLst>
                                          <p:attrName>ppt_y</p:attrName>
                                        </p:attrNameLst>
                                      </p:cBhvr>
                                      <p:tavLst>
                                        <p:tav tm="0">
                                          <p:val>
                                            <p:strVal val="#ppt_y"/>
                                          </p:val>
                                        </p:tav>
                                        <p:tav tm="100000">
                                          <p:val>
                                            <p:strVal val="#ppt_y"/>
                                          </p:val>
                                        </p:tav>
                                      </p:tavLst>
                                    </p:anim>
                                  </p:childTnLst>
                                </p:cTn>
                              </p:par>
                            </p:childTnLst>
                          </p:cTn>
                        </p:par>
                        <p:par>
                          <p:cTn id="60" fill="hold">
                            <p:stCondLst>
                              <p:cond delay="6000"/>
                            </p:stCondLst>
                            <p:childTnLst>
                              <p:par>
                                <p:cTn id="61" presetID="12" presetClass="entr" presetSubtype="4"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slide(fromBottom)">
                                      <p:cBhvr>
                                        <p:cTn id="63" dur="500"/>
                                        <p:tgtEl>
                                          <p:spTgt spid="26"/>
                                        </p:tgtEl>
                                      </p:cBhvr>
                                    </p:animEffect>
                                  </p:childTnLst>
                                </p:cTn>
                              </p:par>
                            </p:childTnLst>
                          </p:cTn>
                        </p:par>
                        <p:par>
                          <p:cTn id="64" fill="hold">
                            <p:stCondLst>
                              <p:cond delay="6500"/>
                            </p:stCondLst>
                            <p:childTnLst>
                              <p:par>
                                <p:cTn id="65" presetID="2" presetClass="entr" presetSubtype="2"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500" fill="hold"/>
                                        <p:tgtEl>
                                          <p:spTgt spid="19"/>
                                        </p:tgtEl>
                                        <p:attrNameLst>
                                          <p:attrName>ppt_x</p:attrName>
                                        </p:attrNameLst>
                                      </p:cBhvr>
                                      <p:tavLst>
                                        <p:tav tm="0">
                                          <p:val>
                                            <p:strVal val="1+#ppt_w/2"/>
                                          </p:val>
                                        </p:tav>
                                        <p:tav tm="100000">
                                          <p:val>
                                            <p:strVal val="#ppt_x"/>
                                          </p:val>
                                        </p:tav>
                                      </p:tavLst>
                                    </p:anim>
                                    <p:anim calcmode="lin" valueType="num">
                                      <p:cBhvr additive="base">
                                        <p:cTn id="68" dur="500" fill="hold"/>
                                        <p:tgtEl>
                                          <p:spTgt spid="19"/>
                                        </p:tgtEl>
                                        <p:attrNameLst>
                                          <p:attrName>ppt_y</p:attrName>
                                        </p:attrNameLst>
                                      </p:cBhvr>
                                      <p:tavLst>
                                        <p:tav tm="0">
                                          <p:val>
                                            <p:strVal val="#ppt_y"/>
                                          </p:val>
                                        </p:tav>
                                        <p:tav tm="100000">
                                          <p:val>
                                            <p:strVal val="#ppt_y"/>
                                          </p:val>
                                        </p:tav>
                                      </p:tavLst>
                                    </p:anim>
                                  </p:childTnLst>
                                </p:cTn>
                              </p:par>
                            </p:childTnLst>
                          </p:cTn>
                        </p:par>
                        <p:par>
                          <p:cTn id="69" fill="hold">
                            <p:stCondLst>
                              <p:cond delay="7000"/>
                            </p:stCondLst>
                            <p:childTnLst>
                              <p:par>
                                <p:cTn id="70" presetID="2" presetClass="entr" presetSubtype="2" fill="hold" grpId="0" nodeType="after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additive="base">
                                        <p:cTn id="72" dur="500" fill="hold"/>
                                        <p:tgtEl>
                                          <p:spTgt spid="17"/>
                                        </p:tgtEl>
                                        <p:attrNameLst>
                                          <p:attrName>ppt_x</p:attrName>
                                        </p:attrNameLst>
                                      </p:cBhvr>
                                      <p:tavLst>
                                        <p:tav tm="0">
                                          <p:val>
                                            <p:strVal val="1+#ppt_w/2"/>
                                          </p:val>
                                        </p:tav>
                                        <p:tav tm="100000">
                                          <p:val>
                                            <p:strVal val="#ppt_x"/>
                                          </p:val>
                                        </p:tav>
                                      </p:tavLst>
                                    </p:anim>
                                    <p:anim calcmode="lin" valueType="num">
                                      <p:cBhvr additive="base">
                                        <p:cTn id="73" dur="500" fill="hold"/>
                                        <p:tgtEl>
                                          <p:spTgt spid="17"/>
                                        </p:tgtEl>
                                        <p:attrNameLst>
                                          <p:attrName>ppt_y</p:attrName>
                                        </p:attrNameLst>
                                      </p:cBhvr>
                                      <p:tavLst>
                                        <p:tav tm="0">
                                          <p:val>
                                            <p:strVal val="#ppt_y"/>
                                          </p:val>
                                        </p:tav>
                                        <p:tav tm="100000">
                                          <p:val>
                                            <p:strVal val="#ppt_y"/>
                                          </p:val>
                                        </p:tav>
                                      </p:tavLst>
                                    </p:anim>
                                  </p:childTnLst>
                                </p:cTn>
                              </p:par>
                            </p:childTnLst>
                          </p:cTn>
                        </p:par>
                        <p:par>
                          <p:cTn id="74" fill="hold">
                            <p:stCondLst>
                              <p:cond delay="7500"/>
                            </p:stCondLst>
                            <p:childTnLst>
                              <p:par>
                                <p:cTn id="75" presetID="12" presetClass="entr" presetSubtype="4"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slide(fromBottom)">
                                      <p:cBhvr>
                                        <p:cTn id="77" dur="500"/>
                                        <p:tgtEl>
                                          <p:spTgt spid="18"/>
                                        </p:tgtEl>
                                      </p:cBhvr>
                                    </p:animEffect>
                                  </p:childTnLst>
                                </p:cTn>
                              </p:par>
                            </p:childTnLst>
                          </p:cTn>
                        </p:par>
                        <p:par>
                          <p:cTn id="78" fill="hold">
                            <p:stCondLst>
                              <p:cond delay="8000"/>
                            </p:stCondLst>
                            <p:childTnLst>
                              <p:par>
                                <p:cTn id="79" presetID="2" presetClass="entr" presetSubtype="2" fill="hold" grpId="0" nodeType="afterEffect">
                                  <p:stCondLst>
                                    <p:cond delay="0"/>
                                  </p:stCondLst>
                                  <p:childTnLst>
                                    <p:set>
                                      <p:cBhvr>
                                        <p:cTn id="80" dur="1" fill="hold">
                                          <p:stCondLst>
                                            <p:cond delay="0"/>
                                          </p:stCondLst>
                                        </p:cTn>
                                        <p:tgtEl>
                                          <p:spTgt spid="20"/>
                                        </p:tgtEl>
                                        <p:attrNameLst>
                                          <p:attrName>style.visibility</p:attrName>
                                        </p:attrNameLst>
                                      </p:cBhvr>
                                      <p:to>
                                        <p:strVal val="visible"/>
                                      </p:to>
                                    </p:set>
                                    <p:anim calcmode="lin" valueType="num">
                                      <p:cBhvr additive="base">
                                        <p:cTn id="81" dur="500" fill="hold"/>
                                        <p:tgtEl>
                                          <p:spTgt spid="20"/>
                                        </p:tgtEl>
                                        <p:attrNameLst>
                                          <p:attrName>ppt_x</p:attrName>
                                        </p:attrNameLst>
                                      </p:cBhvr>
                                      <p:tavLst>
                                        <p:tav tm="0">
                                          <p:val>
                                            <p:strVal val="1+#ppt_w/2"/>
                                          </p:val>
                                        </p:tav>
                                        <p:tav tm="100000">
                                          <p:val>
                                            <p:strVal val="#ppt_x"/>
                                          </p:val>
                                        </p:tav>
                                      </p:tavLst>
                                    </p:anim>
                                    <p:anim calcmode="lin" valueType="num">
                                      <p:cBhvr additive="base">
                                        <p:cTn id="82" dur="500" fill="hold"/>
                                        <p:tgtEl>
                                          <p:spTgt spid="20"/>
                                        </p:tgtEl>
                                        <p:attrNameLst>
                                          <p:attrName>ppt_y</p:attrName>
                                        </p:attrNameLst>
                                      </p:cBhvr>
                                      <p:tavLst>
                                        <p:tav tm="0">
                                          <p:val>
                                            <p:strVal val="#ppt_y"/>
                                          </p:val>
                                        </p:tav>
                                        <p:tav tm="100000">
                                          <p:val>
                                            <p:strVal val="#ppt_y"/>
                                          </p:val>
                                        </p:tav>
                                      </p:tavLst>
                                    </p:anim>
                                  </p:childTnLst>
                                </p:cTn>
                              </p:par>
                            </p:childTnLst>
                          </p:cTn>
                        </p:par>
                        <p:par>
                          <p:cTn id="83" fill="hold">
                            <p:stCondLst>
                              <p:cond delay="8500"/>
                            </p:stCondLst>
                            <p:childTnLst>
                              <p:par>
                                <p:cTn id="84" presetID="2" presetClass="entr" presetSubtype="2" fill="hold" grpId="0" nodeType="afterEffect">
                                  <p:stCondLst>
                                    <p:cond delay="0"/>
                                  </p:stCondLst>
                                  <p:childTnLst>
                                    <p:set>
                                      <p:cBhvr>
                                        <p:cTn id="85" dur="1" fill="hold">
                                          <p:stCondLst>
                                            <p:cond delay="0"/>
                                          </p:stCondLst>
                                        </p:cTn>
                                        <p:tgtEl>
                                          <p:spTgt spid="13"/>
                                        </p:tgtEl>
                                        <p:attrNameLst>
                                          <p:attrName>style.visibility</p:attrName>
                                        </p:attrNameLst>
                                      </p:cBhvr>
                                      <p:to>
                                        <p:strVal val="visible"/>
                                      </p:to>
                                    </p:set>
                                    <p:anim calcmode="lin" valueType="num">
                                      <p:cBhvr additive="base">
                                        <p:cTn id="86" dur="500" fill="hold"/>
                                        <p:tgtEl>
                                          <p:spTgt spid="13"/>
                                        </p:tgtEl>
                                        <p:attrNameLst>
                                          <p:attrName>ppt_x</p:attrName>
                                        </p:attrNameLst>
                                      </p:cBhvr>
                                      <p:tavLst>
                                        <p:tav tm="0">
                                          <p:val>
                                            <p:strVal val="1+#ppt_w/2"/>
                                          </p:val>
                                        </p:tav>
                                        <p:tav tm="100000">
                                          <p:val>
                                            <p:strVal val="#ppt_x"/>
                                          </p:val>
                                        </p:tav>
                                      </p:tavLst>
                                    </p:anim>
                                    <p:anim calcmode="lin" valueType="num">
                                      <p:cBhvr additive="base">
                                        <p:cTn id="87" dur="500" fill="hold"/>
                                        <p:tgtEl>
                                          <p:spTgt spid="13"/>
                                        </p:tgtEl>
                                        <p:attrNameLst>
                                          <p:attrName>ppt_y</p:attrName>
                                        </p:attrNameLst>
                                      </p:cBhvr>
                                      <p:tavLst>
                                        <p:tav tm="0">
                                          <p:val>
                                            <p:strVal val="#ppt_y"/>
                                          </p:val>
                                        </p:tav>
                                        <p:tav tm="100000">
                                          <p:val>
                                            <p:strVal val="#ppt_y"/>
                                          </p:val>
                                        </p:tav>
                                      </p:tavLst>
                                    </p:anim>
                                  </p:childTnLst>
                                </p:cTn>
                              </p:par>
                            </p:childTnLst>
                          </p:cTn>
                        </p:par>
                        <p:par>
                          <p:cTn id="88" fill="hold">
                            <p:stCondLst>
                              <p:cond delay="9000"/>
                            </p:stCondLst>
                            <p:childTnLst>
                              <p:par>
                                <p:cTn id="89" presetID="12" presetClass="entr" presetSubtype="4" fill="hold" grpId="0" nodeType="afterEffect">
                                  <p:stCondLst>
                                    <p:cond delay="0"/>
                                  </p:stCondLst>
                                  <p:childTnLst>
                                    <p:set>
                                      <p:cBhvr>
                                        <p:cTn id="90" dur="1" fill="hold">
                                          <p:stCondLst>
                                            <p:cond delay="0"/>
                                          </p:stCondLst>
                                        </p:cTn>
                                        <p:tgtEl>
                                          <p:spTgt spid="14"/>
                                        </p:tgtEl>
                                        <p:attrNameLst>
                                          <p:attrName>style.visibility</p:attrName>
                                        </p:attrNameLst>
                                      </p:cBhvr>
                                      <p:to>
                                        <p:strVal val="visible"/>
                                      </p:to>
                                    </p:set>
                                    <p:animEffect transition="in" filter="slide(fromBottom)">
                                      <p:cBhvr>
                                        <p:cTn id="91" dur="500"/>
                                        <p:tgtEl>
                                          <p:spTgt spid="14"/>
                                        </p:tgtEl>
                                      </p:cBhvr>
                                    </p:animEffect>
                                  </p:childTnLst>
                                </p:cTn>
                              </p:par>
                            </p:childTnLst>
                          </p:cTn>
                        </p:par>
                        <p:par>
                          <p:cTn id="92" fill="hold">
                            <p:stCondLst>
                              <p:cond delay="9500"/>
                            </p:stCondLst>
                            <p:childTnLst>
                              <p:par>
                                <p:cTn id="93" presetID="2" presetClass="entr" presetSubtype="2" fill="hold" grpId="0" nodeType="afterEffect">
                                  <p:stCondLst>
                                    <p:cond delay="0"/>
                                  </p:stCondLst>
                                  <p:childTnLst>
                                    <p:set>
                                      <p:cBhvr>
                                        <p:cTn id="94" dur="1" fill="hold">
                                          <p:stCondLst>
                                            <p:cond delay="0"/>
                                          </p:stCondLst>
                                        </p:cTn>
                                        <p:tgtEl>
                                          <p:spTgt spid="28"/>
                                        </p:tgtEl>
                                        <p:attrNameLst>
                                          <p:attrName>style.visibility</p:attrName>
                                        </p:attrNameLst>
                                      </p:cBhvr>
                                      <p:to>
                                        <p:strVal val="visible"/>
                                      </p:to>
                                    </p:set>
                                    <p:anim calcmode="lin" valueType="num">
                                      <p:cBhvr additive="base">
                                        <p:cTn id="95" dur="500" fill="hold"/>
                                        <p:tgtEl>
                                          <p:spTgt spid="28"/>
                                        </p:tgtEl>
                                        <p:attrNameLst>
                                          <p:attrName>ppt_x</p:attrName>
                                        </p:attrNameLst>
                                      </p:cBhvr>
                                      <p:tavLst>
                                        <p:tav tm="0">
                                          <p:val>
                                            <p:strVal val="1+#ppt_w/2"/>
                                          </p:val>
                                        </p:tav>
                                        <p:tav tm="100000">
                                          <p:val>
                                            <p:strVal val="#ppt_x"/>
                                          </p:val>
                                        </p:tav>
                                      </p:tavLst>
                                    </p:anim>
                                    <p:anim calcmode="lin" valueType="num">
                                      <p:cBhvr additive="base">
                                        <p:cTn id="96" dur="500" fill="hold"/>
                                        <p:tgtEl>
                                          <p:spTgt spid="28"/>
                                        </p:tgtEl>
                                        <p:attrNameLst>
                                          <p:attrName>ppt_y</p:attrName>
                                        </p:attrNameLst>
                                      </p:cBhvr>
                                      <p:tavLst>
                                        <p:tav tm="0">
                                          <p:val>
                                            <p:strVal val="#ppt_y"/>
                                          </p:val>
                                        </p:tav>
                                        <p:tav tm="100000">
                                          <p:val>
                                            <p:strVal val="#ppt_y"/>
                                          </p:val>
                                        </p:tav>
                                      </p:tavLst>
                                    </p:anim>
                                  </p:childTnLst>
                                </p:cTn>
                              </p:par>
                            </p:childTnLst>
                          </p:cTn>
                        </p:par>
                        <p:par>
                          <p:cTn id="97" fill="hold">
                            <p:stCondLst>
                              <p:cond delay="10000"/>
                            </p:stCondLst>
                            <p:childTnLst>
                              <p:par>
                                <p:cTn id="98" presetID="2" presetClass="entr" presetSubtype="2" fill="hold" grpId="0" nodeType="afterEffect">
                                  <p:stCondLst>
                                    <p:cond delay="0"/>
                                  </p:stCondLst>
                                  <p:childTnLst>
                                    <p:set>
                                      <p:cBhvr>
                                        <p:cTn id="99" dur="1" fill="hold">
                                          <p:stCondLst>
                                            <p:cond delay="0"/>
                                          </p:stCondLst>
                                        </p:cTn>
                                        <p:tgtEl>
                                          <p:spTgt spid="15"/>
                                        </p:tgtEl>
                                        <p:attrNameLst>
                                          <p:attrName>style.visibility</p:attrName>
                                        </p:attrNameLst>
                                      </p:cBhvr>
                                      <p:to>
                                        <p:strVal val="visible"/>
                                      </p:to>
                                    </p:set>
                                    <p:anim calcmode="lin" valueType="num">
                                      <p:cBhvr additive="base">
                                        <p:cTn id="100" dur="500" fill="hold"/>
                                        <p:tgtEl>
                                          <p:spTgt spid="15"/>
                                        </p:tgtEl>
                                        <p:attrNameLst>
                                          <p:attrName>ppt_x</p:attrName>
                                        </p:attrNameLst>
                                      </p:cBhvr>
                                      <p:tavLst>
                                        <p:tav tm="0">
                                          <p:val>
                                            <p:strVal val="1+#ppt_w/2"/>
                                          </p:val>
                                        </p:tav>
                                        <p:tav tm="100000">
                                          <p:val>
                                            <p:strVal val="#ppt_x"/>
                                          </p:val>
                                        </p:tav>
                                      </p:tavLst>
                                    </p:anim>
                                    <p:anim calcmode="lin" valueType="num">
                                      <p:cBhvr additive="base">
                                        <p:cTn id="101" dur="500" fill="hold"/>
                                        <p:tgtEl>
                                          <p:spTgt spid="15"/>
                                        </p:tgtEl>
                                        <p:attrNameLst>
                                          <p:attrName>ppt_y</p:attrName>
                                        </p:attrNameLst>
                                      </p:cBhvr>
                                      <p:tavLst>
                                        <p:tav tm="0">
                                          <p:val>
                                            <p:strVal val="#ppt_y"/>
                                          </p:val>
                                        </p:tav>
                                        <p:tav tm="100000">
                                          <p:val>
                                            <p:strVal val="#ppt_y"/>
                                          </p:val>
                                        </p:tav>
                                      </p:tavLst>
                                    </p:anim>
                                  </p:childTnLst>
                                </p:cTn>
                              </p:par>
                            </p:childTnLst>
                          </p:cTn>
                        </p:par>
                        <p:par>
                          <p:cTn id="102" fill="hold">
                            <p:stCondLst>
                              <p:cond delay="10500"/>
                            </p:stCondLst>
                            <p:childTnLst>
                              <p:par>
                                <p:cTn id="103" presetID="12" presetClass="entr" presetSubtype="4" fill="hold" grpId="0" nodeType="afterEffect">
                                  <p:stCondLst>
                                    <p:cond delay="0"/>
                                  </p:stCondLst>
                                  <p:childTnLst>
                                    <p:set>
                                      <p:cBhvr>
                                        <p:cTn id="104" dur="1" fill="hold">
                                          <p:stCondLst>
                                            <p:cond delay="0"/>
                                          </p:stCondLst>
                                        </p:cTn>
                                        <p:tgtEl>
                                          <p:spTgt spid="16"/>
                                        </p:tgtEl>
                                        <p:attrNameLst>
                                          <p:attrName>style.visibility</p:attrName>
                                        </p:attrNameLst>
                                      </p:cBhvr>
                                      <p:to>
                                        <p:strVal val="visible"/>
                                      </p:to>
                                    </p:set>
                                    <p:animEffect transition="in" filter="slide(fromBottom)">
                                      <p:cBhvr>
                                        <p:cTn id="10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3" grpId="0" animBg="1"/>
      <p:bldP spid="14" grpId="0"/>
      <p:bldP spid="15" grpId="0" animBg="1"/>
      <p:bldP spid="16" grpId="0"/>
      <p:bldP spid="17" grpId="0" animBg="1"/>
      <p:bldP spid="18" grpId="0"/>
      <p:bldP spid="19" grpId="0" animBg="1"/>
      <p:bldP spid="20" grpId="0" animBg="1"/>
      <p:bldP spid="25" grpId="0" animBg="1"/>
      <p:bldP spid="26" grpId="0"/>
      <p:bldP spid="27" grpId="0" animBg="1"/>
      <p:bldP spid="28" grpId="0" animBg="1"/>
      <p:bldP spid="29" grpId="0" animBg="1"/>
      <p:bldP spid="36" grpId="0"/>
      <p:bldP spid="37" grpId="0" animBg="1"/>
      <p:bldP spid="3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1189522" y="1815074"/>
            <a:ext cx="6624736" cy="0"/>
          </a:xfrm>
          <a:prstGeom prst="line">
            <a:avLst/>
          </a:prstGeom>
          <a:ln w="38100">
            <a:solidFill>
              <a:srgbClr val="1848C0"/>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4472645" y="1679442"/>
            <a:ext cx="288032" cy="288032"/>
          </a:xfrm>
          <a:prstGeom prst="ellipse">
            <a:avLst/>
          </a:prstGeom>
          <a:solidFill>
            <a:srgbClr val="1848C0"/>
          </a:solidFill>
          <a:ln w="88900" cmpd="dbl">
            <a:solidFill>
              <a:srgbClr val="1848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8" name="椭圆 7"/>
          <p:cNvSpPr/>
          <p:nvPr/>
        </p:nvSpPr>
        <p:spPr>
          <a:xfrm>
            <a:off x="7532067" y="1671058"/>
            <a:ext cx="288032" cy="288032"/>
          </a:xfrm>
          <a:prstGeom prst="ellipse">
            <a:avLst/>
          </a:prstGeom>
          <a:solidFill>
            <a:srgbClr val="1848C0"/>
          </a:solidFill>
          <a:ln w="88900" cmpd="dbl">
            <a:solidFill>
              <a:srgbClr val="1848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9" name="椭圆 8"/>
          <p:cNvSpPr/>
          <p:nvPr/>
        </p:nvSpPr>
        <p:spPr>
          <a:xfrm>
            <a:off x="1020197" y="1679442"/>
            <a:ext cx="288032" cy="288032"/>
          </a:xfrm>
          <a:prstGeom prst="ellipse">
            <a:avLst/>
          </a:prstGeom>
          <a:solidFill>
            <a:srgbClr val="1848C0"/>
          </a:solidFill>
          <a:ln w="88900" cmpd="dbl">
            <a:solidFill>
              <a:srgbClr val="1848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10" name="椭圆 9"/>
          <p:cNvSpPr/>
          <p:nvPr/>
        </p:nvSpPr>
        <p:spPr>
          <a:xfrm>
            <a:off x="2701690" y="1679442"/>
            <a:ext cx="288032" cy="288032"/>
          </a:xfrm>
          <a:prstGeom prst="ellipse">
            <a:avLst/>
          </a:prstGeom>
          <a:solidFill>
            <a:srgbClr val="1848C0"/>
          </a:solidFill>
          <a:ln w="88900" cmpd="dbl">
            <a:solidFill>
              <a:srgbClr val="1848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cxnSp>
        <p:nvCxnSpPr>
          <p:cNvPr id="11" name="肘形连接符 10"/>
          <p:cNvCxnSpPr/>
          <p:nvPr/>
        </p:nvCxnSpPr>
        <p:spPr>
          <a:xfrm rot="16200000" flipH="1">
            <a:off x="1995599" y="2657747"/>
            <a:ext cx="2574582" cy="853824"/>
          </a:xfrm>
          <a:prstGeom prst="bentConnector3">
            <a:avLst>
              <a:gd name="adj1" fmla="val 99299"/>
            </a:avLst>
          </a:prstGeom>
          <a:ln w="28575">
            <a:solidFill>
              <a:srgbClr val="1848C0"/>
            </a:solidFill>
          </a:ln>
        </p:spPr>
        <p:style>
          <a:lnRef idx="1">
            <a:schemeClr val="accent1"/>
          </a:lnRef>
          <a:fillRef idx="0">
            <a:schemeClr val="accent1"/>
          </a:fillRef>
          <a:effectRef idx="0">
            <a:schemeClr val="accent1"/>
          </a:effectRef>
          <a:fontRef idx="minor">
            <a:schemeClr val="tx1"/>
          </a:fontRef>
        </p:style>
      </p:cxn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7977" y="3687282"/>
            <a:ext cx="1675074" cy="1116716"/>
          </a:xfrm>
          <a:prstGeom prst="rect">
            <a:avLst/>
          </a:prstGeom>
        </p:spPr>
      </p:pic>
      <p:sp>
        <p:nvSpPr>
          <p:cNvPr id="13" name="矩形 12"/>
          <p:cNvSpPr/>
          <p:nvPr/>
        </p:nvSpPr>
        <p:spPr>
          <a:xfrm>
            <a:off x="5648177" y="3687282"/>
            <a:ext cx="1878049" cy="360040"/>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14" name="流程图: 联系 2"/>
          <p:cNvSpPr/>
          <p:nvPr/>
        </p:nvSpPr>
        <p:spPr>
          <a:xfrm>
            <a:off x="986322" y="1125405"/>
            <a:ext cx="406400" cy="401637"/>
          </a:xfrm>
          <a:custGeom>
            <a:avLst/>
            <a:gdLst/>
            <a:ahLst/>
            <a:cxnLst/>
            <a:rect l="l" t="t" r="r" b="b"/>
            <a:pathLst>
              <a:path w="802483" h="792958">
                <a:moveTo>
                  <a:pt x="623890" y="697087"/>
                </a:moveTo>
                <a:lnTo>
                  <a:pt x="623890" y="764174"/>
                </a:lnTo>
                <a:cubicBezTo>
                  <a:pt x="581823" y="782953"/>
                  <a:pt x="533974" y="792958"/>
                  <a:pt x="483397" y="792958"/>
                </a:cubicBezTo>
                <a:cubicBezTo>
                  <a:pt x="429917" y="792958"/>
                  <a:pt x="379487" y="781771"/>
                  <a:pt x="335758" y="760851"/>
                </a:cubicBezTo>
                <a:lnTo>
                  <a:pt x="335758" y="700537"/>
                </a:lnTo>
                <a:cubicBezTo>
                  <a:pt x="376490" y="723218"/>
                  <a:pt x="424723" y="735769"/>
                  <a:pt x="476251" y="735769"/>
                </a:cubicBezTo>
                <a:cubicBezTo>
                  <a:pt x="530693" y="735769"/>
                  <a:pt x="581457" y="721758"/>
                  <a:pt x="623890" y="697087"/>
                </a:cubicBezTo>
                <a:close/>
                <a:moveTo>
                  <a:pt x="302421" y="685181"/>
                </a:moveTo>
                <a:lnTo>
                  <a:pt x="302421" y="752268"/>
                </a:lnTo>
                <a:cubicBezTo>
                  <a:pt x="260354" y="771047"/>
                  <a:pt x="212505" y="781052"/>
                  <a:pt x="161928" y="781052"/>
                </a:cubicBezTo>
                <a:cubicBezTo>
                  <a:pt x="108448" y="781052"/>
                  <a:pt x="58018" y="769865"/>
                  <a:pt x="14289" y="748945"/>
                </a:cubicBezTo>
                <a:lnTo>
                  <a:pt x="14289" y="688631"/>
                </a:lnTo>
                <a:cubicBezTo>
                  <a:pt x="55021" y="711312"/>
                  <a:pt x="103254" y="723863"/>
                  <a:pt x="154782" y="723863"/>
                </a:cubicBezTo>
                <a:cubicBezTo>
                  <a:pt x="209224" y="723863"/>
                  <a:pt x="259988" y="709852"/>
                  <a:pt x="302421" y="685181"/>
                </a:cubicBezTo>
                <a:close/>
                <a:moveTo>
                  <a:pt x="307183" y="628652"/>
                </a:moveTo>
                <a:lnTo>
                  <a:pt x="307183" y="678641"/>
                </a:lnTo>
                <a:cubicBezTo>
                  <a:pt x="265116" y="692634"/>
                  <a:pt x="217267" y="700089"/>
                  <a:pt x="166690" y="700089"/>
                </a:cubicBezTo>
                <a:cubicBezTo>
                  <a:pt x="113210" y="700089"/>
                  <a:pt x="62780" y="691753"/>
                  <a:pt x="19051" y="676165"/>
                </a:cubicBezTo>
                <a:lnTo>
                  <a:pt x="19051" y="631223"/>
                </a:lnTo>
                <a:cubicBezTo>
                  <a:pt x="59783" y="648123"/>
                  <a:pt x="108016" y="657475"/>
                  <a:pt x="159544" y="657475"/>
                </a:cubicBezTo>
                <a:cubicBezTo>
                  <a:pt x="213986" y="657475"/>
                  <a:pt x="264750" y="647035"/>
                  <a:pt x="307183" y="628652"/>
                </a:cubicBezTo>
                <a:close/>
                <a:moveTo>
                  <a:pt x="623889" y="620887"/>
                </a:moveTo>
                <a:lnTo>
                  <a:pt x="623889" y="687974"/>
                </a:lnTo>
                <a:cubicBezTo>
                  <a:pt x="581822" y="706753"/>
                  <a:pt x="533973" y="716758"/>
                  <a:pt x="483396" y="716758"/>
                </a:cubicBezTo>
                <a:cubicBezTo>
                  <a:pt x="429916" y="716758"/>
                  <a:pt x="379486" y="705571"/>
                  <a:pt x="335757" y="684651"/>
                </a:cubicBezTo>
                <a:lnTo>
                  <a:pt x="335757" y="624337"/>
                </a:lnTo>
                <a:cubicBezTo>
                  <a:pt x="376489" y="647018"/>
                  <a:pt x="424722" y="659569"/>
                  <a:pt x="476250" y="659569"/>
                </a:cubicBezTo>
                <a:cubicBezTo>
                  <a:pt x="530692" y="659569"/>
                  <a:pt x="581456" y="645558"/>
                  <a:pt x="623889" y="620887"/>
                </a:cubicBezTo>
                <a:close/>
                <a:moveTo>
                  <a:pt x="628652" y="552453"/>
                </a:moveTo>
                <a:lnTo>
                  <a:pt x="628652" y="602442"/>
                </a:lnTo>
                <a:cubicBezTo>
                  <a:pt x="586585" y="616435"/>
                  <a:pt x="538736" y="623890"/>
                  <a:pt x="488159" y="623890"/>
                </a:cubicBezTo>
                <a:cubicBezTo>
                  <a:pt x="434679" y="623890"/>
                  <a:pt x="384249" y="615554"/>
                  <a:pt x="340520" y="599966"/>
                </a:cubicBezTo>
                <a:lnTo>
                  <a:pt x="340520" y="555024"/>
                </a:lnTo>
                <a:cubicBezTo>
                  <a:pt x="381252" y="571924"/>
                  <a:pt x="429485" y="581276"/>
                  <a:pt x="481013" y="581276"/>
                </a:cubicBezTo>
                <a:cubicBezTo>
                  <a:pt x="535455" y="581276"/>
                  <a:pt x="586219" y="570836"/>
                  <a:pt x="628652" y="552453"/>
                </a:cubicBezTo>
                <a:close/>
                <a:moveTo>
                  <a:pt x="304802" y="537544"/>
                </a:moveTo>
                <a:lnTo>
                  <a:pt x="304802" y="604631"/>
                </a:lnTo>
                <a:cubicBezTo>
                  <a:pt x="262735" y="623410"/>
                  <a:pt x="214886" y="633415"/>
                  <a:pt x="164309" y="633415"/>
                </a:cubicBezTo>
                <a:cubicBezTo>
                  <a:pt x="110829" y="633415"/>
                  <a:pt x="60399" y="622228"/>
                  <a:pt x="16670" y="601308"/>
                </a:cubicBezTo>
                <a:lnTo>
                  <a:pt x="16670" y="540994"/>
                </a:lnTo>
                <a:cubicBezTo>
                  <a:pt x="57402" y="563675"/>
                  <a:pt x="105635" y="576226"/>
                  <a:pt x="157163" y="576226"/>
                </a:cubicBezTo>
                <a:cubicBezTo>
                  <a:pt x="211605" y="576226"/>
                  <a:pt x="262369" y="562215"/>
                  <a:pt x="304802" y="537544"/>
                </a:cubicBezTo>
                <a:close/>
                <a:moveTo>
                  <a:pt x="304802" y="463725"/>
                </a:moveTo>
                <a:lnTo>
                  <a:pt x="304802" y="530812"/>
                </a:lnTo>
                <a:cubicBezTo>
                  <a:pt x="262735" y="549591"/>
                  <a:pt x="214886" y="559596"/>
                  <a:pt x="164309" y="559596"/>
                </a:cubicBezTo>
                <a:cubicBezTo>
                  <a:pt x="110829" y="559596"/>
                  <a:pt x="60399" y="548409"/>
                  <a:pt x="16670" y="527489"/>
                </a:cubicBezTo>
                <a:lnTo>
                  <a:pt x="16670" y="467175"/>
                </a:lnTo>
                <a:cubicBezTo>
                  <a:pt x="57402" y="489856"/>
                  <a:pt x="105635" y="502407"/>
                  <a:pt x="157163" y="502407"/>
                </a:cubicBezTo>
                <a:cubicBezTo>
                  <a:pt x="211605" y="502407"/>
                  <a:pt x="262369" y="488396"/>
                  <a:pt x="304802" y="463725"/>
                </a:cubicBezTo>
                <a:close/>
                <a:moveTo>
                  <a:pt x="488048" y="409575"/>
                </a:moveTo>
                <a:cubicBezTo>
                  <a:pt x="421116" y="409575"/>
                  <a:pt x="364585" y="426817"/>
                  <a:pt x="349612" y="452315"/>
                </a:cubicBezTo>
                <a:cubicBezTo>
                  <a:pt x="386630" y="474468"/>
                  <a:pt x="430121" y="485776"/>
                  <a:pt x="476252" y="485776"/>
                </a:cubicBezTo>
                <a:cubicBezTo>
                  <a:pt x="528922" y="485776"/>
                  <a:pt x="578149" y="471035"/>
                  <a:pt x="619362" y="444393"/>
                </a:cubicBezTo>
                <a:cubicBezTo>
                  <a:pt x="597925" y="422961"/>
                  <a:pt x="547026" y="409575"/>
                  <a:pt x="488048" y="409575"/>
                </a:cubicBezTo>
                <a:close/>
                <a:moveTo>
                  <a:pt x="485776" y="385763"/>
                </a:moveTo>
                <a:cubicBezTo>
                  <a:pt x="567315" y="385763"/>
                  <a:pt x="633414" y="411350"/>
                  <a:pt x="633414" y="442913"/>
                </a:cubicBezTo>
                <a:lnTo>
                  <a:pt x="628341" y="452641"/>
                </a:lnTo>
                <a:lnTo>
                  <a:pt x="623891" y="448554"/>
                </a:lnTo>
                <a:lnTo>
                  <a:pt x="623891" y="517706"/>
                </a:lnTo>
                <a:cubicBezTo>
                  <a:pt x="581824" y="538816"/>
                  <a:pt x="533975" y="550063"/>
                  <a:pt x="483398" y="550063"/>
                </a:cubicBezTo>
                <a:cubicBezTo>
                  <a:pt x="429918" y="550063"/>
                  <a:pt x="379488" y="537487"/>
                  <a:pt x="335759" y="513971"/>
                </a:cubicBezTo>
                <a:lnTo>
                  <a:pt x="335759" y="446171"/>
                </a:lnTo>
                <a:lnTo>
                  <a:pt x="341065" y="448524"/>
                </a:lnTo>
                <a:cubicBezTo>
                  <a:pt x="338448" y="447203"/>
                  <a:pt x="338138" y="445072"/>
                  <a:pt x="338138" y="442913"/>
                </a:cubicBezTo>
                <a:cubicBezTo>
                  <a:pt x="338138" y="411350"/>
                  <a:pt x="404238" y="385763"/>
                  <a:pt x="485776" y="385763"/>
                </a:cubicBezTo>
                <a:close/>
                <a:moveTo>
                  <a:pt x="304802" y="382762"/>
                </a:moveTo>
                <a:lnTo>
                  <a:pt x="304802" y="449849"/>
                </a:lnTo>
                <a:cubicBezTo>
                  <a:pt x="262735" y="468628"/>
                  <a:pt x="214886" y="478633"/>
                  <a:pt x="164309" y="478633"/>
                </a:cubicBezTo>
                <a:cubicBezTo>
                  <a:pt x="110829" y="478633"/>
                  <a:pt x="60399" y="467446"/>
                  <a:pt x="16670" y="446526"/>
                </a:cubicBezTo>
                <a:lnTo>
                  <a:pt x="16670" y="386212"/>
                </a:lnTo>
                <a:cubicBezTo>
                  <a:pt x="57402" y="408893"/>
                  <a:pt x="105635" y="421444"/>
                  <a:pt x="157163" y="421444"/>
                </a:cubicBezTo>
                <a:cubicBezTo>
                  <a:pt x="211605" y="421444"/>
                  <a:pt x="262369" y="407433"/>
                  <a:pt x="304802" y="382762"/>
                </a:cubicBezTo>
                <a:close/>
                <a:moveTo>
                  <a:pt x="300040" y="297037"/>
                </a:moveTo>
                <a:lnTo>
                  <a:pt x="300040" y="372450"/>
                </a:lnTo>
                <a:cubicBezTo>
                  <a:pt x="257973" y="393560"/>
                  <a:pt x="210124" y="404807"/>
                  <a:pt x="159547" y="404807"/>
                </a:cubicBezTo>
                <a:cubicBezTo>
                  <a:pt x="106067" y="404807"/>
                  <a:pt x="55637" y="392231"/>
                  <a:pt x="11908" y="368715"/>
                </a:cubicBezTo>
                <a:lnTo>
                  <a:pt x="11908" y="300915"/>
                </a:lnTo>
                <a:cubicBezTo>
                  <a:pt x="52640" y="326411"/>
                  <a:pt x="100873" y="340520"/>
                  <a:pt x="152401" y="340520"/>
                </a:cubicBezTo>
                <a:cubicBezTo>
                  <a:pt x="206843" y="340520"/>
                  <a:pt x="257607" y="324770"/>
                  <a:pt x="300040" y="297037"/>
                </a:cubicBezTo>
                <a:close/>
                <a:moveTo>
                  <a:pt x="557216" y="232744"/>
                </a:moveTo>
                <a:lnTo>
                  <a:pt x="557216" y="299831"/>
                </a:lnTo>
                <a:cubicBezTo>
                  <a:pt x="515149" y="318610"/>
                  <a:pt x="467300" y="328615"/>
                  <a:pt x="416723" y="328615"/>
                </a:cubicBezTo>
                <a:lnTo>
                  <a:pt x="347665" y="321298"/>
                </a:lnTo>
                <a:lnTo>
                  <a:pt x="347665" y="263834"/>
                </a:lnTo>
                <a:cubicBezTo>
                  <a:pt x="367357" y="269262"/>
                  <a:pt x="388183" y="271426"/>
                  <a:pt x="409577" y="271426"/>
                </a:cubicBezTo>
                <a:cubicBezTo>
                  <a:pt x="464019" y="271426"/>
                  <a:pt x="514783" y="257415"/>
                  <a:pt x="557216" y="232744"/>
                </a:cubicBezTo>
                <a:close/>
                <a:moveTo>
                  <a:pt x="154782" y="228602"/>
                </a:moveTo>
                <a:cubicBezTo>
                  <a:pt x="240266" y="228602"/>
                  <a:pt x="309564" y="254189"/>
                  <a:pt x="309564" y="285752"/>
                </a:cubicBezTo>
                <a:lnTo>
                  <a:pt x="304245" y="295480"/>
                </a:lnTo>
                <a:cubicBezTo>
                  <a:pt x="287819" y="270012"/>
                  <a:pt x="228058" y="252414"/>
                  <a:pt x="157164" y="252414"/>
                </a:cubicBezTo>
                <a:cubicBezTo>
                  <a:pt x="81891" y="252414"/>
                  <a:pt x="19167" y="272254"/>
                  <a:pt x="7701" y="299836"/>
                </a:cubicBezTo>
                <a:cubicBezTo>
                  <a:pt x="2019" y="296352"/>
                  <a:pt x="0" y="291139"/>
                  <a:pt x="0" y="285752"/>
                </a:cubicBezTo>
                <a:cubicBezTo>
                  <a:pt x="0" y="254189"/>
                  <a:pt x="69298" y="228602"/>
                  <a:pt x="154782" y="228602"/>
                </a:cubicBezTo>
                <a:close/>
                <a:moveTo>
                  <a:pt x="559595" y="166690"/>
                </a:moveTo>
                <a:lnTo>
                  <a:pt x="559595" y="216679"/>
                </a:lnTo>
                <a:cubicBezTo>
                  <a:pt x="517528" y="230672"/>
                  <a:pt x="469679" y="238127"/>
                  <a:pt x="419102" y="238127"/>
                </a:cubicBezTo>
                <a:cubicBezTo>
                  <a:pt x="365622" y="238127"/>
                  <a:pt x="315192" y="229791"/>
                  <a:pt x="271463" y="214203"/>
                </a:cubicBezTo>
                <a:lnTo>
                  <a:pt x="271463" y="169261"/>
                </a:lnTo>
                <a:cubicBezTo>
                  <a:pt x="312195" y="186161"/>
                  <a:pt x="360428" y="195513"/>
                  <a:pt x="411956" y="195513"/>
                </a:cubicBezTo>
                <a:cubicBezTo>
                  <a:pt x="466398" y="195513"/>
                  <a:pt x="517162" y="185073"/>
                  <a:pt x="559595" y="166690"/>
                </a:cubicBezTo>
                <a:close/>
                <a:moveTo>
                  <a:pt x="722471" y="97633"/>
                </a:moveTo>
                <a:lnTo>
                  <a:pt x="802483" y="246702"/>
                </a:lnTo>
                <a:lnTo>
                  <a:pt x="762477" y="246702"/>
                </a:lnTo>
                <a:lnTo>
                  <a:pt x="762477" y="704852"/>
                </a:lnTo>
                <a:lnTo>
                  <a:pt x="682465" y="704852"/>
                </a:lnTo>
                <a:lnTo>
                  <a:pt x="682465" y="246702"/>
                </a:lnTo>
                <a:lnTo>
                  <a:pt x="642459" y="246702"/>
                </a:lnTo>
                <a:close/>
                <a:moveTo>
                  <a:pt x="418991" y="23812"/>
                </a:moveTo>
                <a:cubicBezTo>
                  <a:pt x="352059" y="23812"/>
                  <a:pt x="295528" y="41054"/>
                  <a:pt x="280555" y="66552"/>
                </a:cubicBezTo>
                <a:cubicBezTo>
                  <a:pt x="317573" y="88704"/>
                  <a:pt x="361064" y="100013"/>
                  <a:pt x="407195" y="100013"/>
                </a:cubicBezTo>
                <a:cubicBezTo>
                  <a:pt x="459865" y="100013"/>
                  <a:pt x="509092" y="85272"/>
                  <a:pt x="550305" y="58630"/>
                </a:cubicBezTo>
                <a:cubicBezTo>
                  <a:pt x="528868" y="37198"/>
                  <a:pt x="477969" y="23812"/>
                  <a:pt x="418991" y="23812"/>
                </a:cubicBezTo>
                <a:close/>
                <a:moveTo>
                  <a:pt x="416719" y="0"/>
                </a:moveTo>
                <a:cubicBezTo>
                  <a:pt x="498258" y="0"/>
                  <a:pt x="564357" y="25587"/>
                  <a:pt x="564357" y="57150"/>
                </a:cubicBezTo>
                <a:lnTo>
                  <a:pt x="559284" y="66878"/>
                </a:lnTo>
                <a:lnTo>
                  <a:pt x="554834" y="62791"/>
                </a:lnTo>
                <a:lnTo>
                  <a:pt x="554834" y="131943"/>
                </a:lnTo>
                <a:cubicBezTo>
                  <a:pt x="512767" y="153053"/>
                  <a:pt x="464918" y="164300"/>
                  <a:pt x="414341" y="164300"/>
                </a:cubicBezTo>
                <a:cubicBezTo>
                  <a:pt x="360861" y="164300"/>
                  <a:pt x="310431" y="151724"/>
                  <a:pt x="266702" y="128208"/>
                </a:cubicBezTo>
                <a:lnTo>
                  <a:pt x="266702" y="60408"/>
                </a:lnTo>
                <a:lnTo>
                  <a:pt x="272008" y="62761"/>
                </a:lnTo>
                <a:cubicBezTo>
                  <a:pt x="269391" y="61440"/>
                  <a:pt x="269081" y="59309"/>
                  <a:pt x="269081" y="57150"/>
                </a:cubicBezTo>
                <a:cubicBezTo>
                  <a:pt x="269081" y="25587"/>
                  <a:pt x="335181" y="0"/>
                  <a:pt x="416719" y="0"/>
                </a:cubicBezTo>
                <a:close/>
              </a:path>
            </a:pathLst>
          </a:cu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15" name="圆角矩形 51"/>
          <p:cNvSpPr/>
          <p:nvPr/>
        </p:nvSpPr>
        <p:spPr>
          <a:xfrm flipH="1">
            <a:off x="4388066" y="1208525"/>
            <a:ext cx="434975" cy="390525"/>
          </a:xfrm>
          <a:custGeom>
            <a:avLst/>
            <a:gdLst/>
            <a:ahLst/>
            <a:cxnLst/>
            <a:rect l="l" t="t" r="r" b="b"/>
            <a:pathLst>
              <a:path w="833438" h="744826">
                <a:moveTo>
                  <a:pt x="735803" y="200026"/>
                </a:moveTo>
                <a:lnTo>
                  <a:pt x="588168" y="200026"/>
                </a:lnTo>
                <a:lnTo>
                  <a:pt x="588168" y="459582"/>
                </a:lnTo>
                <a:lnTo>
                  <a:pt x="280988" y="459582"/>
                </a:lnTo>
                <a:lnTo>
                  <a:pt x="280988" y="516729"/>
                </a:lnTo>
                <a:cubicBezTo>
                  <a:pt x="280988" y="570651"/>
                  <a:pt x="324701" y="614364"/>
                  <a:pt x="378623" y="614364"/>
                </a:cubicBezTo>
                <a:lnTo>
                  <a:pt x="591312" y="614364"/>
                </a:lnTo>
                <a:lnTo>
                  <a:pt x="712338" y="744826"/>
                </a:lnTo>
                <a:lnTo>
                  <a:pt x="704983" y="614364"/>
                </a:lnTo>
                <a:lnTo>
                  <a:pt x="735803" y="614364"/>
                </a:lnTo>
                <a:cubicBezTo>
                  <a:pt x="789725" y="614364"/>
                  <a:pt x="833438" y="570651"/>
                  <a:pt x="833438" y="516729"/>
                </a:cubicBezTo>
                <a:lnTo>
                  <a:pt x="833438" y="297661"/>
                </a:lnTo>
                <a:cubicBezTo>
                  <a:pt x="833438" y="243739"/>
                  <a:pt x="789725" y="200026"/>
                  <a:pt x="735803" y="200026"/>
                </a:cubicBezTo>
                <a:close/>
                <a:moveTo>
                  <a:pt x="454815" y="0"/>
                </a:moveTo>
                <a:lnTo>
                  <a:pt x="97635" y="0"/>
                </a:lnTo>
                <a:cubicBezTo>
                  <a:pt x="43713" y="0"/>
                  <a:pt x="0" y="43713"/>
                  <a:pt x="0" y="97635"/>
                </a:cubicBezTo>
                <a:lnTo>
                  <a:pt x="0" y="316703"/>
                </a:lnTo>
                <a:cubicBezTo>
                  <a:pt x="0" y="370625"/>
                  <a:pt x="43713" y="414338"/>
                  <a:pt x="97635" y="414338"/>
                </a:cubicBezTo>
                <a:lnTo>
                  <a:pt x="128455" y="414338"/>
                </a:lnTo>
                <a:lnTo>
                  <a:pt x="121100" y="544800"/>
                </a:lnTo>
                <a:lnTo>
                  <a:pt x="242126" y="414338"/>
                </a:lnTo>
                <a:lnTo>
                  <a:pt x="454815" y="414338"/>
                </a:lnTo>
                <a:cubicBezTo>
                  <a:pt x="508737" y="414338"/>
                  <a:pt x="552450" y="370625"/>
                  <a:pt x="552450" y="316703"/>
                </a:cubicBezTo>
                <a:lnTo>
                  <a:pt x="552450" y="97635"/>
                </a:lnTo>
                <a:cubicBezTo>
                  <a:pt x="552450" y="43713"/>
                  <a:pt x="508737" y="0"/>
                  <a:pt x="454815" y="0"/>
                </a:cubicBezTo>
                <a:close/>
              </a:path>
            </a:pathLst>
          </a:cu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16" name="矩形 45"/>
          <p:cNvSpPr/>
          <p:nvPr/>
        </p:nvSpPr>
        <p:spPr>
          <a:xfrm>
            <a:off x="7485765" y="1208423"/>
            <a:ext cx="385763" cy="388938"/>
          </a:xfrm>
          <a:custGeom>
            <a:avLst/>
            <a:gdLst/>
            <a:ahLst/>
            <a:cxnLst/>
            <a:rect l="l" t="t" r="r" b="b"/>
            <a:pathLst>
              <a:path w="752475" h="755648">
                <a:moveTo>
                  <a:pt x="60325" y="0"/>
                </a:moveTo>
                <a:cubicBezTo>
                  <a:pt x="86342" y="0"/>
                  <a:pt x="108512" y="16470"/>
                  <a:pt x="116492" y="39730"/>
                </a:cubicBezTo>
                <a:lnTo>
                  <a:pt x="251669" y="169806"/>
                </a:lnTo>
                <a:lnTo>
                  <a:pt x="654050" y="15875"/>
                </a:lnTo>
                <a:lnTo>
                  <a:pt x="749300" y="88900"/>
                </a:lnTo>
                <a:lnTo>
                  <a:pt x="420437" y="332205"/>
                </a:lnTo>
                <a:lnTo>
                  <a:pt x="574416" y="480374"/>
                </a:lnTo>
                <a:lnTo>
                  <a:pt x="752475" y="469900"/>
                </a:lnTo>
                <a:lnTo>
                  <a:pt x="742950" y="565150"/>
                </a:lnTo>
                <a:lnTo>
                  <a:pt x="609861" y="596204"/>
                </a:lnTo>
                <a:lnTo>
                  <a:pt x="552451" y="749298"/>
                </a:lnTo>
                <a:lnTo>
                  <a:pt x="473076" y="755648"/>
                </a:lnTo>
                <a:lnTo>
                  <a:pt x="486660" y="572267"/>
                </a:lnTo>
                <a:lnTo>
                  <a:pt x="331516" y="416116"/>
                </a:lnTo>
                <a:lnTo>
                  <a:pt x="98425" y="752475"/>
                </a:lnTo>
                <a:lnTo>
                  <a:pt x="6350" y="660400"/>
                </a:lnTo>
                <a:lnTo>
                  <a:pt x="172156" y="255721"/>
                </a:lnTo>
                <a:lnTo>
                  <a:pt x="25948" y="108564"/>
                </a:lnTo>
                <a:cubicBezTo>
                  <a:pt x="9989" y="98516"/>
                  <a:pt x="0" y="80587"/>
                  <a:pt x="0" y="60325"/>
                </a:cubicBezTo>
                <a:cubicBezTo>
                  <a:pt x="0" y="27008"/>
                  <a:pt x="27008" y="0"/>
                  <a:pt x="60325" y="0"/>
                </a:cubicBezTo>
                <a:close/>
              </a:path>
            </a:pathLst>
          </a:cu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17" name="矩形 16"/>
          <p:cNvSpPr/>
          <p:nvPr/>
        </p:nvSpPr>
        <p:spPr>
          <a:xfrm flipH="1">
            <a:off x="467544" y="2542585"/>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这里输入简单的文字概述</a:t>
            </a:r>
            <a:endParaRPr lang="en-US" altLang="zh-CN" sz="12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a:p>
            <a:pPr>
              <a:lnSpc>
                <a:spcPct val="150000"/>
              </a:lnSpc>
            </a:pPr>
            <a:r>
              <a:rPr lang="zh-CN" altLang="en-US" sz="12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这里输入简单文字概述简</a:t>
            </a:r>
            <a:endParaRPr lang="en-US" altLang="zh-CN" sz="12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a:p>
            <a:pPr>
              <a:lnSpc>
                <a:spcPct val="150000"/>
              </a:lnSpc>
            </a:pPr>
            <a:r>
              <a:rPr lang="zh-CN" altLang="en-US" sz="12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单的文字概述。这里输入</a:t>
            </a:r>
            <a:endParaRPr lang="en-US" altLang="zh-CN" sz="12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 name="矩形 17"/>
          <p:cNvSpPr/>
          <p:nvPr/>
        </p:nvSpPr>
        <p:spPr>
          <a:xfrm>
            <a:off x="702976" y="2217529"/>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这里填写小标题</a:t>
            </a:r>
            <a:endParaRPr lang="en-US" altLang="zh-CN" sz="1400" b="1"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9" name="矩形 18"/>
          <p:cNvSpPr/>
          <p:nvPr/>
        </p:nvSpPr>
        <p:spPr>
          <a:xfrm flipH="1">
            <a:off x="3484074" y="2554315"/>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这里输入简单的文字概述</a:t>
            </a:r>
            <a:endParaRPr lang="en-US" altLang="zh-CN" sz="12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a:p>
            <a:pPr>
              <a:lnSpc>
                <a:spcPct val="150000"/>
              </a:lnSpc>
            </a:pPr>
            <a:r>
              <a:rPr lang="zh-CN" altLang="en-US" sz="12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这里输入简单文字概述简</a:t>
            </a:r>
            <a:endParaRPr lang="en-US" altLang="zh-CN" sz="12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a:p>
            <a:pPr>
              <a:lnSpc>
                <a:spcPct val="150000"/>
              </a:lnSpc>
            </a:pPr>
            <a:r>
              <a:rPr lang="zh-CN" altLang="en-US" sz="12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单的文字概述。这里输入</a:t>
            </a:r>
            <a:endParaRPr lang="en-US" altLang="zh-CN" sz="12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0" name="矩形 19"/>
          <p:cNvSpPr/>
          <p:nvPr/>
        </p:nvSpPr>
        <p:spPr>
          <a:xfrm>
            <a:off x="3719506" y="2229259"/>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这里填写小标题</a:t>
            </a:r>
            <a:endParaRPr lang="en-US" altLang="zh-CN" sz="1400" b="1"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 name="矩形 24"/>
          <p:cNvSpPr/>
          <p:nvPr/>
        </p:nvSpPr>
        <p:spPr>
          <a:xfrm flipH="1">
            <a:off x="6501626" y="2539374"/>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这里输入简单的文字概述</a:t>
            </a:r>
            <a:endParaRPr lang="en-US" altLang="zh-CN" sz="12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a:p>
            <a:pPr>
              <a:lnSpc>
                <a:spcPct val="150000"/>
              </a:lnSpc>
            </a:pPr>
            <a:r>
              <a:rPr lang="zh-CN" altLang="en-US" sz="12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这里输入简单文字概述简</a:t>
            </a:r>
            <a:endParaRPr lang="en-US" altLang="zh-CN" sz="12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a:p>
            <a:pPr>
              <a:lnSpc>
                <a:spcPct val="150000"/>
              </a:lnSpc>
            </a:pPr>
            <a:r>
              <a:rPr lang="zh-CN" altLang="en-US" sz="12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单的文字概述。这里输入</a:t>
            </a:r>
            <a:endParaRPr lang="en-US" altLang="zh-CN" sz="12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6" name="矩形 25"/>
          <p:cNvSpPr/>
          <p:nvPr/>
        </p:nvSpPr>
        <p:spPr>
          <a:xfrm>
            <a:off x="6737058" y="2214318"/>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这里填写小标题</a:t>
            </a:r>
            <a:endParaRPr lang="en-US" altLang="zh-CN" sz="1400" b="1"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7" name="矩形 26"/>
          <p:cNvSpPr/>
          <p:nvPr/>
        </p:nvSpPr>
        <p:spPr>
          <a:xfrm flipH="1">
            <a:off x="5510002" y="4124947"/>
            <a:ext cx="2653649" cy="644444"/>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这里输入简单的文字概述这里输入简单文字概述简单的文字概述</a:t>
            </a:r>
            <a:r>
              <a:rPr lang="en-US" altLang="zh-CN" sz="12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a:t>
            </a:r>
          </a:p>
        </p:txBody>
      </p:sp>
      <p:sp>
        <p:nvSpPr>
          <p:cNvPr id="28" name="矩形 27"/>
          <p:cNvSpPr/>
          <p:nvPr/>
        </p:nvSpPr>
        <p:spPr>
          <a:xfrm>
            <a:off x="5722949" y="3719055"/>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bg1">
                    <a:lumMod val="95000"/>
                  </a:schemeClr>
                </a:solidFill>
                <a:latin typeface="Calibri" panose="020F0502020204030204" pitchFamily="34" charset="0"/>
                <a:ea typeface="微软雅黑" panose="020B0503020204020204" pitchFamily="34" charset="-122"/>
                <a:sym typeface="Calibri" panose="020F0502020204030204" pitchFamily="34" charset="0"/>
              </a:rPr>
              <a:t>这里填写小标题</a:t>
            </a:r>
            <a:endParaRPr lang="en-US" altLang="zh-CN" sz="1400" b="1" dirty="0">
              <a:solidFill>
                <a:schemeClr val="bg1">
                  <a:lumMod val="9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4" name="Text Box 4"/>
          <p:cNvSpPr txBox="1">
            <a:spLocks noChangeArrowheads="1"/>
          </p:cNvSpPr>
          <p:nvPr/>
        </p:nvSpPr>
        <p:spPr bwMode="auto">
          <a:xfrm>
            <a:off x="3453745" y="192933"/>
            <a:ext cx="198002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a:solidFill>
                  <a:schemeClr val="tx1">
                    <a:lumMod val="85000"/>
                    <a:lumOff val="15000"/>
                  </a:schemeClr>
                </a:solidFill>
                <a:latin typeface="Calibri" panose="020F0502020204030204" pitchFamily="34" charset="0"/>
                <a:ea typeface="微软雅黑" panose="020B0503020204020204" pitchFamily="34" charset="-122"/>
                <a:sym typeface="Calibri" panose="020F0502020204030204" pitchFamily="34" charset="0"/>
              </a:rPr>
              <a:t>请输入你的标题</a:t>
            </a:r>
            <a:endParaRPr lang="zh-CN" altLang="zh-CN" sz="2000" dirty="0">
              <a:solidFill>
                <a:schemeClr val="tx1">
                  <a:lumMod val="85000"/>
                  <a:lumOff val="1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2"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33"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Tree>
    <p:extLst>
      <p:ext uri="{BB962C8B-B14F-4D97-AF65-F5344CB8AC3E}">
        <p14:creationId xmlns:p14="http://schemas.microsoft.com/office/powerpoint/2010/main" val="311083671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1000"/>
                                        <p:tgtEl>
                                          <p:spTgt spid="24"/>
                                        </p:tgtEl>
                                      </p:cBhvr>
                                    </p:animEffect>
                                    <p:anim calcmode="lin" valueType="num">
                                      <p:cBhvr>
                                        <p:cTn id="17" dur="1000" fill="hold"/>
                                        <p:tgtEl>
                                          <p:spTgt spid="24"/>
                                        </p:tgtEl>
                                        <p:attrNameLst>
                                          <p:attrName>ppt_x</p:attrName>
                                        </p:attrNameLst>
                                      </p:cBhvr>
                                      <p:tavLst>
                                        <p:tav tm="0">
                                          <p:val>
                                            <p:strVal val="#ppt_x"/>
                                          </p:val>
                                        </p:tav>
                                        <p:tav tm="100000">
                                          <p:val>
                                            <p:strVal val="#ppt_x"/>
                                          </p:val>
                                        </p:tav>
                                      </p:tavLst>
                                    </p:anim>
                                    <p:anim calcmode="lin" valueType="num">
                                      <p:cBhvr>
                                        <p:cTn id="18" dur="1000" fill="hold"/>
                                        <p:tgtEl>
                                          <p:spTgt spid="24"/>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par>
                          <p:cTn id="23" fill="hold">
                            <p:stCondLst>
                              <p:cond delay="2000"/>
                            </p:stCondLst>
                            <p:childTnLst>
                              <p:par>
                                <p:cTn id="24" presetID="15" presetClass="entr" presetSubtype="0"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1000" fill="hold"/>
                                        <p:tgtEl>
                                          <p:spTgt spid="9"/>
                                        </p:tgtEl>
                                        <p:attrNameLst>
                                          <p:attrName>ppt_w</p:attrName>
                                        </p:attrNameLst>
                                      </p:cBhvr>
                                      <p:tavLst>
                                        <p:tav tm="0">
                                          <p:val>
                                            <p:fltVal val="0"/>
                                          </p:val>
                                        </p:tav>
                                        <p:tav tm="100000">
                                          <p:val>
                                            <p:strVal val="#ppt_w"/>
                                          </p:val>
                                        </p:tav>
                                      </p:tavLst>
                                    </p:anim>
                                    <p:anim calcmode="lin" valueType="num">
                                      <p:cBhvr>
                                        <p:cTn id="27" dur="1000" fill="hold"/>
                                        <p:tgtEl>
                                          <p:spTgt spid="9"/>
                                        </p:tgtEl>
                                        <p:attrNameLst>
                                          <p:attrName>ppt_h</p:attrName>
                                        </p:attrNameLst>
                                      </p:cBhvr>
                                      <p:tavLst>
                                        <p:tav tm="0">
                                          <p:val>
                                            <p:fltVal val="0"/>
                                          </p:val>
                                        </p:tav>
                                        <p:tav tm="100000">
                                          <p:val>
                                            <p:strVal val="#ppt_h"/>
                                          </p:val>
                                        </p:tav>
                                      </p:tavLst>
                                    </p:anim>
                                    <p:anim calcmode="lin" valueType="num">
                                      <p:cBhvr>
                                        <p:cTn id="28"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30" fill="hold">
                            <p:stCondLst>
                              <p:cond delay="3000"/>
                            </p:stCondLst>
                            <p:childTnLst>
                              <p:par>
                                <p:cTn id="31" presetID="15"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1000" fill="hold"/>
                                        <p:tgtEl>
                                          <p:spTgt spid="7"/>
                                        </p:tgtEl>
                                        <p:attrNameLst>
                                          <p:attrName>ppt_w</p:attrName>
                                        </p:attrNameLst>
                                      </p:cBhvr>
                                      <p:tavLst>
                                        <p:tav tm="0">
                                          <p:val>
                                            <p:fltVal val="0"/>
                                          </p:val>
                                        </p:tav>
                                        <p:tav tm="100000">
                                          <p:val>
                                            <p:strVal val="#ppt_w"/>
                                          </p:val>
                                        </p:tav>
                                      </p:tavLst>
                                    </p:anim>
                                    <p:anim calcmode="lin" valueType="num">
                                      <p:cBhvr>
                                        <p:cTn id="34" dur="1000" fill="hold"/>
                                        <p:tgtEl>
                                          <p:spTgt spid="7"/>
                                        </p:tgtEl>
                                        <p:attrNameLst>
                                          <p:attrName>ppt_h</p:attrName>
                                        </p:attrNameLst>
                                      </p:cBhvr>
                                      <p:tavLst>
                                        <p:tav tm="0">
                                          <p:val>
                                            <p:fltVal val="0"/>
                                          </p:val>
                                        </p:tav>
                                        <p:tav tm="100000">
                                          <p:val>
                                            <p:strVal val="#ppt_h"/>
                                          </p:val>
                                        </p:tav>
                                      </p:tavLst>
                                    </p:anim>
                                    <p:anim calcmode="lin" valueType="num">
                                      <p:cBhvr>
                                        <p:cTn id="35"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37" fill="hold">
                            <p:stCondLst>
                              <p:cond delay="4000"/>
                            </p:stCondLst>
                            <p:childTnLst>
                              <p:par>
                                <p:cTn id="38" presetID="15"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1000" fill="hold"/>
                                        <p:tgtEl>
                                          <p:spTgt spid="8"/>
                                        </p:tgtEl>
                                        <p:attrNameLst>
                                          <p:attrName>ppt_w</p:attrName>
                                        </p:attrNameLst>
                                      </p:cBhvr>
                                      <p:tavLst>
                                        <p:tav tm="0">
                                          <p:val>
                                            <p:fltVal val="0"/>
                                          </p:val>
                                        </p:tav>
                                        <p:tav tm="100000">
                                          <p:val>
                                            <p:strVal val="#ppt_w"/>
                                          </p:val>
                                        </p:tav>
                                      </p:tavLst>
                                    </p:anim>
                                    <p:anim calcmode="lin" valueType="num">
                                      <p:cBhvr>
                                        <p:cTn id="41" dur="1000" fill="hold"/>
                                        <p:tgtEl>
                                          <p:spTgt spid="8"/>
                                        </p:tgtEl>
                                        <p:attrNameLst>
                                          <p:attrName>ppt_h</p:attrName>
                                        </p:attrNameLst>
                                      </p:cBhvr>
                                      <p:tavLst>
                                        <p:tav tm="0">
                                          <p:val>
                                            <p:fltVal val="0"/>
                                          </p:val>
                                        </p:tav>
                                        <p:tav tm="100000">
                                          <p:val>
                                            <p:strVal val="#ppt_h"/>
                                          </p:val>
                                        </p:tav>
                                      </p:tavLst>
                                    </p:anim>
                                    <p:anim calcmode="lin" valueType="num">
                                      <p:cBhvr>
                                        <p:cTn id="42"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43"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44" fill="hold">
                            <p:stCondLst>
                              <p:cond delay="5000"/>
                            </p:stCondLst>
                            <p:childTnLst>
                              <p:par>
                                <p:cTn id="45" presetID="42"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42" presetClass="entr" presetSubtype="0"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1000"/>
                                        <p:tgtEl>
                                          <p:spTgt spid="15"/>
                                        </p:tgtEl>
                                      </p:cBhvr>
                                    </p:animEffect>
                                    <p:anim calcmode="lin" valueType="num">
                                      <p:cBhvr>
                                        <p:cTn id="54" dur="1000" fill="hold"/>
                                        <p:tgtEl>
                                          <p:spTgt spid="15"/>
                                        </p:tgtEl>
                                        <p:attrNameLst>
                                          <p:attrName>ppt_x</p:attrName>
                                        </p:attrNameLst>
                                      </p:cBhvr>
                                      <p:tavLst>
                                        <p:tav tm="0">
                                          <p:val>
                                            <p:strVal val="#ppt_x"/>
                                          </p:val>
                                        </p:tav>
                                        <p:tav tm="100000">
                                          <p:val>
                                            <p:strVal val="#ppt_x"/>
                                          </p:val>
                                        </p:tav>
                                      </p:tavLst>
                                    </p:anim>
                                    <p:anim calcmode="lin" valueType="num">
                                      <p:cBhvr>
                                        <p:cTn id="55" dur="1000" fill="hold"/>
                                        <p:tgtEl>
                                          <p:spTgt spid="15"/>
                                        </p:tgtEl>
                                        <p:attrNameLst>
                                          <p:attrName>ppt_y</p:attrName>
                                        </p:attrNameLst>
                                      </p:cBhvr>
                                      <p:tavLst>
                                        <p:tav tm="0">
                                          <p:val>
                                            <p:strVal val="#ppt_y+.1"/>
                                          </p:val>
                                        </p:tav>
                                        <p:tav tm="100000">
                                          <p:val>
                                            <p:strVal val="#ppt_y"/>
                                          </p:val>
                                        </p:tav>
                                      </p:tavLst>
                                    </p:anim>
                                  </p:childTnLst>
                                </p:cTn>
                              </p:par>
                            </p:childTnLst>
                          </p:cTn>
                        </p:par>
                        <p:par>
                          <p:cTn id="56" fill="hold">
                            <p:stCondLst>
                              <p:cond delay="7000"/>
                            </p:stCondLst>
                            <p:childTnLst>
                              <p:par>
                                <p:cTn id="57" presetID="42" presetClass="entr" presetSubtype="0"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1000"/>
                                        <p:tgtEl>
                                          <p:spTgt spid="16"/>
                                        </p:tgtEl>
                                      </p:cBhvr>
                                    </p:animEffect>
                                    <p:anim calcmode="lin" valueType="num">
                                      <p:cBhvr>
                                        <p:cTn id="60" dur="1000" fill="hold"/>
                                        <p:tgtEl>
                                          <p:spTgt spid="16"/>
                                        </p:tgtEl>
                                        <p:attrNameLst>
                                          <p:attrName>ppt_x</p:attrName>
                                        </p:attrNameLst>
                                      </p:cBhvr>
                                      <p:tavLst>
                                        <p:tav tm="0">
                                          <p:val>
                                            <p:strVal val="#ppt_x"/>
                                          </p:val>
                                        </p:tav>
                                        <p:tav tm="100000">
                                          <p:val>
                                            <p:strVal val="#ppt_x"/>
                                          </p:val>
                                        </p:tav>
                                      </p:tavLst>
                                    </p:anim>
                                    <p:anim calcmode="lin" valueType="num">
                                      <p:cBhvr>
                                        <p:cTn id="61" dur="1000" fill="hold"/>
                                        <p:tgtEl>
                                          <p:spTgt spid="16"/>
                                        </p:tgtEl>
                                        <p:attrNameLst>
                                          <p:attrName>ppt_y</p:attrName>
                                        </p:attrNameLst>
                                      </p:cBhvr>
                                      <p:tavLst>
                                        <p:tav tm="0">
                                          <p:val>
                                            <p:strVal val="#ppt_y+.1"/>
                                          </p:val>
                                        </p:tav>
                                        <p:tav tm="100000">
                                          <p:val>
                                            <p:strVal val="#ppt_y"/>
                                          </p:val>
                                        </p:tav>
                                      </p:tavLst>
                                    </p:anim>
                                  </p:childTnLst>
                                </p:cTn>
                              </p:par>
                            </p:childTnLst>
                          </p:cTn>
                        </p:par>
                        <p:par>
                          <p:cTn id="62" fill="hold">
                            <p:stCondLst>
                              <p:cond delay="8000"/>
                            </p:stCondLst>
                            <p:childTnLst>
                              <p:par>
                                <p:cTn id="63" presetID="10" presetClass="entr" presetSubtype="0"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350"/>
                                        <p:tgtEl>
                                          <p:spTgt spid="18"/>
                                        </p:tgtEl>
                                      </p:cBhvr>
                                    </p:animEffect>
                                  </p:childTnLst>
                                </p:cTn>
                              </p:par>
                              <p:par>
                                <p:cTn id="66" presetID="26" presetClass="emph" presetSubtype="0" fill="hold" grpId="1" nodeType="withEffect">
                                  <p:stCondLst>
                                    <p:cond delay="0"/>
                                  </p:stCondLst>
                                  <p:childTnLst>
                                    <p:animEffect transition="out" filter="fade">
                                      <p:cBhvr>
                                        <p:cTn id="67" dur="400" tmFilter="0, 0; .2, .5; .8, .5; 1, 0"/>
                                        <p:tgtEl>
                                          <p:spTgt spid="18"/>
                                        </p:tgtEl>
                                      </p:cBhvr>
                                    </p:animEffect>
                                    <p:animScale>
                                      <p:cBhvr>
                                        <p:cTn id="68" dur="200" autoRev="1" fill="hold"/>
                                        <p:tgtEl>
                                          <p:spTgt spid="18"/>
                                        </p:tgtEl>
                                      </p:cBhvr>
                                      <p:by x="105000" y="105000"/>
                                    </p:animScale>
                                  </p:childTnLst>
                                </p:cTn>
                              </p:par>
                            </p:childTnLst>
                          </p:cTn>
                        </p:par>
                        <p:par>
                          <p:cTn id="69" fill="hold">
                            <p:stCondLst>
                              <p:cond delay="8400"/>
                            </p:stCondLst>
                            <p:childTnLst>
                              <p:par>
                                <p:cTn id="70" presetID="10" presetClass="entr" presetSubtype="0" fill="hold" grpId="0" nodeType="after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500"/>
                                        <p:tgtEl>
                                          <p:spTgt spid="17"/>
                                        </p:tgtEl>
                                      </p:cBhvr>
                                    </p:animEffect>
                                  </p:childTnLst>
                                </p:cTn>
                              </p:par>
                            </p:childTnLst>
                          </p:cTn>
                        </p:par>
                        <p:par>
                          <p:cTn id="73" fill="hold">
                            <p:stCondLst>
                              <p:cond delay="8900"/>
                            </p:stCondLst>
                            <p:childTnLst>
                              <p:par>
                                <p:cTn id="74" presetID="10" presetClass="entr" presetSubtype="0" fill="hold" grpId="0" nodeType="afterEffect">
                                  <p:stCondLst>
                                    <p:cond delay="0"/>
                                  </p:stCondLst>
                                  <p:childTnLst>
                                    <p:set>
                                      <p:cBhvr>
                                        <p:cTn id="75" dur="1" fill="hold">
                                          <p:stCondLst>
                                            <p:cond delay="0"/>
                                          </p:stCondLst>
                                        </p:cTn>
                                        <p:tgtEl>
                                          <p:spTgt spid="20"/>
                                        </p:tgtEl>
                                        <p:attrNameLst>
                                          <p:attrName>style.visibility</p:attrName>
                                        </p:attrNameLst>
                                      </p:cBhvr>
                                      <p:to>
                                        <p:strVal val="visible"/>
                                      </p:to>
                                    </p:set>
                                    <p:animEffect transition="in" filter="fade">
                                      <p:cBhvr>
                                        <p:cTn id="76" dur="350"/>
                                        <p:tgtEl>
                                          <p:spTgt spid="20"/>
                                        </p:tgtEl>
                                      </p:cBhvr>
                                    </p:animEffect>
                                  </p:childTnLst>
                                </p:cTn>
                              </p:par>
                              <p:par>
                                <p:cTn id="77" presetID="26" presetClass="emph" presetSubtype="0" fill="hold" grpId="1" nodeType="withEffect">
                                  <p:stCondLst>
                                    <p:cond delay="0"/>
                                  </p:stCondLst>
                                  <p:childTnLst>
                                    <p:animEffect transition="out" filter="fade">
                                      <p:cBhvr>
                                        <p:cTn id="78" dur="400" tmFilter="0, 0; .2, .5; .8, .5; 1, 0"/>
                                        <p:tgtEl>
                                          <p:spTgt spid="20"/>
                                        </p:tgtEl>
                                      </p:cBhvr>
                                    </p:animEffect>
                                    <p:animScale>
                                      <p:cBhvr>
                                        <p:cTn id="79" dur="200" autoRev="1" fill="hold"/>
                                        <p:tgtEl>
                                          <p:spTgt spid="20"/>
                                        </p:tgtEl>
                                      </p:cBhvr>
                                      <p:by x="105000" y="105000"/>
                                    </p:animScale>
                                  </p:childTnLst>
                                </p:cTn>
                              </p:par>
                            </p:childTnLst>
                          </p:cTn>
                        </p:par>
                        <p:par>
                          <p:cTn id="80" fill="hold">
                            <p:stCondLst>
                              <p:cond delay="9300"/>
                            </p:stCondLst>
                            <p:childTnLst>
                              <p:par>
                                <p:cTn id="81" presetID="10" presetClass="entr" presetSubtype="0"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fade">
                                      <p:cBhvr>
                                        <p:cTn id="83" dur="500"/>
                                        <p:tgtEl>
                                          <p:spTgt spid="19"/>
                                        </p:tgtEl>
                                      </p:cBhvr>
                                    </p:animEffect>
                                  </p:childTnLst>
                                </p:cTn>
                              </p:par>
                            </p:childTnLst>
                          </p:cTn>
                        </p:par>
                        <p:par>
                          <p:cTn id="84" fill="hold">
                            <p:stCondLst>
                              <p:cond delay="9800"/>
                            </p:stCondLst>
                            <p:childTnLst>
                              <p:par>
                                <p:cTn id="85" presetID="10" presetClass="entr" presetSubtype="0" fill="hold" grpId="0" nodeType="after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fade">
                                      <p:cBhvr>
                                        <p:cTn id="87" dur="350"/>
                                        <p:tgtEl>
                                          <p:spTgt spid="26"/>
                                        </p:tgtEl>
                                      </p:cBhvr>
                                    </p:animEffect>
                                  </p:childTnLst>
                                </p:cTn>
                              </p:par>
                              <p:par>
                                <p:cTn id="88" presetID="26" presetClass="emph" presetSubtype="0" fill="hold" grpId="1" nodeType="withEffect">
                                  <p:stCondLst>
                                    <p:cond delay="0"/>
                                  </p:stCondLst>
                                  <p:childTnLst>
                                    <p:animEffect transition="out" filter="fade">
                                      <p:cBhvr>
                                        <p:cTn id="89" dur="400" tmFilter="0, 0; .2, .5; .8, .5; 1, 0"/>
                                        <p:tgtEl>
                                          <p:spTgt spid="26"/>
                                        </p:tgtEl>
                                      </p:cBhvr>
                                    </p:animEffect>
                                    <p:animScale>
                                      <p:cBhvr>
                                        <p:cTn id="90" dur="200" autoRev="1" fill="hold"/>
                                        <p:tgtEl>
                                          <p:spTgt spid="26"/>
                                        </p:tgtEl>
                                      </p:cBhvr>
                                      <p:by x="105000" y="105000"/>
                                    </p:animScale>
                                  </p:childTnLst>
                                </p:cTn>
                              </p:par>
                            </p:childTnLst>
                          </p:cTn>
                        </p:par>
                        <p:par>
                          <p:cTn id="91" fill="hold">
                            <p:stCondLst>
                              <p:cond delay="10200"/>
                            </p:stCondLst>
                            <p:childTnLst>
                              <p:par>
                                <p:cTn id="92" presetID="10" presetClass="entr" presetSubtype="0" fill="hold" grpId="0" nodeType="afterEffect">
                                  <p:stCondLst>
                                    <p:cond delay="0"/>
                                  </p:stCondLst>
                                  <p:childTnLst>
                                    <p:set>
                                      <p:cBhvr>
                                        <p:cTn id="93" dur="1" fill="hold">
                                          <p:stCondLst>
                                            <p:cond delay="0"/>
                                          </p:stCondLst>
                                        </p:cTn>
                                        <p:tgtEl>
                                          <p:spTgt spid="25"/>
                                        </p:tgtEl>
                                        <p:attrNameLst>
                                          <p:attrName>style.visibility</p:attrName>
                                        </p:attrNameLst>
                                      </p:cBhvr>
                                      <p:to>
                                        <p:strVal val="visible"/>
                                      </p:to>
                                    </p:set>
                                    <p:animEffect transition="in" filter="fade">
                                      <p:cBhvr>
                                        <p:cTn id="94" dur="500"/>
                                        <p:tgtEl>
                                          <p:spTgt spid="25"/>
                                        </p:tgtEl>
                                      </p:cBhvr>
                                    </p:animEffect>
                                  </p:childTnLst>
                                </p:cTn>
                              </p:par>
                            </p:childTnLst>
                          </p:cTn>
                        </p:par>
                        <p:par>
                          <p:cTn id="95" fill="hold">
                            <p:stCondLst>
                              <p:cond delay="10700"/>
                            </p:stCondLst>
                            <p:childTnLst>
                              <p:par>
                                <p:cTn id="96" presetID="15" presetClass="entr" presetSubtype="0" fill="hold" grpId="0" nodeType="afterEffect">
                                  <p:stCondLst>
                                    <p:cond delay="0"/>
                                  </p:stCondLst>
                                  <p:childTnLst>
                                    <p:set>
                                      <p:cBhvr>
                                        <p:cTn id="97" dur="1" fill="hold">
                                          <p:stCondLst>
                                            <p:cond delay="0"/>
                                          </p:stCondLst>
                                        </p:cTn>
                                        <p:tgtEl>
                                          <p:spTgt spid="10"/>
                                        </p:tgtEl>
                                        <p:attrNameLst>
                                          <p:attrName>style.visibility</p:attrName>
                                        </p:attrNameLst>
                                      </p:cBhvr>
                                      <p:to>
                                        <p:strVal val="visible"/>
                                      </p:to>
                                    </p:set>
                                    <p:anim calcmode="lin" valueType="num">
                                      <p:cBhvr>
                                        <p:cTn id="98" dur="1000" fill="hold"/>
                                        <p:tgtEl>
                                          <p:spTgt spid="10"/>
                                        </p:tgtEl>
                                        <p:attrNameLst>
                                          <p:attrName>ppt_w</p:attrName>
                                        </p:attrNameLst>
                                      </p:cBhvr>
                                      <p:tavLst>
                                        <p:tav tm="0">
                                          <p:val>
                                            <p:fltVal val="0"/>
                                          </p:val>
                                        </p:tav>
                                        <p:tav tm="100000">
                                          <p:val>
                                            <p:strVal val="#ppt_w"/>
                                          </p:val>
                                        </p:tav>
                                      </p:tavLst>
                                    </p:anim>
                                    <p:anim calcmode="lin" valueType="num">
                                      <p:cBhvr>
                                        <p:cTn id="99" dur="1000" fill="hold"/>
                                        <p:tgtEl>
                                          <p:spTgt spid="10"/>
                                        </p:tgtEl>
                                        <p:attrNameLst>
                                          <p:attrName>ppt_h</p:attrName>
                                        </p:attrNameLst>
                                      </p:cBhvr>
                                      <p:tavLst>
                                        <p:tav tm="0">
                                          <p:val>
                                            <p:fltVal val="0"/>
                                          </p:val>
                                        </p:tav>
                                        <p:tav tm="100000">
                                          <p:val>
                                            <p:strVal val="#ppt_h"/>
                                          </p:val>
                                        </p:tav>
                                      </p:tavLst>
                                    </p:anim>
                                    <p:anim calcmode="lin" valueType="num">
                                      <p:cBhvr>
                                        <p:cTn id="100"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01"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102" fill="hold">
                            <p:stCondLst>
                              <p:cond delay="11700"/>
                            </p:stCondLst>
                            <p:childTnLst>
                              <p:par>
                                <p:cTn id="103" presetID="22" presetClass="entr" presetSubtype="1" fill="hold" nodeType="afterEffect">
                                  <p:stCondLst>
                                    <p:cond delay="0"/>
                                  </p:stCondLst>
                                  <p:childTnLst>
                                    <p:set>
                                      <p:cBhvr>
                                        <p:cTn id="104" dur="1" fill="hold">
                                          <p:stCondLst>
                                            <p:cond delay="0"/>
                                          </p:stCondLst>
                                        </p:cTn>
                                        <p:tgtEl>
                                          <p:spTgt spid="11"/>
                                        </p:tgtEl>
                                        <p:attrNameLst>
                                          <p:attrName>style.visibility</p:attrName>
                                        </p:attrNameLst>
                                      </p:cBhvr>
                                      <p:to>
                                        <p:strVal val="visible"/>
                                      </p:to>
                                    </p:set>
                                    <p:animEffect transition="in" filter="wipe(up)">
                                      <p:cBhvr>
                                        <p:cTn id="105" dur="500"/>
                                        <p:tgtEl>
                                          <p:spTgt spid="11"/>
                                        </p:tgtEl>
                                      </p:cBhvr>
                                    </p:animEffect>
                                  </p:childTnLst>
                                </p:cTn>
                              </p:par>
                            </p:childTnLst>
                          </p:cTn>
                        </p:par>
                        <p:par>
                          <p:cTn id="106" fill="hold">
                            <p:stCondLst>
                              <p:cond delay="12200"/>
                            </p:stCondLst>
                            <p:childTnLst>
                              <p:par>
                                <p:cTn id="107" presetID="21" presetClass="entr" presetSubtype="4" fill="hold" nodeType="afterEffect">
                                  <p:stCondLst>
                                    <p:cond delay="0"/>
                                  </p:stCondLst>
                                  <p:childTnLst>
                                    <p:set>
                                      <p:cBhvr>
                                        <p:cTn id="108" dur="1" fill="hold">
                                          <p:stCondLst>
                                            <p:cond delay="0"/>
                                          </p:stCondLst>
                                        </p:cTn>
                                        <p:tgtEl>
                                          <p:spTgt spid="12"/>
                                        </p:tgtEl>
                                        <p:attrNameLst>
                                          <p:attrName>style.visibility</p:attrName>
                                        </p:attrNameLst>
                                      </p:cBhvr>
                                      <p:to>
                                        <p:strVal val="visible"/>
                                      </p:to>
                                    </p:set>
                                    <p:animEffect transition="in" filter="wheel(4)">
                                      <p:cBhvr>
                                        <p:cTn id="109" dur="2000"/>
                                        <p:tgtEl>
                                          <p:spTgt spid="12"/>
                                        </p:tgtEl>
                                      </p:cBhvr>
                                    </p:animEffect>
                                  </p:childTnLst>
                                </p:cTn>
                              </p:par>
                            </p:childTnLst>
                          </p:cTn>
                        </p:par>
                        <p:par>
                          <p:cTn id="110" fill="hold">
                            <p:stCondLst>
                              <p:cond delay="14200"/>
                            </p:stCondLst>
                            <p:childTnLst>
                              <p:par>
                                <p:cTn id="111" presetID="16" presetClass="entr" presetSubtype="37" fill="hold" grpId="0" nodeType="afterEffect">
                                  <p:stCondLst>
                                    <p:cond delay="0"/>
                                  </p:stCondLst>
                                  <p:childTnLst>
                                    <p:set>
                                      <p:cBhvr>
                                        <p:cTn id="112" dur="1" fill="hold">
                                          <p:stCondLst>
                                            <p:cond delay="0"/>
                                          </p:stCondLst>
                                        </p:cTn>
                                        <p:tgtEl>
                                          <p:spTgt spid="13"/>
                                        </p:tgtEl>
                                        <p:attrNameLst>
                                          <p:attrName>style.visibility</p:attrName>
                                        </p:attrNameLst>
                                      </p:cBhvr>
                                      <p:to>
                                        <p:strVal val="visible"/>
                                      </p:to>
                                    </p:set>
                                    <p:animEffect transition="in" filter="barn(outVertical)">
                                      <p:cBhvr>
                                        <p:cTn id="113" dur="500"/>
                                        <p:tgtEl>
                                          <p:spTgt spid="13"/>
                                        </p:tgtEl>
                                      </p:cBhvr>
                                    </p:animEffect>
                                  </p:childTnLst>
                                </p:cTn>
                              </p:par>
                            </p:childTnLst>
                          </p:cTn>
                        </p:par>
                        <p:par>
                          <p:cTn id="114" fill="hold">
                            <p:stCondLst>
                              <p:cond delay="14700"/>
                            </p:stCondLst>
                            <p:childTnLst>
                              <p:par>
                                <p:cTn id="115" presetID="10" presetClass="entr" presetSubtype="0" fill="hold" grpId="0" nodeType="afterEffect">
                                  <p:stCondLst>
                                    <p:cond delay="0"/>
                                  </p:stCondLst>
                                  <p:childTnLst>
                                    <p:set>
                                      <p:cBhvr>
                                        <p:cTn id="116" dur="1" fill="hold">
                                          <p:stCondLst>
                                            <p:cond delay="0"/>
                                          </p:stCondLst>
                                        </p:cTn>
                                        <p:tgtEl>
                                          <p:spTgt spid="27"/>
                                        </p:tgtEl>
                                        <p:attrNameLst>
                                          <p:attrName>style.visibility</p:attrName>
                                        </p:attrNameLst>
                                      </p:cBhvr>
                                      <p:to>
                                        <p:strVal val="visible"/>
                                      </p:to>
                                    </p:set>
                                    <p:animEffect transition="in" filter="fade">
                                      <p:cBhvr>
                                        <p:cTn id="117" dur="500"/>
                                        <p:tgtEl>
                                          <p:spTgt spid="27"/>
                                        </p:tgtEl>
                                      </p:cBhvr>
                                    </p:animEffect>
                                  </p:childTnLst>
                                </p:cTn>
                              </p:par>
                            </p:childTnLst>
                          </p:cTn>
                        </p:par>
                        <p:par>
                          <p:cTn id="118" fill="hold">
                            <p:stCondLst>
                              <p:cond delay="15200"/>
                            </p:stCondLst>
                            <p:childTnLst>
                              <p:par>
                                <p:cTn id="119" presetID="10" presetClass="entr" presetSubtype="0" fill="hold" grpId="0" nodeType="afterEffect">
                                  <p:stCondLst>
                                    <p:cond delay="0"/>
                                  </p:stCondLst>
                                  <p:childTnLst>
                                    <p:set>
                                      <p:cBhvr>
                                        <p:cTn id="120" dur="1" fill="hold">
                                          <p:stCondLst>
                                            <p:cond delay="0"/>
                                          </p:stCondLst>
                                        </p:cTn>
                                        <p:tgtEl>
                                          <p:spTgt spid="28"/>
                                        </p:tgtEl>
                                        <p:attrNameLst>
                                          <p:attrName>style.visibility</p:attrName>
                                        </p:attrNameLst>
                                      </p:cBhvr>
                                      <p:to>
                                        <p:strVal val="visible"/>
                                      </p:to>
                                    </p:set>
                                    <p:animEffect transition="in" filter="fade">
                                      <p:cBhvr>
                                        <p:cTn id="121" dur="350"/>
                                        <p:tgtEl>
                                          <p:spTgt spid="28"/>
                                        </p:tgtEl>
                                      </p:cBhvr>
                                    </p:animEffect>
                                  </p:childTnLst>
                                </p:cTn>
                              </p:par>
                              <p:par>
                                <p:cTn id="122" presetID="26" presetClass="emph" presetSubtype="0" fill="hold" grpId="1" nodeType="withEffect">
                                  <p:stCondLst>
                                    <p:cond delay="0"/>
                                  </p:stCondLst>
                                  <p:childTnLst>
                                    <p:animEffect transition="out" filter="fade">
                                      <p:cBhvr>
                                        <p:cTn id="123" dur="400" tmFilter="0, 0; .2, .5; .8, .5; 1, 0"/>
                                        <p:tgtEl>
                                          <p:spTgt spid="28"/>
                                        </p:tgtEl>
                                      </p:cBhvr>
                                    </p:animEffect>
                                    <p:animScale>
                                      <p:cBhvr>
                                        <p:cTn id="124" dur="200" autoRev="1" fill="hold"/>
                                        <p:tgtEl>
                                          <p:spTgt spid="2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3" grpId="0" animBg="1"/>
      <p:bldP spid="14" grpId="0" animBg="1"/>
      <p:bldP spid="15" grpId="0" animBg="1"/>
      <p:bldP spid="16" grpId="0" animBg="1"/>
      <p:bldP spid="17" grpId="0"/>
      <p:bldP spid="18" grpId="0"/>
      <p:bldP spid="18" grpId="1"/>
      <p:bldP spid="19" grpId="0"/>
      <p:bldP spid="20" grpId="0"/>
      <p:bldP spid="20" grpId="1"/>
      <p:bldP spid="25" grpId="0"/>
      <p:bldP spid="26" grpId="0"/>
      <p:bldP spid="26" grpId="1"/>
      <p:bldP spid="27" grpId="0"/>
      <p:bldP spid="28" grpId="0"/>
      <p:bldP spid="28" grpId="1"/>
      <p:bldP spid="24" grpId="0"/>
      <p:bldP spid="32" grpId="0" animBg="1"/>
      <p:bldP spid="3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六边形 5"/>
          <p:cNvSpPr/>
          <p:nvPr/>
        </p:nvSpPr>
        <p:spPr>
          <a:xfrm rot="16200000">
            <a:off x="3927982" y="2351419"/>
            <a:ext cx="1142824" cy="1075598"/>
          </a:xfrm>
          <a:prstGeom prst="hexagon">
            <a:avLst/>
          </a:prstGeom>
          <a:solidFill>
            <a:srgbClr val="00B0F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pic>
        <p:nvPicPr>
          <p:cNvPr id="7" name="图片 6"/>
          <p:cNvPicPr>
            <a:picLocks noChangeAspect="1"/>
          </p:cNvPicPr>
          <p:nvPr/>
        </p:nvPicPr>
        <p:blipFill>
          <a:blip r:embed="rId3" cstate="print">
            <a:biLevel thresh="50000"/>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279741" y="2651512"/>
            <a:ext cx="452586" cy="452586"/>
          </a:xfrm>
          <a:prstGeom prst="rect">
            <a:avLst/>
          </a:prstGeom>
        </p:spPr>
      </p:pic>
      <p:sp>
        <p:nvSpPr>
          <p:cNvPr id="8" name="六边形 7"/>
          <p:cNvSpPr/>
          <p:nvPr/>
        </p:nvSpPr>
        <p:spPr>
          <a:xfrm rot="16200000">
            <a:off x="3351256" y="1399835"/>
            <a:ext cx="1142824" cy="1075598"/>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pic>
        <p:nvPicPr>
          <p:cNvPr id="9" name="图片 8"/>
          <p:cNvPicPr>
            <a:picLocks noChangeAspect="1"/>
          </p:cNvPicPr>
          <p:nvPr/>
        </p:nvPicPr>
        <p:blipFill>
          <a:blip r:embed="rId5" cstate="print">
            <a:lum bright="70000" contrast="-70000"/>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tretch>
            <a:fillRect/>
          </a:stretch>
        </p:blipFill>
        <p:spPr>
          <a:xfrm>
            <a:off x="3703015" y="1699928"/>
            <a:ext cx="452586" cy="452586"/>
          </a:xfrm>
          <a:prstGeom prst="rect">
            <a:avLst/>
          </a:prstGeom>
        </p:spPr>
      </p:pic>
      <p:sp>
        <p:nvSpPr>
          <p:cNvPr id="10" name="六边形 9"/>
          <p:cNvSpPr/>
          <p:nvPr/>
        </p:nvSpPr>
        <p:spPr>
          <a:xfrm rot="16200000">
            <a:off x="2770671" y="2351418"/>
            <a:ext cx="1142824" cy="1075598"/>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pic>
        <p:nvPicPr>
          <p:cNvPr id="11" name="图片 10"/>
          <p:cNvPicPr>
            <a:picLocks noChangeAspect="1"/>
          </p:cNvPicPr>
          <p:nvPr/>
        </p:nvPicPr>
        <p:blipFill>
          <a:blip r:embed="rId7" cstate="print">
            <a:biLevel thresh="75000"/>
            <a:extLst>
              <a:ext uri="{28A0092B-C50C-407E-A947-70E740481C1C}">
                <a14:useLocalDpi xmlns:a14="http://schemas.microsoft.com/office/drawing/2010/main" val="0"/>
              </a:ext>
            </a:extLst>
          </a:blip>
          <a:stretch>
            <a:fillRect/>
          </a:stretch>
        </p:blipFill>
        <p:spPr>
          <a:xfrm>
            <a:off x="3122430" y="2651511"/>
            <a:ext cx="452586" cy="452586"/>
          </a:xfrm>
          <a:prstGeom prst="rect">
            <a:avLst/>
          </a:prstGeom>
        </p:spPr>
      </p:pic>
      <p:sp>
        <p:nvSpPr>
          <p:cNvPr id="12" name="六边形 11"/>
          <p:cNvSpPr/>
          <p:nvPr/>
        </p:nvSpPr>
        <p:spPr>
          <a:xfrm rot="16200000">
            <a:off x="3351256" y="3334747"/>
            <a:ext cx="1142824" cy="1075598"/>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pic>
        <p:nvPicPr>
          <p:cNvPr id="13" name="图片 12"/>
          <p:cNvPicPr>
            <a:picLocks noChangeAspect="1"/>
          </p:cNvPicPr>
          <p:nvPr/>
        </p:nvPicPr>
        <p:blipFill>
          <a:blip r:embed="rId8">
            <a:biLevel thresh="75000"/>
            <a:extLst>
              <a:ext uri="{28A0092B-C50C-407E-A947-70E740481C1C}">
                <a14:useLocalDpi xmlns:a14="http://schemas.microsoft.com/office/drawing/2010/main" val="0"/>
              </a:ext>
            </a:extLst>
          </a:blip>
          <a:stretch>
            <a:fillRect/>
          </a:stretch>
        </p:blipFill>
        <p:spPr>
          <a:xfrm>
            <a:off x="3703015" y="3634840"/>
            <a:ext cx="452586" cy="452586"/>
          </a:xfrm>
          <a:prstGeom prst="rect">
            <a:avLst/>
          </a:prstGeom>
        </p:spPr>
      </p:pic>
      <p:sp>
        <p:nvSpPr>
          <p:cNvPr id="14" name="六边形 13"/>
          <p:cNvSpPr/>
          <p:nvPr/>
        </p:nvSpPr>
        <p:spPr>
          <a:xfrm rot="16200000">
            <a:off x="4550734" y="3285556"/>
            <a:ext cx="1142824" cy="1075598"/>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pic>
        <p:nvPicPr>
          <p:cNvPr id="15" name="图片 14"/>
          <p:cNvPicPr>
            <a:picLocks noChangeAspect="1"/>
          </p:cNvPicPr>
          <p:nvPr/>
        </p:nvPicPr>
        <p:blipFill>
          <a:blip r:embed="rId9" cstate="print">
            <a:biLevel thresh="75000"/>
            <a:extLst>
              <a:ext uri="{28A0092B-C50C-407E-A947-70E740481C1C}">
                <a14:useLocalDpi xmlns:a14="http://schemas.microsoft.com/office/drawing/2010/main" val="0"/>
              </a:ext>
            </a:extLst>
          </a:blip>
          <a:stretch>
            <a:fillRect/>
          </a:stretch>
        </p:blipFill>
        <p:spPr>
          <a:xfrm>
            <a:off x="4902493" y="3581213"/>
            <a:ext cx="452586" cy="484284"/>
          </a:xfrm>
          <a:prstGeom prst="rect">
            <a:avLst/>
          </a:prstGeom>
        </p:spPr>
      </p:pic>
      <p:sp>
        <p:nvSpPr>
          <p:cNvPr id="16" name="六边形 15"/>
          <p:cNvSpPr/>
          <p:nvPr/>
        </p:nvSpPr>
        <p:spPr>
          <a:xfrm rot="16200000">
            <a:off x="5081893" y="2326116"/>
            <a:ext cx="1142824" cy="1075598"/>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pic>
        <p:nvPicPr>
          <p:cNvPr id="17" name="图片 16"/>
          <p:cNvPicPr>
            <a:picLocks noChangeAspect="1"/>
          </p:cNvPicPr>
          <p:nvPr/>
        </p:nvPicPr>
        <p:blipFill>
          <a:blip r:embed="rId10" cstate="print">
            <a:biLevel thresh="75000"/>
            <a:extLst>
              <a:ext uri="{28A0092B-C50C-407E-A947-70E740481C1C}">
                <a14:useLocalDpi xmlns:a14="http://schemas.microsoft.com/office/drawing/2010/main" val="0"/>
              </a:ext>
            </a:extLst>
          </a:blip>
          <a:stretch>
            <a:fillRect/>
          </a:stretch>
        </p:blipFill>
        <p:spPr>
          <a:xfrm>
            <a:off x="5427087" y="2750025"/>
            <a:ext cx="473540" cy="263077"/>
          </a:xfrm>
          <a:prstGeom prst="rect">
            <a:avLst/>
          </a:prstGeom>
        </p:spPr>
      </p:pic>
      <p:sp>
        <p:nvSpPr>
          <p:cNvPr id="18" name="六边形 17"/>
          <p:cNvSpPr/>
          <p:nvPr/>
        </p:nvSpPr>
        <p:spPr>
          <a:xfrm rot="16200000">
            <a:off x="4530777" y="1369525"/>
            <a:ext cx="1142824" cy="1075598"/>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pic>
        <p:nvPicPr>
          <p:cNvPr id="19" name="图片 18"/>
          <p:cNvPicPr>
            <a:picLocks noChangeAspect="1"/>
          </p:cNvPicPr>
          <p:nvPr/>
        </p:nvPicPr>
        <p:blipFill>
          <a:blip r:embed="rId11">
            <a:biLevel thresh="75000"/>
            <a:extLst>
              <a:ext uri="{28A0092B-C50C-407E-A947-70E740481C1C}">
                <a14:useLocalDpi xmlns:a14="http://schemas.microsoft.com/office/drawing/2010/main" val="0"/>
              </a:ext>
            </a:extLst>
          </a:blip>
          <a:stretch>
            <a:fillRect/>
          </a:stretch>
        </p:blipFill>
        <p:spPr>
          <a:xfrm>
            <a:off x="4786480" y="1578297"/>
            <a:ext cx="658051" cy="658051"/>
          </a:xfrm>
          <a:prstGeom prst="rect">
            <a:avLst/>
          </a:prstGeom>
        </p:spPr>
      </p:pic>
      <p:sp>
        <p:nvSpPr>
          <p:cNvPr id="20" name="矩形 19"/>
          <p:cNvSpPr/>
          <p:nvPr/>
        </p:nvSpPr>
        <p:spPr>
          <a:xfrm flipH="1">
            <a:off x="5828619" y="1706277"/>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这里输入简单的文字概述这里输入简单文字概述简单的文字概述。</a:t>
            </a:r>
            <a:endParaRPr lang="en-US" altLang="zh-CN" sz="12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 name="矩形 24"/>
          <p:cNvSpPr/>
          <p:nvPr/>
        </p:nvSpPr>
        <p:spPr>
          <a:xfrm>
            <a:off x="5838985" y="1460699"/>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这里填写小标题</a:t>
            </a:r>
            <a:endParaRPr lang="en-US" altLang="zh-CN" sz="1600" b="1"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6" name="矩形 25"/>
          <p:cNvSpPr/>
          <p:nvPr/>
        </p:nvSpPr>
        <p:spPr>
          <a:xfrm flipH="1">
            <a:off x="6436002" y="2714017"/>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这里输入简单的文字概述这里输入简单文字概述简单的文字概述。</a:t>
            </a:r>
            <a:endParaRPr lang="en-US" altLang="zh-CN" sz="12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7" name="矩形 26"/>
          <p:cNvSpPr/>
          <p:nvPr/>
        </p:nvSpPr>
        <p:spPr>
          <a:xfrm>
            <a:off x="6446368" y="2468439"/>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这里填写小标题</a:t>
            </a:r>
            <a:endParaRPr lang="en-US" altLang="zh-CN" sz="1600" b="1"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8" name="矩形 27"/>
          <p:cNvSpPr/>
          <p:nvPr/>
        </p:nvSpPr>
        <p:spPr>
          <a:xfrm flipH="1">
            <a:off x="5864456" y="3804636"/>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这里输入简单的文字概述这里输入简单文字概述简单的文字概述。</a:t>
            </a:r>
            <a:endParaRPr lang="en-US" altLang="zh-CN" sz="12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9" name="矩形 28"/>
          <p:cNvSpPr/>
          <p:nvPr/>
        </p:nvSpPr>
        <p:spPr>
          <a:xfrm>
            <a:off x="5874822" y="3559058"/>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这里填写小标题</a:t>
            </a:r>
            <a:endParaRPr lang="en-US" altLang="zh-CN" sz="1600" b="1"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0" name="矩形 29"/>
          <p:cNvSpPr/>
          <p:nvPr/>
        </p:nvSpPr>
        <p:spPr>
          <a:xfrm flipH="1">
            <a:off x="455750" y="3869203"/>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这里输入简单的文字概述这里输入简单文字概述简单的文字概述。</a:t>
            </a:r>
            <a:endParaRPr lang="en-US" altLang="zh-CN" sz="12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1" name="矩形 30"/>
          <p:cNvSpPr/>
          <p:nvPr/>
        </p:nvSpPr>
        <p:spPr>
          <a:xfrm>
            <a:off x="1330213" y="3589166"/>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这里填写小标题</a:t>
            </a:r>
            <a:endParaRPr lang="en-US" altLang="zh-CN" sz="1600" b="1"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2" name="矩形 31"/>
          <p:cNvSpPr/>
          <p:nvPr/>
        </p:nvSpPr>
        <p:spPr>
          <a:xfrm flipH="1">
            <a:off x="179512" y="2758773"/>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这里输入简单的文字概述这里输入简单文字概述简单的文字概述。</a:t>
            </a:r>
            <a:endParaRPr lang="en-US" altLang="zh-CN" sz="12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3" name="矩形 32"/>
          <p:cNvSpPr/>
          <p:nvPr/>
        </p:nvSpPr>
        <p:spPr>
          <a:xfrm>
            <a:off x="1053975" y="2478736"/>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这里填写小标题</a:t>
            </a:r>
            <a:endParaRPr lang="en-US" altLang="zh-CN" sz="1600" b="1"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4" name="矩形 33"/>
          <p:cNvSpPr/>
          <p:nvPr/>
        </p:nvSpPr>
        <p:spPr>
          <a:xfrm flipH="1">
            <a:off x="554863" y="1740736"/>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这里输入简单的文字概述这里输入简单文字概述简单的文字概述。</a:t>
            </a:r>
            <a:endParaRPr lang="en-US" altLang="zh-CN" sz="12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5" name="矩形 34"/>
          <p:cNvSpPr/>
          <p:nvPr/>
        </p:nvSpPr>
        <p:spPr>
          <a:xfrm>
            <a:off x="1429326" y="1460699"/>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这里填写小标题</a:t>
            </a:r>
            <a:endParaRPr lang="en-US" altLang="zh-CN" sz="1600" b="1"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9" name="Text Box 4"/>
          <p:cNvSpPr txBox="1">
            <a:spLocks noChangeArrowheads="1"/>
          </p:cNvSpPr>
          <p:nvPr/>
        </p:nvSpPr>
        <p:spPr bwMode="auto">
          <a:xfrm>
            <a:off x="3453745" y="192933"/>
            <a:ext cx="198002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a:solidFill>
                  <a:schemeClr val="tx1">
                    <a:lumMod val="85000"/>
                    <a:lumOff val="15000"/>
                  </a:schemeClr>
                </a:solidFill>
                <a:latin typeface="Calibri" panose="020F0502020204030204" pitchFamily="34" charset="0"/>
                <a:ea typeface="微软雅黑" panose="020B0503020204020204" pitchFamily="34" charset="-122"/>
                <a:sym typeface="Calibri" panose="020F0502020204030204" pitchFamily="34" charset="0"/>
              </a:rPr>
              <a:t>请输入你的标题</a:t>
            </a:r>
            <a:endParaRPr lang="zh-CN" altLang="zh-CN" sz="2000" dirty="0">
              <a:solidFill>
                <a:schemeClr val="tx1">
                  <a:lumMod val="85000"/>
                  <a:lumOff val="1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40"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41"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Tree>
    <p:extLst>
      <p:ext uri="{BB962C8B-B14F-4D97-AF65-F5344CB8AC3E}">
        <p14:creationId xmlns:p14="http://schemas.microsoft.com/office/powerpoint/2010/main" val="239042732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1+#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0-#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1000"/>
                                        <p:tgtEl>
                                          <p:spTgt spid="39"/>
                                        </p:tgtEl>
                                      </p:cBhvr>
                                    </p:animEffect>
                                    <p:anim calcmode="lin" valueType="num">
                                      <p:cBhvr>
                                        <p:cTn id="17" dur="1000" fill="hold"/>
                                        <p:tgtEl>
                                          <p:spTgt spid="39"/>
                                        </p:tgtEl>
                                        <p:attrNameLst>
                                          <p:attrName>ppt_x</p:attrName>
                                        </p:attrNameLst>
                                      </p:cBhvr>
                                      <p:tavLst>
                                        <p:tav tm="0">
                                          <p:val>
                                            <p:strVal val="#ppt_x"/>
                                          </p:val>
                                        </p:tav>
                                        <p:tav tm="100000">
                                          <p:val>
                                            <p:strVal val="#ppt_x"/>
                                          </p:val>
                                        </p:tav>
                                      </p:tavLst>
                                    </p:anim>
                                    <p:anim calcmode="lin" valueType="num">
                                      <p:cBhvr>
                                        <p:cTn id="18" dur="1000" fill="hold"/>
                                        <p:tgtEl>
                                          <p:spTgt spid="39"/>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par>
                          <p:cTn id="30" fill="hold">
                            <p:stCondLst>
                              <p:cond delay="2000"/>
                            </p:stCondLst>
                            <p:childTnLst>
                              <p:par>
                                <p:cTn id="31" presetID="10" presetClass="entr" presetSubtype="0"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par>
                                <p:cTn id="41" presetID="10" presetClass="entr" presetSubtype="0" fill="hold"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500"/>
                                        <p:tgtEl>
                                          <p:spTgt spid="19"/>
                                        </p:tgtEl>
                                      </p:cBhvr>
                                    </p:animEffect>
                                  </p:childTnLst>
                                </p:cTn>
                              </p:par>
                            </p:childTnLst>
                          </p:cTn>
                        </p:par>
                        <p:par>
                          <p:cTn id="44" fill="hold">
                            <p:stCondLst>
                              <p:cond delay="3000"/>
                            </p:stCondLst>
                            <p:childTnLst>
                              <p:par>
                                <p:cTn id="45" presetID="10"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par>
                                <p:cTn id="48" presetID="10" presetClass="entr" presetSubtype="0" fill="hold"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childTnLst>
                          </p:cTn>
                        </p:par>
                        <p:par>
                          <p:cTn id="51" fill="hold">
                            <p:stCondLst>
                              <p:cond delay="3500"/>
                            </p:stCondLst>
                            <p:childTnLst>
                              <p:par>
                                <p:cTn id="52" presetID="10" presetClass="entr" presetSubtype="0"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childTnLst>
                                </p:cTn>
                              </p:par>
                              <p:par>
                                <p:cTn id="55" presetID="10" presetClass="entr" presetSubtype="0" fill="hold"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childTnLst>
                          </p:cTn>
                        </p:par>
                        <p:par>
                          <p:cTn id="58" fill="hold">
                            <p:stCondLst>
                              <p:cond delay="4000"/>
                            </p:stCondLst>
                            <p:childTnLst>
                              <p:par>
                                <p:cTn id="59" presetID="10" presetClass="entr" presetSubtype="0"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500"/>
                                        <p:tgtEl>
                                          <p:spTgt spid="12"/>
                                        </p:tgtEl>
                                      </p:cBhvr>
                                    </p:animEffect>
                                  </p:childTnLst>
                                </p:cTn>
                              </p:par>
                              <p:par>
                                <p:cTn id="62" presetID="10" presetClass="entr" presetSubtype="0" fill="hold"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500"/>
                                        <p:tgtEl>
                                          <p:spTgt spid="13"/>
                                        </p:tgtEl>
                                      </p:cBhvr>
                                    </p:animEffect>
                                  </p:childTnLst>
                                </p:cTn>
                              </p:par>
                            </p:childTnLst>
                          </p:cTn>
                        </p:par>
                        <p:par>
                          <p:cTn id="65" fill="hold">
                            <p:stCondLst>
                              <p:cond delay="4500"/>
                            </p:stCondLst>
                            <p:childTnLst>
                              <p:par>
                                <p:cTn id="66" presetID="10" presetClass="entr" presetSubtype="0" fill="hold" grpId="0" nodeType="after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fade">
                                      <p:cBhvr>
                                        <p:cTn id="68" dur="500"/>
                                        <p:tgtEl>
                                          <p:spTgt spid="10"/>
                                        </p:tgtEl>
                                      </p:cBhvr>
                                    </p:animEffect>
                                  </p:childTnLst>
                                </p:cTn>
                              </p:par>
                              <p:par>
                                <p:cTn id="69" presetID="10" presetClass="entr" presetSubtype="0" fill="hold" nodeType="withEffect">
                                  <p:stCondLst>
                                    <p:cond delay="0"/>
                                  </p:stCondLst>
                                  <p:childTnLst>
                                    <p:set>
                                      <p:cBhvr>
                                        <p:cTn id="70" dur="1" fill="hold">
                                          <p:stCondLst>
                                            <p:cond delay="0"/>
                                          </p:stCondLst>
                                        </p:cTn>
                                        <p:tgtEl>
                                          <p:spTgt spid="11"/>
                                        </p:tgtEl>
                                        <p:attrNameLst>
                                          <p:attrName>style.visibility</p:attrName>
                                        </p:attrNameLst>
                                      </p:cBhvr>
                                      <p:to>
                                        <p:strVal val="visible"/>
                                      </p:to>
                                    </p:set>
                                    <p:animEffect transition="in" filter="fade">
                                      <p:cBhvr>
                                        <p:cTn id="71" dur="500"/>
                                        <p:tgtEl>
                                          <p:spTgt spid="11"/>
                                        </p:tgtEl>
                                      </p:cBhvr>
                                    </p:animEffect>
                                  </p:childTnLst>
                                </p:cTn>
                              </p:par>
                            </p:childTnLst>
                          </p:cTn>
                        </p:par>
                        <p:par>
                          <p:cTn id="72" fill="hold">
                            <p:stCondLst>
                              <p:cond delay="5000"/>
                            </p:stCondLst>
                            <p:childTnLst>
                              <p:par>
                                <p:cTn id="73" presetID="10" presetClass="entr" presetSubtype="0" fill="hold" grpId="0" nodeType="after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fade">
                                      <p:cBhvr>
                                        <p:cTn id="75" dur="350"/>
                                        <p:tgtEl>
                                          <p:spTgt spid="25"/>
                                        </p:tgtEl>
                                      </p:cBhvr>
                                    </p:animEffect>
                                  </p:childTnLst>
                                </p:cTn>
                              </p:par>
                              <p:par>
                                <p:cTn id="76" presetID="26" presetClass="emph" presetSubtype="0" fill="hold" grpId="1" nodeType="withEffect">
                                  <p:stCondLst>
                                    <p:cond delay="0"/>
                                  </p:stCondLst>
                                  <p:childTnLst>
                                    <p:animEffect transition="out" filter="fade">
                                      <p:cBhvr>
                                        <p:cTn id="77" dur="400" tmFilter="0, 0; .2, .5; .8, .5; 1, 0"/>
                                        <p:tgtEl>
                                          <p:spTgt spid="25"/>
                                        </p:tgtEl>
                                      </p:cBhvr>
                                    </p:animEffect>
                                    <p:animScale>
                                      <p:cBhvr>
                                        <p:cTn id="78" dur="200" autoRev="1" fill="hold"/>
                                        <p:tgtEl>
                                          <p:spTgt spid="25"/>
                                        </p:tgtEl>
                                      </p:cBhvr>
                                      <p:by x="105000" y="105000"/>
                                    </p:animScale>
                                  </p:childTnLst>
                                </p:cTn>
                              </p:par>
                            </p:childTnLst>
                          </p:cTn>
                        </p:par>
                        <p:par>
                          <p:cTn id="79" fill="hold">
                            <p:stCondLst>
                              <p:cond delay="5400"/>
                            </p:stCondLst>
                            <p:childTnLst>
                              <p:par>
                                <p:cTn id="80" presetID="10" presetClass="entr" presetSubtype="0" fill="hold" grpId="0" nodeType="after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fade">
                                      <p:cBhvr>
                                        <p:cTn id="82" dur="500"/>
                                        <p:tgtEl>
                                          <p:spTgt spid="20"/>
                                        </p:tgtEl>
                                      </p:cBhvr>
                                    </p:animEffect>
                                  </p:childTnLst>
                                </p:cTn>
                              </p:par>
                            </p:childTnLst>
                          </p:cTn>
                        </p:par>
                        <p:par>
                          <p:cTn id="83" fill="hold">
                            <p:stCondLst>
                              <p:cond delay="5900"/>
                            </p:stCondLst>
                            <p:childTnLst>
                              <p:par>
                                <p:cTn id="84" presetID="10" presetClass="entr" presetSubtype="0" fill="hold" grpId="0" nodeType="afterEffect">
                                  <p:stCondLst>
                                    <p:cond delay="0"/>
                                  </p:stCondLst>
                                  <p:childTnLst>
                                    <p:set>
                                      <p:cBhvr>
                                        <p:cTn id="85" dur="1" fill="hold">
                                          <p:stCondLst>
                                            <p:cond delay="0"/>
                                          </p:stCondLst>
                                        </p:cTn>
                                        <p:tgtEl>
                                          <p:spTgt spid="27"/>
                                        </p:tgtEl>
                                        <p:attrNameLst>
                                          <p:attrName>style.visibility</p:attrName>
                                        </p:attrNameLst>
                                      </p:cBhvr>
                                      <p:to>
                                        <p:strVal val="visible"/>
                                      </p:to>
                                    </p:set>
                                    <p:animEffect transition="in" filter="fade">
                                      <p:cBhvr>
                                        <p:cTn id="86" dur="350"/>
                                        <p:tgtEl>
                                          <p:spTgt spid="27"/>
                                        </p:tgtEl>
                                      </p:cBhvr>
                                    </p:animEffect>
                                  </p:childTnLst>
                                </p:cTn>
                              </p:par>
                              <p:par>
                                <p:cTn id="87" presetID="26" presetClass="emph" presetSubtype="0" fill="hold" grpId="1" nodeType="withEffect">
                                  <p:stCondLst>
                                    <p:cond delay="0"/>
                                  </p:stCondLst>
                                  <p:childTnLst>
                                    <p:animEffect transition="out" filter="fade">
                                      <p:cBhvr>
                                        <p:cTn id="88" dur="400" tmFilter="0, 0; .2, .5; .8, .5; 1, 0"/>
                                        <p:tgtEl>
                                          <p:spTgt spid="27"/>
                                        </p:tgtEl>
                                      </p:cBhvr>
                                    </p:animEffect>
                                    <p:animScale>
                                      <p:cBhvr>
                                        <p:cTn id="89" dur="200" autoRev="1" fill="hold"/>
                                        <p:tgtEl>
                                          <p:spTgt spid="27"/>
                                        </p:tgtEl>
                                      </p:cBhvr>
                                      <p:by x="105000" y="105000"/>
                                    </p:animScale>
                                  </p:childTnLst>
                                </p:cTn>
                              </p:par>
                            </p:childTnLst>
                          </p:cTn>
                        </p:par>
                        <p:par>
                          <p:cTn id="90" fill="hold">
                            <p:stCondLst>
                              <p:cond delay="6300"/>
                            </p:stCondLst>
                            <p:childTnLst>
                              <p:par>
                                <p:cTn id="91" presetID="10" presetClass="entr" presetSubtype="0" fill="hold" grpId="0" nodeType="afterEffect">
                                  <p:stCondLst>
                                    <p:cond delay="0"/>
                                  </p:stCondLst>
                                  <p:childTnLst>
                                    <p:set>
                                      <p:cBhvr>
                                        <p:cTn id="92" dur="1" fill="hold">
                                          <p:stCondLst>
                                            <p:cond delay="0"/>
                                          </p:stCondLst>
                                        </p:cTn>
                                        <p:tgtEl>
                                          <p:spTgt spid="26"/>
                                        </p:tgtEl>
                                        <p:attrNameLst>
                                          <p:attrName>style.visibility</p:attrName>
                                        </p:attrNameLst>
                                      </p:cBhvr>
                                      <p:to>
                                        <p:strVal val="visible"/>
                                      </p:to>
                                    </p:set>
                                    <p:animEffect transition="in" filter="fade">
                                      <p:cBhvr>
                                        <p:cTn id="93" dur="500"/>
                                        <p:tgtEl>
                                          <p:spTgt spid="26"/>
                                        </p:tgtEl>
                                      </p:cBhvr>
                                    </p:animEffect>
                                  </p:childTnLst>
                                </p:cTn>
                              </p:par>
                            </p:childTnLst>
                          </p:cTn>
                        </p:par>
                        <p:par>
                          <p:cTn id="94" fill="hold">
                            <p:stCondLst>
                              <p:cond delay="6800"/>
                            </p:stCondLst>
                            <p:childTnLst>
                              <p:par>
                                <p:cTn id="95" presetID="10" presetClass="entr" presetSubtype="0" fill="hold" grpId="0" nodeType="after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fade">
                                      <p:cBhvr>
                                        <p:cTn id="97" dur="350"/>
                                        <p:tgtEl>
                                          <p:spTgt spid="29"/>
                                        </p:tgtEl>
                                      </p:cBhvr>
                                    </p:animEffect>
                                  </p:childTnLst>
                                </p:cTn>
                              </p:par>
                              <p:par>
                                <p:cTn id="98" presetID="26" presetClass="emph" presetSubtype="0" fill="hold" grpId="1" nodeType="withEffect">
                                  <p:stCondLst>
                                    <p:cond delay="0"/>
                                  </p:stCondLst>
                                  <p:childTnLst>
                                    <p:animEffect transition="out" filter="fade">
                                      <p:cBhvr>
                                        <p:cTn id="99" dur="400" tmFilter="0, 0; .2, .5; .8, .5; 1, 0"/>
                                        <p:tgtEl>
                                          <p:spTgt spid="29"/>
                                        </p:tgtEl>
                                      </p:cBhvr>
                                    </p:animEffect>
                                    <p:animScale>
                                      <p:cBhvr>
                                        <p:cTn id="100" dur="200" autoRev="1" fill="hold"/>
                                        <p:tgtEl>
                                          <p:spTgt spid="29"/>
                                        </p:tgtEl>
                                      </p:cBhvr>
                                      <p:by x="105000" y="105000"/>
                                    </p:animScale>
                                  </p:childTnLst>
                                </p:cTn>
                              </p:par>
                            </p:childTnLst>
                          </p:cTn>
                        </p:par>
                        <p:par>
                          <p:cTn id="101" fill="hold">
                            <p:stCondLst>
                              <p:cond delay="7200"/>
                            </p:stCondLst>
                            <p:childTnLst>
                              <p:par>
                                <p:cTn id="102" presetID="10" presetClass="entr" presetSubtype="0" fill="hold" grpId="0" nodeType="afterEffect">
                                  <p:stCondLst>
                                    <p:cond delay="0"/>
                                  </p:stCondLst>
                                  <p:childTnLst>
                                    <p:set>
                                      <p:cBhvr>
                                        <p:cTn id="103" dur="1" fill="hold">
                                          <p:stCondLst>
                                            <p:cond delay="0"/>
                                          </p:stCondLst>
                                        </p:cTn>
                                        <p:tgtEl>
                                          <p:spTgt spid="28"/>
                                        </p:tgtEl>
                                        <p:attrNameLst>
                                          <p:attrName>style.visibility</p:attrName>
                                        </p:attrNameLst>
                                      </p:cBhvr>
                                      <p:to>
                                        <p:strVal val="visible"/>
                                      </p:to>
                                    </p:set>
                                    <p:animEffect transition="in" filter="fade">
                                      <p:cBhvr>
                                        <p:cTn id="104" dur="500"/>
                                        <p:tgtEl>
                                          <p:spTgt spid="28"/>
                                        </p:tgtEl>
                                      </p:cBhvr>
                                    </p:animEffect>
                                  </p:childTnLst>
                                </p:cTn>
                              </p:par>
                            </p:childTnLst>
                          </p:cTn>
                        </p:par>
                        <p:par>
                          <p:cTn id="105" fill="hold">
                            <p:stCondLst>
                              <p:cond delay="7700"/>
                            </p:stCondLst>
                            <p:childTnLst>
                              <p:par>
                                <p:cTn id="106" presetID="10" presetClass="entr" presetSubtype="0" fill="hold" grpId="0" nodeType="afterEffect">
                                  <p:stCondLst>
                                    <p:cond delay="0"/>
                                  </p:stCondLst>
                                  <p:childTnLst>
                                    <p:set>
                                      <p:cBhvr>
                                        <p:cTn id="107" dur="1" fill="hold">
                                          <p:stCondLst>
                                            <p:cond delay="0"/>
                                          </p:stCondLst>
                                        </p:cTn>
                                        <p:tgtEl>
                                          <p:spTgt spid="31"/>
                                        </p:tgtEl>
                                        <p:attrNameLst>
                                          <p:attrName>style.visibility</p:attrName>
                                        </p:attrNameLst>
                                      </p:cBhvr>
                                      <p:to>
                                        <p:strVal val="visible"/>
                                      </p:to>
                                    </p:set>
                                    <p:animEffect transition="in" filter="fade">
                                      <p:cBhvr>
                                        <p:cTn id="108" dur="350"/>
                                        <p:tgtEl>
                                          <p:spTgt spid="31"/>
                                        </p:tgtEl>
                                      </p:cBhvr>
                                    </p:animEffect>
                                  </p:childTnLst>
                                </p:cTn>
                              </p:par>
                              <p:par>
                                <p:cTn id="109" presetID="26" presetClass="emph" presetSubtype="0" fill="hold" grpId="1" nodeType="withEffect">
                                  <p:stCondLst>
                                    <p:cond delay="0"/>
                                  </p:stCondLst>
                                  <p:childTnLst>
                                    <p:animEffect transition="out" filter="fade">
                                      <p:cBhvr>
                                        <p:cTn id="110" dur="400" tmFilter="0, 0; .2, .5; .8, .5; 1, 0"/>
                                        <p:tgtEl>
                                          <p:spTgt spid="31"/>
                                        </p:tgtEl>
                                      </p:cBhvr>
                                    </p:animEffect>
                                    <p:animScale>
                                      <p:cBhvr>
                                        <p:cTn id="111" dur="200" autoRev="1" fill="hold"/>
                                        <p:tgtEl>
                                          <p:spTgt spid="31"/>
                                        </p:tgtEl>
                                      </p:cBhvr>
                                      <p:by x="105000" y="105000"/>
                                    </p:animScale>
                                  </p:childTnLst>
                                </p:cTn>
                              </p:par>
                            </p:childTnLst>
                          </p:cTn>
                        </p:par>
                        <p:par>
                          <p:cTn id="112" fill="hold">
                            <p:stCondLst>
                              <p:cond delay="8100"/>
                            </p:stCondLst>
                            <p:childTnLst>
                              <p:par>
                                <p:cTn id="113" presetID="10" presetClass="entr" presetSubtype="0" fill="hold" grpId="0" nodeType="afterEffect">
                                  <p:stCondLst>
                                    <p:cond delay="0"/>
                                  </p:stCondLst>
                                  <p:childTnLst>
                                    <p:set>
                                      <p:cBhvr>
                                        <p:cTn id="114" dur="1" fill="hold">
                                          <p:stCondLst>
                                            <p:cond delay="0"/>
                                          </p:stCondLst>
                                        </p:cTn>
                                        <p:tgtEl>
                                          <p:spTgt spid="30"/>
                                        </p:tgtEl>
                                        <p:attrNameLst>
                                          <p:attrName>style.visibility</p:attrName>
                                        </p:attrNameLst>
                                      </p:cBhvr>
                                      <p:to>
                                        <p:strVal val="visible"/>
                                      </p:to>
                                    </p:set>
                                    <p:animEffect transition="in" filter="fade">
                                      <p:cBhvr>
                                        <p:cTn id="115" dur="500"/>
                                        <p:tgtEl>
                                          <p:spTgt spid="30"/>
                                        </p:tgtEl>
                                      </p:cBhvr>
                                    </p:animEffect>
                                  </p:childTnLst>
                                </p:cTn>
                              </p:par>
                            </p:childTnLst>
                          </p:cTn>
                        </p:par>
                        <p:par>
                          <p:cTn id="116" fill="hold">
                            <p:stCondLst>
                              <p:cond delay="8600"/>
                            </p:stCondLst>
                            <p:childTnLst>
                              <p:par>
                                <p:cTn id="117" presetID="10" presetClass="entr" presetSubtype="0" fill="hold" grpId="0" nodeType="afterEffect">
                                  <p:stCondLst>
                                    <p:cond delay="0"/>
                                  </p:stCondLst>
                                  <p:childTnLst>
                                    <p:set>
                                      <p:cBhvr>
                                        <p:cTn id="118" dur="1" fill="hold">
                                          <p:stCondLst>
                                            <p:cond delay="0"/>
                                          </p:stCondLst>
                                        </p:cTn>
                                        <p:tgtEl>
                                          <p:spTgt spid="33"/>
                                        </p:tgtEl>
                                        <p:attrNameLst>
                                          <p:attrName>style.visibility</p:attrName>
                                        </p:attrNameLst>
                                      </p:cBhvr>
                                      <p:to>
                                        <p:strVal val="visible"/>
                                      </p:to>
                                    </p:set>
                                    <p:animEffect transition="in" filter="fade">
                                      <p:cBhvr>
                                        <p:cTn id="119" dur="350"/>
                                        <p:tgtEl>
                                          <p:spTgt spid="33"/>
                                        </p:tgtEl>
                                      </p:cBhvr>
                                    </p:animEffect>
                                  </p:childTnLst>
                                </p:cTn>
                              </p:par>
                              <p:par>
                                <p:cTn id="120" presetID="26" presetClass="emph" presetSubtype="0" fill="hold" grpId="1" nodeType="withEffect">
                                  <p:stCondLst>
                                    <p:cond delay="0"/>
                                  </p:stCondLst>
                                  <p:childTnLst>
                                    <p:animEffect transition="out" filter="fade">
                                      <p:cBhvr>
                                        <p:cTn id="121" dur="400" tmFilter="0, 0; .2, .5; .8, .5; 1, 0"/>
                                        <p:tgtEl>
                                          <p:spTgt spid="33"/>
                                        </p:tgtEl>
                                      </p:cBhvr>
                                    </p:animEffect>
                                    <p:animScale>
                                      <p:cBhvr>
                                        <p:cTn id="122" dur="200" autoRev="1" fill="hold"/>
                                        <p:tgtEl>
                                          <p:spTgt spid="33"/>
                                        </p:tgtEl>
                                      </p:cBhvr>
                                      <p:by x="105000" y="105000"/>
                                    </p:animScale>
                                  </p:childTnLst>
                                </p:cTn>
                              </p:par>
                            </p:childTnLst>
                          </p:cTn>
                        </p:par>
                        <p:par>
                          <p:cTn id="123" fill="hold">
                            <p:stCondLst>
                              <p:cond delay="9000"/>
                            </p:stCondLst>
                            <p:childTnLst>
                              <p:par>
                                <p:cTn id="124" presetID="10" presetClass="entr" presetSubtype="0" fill="hold" grpId="0" nodeType="afterEffect">
                                  <p:stCondLst>
                                    <p:cond delay="0"/>
                                  </p:stCondLst>
                                  <p:childTnLst>
                                    <p:set>
                                      <p:cBhvr>
                                        <p:cTn id="125" dur="1" fill="hold">
                                          <p:stCondLst>
                                            <p:cond delay="0"/>
                                          </p:stCondLst>
                                        </p:cTn>
                                        <p:tgtEl>
                                          <p:spTgt spid="32"/>
                                        </p:tgtEl>
                                        <p:attrNameLst>
                                          <p:attrName>style.visibility</p:attrName>
                                        </p:attrNameLst>
                                      </p:cBhvr>
                                      <p:to>
                                        <p:strVal val="visible"/>
                                      </p:to>
                                    </p:set>
                                    <p:animEffect transition="in" filter="fade">
                                      <p:cBhvr>
                                        <p:cTn id="126" dur="500"/>
                                        <p:tgtEl>
                                          <p:spTgt spid="32"/>
                                        </p:tgtEl>
                                      </p:cBhvr>
                                    </p:animEffect>
                                  </p:childTnLst>
                                </p:cTn>
                              </p:par>
                            </p:childTnLst>
                          </p:cTn>
                        </p:par>
                        <p:par>
                          <p:cTn id="127" fill="hold">
                            <p:stCondLst>
                              <p:cond delay="9500"/>
                            </p:stCondLst>
                            <p:childTnLst>
                              <p:par>
                                <p:cTn id="128" presetID="10" presetClass="entr" presetSubtype="0" fill="hold" grpId="0" nodeType="afterEffect">
                                  <p:stCondLst>
                                    <p:cond delay="0"/>
                                  </p:stCondLst>
                                  <p:childTnLst>
                                    <p:set>
                                      <p:cBhvr>
                                        <p:cTn id="129" dur="1" fill="hold">
                                          <p:stCondLst>
                                            <p:cond delay="0"/>
                                          </p:stCondLst>
                                        </p:cTn>
                                        <p:tgtEl>
                                          <p:spTgt spid="35"/>
                                        </p:tgtEl>
                                        <p:attrNameLst>
                                          <p:attrName>style.visibility</p:attrName>
                                        </p:attrNameLst>
                                      </p:cBhvr>
                                      <p:to>
                                        <p:strVal val="visible"/>
                                      </p:to>
                                    </p:set>
                                    <p:animEffect transition="in" filter="fade">
                                      <p:cBhvr>
                                        <p:cTn id="130" dur="350"/>
                                        <p:tgtEl>
                                          <p:spTgt spid="35"/>
                                        </p:tgtEl>
                                      </p:cBhvr>
                                    </p:animEffect>
                                  </p:childTnLst>
                                </p:cTn>
                              </p:par>
                              <p:par>
                                <p:cTn id="131" presetID="26" presetClass="emph" presetSubtype="0" fill="hold" grpId="1" nodeType="withEffect">
                                  <p:stCondLst>
                                    <p:cond delay="0"/>
                                  </p:stCondLst>
                                  <p:childTnLst>
                                    <p:animEffect transition="out" filter="fade">
                                      <p:cBhvr>
                                        <p:cTn id="132" dur="400" tmFilter="0, 0; .2, .5; .8, .5; 1, 0"/>
                                        <p:tgtEl>
                                          <p:spTgt spid="35"/>
                                        </p:tgtEl>
                                      </p:cBhvr>
                                    </p:animEffect>
                                    <p:animScale>
                                      <p:cBhvr>
                                        <p:cTn id="133" dur="200" autoRev="1" fill="hold"/>
                                        <p:tgtEl>
                                          <p:spTgt spid="35"/>
                                        </p:tgtEl>
                                      </p:cBhvr>
                                      <p:by x="105000" y="105000"/>
                                    </p:animScale>
                                  </p:childTnLst>
                                </p:cTn>
                              </p:par>
                            </p:childTnLst>
                          </p:cTn>
                        </p:par>
                        <p:par>
                          <p:cTn id="134" fill="hold">
                            <p:stCondLst>
                              <p:cond delay="9900"/>
                            </p:stCondLst>
                            <p:childTnLst>
                              <p:par>
                                <p:cTn id="135" presetID="10" presetClass="entr" presetSubtype="0" fill="hold" grpId="0" nodeType="afterEffect">
                                  <p:stCondLst>
                                    <p:cond delay="0"/>
                                  </p:stCondLst>
                                  <p:childTnLst>
                                    <p:set>
                                      <p:cBhvr>
                                        <p:cTn id="136" dur="1" fill="hold">
                                          <p:stCondLst>
                                            <p:cond delay="0"/>
                                          </p:stCondLst>
                                        </p:cTn>
                                        <p:tgtEl>
                                          <p:spTgt spid="34"/>
                                        </p:tgtEl>
                                        <p:attrNameLst>
                                          <p:attrName>style.visibility</p:attrName>
                                        </p:attrNameLst>
                                      </p:cBhvr>
                                      <p:to>
                                        <p:strVal val="visible"/>
                                      </p:to>
                                    </p:set>
                                    <p:animEffect transition="in" filter="fade">
                                      <p:cBhvr>
                                        <p:cTn id="13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animBg="1"/>
      <p:bldP spid="12" grpId="0" animBg="1"/>
      <p:bldP spid="14" grpId="0" animBg="1"/>
      <p:bldP spid="16" grpId="0" animBg="1"/>
      <p:bldP spid="18" grpId="0" animBg="1"/>
      <p:bldP spid="20" grpId="0"/>
      <p:bldP spid="25" grpId="0"/>
      <p:bldP spid="25" grpId="1"/>
      <p:bldP spid="26" grpId="0"/>
      <p:bldP spid="27" grpId="0"/>
      <p:bldP spid="27" grpId="1"/>
      <p:bldP spid="28" grpId="0"/>
      <p:bldP spid="29" grpId="0"/>
      <p:bldP spid="29" grpId="1"/>
      <p:bldP spid="30" grpId="0"/>
      <p:bldP spid="31" grpId="0"/>
      <p:bldP spid="31" grpId="1"/>
      <p:bldP spid="32" grpId="0"/>
      <p:bldP spid="33" grpId="0"/>
      <p:bldP spid="33" grpId="1"/>
      <p:bldP spid="34" grpId="0"/>
      <p:bldP spid="35" grpId="0"/>
      <p:bldP spid="35" grpId="1"/>
      <p:bldP spid="39" grpId="0"/>
      <p:bldP spid="40" grpId="0" animBg="1"/>
      <p:bldP spid="4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498357" y="616378"/>
            <a:ext cx="4147289" cy="2388474"/>
          </a:xfrm>
          <a:prstGeom prst="rect">
            <a:avLst/>
          </a:prstGeom>
          <a:noFill/>
        </p:spPr>
        <p:txBody>
          <a:bodyPr wrap="none" rtlCol="0">
            <a:spAutoFit/>
          </a:bodyPr>
          <a:lstStyle/>
          <a:p>
            <a:pPr algn="ctr"/>
            <a:r>
              <a:rPr lang="en-US" altLang="zh-CN" sz="14921" b="1" dirty="0">
                <a:solidFill>
                  <a:srgbClr val="1848C0"/>
                </a:solidFill>
                <a:latin typeface="Calibri" panose="020F0502020204030204" pitchFamily="34" charset="0"/>
                <a:ea typeface="微软雅黑" panose="020B0503020204020204" pitchFamily="34" charset="-122"/>
                <a:sym typeface="Calibri" panose="020F0502020204030204" pitchFamily="34" charset="0"/>
              </a:rPr>
              <a:t>201X</a:t>
            </a:r>
            <a:endParaRPr lang="zh-CN" altLang="en-US" sz="14921" b="1" dirty="0">
              <a:solidFill>
                <a:srgbClr val="1848C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4" name="文本框 3"/>
          <p:cNvSpPr txBox="1"/>
          <p:nvPr/>
        </p:nvSpPr>
        <p:spPr>
          <a:xfrm>
            <a:off x="2568087" y="2691570"/>
            <a:ext cx="4007828" cy="600036"/>
          </a:xfrm>
          <a:prstGeom prst="rect">
            <a:avLst/>
          </a:prstGeom>
          <a:noFill/>
        </p:spPr>
        <p:txBody>
          <a:bodyPr wrap="none" rtlCol="0">
            <a:spAutoFit/>
          </a:bodyPr>
          <a:lstStyle/>
          <a:p>
            <a:pPr algn="ctr"/>
            <a:r>
              <a:rPr lang="zh-CN" altLang="en-US" sz="3299" b="1" dirty="0">
                <a:latin typeface="Calibri" panose="020F0502020204030204" pitchFamily="34" charset="0"/>
                <a:ea typeface="微软雅黑" panose="020B0503020204020204" pitchFamily="34" charset="-122"/>
                <a:sym typeface="Calibri" panose="020F0502020204030204" pitchFamily="34" charset="0"/>
              </a:rPr>
              <a:t>感谢大家的一路支持</a:t>
            </a:r>
          </a:p>
        </p:txBody>
      </p:sp>
      <p:sp>
        <p:nvSpPr>
          <p:cNvPr id="5" name="矩形 4"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1637201" y="3306020"/>
            <a:ext cx="5869599" cy="415498"/>
          </a:xfrm>
          <a:prstGeom prst="rect">
            <a:avLst/>
          </a:prstGeom>
        </p:spPr>
        <p:txBody>
          <a:bodyPr wrap="square">
            <a:spAutoFit/>
          </a:bodyPr>
          <a:lstStyle/>
          <a:p>
            <a:pPr algn="ctr"/>
            <a:r>
              <a:rPr lang="en-US" altLang="zh-CN" sz="105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Lorem ipsum dolor sit </a:t>
            </a:r>
            <a:r>
              <a:rPr lang="en-US" altLang="zh-CN" sz="105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amet</a:t>
            </a:r>
            <a:r>
              <a:rPr lang="en-US" altLang="zh-CN" sz="105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consectetur</a:t>
            </a:r>
            <a:r>
              <a:rPr lang="en-US" altLang="zh-CN" sz="105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adipiscing</a:t>
            </a:r>
            <a:r>
              <a:rPr lang="en-US" altLang="zh-CN" sz="105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elit</a:t>
            </a:r>
            <a:r>
              <a:rPr lang="en-US" altLang="zh-CN" sz="105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Ut</a:t>
            </a:r>
            <a:r>
              <a:rPr lang="en-US" altLang="zh-CN" sz="105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efficitur</a:t>
            </a:r>
            <a:r>
              <a:rPr lang="en-US" altLang="zh-CN" sz="105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ipsum vitae </a:t>
            </a:r>
            <a:r>
              <a:rPr lang="en-US" altLang="zh-CN" sz="105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tortor</a:t>
            </a:r>
            <a:r>
              <a:rPr lang="en-US" altLang="zh-CN" sz="105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accumsan</a:t>
            </a:r>
            <a:r>
              <a:rPr lang="en-US" altLang="zh-CN" sz="105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 </a:t>
            </a:r>
            <a:r>
              <a:rPr lang="en-US" altLang="zh-CN" sz="105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pulvinar</a:t>
            </a:r>
            <a:r>
              <a:rPr lang="en-US" altLang="zh-CN" sz="105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lorem </a:t>
            </a:r>
            <a:r>
              <a:rPr lang="en-US" altLang="zh-CN" sz="105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lacinia</a:t>
            </a:r>
            <a:r>
              <a:rPr lang="en-US" altLang="zh-CN" sz="105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Donec</a:t>
            </a:r>
            <a:r>
              <a:rPr lang="en-US" altLang="zh-CN" sz="105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eu</a:t>
            </a:r>
            <a:r>
              <a:rPr lang="en-US" altLang="zh-CN" sz="105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arcu</a:t>
            </a:r>
            <a:r>
              <a:rPr lang="en-US" altLang="zh-CN" sz="105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justo</a:t>
            </a:r>
            <a:r>
              <a:rPr lang="en-US" altLang="zh-CN" sz="105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Fusce</a:t>
            </a:r>
            <a:r>
              <a:rPr lang="en-US" altLang="zh-CN" sz="105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eget</a:t>
            </a:r>
            <a:r>
              <a:rPr lang="en-US" altLang="zh-CN" sz="105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consequat</a:t>
            </a:r>
            <a:r>
              <a:rPr lang="en-US" altLang="zh-CN" sz="105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risus</a:t>
            </a:r>
            <a:r>
              <a:rPr lang="en-US" altLang="zh-CN" sz="105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rPr>
              <a:t>.</a:t>
            </a:r>
            <a:endParaRPr lang="zh-CN" altLang="en-US" sz="1050" dirty="0">
              <a:solidFill>
                <a:schemeClr val="tx1">
                  <a:lumMod val="75000"/>
                  <a:lumOff val="25000"/>
                </a:schemeClr>
              </a:solidFill>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6" name="圆角矩形 5"/>
          <p:cNvSpPr/>
          <p:nvPr/>
        </p:nvSpPr>
        <p:spPr>
          <a:xfrm>
            <a:off x="3914724" y="3825402"/>
            <a:ext cx="1314553" cy="366755"/>
          </a:xfrm>
          <a:prstGeom prst="roundRect">
            <a:avLst>
              <a:gd name="adj" fmla="val 23567"/>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Calibri" panose="020F0502020204030204" pitchFamily="34" charset="0"/>
                <a:ea typeface="微软雅黑" panose="020B0503020204020204" pitchFamily="34" charset="-122"/>
                <a:sym typeface="Calibri" panose="020F0502020204030204" pitchFamily="34" charset="0"/>
              </a:rPr>
              <a:t>kevin</a:t>
            </a:r>
            <a:r>
              <a:rPr lang="zh-CN" altLang="en-US" sz="1400" dirty="0">
                <a:latin typeface="Calibri" panose="020F0502020204030204" pitchFamily="34" charset="0"/>
                <a:ea typeface="微软雅黑" panose="020B0503020204020204" pitchFamily="34" charset="-122"/>
                <a:sym typeface="Calibri" panose="020F0502020204030204" pitchFamily="34" charset="0"/>
              </a:rPr>
              <a:t>刘匠</a:t>
            </a:r>
          </a:p>
        </p:txBody>
      </p:sp>
    </p:spTree>
    <p:extLst>
      <p:ext uri="{BB962C8B-B14F-4D97-AF65-F5344CB8AC3E}">
        <p14:creationId xmlns:p14="http://schemas.microsoft.com/office/powerpoint/2010/main" val="28996643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5839078"/>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934099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41948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556114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456558" y="480198"/>
            <a:ext cx="8230888" cy="4185766"/>
            <a:chOff x="3059596" y="1887063"/>
            <a:chExt cx="6072808" cy="3088287"/>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43412" y="2268682"/>
              <a:ext cx="2410088" cy="2410088"/>
            </a:xfrm>
            <a:prstGeom prst="rect">
              <a:avLst/>
            </a:prstGeom>
            <a:ln>
              <a:noFill/>
            </a:ln>
          </p:spPr>
        </p:pic>
        <p:sp>
          <p:nvSpPr>
            <p:cNvPr id="5" name="图文框 4"/>
            <p:cNvSpPr/>
            <p:nvPr/>
          </p:nvSpPr>
          <p:spPr>
            <a:xfrm>
              <a:off x="3059596" y="2022613"/>
              <a:ext cx="6072808" cy="2812774"/>
            </a:xfrm>
            <a:prstGeom prst="frame">
              <a:avLst>
                <a:gd name="adj1" fmla="val 1899"/>
              </a:avLst>
            </a:prstGeom>
            <a:solidFill>
              <a:srgbClr val="F26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328" fontAlgn="auto" latinLnBrk="1">
                <a:spcBef>
                  <a:spcPts val="0"/>
                </a:spcBef>
                <a:spcAft>
                  <a:spcPts val="0"/>
                </a:spcAft>
                <a:defRPr/>
              </a:pPr>
              <a:endParaRPr lang="zh-CN" altLang="en-US" sz="1279">
                <a:solidFill>
                  <a:prstClr val="black"/>
                </a:solidFill>
                <a:latin typeface="Calibri"/>
                <a:ea typeface="微软雅黑"/>
                <a:cs typeface="+mn-ea"/>
                <a:sym typeface="+mn-lt"/>
              </a:endParaRPr>
            </a:p>
          </p:txBody>
        </p:sp>
        <p:sp>
          <p:nvSpPr>
            <p:cNvPr id="7" name="椭圆 6"/>
            <p:cNvSpPr/>
            <p:nvPr/>
          </p:nvSpPr>
          <p:spPr>
            <a:xfrm>
              <a:off x="4396382" y="2441780"/>
              <a:ext cx="920412" cy="920412"/>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328" fontAlgn="auto" latinLnBrk="1">
                <a:spcBef>
                  <a:spcPts val="0"/>
                </a:spcBef>
                <a:spcAft>
                  <a:spcPts val="0"/>
                </a:spcAft>
                <a:defRPr/>
              </a:pPr>
              <a:endParaRPr lang="zh-CN" altLang="en-US" sz="1279">
                <a:solidFill>
                  <a:prstClr val="white"/>
                </a:solidFill>
                <a:latin typeface="Calibri"/>
                <a:ea typeface="微软雅黑"/>
                <a:cs typeface="+mn-ea"/>
                <a:sym typeface="+mn-lt"/>
              </a:endParaRPr>
            </a:p>
          </p:txBody>
        </p:sp>
        <p:sp>
          <p:nvSpPr>
            <p:cNvPr id="9" name="文本框 8"/>
            <p:cNvSpPr txBox="1"/>
            <p:nvPr/>
          </p:nvSpPr>
          <p:spPr>
            <a:xfrm>
              <a:off x="4250899" y="3429640"/>
              <a:ext cx="1211377" cy="374445"/>
            </a:xfrm>
            <a:prstGeom prst="rect">
              <a:avLst/>
            </a:prstGeom>
            <a:noFill/>
          </p:spPr>
          <p:txBody>
            <a:bodyPr wrap="none" rtlCol="0">
              <a:spAutoFit/>
            </a:bodyPr>
            <a:lstStyle/>
            <a:p>
              <a:pPr algn="ctr" defTabSz="685328" fontAlgn="auto" latinLnBrk="1">
                <a:spcBef>
                  <a:spcPts val="0"/>
                </a:spcBef>
                <a:spcAft>
                  <a:spcPts val="0"/>
                </a:spcAft>
                <a:defRPr/>
              </a:pPr>
              <a:r>
                <a:rPr lang="en-US" altLang="zh-CN" sz="2698" b="1" dirty="0" err="1">
                  <a:solidFill>
                    <a:srgbClr val="F2644C"/>
                  </a:solidFill>
                  <a:latin typeface="Calibri"/>
                  <a:ea typeface="微软雅黑"/>
                  <a:cs typeface="+mn-ea"/>
                  <a:sym typeface="+mn-lt"/>
                </a:rPr>
                <a:t>kevin</a:t>
              </a:r>
              <a:r>
                <a:rPr lang="zh-CN" altLang="en-US" sz="2698" b="1" dirty="0">
                  <a:solidFill>
                    <a:srgbClr val="F2644C"/>
                  </a:solidFill>
                  <a:latin typeface="Calibri"/>
                  <a:ea typeface="微软雅黑"/>
                  <a:cs typeface="+mn-ea"/>
                  <a:sym typeface="+mn-lt"/>
                </a:rPr>
                <a:t>刘匠</a:t>
              </a:r>
            </a:p>
          </p:txBody>
        </p:sp>
        <p:sp>
          <p:nvSpPr>
            <p:cNvPr id="10" name="文本框 9"/>
            <p:cNvSpPr txBox="1"/>
            <p:nvPr/>
          </p:nvSpPr>
          <p:spPr>
            <a:xfrm>
              <a:off x="3445339" y="3903010"/>
              <a:ext cx="2822506" cy="544802"/>
            </a:xfrm>
            <a:prstGeom prst="rect">
              <a:avLst/>
            </a:prstGeom>
            <a:noFill/>
          </p:spPr>
          <p:txBody>
            <a:bodyPr wrap="none" rtlCol="0">
              <a:spAutoFit/>
            </a:bodyPr>
            <a:lstStyle/>
            <a:p>
              <a:pPr algn="ctr" defTabSz="685328" fontAlgn="auto" latinLnBrk="1">
                <a:spcBef>
                  <a:spcPts val="0"/>
                </a:spcBef>
                <a:spcAft>
                  <a:spcPts val="0"/>
                </a:spcAft>
                <a:defRPr/>
              </a:pPr>
              <a:r>
                <a:rPr lang="zh-CN" altLang="en-US" sz="2099" dirty="0">
                  <a:solidFill>
                    <a:prstClr val="black">
                      <a:lumMod val="75000"/>
                      <a:lumOff val="25000"/>
                    </a:prstClr>
                  </a:solidFill>
                  <a:latin typeface="Calibri"/>
                  <a:ea typeface="微软雅黑"/>
                  <a:cs typeface="+mn-ea"/>
                  <a:sym typeface="+mn-lt"/>
                </a:rPr>
                <a:t>你也在为做</a:t>
              </a:r>
              <a:r>
                <a:rPr lang="en-US" altLang="zh-CN" sz="2099" dirty="0">
                  <a:solidFill>
                    <a:prstClr val="black">
                      <a:lumMod val="75000"/>
                      <a:lumOff val="25000"/>
                    </a:prstClr>
                  </a:solidFill>
                  <a:latin typeface="Calibri"/>
                  <a:ea typeface="微软雅黑"/>
                  <a:cs typeface="+mn-ea"/>
                  <a:sym typeface="+mn-lt"/>
                </a:rPr>
                <a:t>PPT</a:t>
              </a:r>
              <a:r>
                <a:rPr lang="zh-CN" altLang="en-US" sz="2099" dirty="0">
                  <a:solidFill>
                    <a:prstClr val="black">
                      <a:lumMod val="75000"/>
                      <a:lumOff val="25000"/>
                    </a:prstClr>
                  </a:solidFill>
                  <a:latin typeface="Calibri"/>
                  <a:ea typeface="微软雅黑"/>
                  <a:cs typeface="+mn-ea"/>
                  <a:sym typeface="+mn-lt"/>
                </a:rPr>
                <a:t>而</a:t>
              </a:r>
              <a:r>
                <a:rPr lang="zh-CN" altLang="en-US" sz="2099" dirty="0">
                  <a:solidFill>
                    <a:srgbClr val="F2644C"/>
                  </a:solidFill>
                  <a:latin typeface="Calibri"/>
                  <a:ea typeface="微软雅黑"/>
                  <a:cs typeface="+mn-ea"/>
                  <a:sym typeface="+mn-lt"/>
                </a:rPr>
                <a:t>苦恼发愁</a:t>
              </a:r>
              <a:r>
                <a:rPr lang="zh-CN" altLang="en-US" sz="2099" dirty="0">
                  <a:solidFill>
                    <a:prstClr val="black">
                      <a:lumMod val="75000"/>
                      <a:lumOff val="25000"/>
                    </a:prstClr>
                  </a:solidFill>
                  <a:latin typeface="Calibri"/>
                  <a:ea typeface="微软雅黑"/>
                  <a:cs typeface="+mn-ea"/>
                  <a:sym typeface="+mn-lt"/>
                </a:rPr>
                <a:t>么？</a:t>
              </a:r>
              <a:endParaRPr lang="en-US" altLang="zh-CN" sz="2099" dirty="0">
                <a:solidFill>
                  <a:prstClr val="black">
                    <a:lumMod val="75000"/>
                    <a:lumOff val="25000"/>
                  </a:prstClr>
                </a:solidFill>
                <a:latin typeface="Calibri"/>
                <a:ea typeface="微软雅黑"/>
                <a:cs typeface="+mn-ea"/>
                <a:sym typeface="+mn-lt"/>
              </a:endParaRPr>
            </a:p>
            <a:p>
              <a:pPr algn="ctr" defTabSz="685328" fontAlgn="auto" latinLnBrk="1">
                <a:spcBef>
                  <a:spcPts val="0"/>
                </a:spcBef>
                <a:spcAft>
                  <a:spcPts val="0"/>
                </a:spcAft>
                <a:defRPr/>
              </a:pPr>
              <a:r>
                <a:rPr lang="zh-CN" altLang="en-US" sz="2099" dirty="0">
                  <a:solidFill>
                    <a:prstClr val="black">
                      <a:lumMod val="75000"/>
                      <a:lumOff val="25000"/>
                    </a:prstClr>
                  </a:solidFill>
                  <a:latin typeface="Calibri"/>
                  <a:ea typeface="微软雅黑"/>
                  <a:cs typeface="+mn-ea"/>
                  <a:sym typeface="+mn-lt"/>
                </a:rPr>
                <a:t>其实我</a:t>
              </a:r>
              <a:r>
                <a:rPr lang="zh-CN" altLang="en-US" sz="2099" dirty="0">
                  <a:solidFill>
                    <a:srgbClr val="F2644C"/>
                  </a:solidFill>
                  <a:latin typeface="Calibri"/>
                  <a:ea typeface="微软雅黑"/>
                  <a:cs typeface="+mn-ea"/>
                  <a:sym typeface="+mn-lt"/>
                </a:rPr>
                <a:t>可以帮到你</a:t>
              </a:r>
            </a:p>
          </p:txBody>
        </p:sp>
        <p:sp>
          <p:nvSpPr>
            <p:cNvPr id="11" name="矩形 10"/>
            <p:cNvSpPr/>
            <p:nvPr/>
          </p:nvSpPr>
          <p:spPr>
            <a:xfrm>
              <a:off x="4503143" y="1887063"/>
              <a:ext cx="3211183"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328" fontAlgn="auto" latinLnBrk="1">
                <a:spcBef>
                  <a:spcPts val="0"/>
                </a:spcBef>
                <a:spcAft>
                  <a:spcPts val="0"/>
                </a:spcAft>
                <a:defRPr/>
              </a:pPr>
              <a:r>
                <a:rPr lang="zh-CN" altLang="en-US" sz="1990" dirty="0">
                  <a:solidFill>
                    <a:prstClr val="black">
                      <a:lumMod val="75000"/>
                      <a:lumOff val="25000"/>
                    </a:prstClr>
                  </a:solidFill>
                  <a:latin typeface="Calibri"/>
                  <a:ea typeface="微软雅黑"/>
                  <a:cs typeface="+mn-ea"/>
                  <a:sym typeface="+mn-lt"/>
                </a:rPr>
                <a:t>做</a:t>
              </a:r>
              <a:r>
                <a:rPr lang="en-US" altLang="zh-CN" sz="1990" dirty="0">
                  <a:solidFill>
                    <a:prstClr val="black">
                      <a:lumMod val="75000"/>
                      <a:lumOff val="25000"/>
                    </a:prstClr>
                  </a:solidFill>
                  <a:latin typeface="Calibri"/>
                  <a:ea typeface="微软雅黑"/>
                  <a:cs typeface="+mn-ea"/>
                  <a:sym typeface="+mn-lt"/>
                </a:rPr>
                <a:t>PPT</a:t>
              </a:r>
              <a:r>
                <a:rPr lang="zh-CN" altLang="en-US" sz="1990" dirty="0">
                  <a:solidFill>
                    <a:prstClr val="black">
                      <a:lumMod val="75000"/>
                      <a:lumOff val="25000"/>
                    </a:prstClr>
                  </a:solidFill>
                  <a:latin typeface="Calibri"/>
                  <a:ea typeface="微软雅黑"/>
                  <a:cs typeface="+mn-ea"/>
                  <a:sym typeface="+mn-lt"/>
                </a:rPr>
                <a:t>时，能给你</a:t>
              </a:r>
              <a:r>
                <a:rPr lang="zh-CN" altLang="en-US" sz="1990" dirty="0">
                  <a:solidFill>
                    <a:srgbClr val="F2644C"/>
                  </a:solidFill>
                  <a:latin typeface="Calibri"/>
                  <a:ea typeface="微软雅黑"/>
                  <a:cs typeface="+mn-ea"/>
                  <a:sym typeface="+mn-lt"/>
                </a:rPr>
                <a:t>安全感</a:t>
              </a:r>
              <a:r>
                <a:rPr lang="zh-CN" altLang="en-US" sz="1990" dirty="0">
                  <a:solidFill>
                    <a:prstClr val="black">
                      <a:lumMod val="75000"/>
                      <a:lumOff val="25000"/>
                    </a:prstClr>
                  </a:solidFill>
                  <a:latin typeface="Calibri"/>
                  <a:ea typeface="微软雅黑"/>
                  <a:cs typeface="+mn-ea"/>
                  <a:sym typeface="+mn-lt"/>
                </a:rPr>
                <a:t>的刘匠</a:t>
              </a:r>
            </a:p>
          </p:txBody>
        </p:sp>
        <p:sp>
          <p:nvSpPr>
            <p:cNvPr id="23" name="矩形 22"/>
            <p:cNvSpPr/>
            <p:nvPr/>
          </p:nvSpPr>
          <p:spPr>
            <a:xfrm>
              <a:off x="3627072" y="4667237"/>
              <a:ext cx="4963324"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328" fontAlgn="auto" latinLnBrk="1">
                <a:spcBef>
                  <a:spcPts val="0"/>
                </a:spcBef>
                <a:spcAft>
                  <a:spcPts val="0"/>
                </a:spcAft>
                <a:defRPr/>
              </a:pPr>
              <a:r>
                <a:rPr lang="zh-CN" altLang="en-US" sz="1990" dirty="0">
                  <a:solidFill>
                    <a:prstClr val="black">
                      <a:lumMod val="75000"/>
                      <a:lumOff val="25000"/>
                    </a:prstClr>
                  </a:solidFill>
                  <a:latin typeface="Calibri"/>
                  <a:ea typeface="微软雅黑"/>
                  <a:cs typeface="+mn-ea"/>
                  <a:sym typeface="+mn-lt"/>
                </a:rPr>
                <a:t>关注公众号，回复“</a:t>
              </a:r>
              <a:r>
                <a:rPr lang="zh-CN" altLang="en-US" sz="1990" dirty="0">
                  <a:solidFill>
                    <a:srgbClr val="F2644C"/>
                  </a:solidFill>
                  <a:latin typeface="Calibri"/>
                  <a:ea typeface="微软雅黑"/>
                  <a:cs typeface="+mn-ea"/>
                  <a:sym typeface="+mn-lt"/>
                </a:rPr>
                <a:t>蓝色商务</a:t>
              </a:r>
              <a:r>
                <a:rPr lang="zh-CN" altLang="en-US" sz="1990" dirty="0">
                  <a:solidFill>
                    <a:prstClr val="black">
                      <a:lumMod val="75000"/>
                      <a:lumOff val="25000"/>
                    </a:prstClr>
                  </a:solidFill>
                  <a:latin typeface="Calibri"/>
                  <a:ea typeface="微软雅黑"/>
                  <a:cs typeface="+mn-ea"/>
                  <a:sym typeface="+mn-lt"/>
                </a:rPr>
                <a:t>”获取完整模板</a:t>
              </a:r>
              <a:r>
                <a:rPr lang="zh-CN" altLang="en-US" sz="1990" dirty="0">
                  <a:solidFill>
                    <a:srgbClr val="F2644C"/>
                  </a:solidFill>
                  <a:latin typeface="Calibri"/>
                  <a:ea typeface="微软雅黑"/>
                  <a:cs typeface="+mn-ea"/>
                  <a:sym typeface="+mn-lt"/>
                </a:rPr>
                <a:t>（</a:t>
              </a:r>
              <a:r>
                <a:rPr lang="en-US" altLang="zh-CN" sz="1990" dirty="0">
                  <a:solidFill>
                    <a:srgbClr val="F2644C"/>
                  </a:solidFill>
                  <a:latin typeface="Calibri"/>
                  <a:ea typeface="微软雅黑"/>
                  <a:cs typeface="+mn-ea"/>
                  <a:sym typeface="+mn-lt"/>
                </a:rPr>
                <a:t>37</a:t>
              </a:r>
              <a:r>
                <a:rPr lang="zh-CN" altLang="en-US" sz="1990" dirty="0">
                  <a:solidFill>
                    <a:srgbClr val="F2644C"/>
                  </a:solidFill>
                  <a:latin typeface="Calibri"/>
                  <a:ea typeface="微软雅黑"/>
                  <a:cs typeface="+mn-ea"/>
                  <a:sym typeface="+mn-lt"/>
                </a:rPr>
                <a:t>页）</a:t>
              </a:r>
            </a:p>
          </p:txBody>
        </p:sp>
        <p:cxnSp>
          <p:nvCxnSpPr>
            <p:cNvPr id="22" name="直接连接符 21"/>
            <p:cNvCxnSpPr/>
            <p:nvPr/>
          </p:nvCxnSpPr>
          <p:spPr>
            <a:xfrm>
              <a:off x="4652836" y="3844690"/>
              <a:ext cx="387626"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75186014"/>
      </p:ext>
    </p:extLst>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580704" y="2133600"/>
            <a:ext cx="5707012" cy="599844"/>
          </a:xfrm>
          <a:prstGeom prst="rect">
            <a:avLst/>
          </a:prstGeom>
          <a:noFill/>
        </p:spPr>
        <p:txBody>
          <a:bodyPr wrap="none" rtlCol="0">
            <a:spAutoFit/>
          </a:bodyPr>
          <a:lstStyle/>
          <a:p>
            <a:pPr defTabSz="912343" eaLnBrk="0" fontAlgn="auto" hangingPunct="0">
              <a:spcBef>
                <a:spcPts val="0"/>
              </a:spcBef>
              <a:spcAft>
                <a:spcPts val="0"/>
              </a:spcAft>
              <a:defRPr/>
            </a:pPr>
            <a:r>
              <a:rPr lang="zh-CN" altLang="en-US" sz="3298" b="1" dirty="0">
                <a:solidFill>
                  <a:srgbClr val="44546A"/>
                </a:solidFill>
                <a:latin typeface="微软雅黑"/>
                <a:ea typeface="幼圆" panose="02010509060101010101" pitchFamily="49" charset="-122"/>
              </a:rPr>
              <a:t>关注公众号还能获取如下福利</a:t>
            </a:r>
          </a:p>
        </p:txBody>
      </p:sp>
      <p:sp>
        <p:nvSpPr>
          <p:cNvPr id="7" name="Rectangle 51"/>
          <p:cNvSpPr/>
          <p:nvPr/>
        </p:nvSpPr>
        <p:spPr>
          <a:xfrm>
            <a:off x="1332705" y="2103803"/>
            <a:ext cx="115369" cy="943940"/>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912343" eaLnBrk="0" fontAlgn="auto" hangingPunct="0">
              <a:spcBef>
                <a:spcPts val="0"/>
              </a:spcBef>
              <a:spcAft>
                <a:spcPts val="0"/>
              </a:spcAft>
              <a:defRPr/>
            </a:pPr>
            <a:endParaRPr lang="en-US" sz="599">
              <a:solidFill>
                <a:prstClr val="white"/>
              </a:solidFill>
              <a:latin typeface="Calibri"/>
              <a:ea typeface="微软雅黑"/>
              <a:cs typeface="+mn-ea"/>
              <a:sym typeface="+mn-lt"/>
            </a:endParaRPr>
          </a:p>
        </p:txBody>
      </p:sp>
      <p:sp>
        <p:nvSpPr>
          <p:cNvPr id="8" name="矩形 7"/>
          <p:cNvSpPr/>
          <p:nvPr/>
        </p:nvSpPr>
        <p:spPr>
          <a:xfrm>
            <a:off x="1595606" y="2732675"/>
            <a:ext cx="5500396" cy="248081"/>
          </a:xfrm>
          <a:prstGeom prst="rect">
            <a:avLst/>
          </a:prstGeom>
        </p:spPr>
        <p:txBody>
          <a:bodyPr wrap="square">
            <a:spAutoFit/>
          </a:bodyPr>
          <a:lstStyle/>
          <a:p>
            <a:pPr defTabSz="912343" eaLnBrk="0" fontAlgn="auto" hangingPunct="0">
              <a:spcBef>
                <a:spcPts val="0"/>
              </a:spcBef>
              <a:spcAft>
                <a:spcPts val="0"/>
              </a:spcAft>
              <a:defRPr/>
            </a:pPr>
            <a:r>
              <a:rPr lang="en-US" altLang="zh-CN" sz="1012" dirty="0">
                <a:solidFill>
                  <a:srgbClr val="5B9BD5"/>
                </a:solidFill>
                <a:latin typeface="Calibri" panose="020F0502020204030204" pitchFamily="34" charset="0"/>
                <a:ea typeface="幼圆" panose="02010509060101010101" pitchFamily="49" charset="-122"/>
              </a:rPr>
              <a:t>Success always belongs to those who are prepared</a:t>
            </a:r>
            <a:endParaRPr lang="zh-CN" altLang="en-US" sz="1012" dirty="0">
              <a:solidFill>
                <a:srgbClr val="5B9BD5"/>
              </a:solidFill>
              <a:latin typeface="Calibri" panose="020F0502020204030204" pitchFamily="34" charset="0"/>
              <a:ea typeface="幼圆" panose="02010509060101010101" pitchFamily="49" charset="-122"/>
            </a:endParaRPr>
          </a:p>
        </p:txBody>
      </p:sp>
    </p:spTree>
    <p:extLst>
      <p:ext uri="{BB962C8B-B14F-4D97-AF65-F5344CB8AC3E}">
        <p14:creationId xmlns:p14="http://schemas.microsoft.com/office/powerpoint/2010/main" val="41292919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411" y="0"/>
            <a:ext cx="9141178" cy="1885368"/>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 name="圆角矩形 4"/>
          <p:cNvSpPr/>
          <p:nvPr/>
        </p:nvSpPr>
        <p:spPr>
          <a:xfrm>
            <a:off x="809789" y="2594730"/>
            <a:ext cx="521865" cy="521865"/>
          </a:xfrm>
          <a:prstGeom prst="round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Calibri" panose="020F0502020204030204" pitchFamily="34" charset="0"/>
                <a:ea typeface="微软雅黑" panose="020B0503020204020204" pitchFamily="34" charset="-122"/>
                <a:sym typeface="Calibri" panose="020F0502020204030204" pitchFamily="34" charset="0"/>
              </a:rPr>
              <a:t>01</a:t>
            </a:r>
            <a:endParaRPr lang="zh-CN" altLang="en-US"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6" name="组合 5"/>
          <p:cNvGrpSpPr/>
          <p:nvPr/>
        </p:nvGrpSpPr>
        <p:grpSpPr>
          <a:xfrm>
            <a:off x="1419668" y="2575739"/>
            <a:ext cx="2580171" cy="583026"/>
            <a:chOff x="2123609" y="3183857"/>
            <a:chExt cx="3441290" cy="777607"/>
          </a:xfrm>
        </p:grpSpPr>
        <p:sp>
          <p:nvSpPr>
            <p:cNvPr id="7" name="文本框 6"/>
            <p:cNvSpPr txBox="1"/>
            <p:nvPr/>
          </p:nvSpPr>
          <p:spPr>
            <a:xfrm>
              <a:off x="2123609" y="3183857"/>
              <a:ext cx="1785655" cy="431019"/>
            </a:xfrm>
            <a:prstGeom prst="rect">
              <a:avLst/>
            </a:prstGeom>
            <a:noFill/>
          </p:spPr>
          <p:txBody>
            <a:bodyPr wrap="none" rtlCol="0">
              <a:spAutoFit/>
            </a:bodyPr>
            <a:lstStyle/>
            <a:p>
              <a:r>
                <a:rPr lang="zh-CN" altLang="en-US" sz="15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输入标题内容</a:t>
              </a:r>
            </a:p>
          </p:txBody>
        </p:sp>
        <p:sp>
          <p:nvSpPr>
            <p:cNvPr id="8" name="矩形 7"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2123609" y="3530445"/>
              <a:ext cx="3441290" cy="431019"/>
            </a:xfrm>
            <a:prstGeom prst="rect">
              <a:avLst/>
            </a:prstGeom>
          </p:spPr>
          <p:txBody>
            <a:bodyPr wrap="square">
              <a:spAutoFit/>
            </a:bodyPr>
            <a:lstStyle/>
            <a:p>
              <a:r>
                <a:rPr lang="en-US" altLang="zh-CN" sz="750" dirty="0">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Lorem ipsum dolor sit </a:t>
              </a:r>
              <a:r>
                <a:rPr lang="en-US" altLang="zh-CN" sz="750" dirty="0" err="1">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amet</a:t>
              </a:r>
              <a:r>
                <a:rPr lang="en-US" altLang="zh-CN" sz="750" dirty="0">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750" dirty="0" err="1">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consectetur</a:t>
              </a:r>
              <a:r>
                <a:rPr lang="en-US" altLang="zh-CN" sz="750" dirty="0">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750" dirty="0" err="1">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adipiscing</a:t>
              </a:r>
              <a:r>
                <a:rPr lang="en-US" altLang="zh-CN" sz="750" dirty="0">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750" dirty="0" err="1">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elit</a:t>
              </a:r>
              <a:r>
                <a:rPr lang="en-US" altLang="zh-CN" sz="750" dirty="0">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750" dirty="0" err="1">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Ut</a:t>
              </a:r>
              <a:r>
                <a:rPr lang="en-US" altLang="zh-CN" sz="750" dirty="0">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750" dirty="0" err="1">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efficitur</a:t>
              </a:r>
              <a:r>
                <a:rPr lang="en-US" altLang="zh-CN" sz="750" dirty="0">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 ipsum vitae </a:t>
              </a:r>
              <a:r>
                <a:rPr lang="en-US" altLang="zh-CN" sz="750" dirty="0" err="1">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tortor</a:t>
              </a:r>
              <a:endParaRPr lang="zh-CN" altLang="en-US" sz="750" dirty="0">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endParaRPr>
            </a:p>
          </p:txBody>
        </p:sp>
      </p:grpSp>
      <p:sp>
        <p:nvSpPr>
          <p:cNvPr id="9" name="文本框 8"/>
          <p:cNvSpPr txBox="1"/>
          <p:nvPr/>
        </p:nvSpPr>
        <p:spPr>
          <a:xfrm>
            <a:off x="3574318" y="725023"/>
            <a:ext cx="1720727" cy="553870"/>
          </a:xfrm>
          <a:prstGeom prst="rect">
            <a:avLst/>
          </a:prstGeom>
          <a:noFill/>
        </p:spPr>
        <p:txBody>
          <a:bodyPr wrap="none" rtlCol="0">
            <a:spAutoFit/>
          </a:bodyPr>
          <a:lstStyle/>
          <a:p>
            <a:r>
              <a:rPr lang="en-US" altLang="zh-CN" sz="2999" b="1" dirty="0">
                <a:solidFill>
                  <a:schemeClr val="bg1"/>
                </a:solidFill>
                <a:latin typeface="Calibri" panose="020F0502020204030204" pitchFamily="34" charset="0"/>
                <a:ea typeface="微软雅黑" panose="020B0503020204020204" pitchFamily="34" charset="-122"/>
                <a:sym typeface="Calibri" panose="020F0502020204030204" pitchFamily="34" charset="0"/>
              </a:rPr>
              <a:t>CONTENT</a:t>
            </a:r>
            <a:endParaRPr lang="zh-CN" altLang="en-US" sz="2999" b="1"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cxnSp>
        <p:nvCxnSpPr>
          <p:cNvPr id="10" name="直接连接符 9"/>
          <p:cNvCxnSpPr/>
          <p:nvPr/>
        </p:nvCxnSpPr>
        <p:spPr>
          <a:xfrm>
            <a:off x="4193392" y="632929"/>
            <a:ext cx="757217"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矩形 10"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2491359" y="1173040"/>
            <a:ext cx="4161283" cy="253916"/>
          </a:xfrm>
          <a:prstGeom prst="rect">
            <a:avLst/>
          </a:prstGeom>
        </p:spPr>
        <p:txBody>
          <a:bodyPr wrap="square">
            <a:spAutoFit/>
          </a:bodyPr>
          <a:lstStyle/>
          <a:p>
            <a:pPr algn="ctr"/>
            <a:r>
              <a:rPr lang="en-US" altLang="zh-CN" sz="105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Lorem ipsum dolor sit </a:t>
            </a:r>
            <a:r>
              <a:rPr lang="en-US" altLang="zh-CN" sz="1050" dirty="0" err="1">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amet</a:t>
            </a:r>
            <a:r>
              <a:rPr lang="en-US" altLang="zh-CN" sz="105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consectetur</a:t>
            </a:r>
            <a:r>
              <a:rPr lang="en-US" altLang="zh-CN" sz="105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adipiscing</a:t>
            </a:r>
            <a:r>
              <a:rPr lang="en-US" altLang="zh-CN" sz="105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elit</a:t>
            </a:r>
            <a:r>
              <a:rPr lang="en-US" altLang="zh-CN" sz="105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 </a:t>
            </a:r>
            <a:endParaRPr lang="zh-CN" altLang="en-US" sz="105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13" name="圆角矩形 12"/>
          <p:cNvSpPr/>
          <p:nvPr/>
        </p:nvSpPr>
        <p:spPr>
          <a:xfrm>
            <a:off x="809789" y="3542968"/>
            <a:ext cx="521865" cy="521865"/>
          </a:xfrm>
          <a:prstGeom prst="round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Calibri" panose="020F0502020204030204" pitchFamily="34" charset="0"/>
                <a:ea typeface="微软雅黑" panose="020B0503020204020204" pitchFamily="34" charset="-122"/>
                <a:sym typeface="Calibri" panose="020F0502020204030204" pitchFamily="34" charset="0"/>
              </a:rPr>
              <a:t>03</a:t>
            </a:r>
            <a:endParaRPr lang="zh-CN" altLang="en-US"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14" name="组合 13"/>
          <p:cNvGrpSpPr/>
          <p:nvPr/>
        </p:nvGrpSpPr>
        <p:grpSpPr>
          <a:xfrm>
            <a:off x="1419668" y="3523976"/>
            <a:ext cx="2580171" cy="583026"/>
            <a:chOff x="2123609" y="3183857"/>
            <a:chExt cx="3441290" cy="777607"/>
          </a:xfrm>
        </p:grpSpPr>
        <p:sp>
          <p:nvSpPr>
            <p:cNvPr id="15" name="文本框 14"/>
            <p:cNvSpPr txBox="1"/>
            <p:nvPr/>
          </p:nvSpPr>
          <p:spPr>
            <a:xfrm>
              <a:off x="2123609" y="3183857"/>
              <a:ext cx="1785655" cy="431019"/>
            </a:xfrm>
            <a:prstGeom prst="rect">
              <a:avLst/>
            </a:prstGeom>
            <a:noFill/>
          </p:spPr>
          <p:txBody>
            <a:bodyPr wrap="none" rtlCol="0">
              <a:spAutoFit/>
            </a:bodyPr>
            <a:lstStyle/>
            <a:p>
              <a:r>
                <a:rPr lang="zh-CN" altLang="en-US" sz="15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输入标题内容</a:t>
              </a:r>
            </a:p>
          </p:txBody>
        </p:sp>
        <p:sp>
          <p:nvSpPr>
            <p:cNvPr id="16" name="矩形 15"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2123609" y="3530445"/>
              <a:ext cx="3441290" cy="431019"/>
            </a:xfrm>
            <a:prstGeom prst="rect">
              <a:avLst/>
            </a:prstGeom>
          </p:spPr>
          <p:txBody>
            <a:bodyPr wrap="square">
              <a:spAutoFit/>
            </a:bodyPr>
            <a:lstStyle/>
            <a:p>
              <a:r>
                <a:rPr lang="en-US" altLang="zh-CN" sz="750" dirty="0">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Lorem ipsum dolor sit </a:t>
              </a:r>
              <a:r>
                <a:rPr lang="en-US" altLang="zh-CN" sz="750" dirty="0" err="1">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amet</a:t>
              </a:r>
              <a:r>
                <a:rPr lang="en-US" altLang="zh-CN" sz="750" dirty="0">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750" dirty="0" err="1">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consectetur</a:t>
              </a:r>
              <a:r>
                <a:rPr lang="en-US" altLang="zh-CN" sz="750" dirty="0">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750" dirty="0" err="1">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adipiscing</a:t>
              </a:r>
              <a:r>
                <a:rPr lang="en-US" altLang="zh-CN" sz="750" dirty="0">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750" dirty="0" err="1">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elit</a:t>
              </a:r>
              <a:r>
                <a:rPr lang="en-US" altLang="zh-CN" sz="750" dirty="0">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750" dirty="0" err="1">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Ut</a:t>
              </a:r>
              <a:r>
                <a:rPr lang="en-US" altLang="zh-CN" sz="750" dirty="0">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750" dirty="0" err="1">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efficitur</a:t>
              </a:r>
              <a:r>
                <a:rPr lang="en-US" altLang="zh-CN" sz="750" dirty="0">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 ipsum vitae </a:t>
              </a:r>
              <a:r>
                <a:rPr lang="en-US" altLang="zh-CN" sz="750" dirty="0" err="1">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tortor</a:t>
              </a:r>
              <a:endParaRPr lang="zh-CN" altLang="en-US" sz="750" dirty="0">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endParaRPr>
            </a:p>
          </p:txBody>
        </p:sp>
      </p:grpSp>
      <p:sp>
        <p:nvSpPr>
          <p:cNvPr id="18" name="圆角矩形 17"/>
          <p:cNvSpPr/>
          <p:nvPr/>
        </p:nvSpPr>
        <p:spPr>
          <a:xfrm>
            <a:off x="5223693" y="2594730"/>
            <a:ext cx="521865" cy="521865"/>
          </a:xfrm>
          <a:prstGeom prst="round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Calibri" panose="020F0502020204030204" pitchFamily="34" charset="0"/>
                <a:ea typeface="微软雅黑" panose="020B0503020204020204" pitchFamily="34" charset="-122"/>
                <a:sym typeface="Calibri" panose="020F0502020204030204" pitchFamily="34" charset="0"/>
              </a:rPr>
              <a:t>02</a:t>
            </a:r>
            <a:endParaRPr lang="zh-CN" altLang="en-US"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19" name="组合 18"/>
          <p:cNvGrpSpPr/>
          <p:nvPr/>
        </p:nvGrpSpPr>
        <p:grpSpPr>
          <a:xfrm>
            <a:off x="5833572" y="2575739"/>
            <a:ext cx="2580171" cy="583026"/>
            <a:chOff x="2123609" y="3183857"/>
            <a:chExt cx="3441290" cy="777607"/>
          </a:xfrm>
        </p:grpSpPr>
        <p:sp>
          <p:nvSpPr>
            <p:cNvPr id="20" name="文本框 19"/>
            <p:cNvSpPr txBox="1"/>
            <p:nvPr/>
          </p:nvSpPr>
          <p:spPr>
            <a:xfrm>
              <a:off x="2123609" y="3183857"/>
              <a:ext cx="1785655" cy="431019"/>
            </a:xfrm>
            <a:prstGeom prst="rect">
              <a:avLst/>
            </a:prstGeom>
            <a:noFill/>
          </p:spPr>
          <p:txBody>
            <a:bodyPr wrap="none" rtlCol="0">
              <a:spAutoFit/>
            </a:bodyPr>
            <a:lstStyle/>
            <a:p>
              <a:r>
                <a:rPr lang="zh-CN" altLang="en-US" sz="15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输入标题内容</a:t>
              </a:r>
            </a:p>
          </p:txBody>
        </p:sp>
        <p:sp>
          <p:nvSpPr>
            <p:cNvPr id="21" name="矩形 20"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2123609" y="3530445"/>
              <a:ext cx="3441290" cy="431019"/>
            </a:xfrm>
            <a:prstGeom prst="rect">
              <a:avLst/>
            </a:prstGeom>
          </p:spPr>
          <p:txBody>
            <a:bodyPr wrap="square">
              <a:spAutoFit/>
            </a:bodyPr>
            <a:lstStyle/>
            <a:p>
              <a:r>
                <a:rPr lang="en-US" altLang="zh-CN" sz="750" dirty="0">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Lorem ipsum dolor sit </a:t>
              </a:r>
              <a:r>
                <a:rPr lang="en-US" altLang="zh-CN" sz="750" dirty="0" err="1">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amet</a:t>
              </a:r>
              <a:r>
                <a:rPr lang="en-US" altLang="zh-CN" sz="750" dirty="0">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750" dirty="0" err="1">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consectetur</a:t>
              </a:r>
              <a:r>
                <a:rPr lang="en-US" altLang="zh-CN" sz="750" dirty="0">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750" dirty="0" err="1">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adipiscing</a:t>
              </a:r>
              <a:r>
                <a:rPr lang="en-US" altLang="zh-CN" sz="750" dirty="0">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750" dirty="0" err="1">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elit</a:t>
              </a:r>
              <a:r>
                <a:rPr lang="en-US" altLang="zh-CN" sz="750" dirty="0">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750" dirty="0" err="1">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Ut</a:t>
              </a:r>
              <a:r>
                <a:rPr lang="en-US" altLang="zh-CN" sz="750" dirty="0">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750" dirty="0" err="1">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efficitur</a:t>
              </a:r>
              <a:r>
                <a:rPr lang="en-US" altLang="zh-CN" sz="750" dirty="0">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 ipsum vitae </a:t>
              </a:r>
              <a:r>
                <a:rPr lang="en-US" altLang="zh-CN" sz="750" dirty="0" err="1">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tortor</a:t>
              </a:r>
              <a:endParaRPr lang="zh-CN" altLang="en-US" sz="750" dirty="0">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endParaRPr>
            </a:p>
          </p:txBody>
        </p:sp>
      </p:grpSp>
      <p:sp>
        <p:nvSpPr>
          <p:cNvPr id="23" name="圆角矩形 22"/>
          <p:cNvSpPr/>
          <p:nvPr/>
        </p:nvSpPr>
        <p:spPr>
          <a:xfrm>
            <a:off x="5223693" y="3542968"/>
            <a:ext cx="521865" cy="521865"/>
          </a:xfrm>
          <a:prstGeom prst="round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Calibri" panose="020F0502020204030204" pitchFamily="34" charset="0"/>
                <a:ea typeface="微软雅黑" panose="020B0503020204020204" pitchFamily="34" charset="-122"/>
                <a:sym typeface="Calibri" panose="020F0502020204030204" pitchFamily="34" charset="0"/>
              </a:rPr>
              <a:t>04</a:t>
            </a:r>
            <a:endParaRPr lang="zh-CN" altLang="en-US"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24" name="组合 23"/>
          <p:cNvGrpSpPr/>
          <p:nvPr/>
        </p:nvGrpSpPr>
        <p:grpSpPr>
          <a:xfrm>
            <a:off x="5833572" y="3523976"/>
            <a:ext cx="2580171" cy="583026"/>
            <a:chOff x="2123609" y="3183857"/>
            <a:chExt cx="3441290" cy="777607"/>
          </a:xfrm>
        </p:grpSpPr>
        <p:sp>
          <p:nvSpPr>
            <p:cNvPr id="25" name="文本框 24"/>
            <p:cNvSpPr txBox="1"/>
            <p:nvPr/>
          </p:nvSpPr>
          <p:spPr>
            <a:xfrm>
              <a:off x="2123609" y="3183857"/>
              <a:ext cx="1785655" cy="431019"/>
            </a:xfrm>
            <a:prstGeom prst="rect">
              <a:avLst/>
            </a:prstGeom>
            <a:noFill/>
          </p:spPr>
          <p:txBody>
            <a:bodyPr wrap="none" rtlCol="0">
              <a:spAutoFit/>
            </a:bodyPr>
            <a:lstStyle/>
            <a:p>
              <a:r>
                <a:rPr lang="zh-CN" altLang="en-US" sz="15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输入标题内容</a:t>
              </a:r>
            </a:p>
          </p:txBody>
        </p:sp>
        <p:sp>
          <p:nvSpPr>
            <p:cNvPr id="26" name="矩形 25"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2123609" y="3530445"/>
              <a:ext cx="3441290" cy="431019"/>
            </a:xfrm>
            <a:prstGeom prst="rect">
              <a:avLst/>
            </a:prstGeom>
          </p:spPr>
          <p:txBody>
            <a:bodyPr wrap="square">
              <a:spAutoFit/>
            </a:bodyPr>
            <a:lstStyle/>
            <a:p>
              <a:r>
                <a:rPr lang="en-US" altLang="zh-CN" sz="750" dirty="0">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Lorem ipsum dolor sit </a:t>
              </a:r>
              <a:r>
                <a:rPr lang="en-US" altLang="zh-CN" sz="750" dirty="0" err="1">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amet</a:t>
              </a:r>
              <a:r>
                <a:rPr lang="en-US" altLang="zh-CN" sz="750" dirty="0">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750" dirty="0" err="1">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consectetur</a:t>
              </a:r>
              <a:r>
                <a:rPr lang="en-US" altLang="zh-CN" sz="750" dirty="0">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750" dirty="0" err="1">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adipiscing</a:t>
              </a:r>
              <a:r>
                <a:rPr lang="en-US" altLang="zh-CN" sz="750" dirty="0">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750" dirty="0" err="1">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elit</a:t>
              </a:r>
              <a:r>
                <a:rPr lang="en-US" altLang="zh-CN" sz="750" dirty="0">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750" dirty="0" err="1">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Ut</a:t>
              </a:r>
              <a:r>
                <a:rPr lang="en-US" altLang="zh-CN" sz="750" dirty="0">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750" dirty="0" err="1">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efficitur</a:t>
              </a:r>
              <a:r>
                <a:rPr lang="en-US" altLang="zh-CN" sz="750" dirty="0">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 ipsum vitae </a:t>
              </a:r>
              <a:r>
                <a:rPr lang="en-US" altLang="zh-CN" sz="750" dirty="0" err="1">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tortor</a:t>
              </a:r>
              <a:endParaRPr lang="zh-CN" altLang="en-US" sz="750" dirty="0">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endParaRPr>
            </a:p>
          </p:txBody>
        </p:sp>
      </p:grpSp>
    </p:spTree>
    <p:extLst>
      <p:ext uri="{BB962C8B-B14F-4D97-AF65-F5344CB8AC3E}">
        <p14:creationId xmlns:p14="http://schemas.microsoft.com/office/powerpoint/2010/main" val="20396339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2"/>
          <a:stretch>
            <a:fillRect/>
          </a:stretch>
        </p:blipFill>
        <p:spPr>
          <a:xfrm>
            <a:off x="3279057" y="3075620"/>
            <a:ext cx="2587703" cy="1455584"/>
          </a:xfrm>
          <a:prstGeom prst="rect">
            <a:avLst/>
          </a:prstGeom>
          <a:ln>
            <a:solidFill>
              <a:schemeClr val="bg2">
                <a:lumMod val="20000"/>
                <a:lumOff val="80000"/>
              </a:schemeClr>
            </a:solidFill>
          </a:ln>
          <a:effectLst>
            <a:outerShdw blurRad="127000" sx="102000" sy="102000" algn="ctr" rotWithShape="0">
              <a:prstClr val="black">
                <a:alpha val="20000"/>
              </a:prstClr>
            </a:outerShdw>
          </a:effectLst>
        </p:spPr>
      </p:pic>
      <p:pic>
        <p:nvPicPr>
          <p:cNvPr id="7" name="图片 6"/>
          <p:cNvPicPr>
            <a:picLocks noChangeAspect="1"/>
          </p:cNvPicPr>
          <p:nvPr/>
        </p:nvPicPr>
        <p:blipFill>
          <a:blip r:embed="rId3"/>
          <a:stretch>
            <a:fillRect/>
          </a:stretch>
        </p:blipFill>
        <p:spPr>
          <a:xfrm>
            <a:off x="6094960" y="3076382"/>
            <a:ext cx="2587702" cy="1455582"/>
          </a:xfrm>
          <a:prstGeom prst="rect">
            <a:avLst/>
          </a:prstGeom>
          <a:ln>
            <a:solidFill>
              <a:schemeClr val="bg2">
                <a:lumMod val="20000"/>
                <a:lumOff val="80000"/>
              </a:schemeClr>
            </a:solidFill>
          </a:ln>
          <a:effectLst>
            <a:outerShdw blurRad="127000" sx="102000" sy="102000" algn="ctr" rotWithShape="0">
              <a:prstClr val="black">
                <a:alpha val="20000"/>
              </a:prstClr>
            </a:outerShdw>
          </a:effectLst>
        </p:spPr>
      </p:pic>
      <p:pic>
        <p:nvPicPr>
          <p:cNvPr id="14" name="图片 13"/>
          <p:cNvPicPr>
            <a:picLocks noChangeAspect="1"/>
          </p:cNvPicPr>
          <p:nvPr/>
        </p:nvPicPr>
        <p:blipFill>
          <a:blip r:embed="rId4"/>
          <a:stretch>
            <a:fillRect/>
          </a:stretch>
        </p:blipFill>
        <p:spPr>
          <a:xfrm>
            <a:off x="463148" y="3076166"/>
            <a:ext cx="2587702" cy="1456014"/>
          </a:xfrm>
          <a:prstGeom prst="rect">
            <a:avLst/>
          </a:prstGeom>
          <a:ln>
            <a:solidFill>
              <a:schemeClr val="bg2">
                <a:lumMod val="20000"/>
                <a:lumOff val="80000"/>
              </a:schemeClr>
            </a:solidFill>
          </a:ln>
          <a:effectLst>
            <a:outerShdw blurRad="127000" sx="102000" sy="102000" algn="ctr" rotWithShape="0">
              <a:prstClr val="black">
                <a:alpha val="20000"/>
              </a:prstClr>
            </a:outerShdw>
          </a:effectLst>
        </p:spPr>
      </p:pic>
      <p:pic>
        <p:nvPicPr>
          <p:cNvPr id="18" name="图片 17"/>
          <p:cNvPicPr>
            <a:picLocks noChangeAspect="1"/>
          </p:cNvPicPr>
          <p:nvPr/>
        </p:nvPicPr>
        <p:blipFill>
          <a:blip r:embed="rId5"/>
          <a:stretch>
            <a:fillRect/>
          </a:stretch>
        </p:blipFill>
        <p:spPr>
          <a:xfrm>
            <a:off x="463148" y="1414112"/>
            <a:ext cx="2587702" cy="1455198"/>
          </a:xfrm>
          <a:prstGeom prst="rect">
            <a:avLst/>
          </a:prstGeom>
          <a:ln>
            <a:solidFill>
              <a:schemeClr val="bg2">
                <a:lumMod val="20000"/>
                <a:lumOff val="80000"/>
              </a:schemeClr>
            </a:solidFill>
          </a:ln>
          <a:effectLst>
            <a:outerShdw blurRad="127000" sx="102000" sy="102000" algn="ctr" rotWithShape="0">
              <a:prstClr val="black">
                <a:alpha val="20000"/>
              </a:prstClr>
            </a:outerShdw>
          </a:effectLst>
        </p:spPr>
      </p:pic>
      <p:pic>
        <p:nvPicPr>
          <p:cNvPr id="19" name="图片 18"/>
          <p:cNvPicPr>
            <a:picLocks noChangeAspect="1"/>
          </p:cNvPicPr>
          <p:nvPr/>
        </p:nvPicPr>
        <p:blipFill>
          <a:blip r:embed="rId6"/>
          <a:stretch>
            <a:fillRect/>
          </a:stretch>
        </p:blipFill>
        <p:spPr>
          <a:xfrm>
            <a:off x="3283314" y="1413705"/>
            <a:ext cx="2587702" cy="1456014"/>
          </a:xfrm>
          <a:prstGeom prst="rect">
            <a:avLst/>
          </a:prstGeom>
          <a:ln>
            <a:solidFill>
              <a:schemeClr val="bg2">
                <a:lumMod val="20000"/>
                <a:lumOff val="80000"/>
              </a:schemeClr>
            </a:solidFill>
          </a:ln>
          <a:effectLst>
            <a:outerShdw blurRad="127000" sx="102000" sy="102000" algn="ctr" rotWithShape="0">
              <a:prstClr val="black">
                <a:alpha val="20000"/>
              </a:prstClr>
            </a:outerShdw>
          </a:effectLst>
        </p:spPr>
      </p:pic>
      <p:pic>
        <p:nvPicPr>
          <p:cNvPr id="21" name="图片 20"/>
          <p:cNvPicPr>
            <a:picLocks noChangeAspect="1"/>
          </p:cNvPicPr>
          <p:nvPr/>
        </p:nvPicPr>
        <p:blipFill>
          <a:blip r:embed="rId7"/>
          <a:stretch>
            <a:fillRect/>
          </a:stretch>
        </p:blipFill>
        <p:spPr>
          <a:xfrm>
            <a:off x="6103478" y="1413920"/>
            <a:ext cx="2587702" cy="1455582"/>
          </a:xfrm>
          <a:prstGeom prst="rect">
            <a:avLst/>
          </a:prstGeom>
          <a:ln>
            <a:solidFill>
              <a:schemeClr val="bg2">
                <a:lumMod val="20000"/>
                <a:lumOff val="80000"/>
              </a:schemeClr>
            </a:solidFill>
          </a:ln>
          <a:effectLst>
            <a:outerShdw blurRad="127000" sx="102000" sy="102000" algn="ctr" rotWithShape="0">
              <a:prstClr val="black">
                <a:alpha val="20000"/>
              </a:prstClr>
            </a:outerShdw>
          </a:effectLst>
        </p:spPr>
      </p:pic>
      <p:sp>
        <p:nvSpPr>
          <p:cNvPr id="15" name="文本框 14"/>
          <p:cNvSpPr txBox="1"/>
          <p:nvPr/>
        </p:nvSpPr>
        <p:spPr>
          <a:xfrm>
            <a:off x="2622679" y="321742"/>
            <a:ext cx="3552576" cy="599844"/>
          </a:xfrm>
          <a:prstGeom prst="rect">
            <a:avLst/>
          </a:prstGeom>
          <a:noFill/>
        </p:spPr>
        <p:txBody>
          <a:bodyPr wrap="none" rtlCol="0">
            <a:spAutoFit/>
          </a:bodyPr>
          <a:lstStyle/>
          <a:p>
            <a:pPr algn="ctr" defTabSz="912343" eaLnBrk="0" fontAlgn="auto" hangingPunct="0">
              <a:spcBef>
                <a:spcPts val="0"/>
              </a:spcBef>
              <a:spcAft>
                <a:spcPts val="0"/>
              </a:spcAft>
              <a:defRPr/>
            </a:pPr>
            <a:r>
              <a:rPr lang="zh-CN" altLang="en-US" sz="3298" b="1" dirty="0">
                <a:solidFill>
                  <a:srgbClr val="44546A"/>
                </a:solidFill>
                <a:latin typeface="微软雅黑"/>
                <a:ea typeface="幼圆" panose="02010509060101010101" pitchFamily="49" charset="-122"/>
              </a:rPr>
              <a:t>每周更新</a:t>
            </a:r>
            <a:r>
              <a:rPr lang="en-US" altLang="zh-CN" sz="3298" b="1" dirty="0">
                <a:solidFill>
                  <a:srgbClr val="44546A"/>
                </a:solidFill>
                <a:latin typeface="微软雅黑"/>
                <a:ea typeface="幼圆" panose="02010509060101010101" pitchFamily="49" charset="-122"/>
              </a:rPr>
              <a:t>PPT</a:t>
            </a:r>
            <a:r>
              <a:rPr lang="zh-CN" altLang="en-US" sz="3298" b="1" dirty="0">
                <a:solidFill>
                  <a:srgbClr val="44546A"/>
                </a:solidFill>
                <a:latin typeface="微软雅黑"/>
                <a:ea typeface="幼圆" panose="02010509060101010101" pitchFamily="49" charset="-122"/>
              </a:rPr>
              <a:t>模板</a:t>
            </a:r>
          </a:p>
        </p:txBody>
      </p:sp>
      <p:sp>
        <p:nvSpPr>
          <p:cNvPr id="16" name="矩形 15"/>
          <p:cNvSpPr/>
          <p:nvPr/>
        </p:nvSpPr>
        <p:spPr>
          <a:xfrm>
            <a:off x="1648770" y="920816"/>
            <a:ext cx="5500396" cy="248081"/>
          </a:xfrm>
          <a:prstGeom prst="rect">
            <a:avLst/>
          </a:prstGeom>
        </p:spPr>
        <p:txBody>
          <a:bodyPr wrap="square">
            <a:spAutoFit/>
          </a:bodyPr>
          <a:lstStyle/>
          <a:p>
            <a:pPr algn="ctr" defTabSz="912343" eaLnBrk="0" fontAlgn="auto" hangingPunct="0">
              <a:spcBef>
                <a:spcPts val="0"/>
              </a:spcBef>
              <a:spcAft>
                <a:spcPts val="0"/>
              </a:spcAft>
              <a:defRPr/>
            </a:pPr>
            <a:r>
              <a:rPr lang="zh-CN" altLang="en-US" sz="1012" dirty="0">
                <a:solidFill>
                  <a:srgbClr val="5B9BD5"/>
                </a:solidFill>
                <a:latin typeface="Calibri" panose="020F0502020204030204" pitchFamily="34" charset="0"/>
                <a:ea typeface="幼圆" panose="02010509060101010101" pitchFamily="49" charset="-122"/>
              </a:rPr>
              <a:t>欢迎关注</a:t>
            </a:r>
            <a:r>
              <a:rPr lang="en-US" altLang="zh-CN" sz="1012" dirty="0" err="1">
                <a:solidFill>
                  <a:srgbClr val="5B9BD5"/>
                </a:solidFill>
                <a:latin typeface="Calibri" panose="020F0502020204030204" pitchFamily="34" charset="0"/>
                <a:ea typeface="幼圆" panose="02010509060101010101" pitchFamily="49" charset="-122"/>
              </a:rPr>
              <a:t>kevin</a:t>
            </a:r>
            <a:r>
              <a:rPr lang="zh-CN" altLang="en-US" sz="1012" dirty="0">
                <a:solidFill>
                  <a:srgbClr val="5B9BD5"/>
                </a:solidFill>
                <a:latin typeface="Calibri" panose="020F0502020204030204" pitchFamily="34" charset="0"/>
                <a:ea typeface="幼圆" panose="02010509060101010101" pitchFamily="49" charset="-122"/>
              </a:rPr>
              <a:t>刘匠，这些您都能免费得到，希望能解决你的工作需要</a:t>
            </a:r>
            <a:endParaRPr lang="en-US" altLang="zh-CN" sz="1012" dirty="0">
              <a:solidFill>
                <a:srgbClr val="5B9BD5"/>
              </a:solidFill>
              <a:latin typeface="Calibri" panose="020F0502020204030204" pitchFamily="34" charset="0"/>
              <a:ea typeface="幼圆" panose="02010509060101010101" pitchFamily="49" charset="-122"/>
            </a:endParaRPr>
          </a:p>
        </p:txBody>
      </p:sp>
      <p:cxnSp>
        <p:nvCxnSpPr>
          <p:cNvPr id="17" name="直接连接符 16"/>
          <p:cNvCxnSpPr/>
          <p:nvPr/>
        </p:nvCxnSpPr>
        <p:spPr>
          <a:xfrm>
            <a:off x="4153531" y="260362"/>
            <a:ext cx="606013"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64942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852715" y="321742"/>
            <a:ext cx="3092513" cy="599844"/>
          </a:xfrm>
          <a:prstGeom prst="rect">
            <a:avLst/>
          </a:prstGeom>
          <a:noFill/>
        </p:spPr>
        <p:txBody>
          <a:bodyPr wrap="none" rtlCol="0">
            <a:spAutoFit/>
          </a:bodyPr>
          <a:lstStyle/>
          <a:p>
            <a:pPr algn="ctr" defTabSz="912343" eaLnBrk="0" fontAlgn="auto" hangingPunct="0">
              <a:spcBef>
                <a:spcPts val="0"/>
              </a:spcBef>
              <a:spcAft>
                <a:spcPts val="0"/>
              </a:spcAft>
              <a:defRPr/>
            </a:pPr>
            <a:r>
              <a:rPr lang="en-US" altLang="zh-CN" sz="3298" b="1" dirty="0">
                <a:solidFill>
                  <a:srgbClr val="44546A"/>
                </a:solidFill>
                <a:latin typeface="微软雅黑"/>
                <a:ea typeface="幼圆" panose="02010509060101010101" pitchFamily="49" charset="-122"/>
              </a:rPr>
              <a:t>550</a:t>
            </a:r>
            <a:r>
              <a:rPr lang="zh-CN" altLang="en-US" sz="3298" b="1" dirty="0">
                <a:solidFill>
                  <a:srgbClr val="44546A"/>
                </a:solidFill>
                <a:latin typeface="微软雅黑"/>
                <a:ea typeface="幼圆" panose="02010509060101010101" pitchFamily="49" charset="-122"/>
              </a:rPr>
              <a:t>份简历合集</a:t>
            </a:r>
          </a:p>
        </p:txBody>
      </p:sp>
      <p:sp>
        <p:nvSpPr>
          <p:cNvPr id="14" name="矩形 13"/>
          <p:cNvSpPr/>
          <p:nvPr/>
        </p:nvSpPr>
        <p:spPr>
          <a:xfrm>
            <a:off x="1648770" y="920816"/>
            <a:ext cx="5500396" cy="248081"/>
          </a:xfrm>
          <a:prstGeom prst="rect">
            <a:avLst/>
          </a:prstGeom>
        </p:spPr>
        <p:txBody>
          <a:bodyPr wrap="square">
            <a:spAutoFit/>
          </a:bodyPr>
          <a:lstStyle/>
          <a:p>
            <a:pPr algn="ctr" defTabSz="912343" eaLnBrk="0" fontAlgn="auto" hangingPunct="0">
              <a:spcBef>
                <a:spcPts val="0"/>
              </a:spcBef>
              <a:spcAft>
                <a:spcPts val="0"/>
              </a:spcAft>
              <a:defRPr/>
            </a:pPr>
            <a:r>
              <a:rPr lang="zh-CN" altLang="en-US" sz="1012" dirty="0">
                <a:solidFill>
                  <a:srgbClr val="5B9BD5"/>
                </a:solidFill>
                <a:latin typeface="Calibri" panose="020F0502020204030204" pitchFamily="34" charset="0"/>
                <a:ea typeface="幼圆" panose="02010509060101010101" pitchFamily="49" charset="-122"/>
              </a:rPr>
              <a:t>欢迎关注</a:t>
            </a:r>
            <a:r>
              <a:rPr lang="en-US" altLang="zh-CN" sz="1012" dirty="0" err="1">
                <a:solidFill>
                  <a:srgbClr val="5B9BD5"/>
                </a:solidFill>
                <a:latin typeface="Calibri" panose="020F0502020204030204" pitchFamily="34" charset="0"/>
                <a:ea typeface="幼圆" panose="02010509060101010101" pitchFamily="49" charset="-122"/>
              </a:rPr>
              <a:t>kevin</a:t>
            </a:r>
            <a:r>
              <a:rPr lang="zh-CN" altLang="en-US" sz="1012" dirty="0">
                <a:solidFill>
                  <a:srgbClr val="5B9BD5"/>
                </a:solidFill>
                <a:latin typeface="Calibri" panose="020F0502020204030204" pitchFamily="34" charset="0"/>
                <a:ea typeface="幼圆" panose="02010509060101010101" pitchFamily="49" charset="-122"/>
              </a:rPr>
              <a:t>刘匠，这些您都能免费得到，希望能解决你的工作需要</a:t>
            </a:r>
            <a:endParaRPr lang="en-US" altLang="zh-CN" sz="1012" dirty="0">
              <a:solidFill>
                <a:srgbClr val="5B9BD5"/>
              </a:solidFill>
              <a:latin typeface="Calibri" panose="020F0502020204030204" pitchFamily="34" charset="0"/>
              <a:ea typeface="幼圆" panose="02010509060101010101" pitchFamily="49" charset="-122"/>
            </a:endParaRPr>
          </a:p>
        </p:txBody>
      </p:sp>
      <p:pic>
        <p:nvPicPr>
          <p:cNvPr id="15" name="图片 14"/>
          <p:cNvPicPr>
            <a:picLocks noChangeAspect="1"/>
          </p:cNvPicPr>
          <p:nvPr/>
        </p:nvPicPr>
        <p:blipFill>
          <a:blip r:embed="rId2"/>
          <a:stretch>
            <a:fillRect/>
          </a:stretch>
        </p:blipFill>
        <p:spPr>
          <a:xfrm rot="20700000">
            <a:off x="866917" y="1787266"/>
            <a:ext cx="1925951" cy="2728430"/>
          </a:xfrm>
          <a:prstGeom prst="rect">
            <a:avLst/>
          </a:prstGeom>
          <a:ln w="0">
            <a:solidFill>
              <a:schemeClr val="tx2">
                <a:lumMod val="20000"/>
                <a:lumOff val="80000"/>
              </a:schemeClr>
            </a:solidFill>
          </a:ln>
          <a:effectLst>
            <a:outerShdw blurRad="127000" sx="102000" sy="102000" algn="ctr" rotWithShape="0">
              <a:prstClr val="black">
                <a:alpha val="20000"/>
              </a:prstClr>
            </a:outerShdw>
          </a:effectLst>
        </p:spPr>
      </p:pic>
      <p:pic>
        <p:nvPicPr>
          <p:cNvPr id="2" name="图片 1"/>
          <p:cNvPicPr>
            <a:picLocks noChangeAspect="1"/>
          </p:cNvPicPr>
          <p:nvPr/>
        </p:nvPicPr>
        <p:blipFill>
          <a:blip r:embed="rId3"/>
          <a:stretch>
            <a:fillRect/>
          </a:stretch>
        </p:blipFill>
        <p:spPr>
          <a:xfrm rot="20700000">
            <a:off x="2731855" y="1791435"/>
            <a:ext cx="1883145" cy="2720097"/>
          </a:xfrm>
          <a:prstGeom prst="rect">
            <a:avLst/>
          </a:prstGeom>
          <a:ln w="0">
            <a:solidFill>
              <a:schemeClr val="tx2">
                <a:lumMod val="20000"/>
                <a:lumOff val="80000"/>
              </a:schemeClr>
            </a:solidFill>
          </a:ln>
          <a:effectLst>
            <a:outerShdw blurRad="127000" sx="102000" sy="102000" algn="ctr" rotWithShape="0">
              <a:prstClr val="black">
                <a:alpha val="20000"/>
              </a:prstClr>
            </a:outerShdw>
          </a:effectLst>
        </p:spPr>
      </p:pic>
      <p:pic>
        <p:nvPicPr>
          <p:cNvPr id="146" name="图片 145"/>
          <p:cNvPicPr>
            <a:picLocks noChangeAspect="1"/>
          </p:cNvPicPr>
          <p:nvPr/>
        </p:nvPicPr>
        <p:blipFill>
          <a:blip r:embed="rId4"/>
          <a:stretch>
            <a:fillRect/>
          </a:stretch>
        </p:blipFill>
        <p:spPr>
          <a:xfrm rot="900000">
            <a:off x="4553982" y="1787266"/>
            <a:ext cx="1992458" cy="2728430"/>
          </a:xfrm>
          <a:prstGeom prst="rect">
            <a:avLst/>
          </a:prstGeom>
          <a:solidFill>
            <a:schemeClr val="bg2"/>
          </a:solidFill>
          <a:ln>
            <a:solidFill>
              <a:schemeClr val="tx2">
                <a:lumMod val="20000"/>
                <a:lumOff val="80000"/>
              </a:schemeClr>
            </a:solidFill>
          </a:ln>
          <a:effectLst>
            <a:outerShdw blurRad="127000" sx="102000" sy="102000" algn="ctr" rotWithShape="0">
              <a:prstClr val="black">
                <a:alpha val="20000"/>
              </a:prstClr>
            </a:outerShdw>
          </a:effectLst>
        </p:spPr>
      </p:pic>
      <p:pic>
        <p:nvPicPr>
          <p:cNvPr id="149" name="图片 148"/>
          <p:cNvPicPr>
            <a:picLocks noChangeAspect="1"/>
          </p:cNvPicPr>
          <p:nvPr/>
        </p:nvPicPr>
        <p:blipFill>
          <a:blip r:embed="rId5"/>
          <a:stretch>
            <a:fillRect/>
          </a:stretch>
        </p:blipFill>
        <p:spPr>
          <a:xfrm rot="900000">
            <a:off x="6485428" y="1790040"/>
            <a:ext cx="1885115" cy="2722888"/>
          </a:xfrm>
          <a:prstGeom prst="rect">
            <a:avLst/>
          </a:prstGeom>
          <a:ln>
            <a:solidFill>
              <a:schemeClr val="tx2">
                <a:lumMod val="20000"/>
                <a:lumOff val="80000"/>
              </a:schemeClr>
            </a:solidFill>
          </a:ln>
          <a:effectLst>
            <a:outerShdw blurRad="127000" sx="102000" sy="102000" algn="ctr" rotWithShape="0">
              <a:prstClr val="black">
                <a:alpha val="20000"/>
              </a:prstClr>
            </a:outerShdw>
          </a:effectLst>
        </p:spPr>
      </p:pic>
      <p:cxnSp>
        <p:nvCxnSpPr>
          <p:cNvPr id="153" name="直接连接符 152"/>
          <p:cNvCxnSpPr/>
          <p:nvPr/>
        </p:nvCxnSpPr>
        <p:spPr>
          <a:xfrm>
            <a:off x="4153531" y="260362"/>
            <a:ext cx="606013"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41527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902936" y="321742"/>
            <a:ext cx="4992072" cy="599844"/>
          </a:xfrm>
          <a:prstGeom prst="rect">
            <a:avLst/>
          </a:prstGeom>
          <a:noFill/>
        </p:spPr>
        <p:txBody>
          <a:bodyPr wrap="none" rtlCol="0">
            <a:spAutoFit/>
          </a:bodyPr>
          <a:lstStyle/>
          <a:p>
            <a:pPr algn="ctr" defTabSz="912343" eaLnBrk="0" fontAlgn="auto" hangingPunct="0">
              <a:spcBef>
                <a:spcPts val="0"/>
              </a:spcBef>
              <a:spcAft>
                <a:spcPts val="0"/>
              </a:spcAft>
              <a:defRPr/>
            </a:pPr>
            <a:r>
              <a:rPr lang="en-US" altLang="zh-CN" sz="3298" b="1" dirty="0">
                <a:solidFill>
                  <a:srgbClr val="44546A"/>
                </a:solidFill>
                <a:latin typeface="微软雅黑"/>
                <a:ea typeface="幼圆" panose="02010509060101010101" pitchFamily="49" charset="-122"/>
              </a:rPr>
              <a:t>330</a:t>
            </a:r>
            <a:r>
              <a:rPr lang="zh-CN" altLang="en-US" sz="3298" b="1" dirty="0">
                <a:solidFill>
                  <a:srgbClr val="44546A"/>
                </a:solidFill>
                <a:latin typeface="微软雅黑"/>
                <a:ea typeface="幼圆" panose="02010509060101010101" pitchFamily="49" charset="-122"/>
              </a:rPr>
              <a:t>份大公司笔试</a:t>
            </a:r>
            <a:r>
              <a:rPr lang="en-US" altLang="zh-CN" sz="3298" b="1" dirty="0">
                <a:solidFill>
                  <a:srgbClr val="44546A"/>
                </a:solidFill>
                <a:latin typeface="微软雅黑"/>
                <a:ea typeface="幼圆" panose="02010509060101010101" pitchFamily="49" charset="-122"/>
              </a:rPr>
              <a:t>/</a:t>
            </a:r>
            <a:r>
              <a:rPr lang="zh-CN" altLang="en-US" sz="3298" b="1" dirty="0">
                <a:solidFill>
                  <a:srgbClr val="44546A"/>
                </a:solidFill>
                <a:latin typeface="微软雅黑"/>
                <a:ea typeface="幼圆" panose="02010509060101010101" pitchFamily="49" charset="-122"/>
              </a:rPr>
              <a:t>面试题</a:t>
            </a:r>
          </a:p>
        </p:txBody>
      </p:sp>
      <p:sp>
        <p:nvSpPr>
          <p:cNvPr id="14" name="矩形 13"/>
          <p:cNvSpPr/>
          <p:nvPr/>
        </p:nvSpPr>
        <p:spPr>
          <a:xfrm>
            <a:off x="1648770" y="920816"/>
            <a:ext cx="5500396" cy="248081"/>
          </a:xfrm>
          <a:prstGeom prst="rect">
            <a:avLst/>
          </a:prstGeom>
        </p:spPr>
        <p:txBody>
          <a:bodyPr wrap="square">
            <a:spAutoFit/>
          </a:bodyPr>
          <a:lstStyle/>
          <a:p>
            <a:pPr algn="ctr" defTabSz="912343" eaLnBrk="0" fontAlgn="auto" hangingPunct="0">
              <a:spcBef>
                <a:spcPts val="0"/>
              </a:spcBef>
              <a:spcAft>
                <a:spcPts val="0"/>
              </a:spcAft>
              <a:defRPr/>
            </a:pPr>
            <a:r>
              <a:rPr lang="zh-CN" altLang="en-US" sz="1012" dirty="0">
                <a:solidFill>
                  <a:srgbClr val="5B9BD5"/>
                </a:solidFill>
                <a:latin typeface="Calibri" panose="020F0502020204030204" pitchFamily="34" charset="0"/>
                <a:ea typeface="幼圆" panose="02010509060101010101" pitchFamily="49" charset="-122"/>
              </a:rPr>
              <a:t>欢迎关注</a:t>
            </a:r>
            <a:r>
              <a:rPr lang="en-US" altLang="zh-CN" sz="1012" dirty="0" err="1">
                <a:solidFill>
                  <a:srgbClr val="5B9BD5"/>
                </a:solidFill>
                <a:latin typeface="Calibri" panose="020F0502020204030204" pitchFamily="34" charset="0"/>
                <a:ea typeface="幼圆" panose="02010509060101010101" pitchFamily="49" charset="-122"/>
              </a:rPr>
              <a:t>kevin</a:t>
            </a:r>
            <a:r>
              <a:rPr lang="zh-CN" altLang="en-US" sz="1012" dirty="0">
                <a:solidFill>
                  <a:srgbClr val="5B9BD5"/>
                </a:solidFill>
                <a:latin typeface="Calibri" panose="020F0502020204030204" pitchFamily="34" charset="0"/>
                <a:ea typeface="幼圆" panose="02010509060101010101" pitchFamily="49" charset="-122"/>
              </a:rPr>
              <a:t>刘匠，这些您都能免费得到，希望能解决你的工作需要</a:t>
            </a:r>
            <a:endParaRPr lang="en-US" altLang="zh-CN" sz="1012" dirty="0">
              <a:solidFill>
                <a:srgbClr val="5B9BD5"/>
              </a:solidFill>
              <a:latin typeface="Calibri" panose="020F0502020204030204" pitchFamily="34" charset="0"/>
              <a:ea typeface="幼圆" panose="02010509060101010101" pitchFamily="49" charset="-122"/>
            </a:endParaRPr>
          </a:p>
        </p:txBody>
      </p:sp>
      <p:cxnSp>
        <p:nvCxnSpPr>
          <p:cNvPr id="153" name="直接连接符 152"/>
          <p:cNvCxnSpPr/>
          <p:nvPr/>
        </p:nvCxnSpPr>
        <p:spPr>
          <a:xfrm>
            <a:off x="4153531" y="260362"/>
            <a:ext cx="606013"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33445" y="1619292"/>
            <a:ext cx="3048391" cy="2786420"/>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5265" y="1606947"/>
            <a:ext cx="3035052" cy="2778969"/>
          </a:xfrm>
          <a:prstGeom prst="rect">
            <a:avLst/>
          </a:prstGeom>
        </p:spPr>
      </p:pic>
    </p:spTree>
    <p:extLst>
      <p:ext uri="{BB962C8B-B14F-4D97-AF65-F5344CB8AC3E}">
        <p14:creationId xmlns:p14="http://schemas.microsoft.com/office/powerpoint/2010/main" val="3005189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2822" y="1322177"/>
            <a:ext cx="9138357" cy="2497560"/>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328" fontAlgn="auto">
              <a:spcBef>
                <a:spcPts val="0"/>
              </a:spcBef>
              <a:spcAft>
                <a:spcPts val="0"/>
              </a:spcAft>
              <a:defRPr/>
            </a:pPr>
            <a:endParaRPr lang="zh-CN" altLang="en-US" sz="1012">
              <a:solidFill>
                <a:prstClr val="white"/>
              </a:solidFill>
              <a:latin typeface="Calibri"/>
              <a:ea typeface="微软雅黑"/>
            </a:endParaRPr>
          </a:p>
        </p:txBody>
      </p:sp>
      <p:sp>
        <p:nvSpPr>
          <p:cNvPr id="7" name="文本框 6"/>
          <p:cNvSpPr txBox="1"/>
          <p:nvPr/>
        </p:nvSpPr>
        <p:spPr>
          <a:xfrm>
            <a:off x="670933" y="2054316"/>
            <a:ext cx="7802137" cy="922688"/>
          </a:xfrm>
          <a:prstGeom prst="rect">
            <a:avLst/>
          </a:prstGeom>
          <a:noFill/>
        </p:spPr>
        <p:txBody>
          <a:bodyPr wrap="none" rtlCol="0">
            <a:spAutoFit/>
          </a:bodyPr>
          <a:lstStyle/>
          <a:p>
            <a:pPr algn="ctr" defTabSz="685328" fontAlgn="auto">
              <a:spcBef>
                <a:spcPts val="0"/>
              </a:spcBef>
              <a:spcAft>
                <a:spcPts val="0"/>
              </a:spcAft>
              <a:defRPr/>
            </a:pPr>
            <a:r>
              <a:rPr lang="zh-CN" altLang="en-US" sz="2698" dirty="0">
                <a:solidFill>
                  <a:srgbClr val="FFFFFF"/>
                </a:solidFill>
                <a:latin typeface="微软雅黑"/>
                <a:ea typeface="微软雅黑"/>
              </a:rPr>
              <a:t>欢迎关注</a:t>
            </a:r>
            <a:r>
              <a:rPr lang="en-US" altLang="zh-CN" sz="2698" dirty="0">
                <a:solidFill>
                  <a:srgbClr val="FFFFFF"/>
                </a:solidFill>
                <a:latin typeface="微软雅黑"/>
                <a:ea typeface="微软雅黑"/>
              </a:rPr>
              <a:t>Kevin</a:t>
            </a:r>
            <a:r>
              <a:rPr lang="zh-CN" altLang="en-US" sz="2698" dirty="0">
                <a:solidFill>
                  <a:srgbClr val="FFFFFF"/>
                </a:solidFill>
                <a:latin typeface="微软雅黑"/>
                <a:ea typeface="微软雅黑"/>
              </a:rPr>
              <a:t>刘匠，有你的关注和支持</a:t>
            </a:r>
            <a:endParaRPr lang="en-US" altLang="zh-CN" sz="2698" dirty="0">
              <a:solidFill>
                <a:srgbClr val="FFFFFF"/>
              </a:solidFill>
              <a:latin typeface="微软雅黑"/>
              <a:ea typeface="微软雅黑"/>
            </a:endParaRPr>
          </a:p>
          <a:p>
            <a:pPr algn="ctr" defTabSz="685328" fontAlgn="auto">
              <a:spcBef>
                <a:spcPts val="0"/>
              </a:spcBef>
              <a:spcAft>
                <a:spcPts val="0"/>
              </a:spcAft>
              <a:defRPr/>
            </a:pPr>
            <a:r>
              <a:rPr lang="zh-CN" altLang="en-US" sz="2698" dirty="0">
                <a:solidFill>
                  <a:srgbClr val="FFFFFF"/>
                </a:solidFill>
                <a:latin typeface="微软雅黑"/>
                <a:ea typeface="微软雅黑"/>
              </a:rPr>
              <a:t>我会坚持更新，从帮你解决工作需要，到自我提升</a:t>
            </a:r>
          </a:p>
        </p:txBody>
      </p:sp>
      <p:grpSp>
        <p:nvGrpSpPr>
          <p:cNvPr id="5" name="组合 4"/>
          <p:cNvGrpSpPr/>
          <p:nvPr/>
        </p:nvGrpSpPr>
        <p:grpSpPr>
          <a:xfrm>
            <a:off x="-603176" y="1560316"/>
            <a:ext cx="10350352" cy="2021282"/>
            <a:chOff x="-808496" y="1813301"/>
            <a:chExt cx="13808990" cy="2696706"/>
          </a:xfrm>
        </p:grpSpPr>
        <p:cxnSp>
          <p:nvCxnSpPr>
            <p:cNvPr id="4" name="直接连接符 3"/>
            <p:cNvCxnSpPr/>
            <p:nvPr/>
          </p:nvCxnSpPr>
          <p:spPr>
            <a:xfrm>
              <a:off x="-808496" y="1813301"/>
              <a:ext cx="1380899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08496" y="4510007"/>
              <a:ext cx="13808990" cy="0"/>
            </a:xfrm>
            <a:prstGeom prst="line">
              <a:avLst/>
            </a:prstGeom>
            <a:ln w="2540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2082350"/>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822" y="1322177"/>
            <a:ext cx="9138357" cy="2497560"/>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328" fontAlgn="auto">
              <a:spcBef>
                <a:spcPts val="0"/>
              </a:spcBef>
              <a:spcAft>
                <a:spcPts val="0"/>
              </a:spcAft>
              <a:defRPr/>
            </a:pPr>
            <a:endParaRPr lang="zh-CN" altLang="en-US" sz="1012">
              <a:solidFill>
                <a:prstClr val="white"/>
              </a:solidFill>
              <a:latin typeface="Calibri"/>
              <a:ea typeface="微软雅黑"/>
            </a:endParaRPr>
          </a:p>
        </p:txBody>
      </p:sp>
      <p:sp>
        <p:nvSpPr>
          <p:cNvPr id="4" name="文本框 3"/>
          <p:cNvSpPr txBox="1"/>
          <p:nvPr/>
        </p:nvSpPr>
        <p:spPr>
          <a:xfrm>
            <a:off x="497808" y="2077550"/>
            <a:ext cx="8148386" cy="922688"/>
          </a:xfrm>
          <a:prstGeom prst="rect">
            <a:avLst/>
          </a:prstGeom>
          <a:noFill/>
        </p:spPr>
        <p:txBody>
          <a:bodyPr wrap="none" rtlCol="0">
            <a:spAutoFit/>
          </a:bodyPr>
          <a:lstStyle/>
          <a:p>
            <a:pPr algn="ctr" defTabSz="685328" fontAlgn="auto">
              <a:spcBef>
                <a:spcPts val="0"/>
              </a:spcBef>
              <a:spcAft>
                <a:spcPts val="0"/>
              </a:spcAft>
              <a:defRPr/>
            </a:pPr>
            <a:r>
              <a:rPr lang="zh-CN" altLang="en-US" sz="2698" dirty="0">
                <a:solidFill>
                  <a:srgbClr val="FFFFFF"/>
                </a:solidFill>
                <a:latin typeface="微软雅黑"/>
                <a:ea typeface="微软雅黑"/>
              </a:rPr>
              <a:t>敬告！刘匠发布的模板全是工作室原创出品</a:t>
            </a:r>
            <a:endParaRPr lang="en-US" altLang="zh-CN" sz="2698" dirty="0">
              <a:solidFill>
                <a:srgbClr val="FFFFFF"/>
              </a:solidFill>
              <a:latin typeface="微软雅黑"/>
              <a:ea typeface="微软雅黑"/>
            </a:endParaRPr>
          </a:p>
          <a:p>
            <a:pPr algn="ctr" defTabSz="685328" fontAlgn="auto">
              <a:spcBef>
                <a:spcPts val="0"/>
              </a:spcBef>
              <a:spcAft>
                <a:spcPts val="0"/>
              </a:spcAft>
              <a:defRPr/>
            </a:pPr>
            <a:r>
              <a:rPr lang="zh-CN" altLang="en-US" sz="2698" dirty="0">
                <a:solidFill>
                  <a:srgbClr val="FFFFFF"/>
                </a:solidFill>
                <a:latin typeface="微软雅黑"/>
                <a:ea typeface="微软雅黑"/>
              </a:rPr>
              <a:t>已注册版权！禁止贩卖等商业用途，欢迎以身试法！</a:t>
            </a:r>
          </a:p>
        </p:txBody>
      </p:sp>
      <p:grpSp>
        <p:nvGrpSpPr>
          <p:cNvPr id="5" name="组合 4"/>
          <p:cNvGrpSpPr/>
          <p:nvPr/>
        </p:nvGrpSpPr>
        <p:grpSpPr>
          <a:xfrm>
            <a:off x="-603176" y="1560316"/>
            <a:ext cx="10350352" cy="2021282"/>
            <a:chOff x="-808496" y="1813301"/>
            <a:chExt cx="13808990" cy="2696706"/>
          </a:xfrm>
        </p:grpSpPr>
        <p:cxnSp>
          <p:nvCxnSpPr>
            <p:cNvPr id="6" name="直接连接符 5"/>
            <p:cNvCxnSpPr/>
            <p:nvPr/>
          </p:nvCxnSpPr>
          <p:spPr>
            <a:xfrm>
              <a:off x="-808496" y="1813301"/>
              <a:ext cx="1380899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808496" y="4510007"/>
              <a:ext cx="13808990" cy="0"/>
            </a:xfrm>
            <a:prstGeom prst="line">
              <a:avLst/>
            </a:prstGeom>
            <a:ln w="2540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01282310"/>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456558" y="480198"/>
            <a:ext cx="8230888" cy="4185766"/>
            <a:chOff x="3059596" y="1887063"/>
            <a:chExt cx="6072808" cy="3088287"/>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43412" y="2268682"/>
              <a:ext cx="2410088" cy="2410088"/>
            </a:xfrm>
            <a:prstGeom prst="rect">
              <a:avLst/>
            </a:prstGeom>
            <a:ln>
              <a:noFill/>
            </a:ln>
          </p:spPr>
        </p:pic>
        <p:sp>
          <p:nvSpPr>
            <p:cNvPr id="5" name="图文框 4"/>
            <p:cNvSpPr/>
            <p:nvPr/>
          </p:nvSpPr>
          <p:spPr>
            <a:xfrm>
              <a:off x="3059596" y="2022613"/>
              <a:ext cx="6072808" cy="2812774"/>
            </a:xfrm>
            <a:prstGeom prst="frame">
              <a:avLst>
                <a:gd name="adj1" fmla="val 1899"/>
              </a:avLst>
            </a:prstGeom>
            <a:solidFill>
              <a:srgbClr val="F26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328" fontAlgn="auto" latinLnBrk="1">
                <a:spcBef>
                  <a:spcPts val="0"/>
                </a:spcBef>
                <a:spcAft>
                  <a:spcPts val="0"/>
                </a:spcAft>
                <a:defRPr/>
              </a:pPr>
              <a:endParaRPr lang="zh-CN" altLang="en-US" sz="1279">
                <a:solidFill>
                  <a:prstClr val="black"/>
                </a:solidFill>
                <a:latin typeface="Calibri"/>
                <a:ea typeface="微软雅黑"/>
                <a:cs typeface="+mn-ea"/>
                <a:sym typeface="+mn-lt"/>
              </a:endParaRPr>
            </a:p>
          </p:txBody>
        </p:sp>
        <p:sp>
          <p:nvSpPr>
            <p:cNvPr id="7" name="椭圆 6"/>
            <p:cNvSpPr/>
            <p:nvPr/>
          </p:nvSpPr>
          <p:spPr>
            <a:xfrm>
              <a:off x="4396382" y="2441780"/>
              <a:ext cx="920412" cy="920412"/>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328" fontAlgn="auto" latinLnBrk="1">
                <a:spcBef>
                  <a:spcPts val="0"/>
                </a:spcBef>
                <a:spcAft>
                  <a:spcPts val="0"/>
                </a:spcAft>
                <a:defRPr/>
              </a:pPr>
              <a:endParaRPr lang="zh-CN" altLang="en-US" sz="1279">
                <a:solidFill>
                  <a:prstClr val="white"/>
                </a:solidFill>
                <a:latin typeface="Calibri"/>
                <a:ea typeface="微软雅黑"/>
                <a:cs typeface="+mn-ea"/>
                <a:sym typeface="+mn-lt"/>
              </a:endParaRPr>
            </a:p>
          </p:txBody>
        </p:sp>
        <p:sp>
          <p:nvSpPr>
            <p:cNvPr id="9" name="文本框 8"/>
            <p:cNvSpPr txBox="1"/>
            <p:nvPr/>
          </p:nvSpPr>
          <p:spPr>
            <a:xfrm>
              <a:off x="4250899" y="3429640"/>
              <a:ext cx="1211377" cy="374445"/>
            </a:xfrm>
            <a:prstGeom prst="rect">
              <a:avLst/>
            </a:prstGeom>
            <a:noFill/>
          </p:spPr>
          <p:txBody>
            <a:bodyPr wrap="none" rtlCol="0">
              <a:spAutoFit/>
            </a:bodyPr>
            <a:lstStyle/>
            <a:p>
              <a:pPr algn="ctr" defTabSz="685328" fontAlgn="auto" latinLnBrk="1">
                <a:spcBef>
                  <a:spcPts val="0"/>
                </a:spcBef>
                <a:spcAft>
                  <a:spcPts val="0"/>
                </a:spcAft>
                <a:defRPr/>
              </a:pPr>
              <a:r>
                <a:rPr lang="en-US" altLang="zh-CN" sz="2698" b="1" dirty="0" err="1">
                  <a:solidFill>
                    <a:srgbClr val="F2644C"/>
                  </a:solidFill>
                  <a:latin typeface="Calibri"/>
                  <a:ea typeface="微软雅黑"/>
                  <a:cs typeface="+mn-ea"/>
                  <a:sym typeface="+mn-lt"/>
                </a:rPr>
                <a:t>kevin</a:t>
              </a:r>
              <a:r>
                <a:rPr lang="zh-CN" altLang="en-US" sz="2698" b="1" dirty="0">
                  <a:solidFill>
                    <a:srgbClr val="F2644C"/>
                  </a:solidFill>
                  <a:latin typeface="Calibri"/>
                  <a:ea typeface="微软雅黑"/>
                  <a:cs typeface="+mn-ea"/>
                  <a:sym typeface="+mn-lt"/>
                </a:rPr>
                <a:t>刘匠</a:t>
              </a:r>
            </a:p>
          </p:txBody>
        </p:sp>
        <p:sp>
          <p:nvSpPr>
            <p:cNvPr id="10" name="文本框 9"/>
            <p:cNvSpPr txBox="1"/>
            <p:nvPr/>
          </p:nvSpPr>
          <p:spPr>
            <a:xfrm>
              <a:off x="3445339" y="3903010"/>
              <a:ext cx="2822506" cy="544802"/>
            </a:xfrm>
            <a:prstGeom prst="rect">
              <a:avLst/>
            </a:prstGeom>
            <a:noFill/>
          </p:spPr>
          <p:txBody>
            <a:bodyPr wrap="none" rtlCol="0">
              <a:spAutoFit/>
            </a:bodyPr>
            <a:lstStyle/>
            <a:p>
              <a:pPr algn="ctr" defTabSz="685328" fontAlgn="auto" latinLnBrk="1">
                <a:spcBef>
                  <a:spcPts val="0"/>
                </a:spcBef>
                <a:spcAft>
                  <a:spcPts val="0"/>
                </a:spcAft>
                <a:defRPr/>
              </a:pPr>
              <a:r>
                <a:rPr lang="zh-CN" altLang="en-US" sz="2099" dirty="0">
                  <a:solidFill>
                    <a:prstClr val="black">
                      <a:lumMod val="75000"/>
                      <a:lumOff val="25000"/>
                    </a:prstClr>
                  </a:solidFill>
                  <a:latin typeface="Calibri"/>
                  <a:ea typeface="微软雅黑"/>
                  <a:cs typeface="+mn-ea"/>
                  <a:sym typeface="+mn-lt"/>
                </a:rPr>
                <a:t>你也在为做</a:t>
              </a:r>
              <a:r>
                <a:rPr lang="en-US" altLang="zh-CN" sz="2099" dirty="0">
                  <a:solidFill>
                    <a:prstClr val="black">
                      <a:lumMod val="75000"/>
                      <a:lumOff val="25000"/>
                    </a:prstClr>
                  </a:solidFill>
                  <a:latin typeface="Calibri"/>
                  <a:ea typeface="微软雅黑"/>
                  <a:cs typeface="+mn-ea"/>
                  <a:sym typeface="+mn-lt"/>
                </a:rPr>
                <a:t>PPT</a:t>
              </a:r>
              <a:r>
                <a:rPr lang="zh-CN" altLang="en-US" sz="2099" dirty="0">
                  <a:solidFill>
                    <a:prstClr val="black">
                      <a:lumMod val="75000"/>
                      <a:lumOff val="25000"/>
                    </a:prstClr>
                  </a:solidFill>
                  <a:latin typeface="Calibri"/>
                  <a:ea typeface="微软雅黑"/>
                  <a:cs typeface="+mn-ea"/>
                  <a:sym typeface="+mn-lt"/>
                </a:rPr>
                <a:t>而</a:t>
              </a:r>
              <a:r>
                <a:rPr lang="zh-CN" altLang="en-US" sz="2099" dirty="0">
                  <a:solidFill>
                    <a:srgbClr val="F2644C"/>
                  </a:solidFill>
                  <a:latin typeface="Calibri"/>
                  <a:ea typeface="微软雅黑"/>
                  <a:cs typeface="+mn-ea"/>
                  <a:sym typeface="+mn-lt"/>
                </a:rPr>
                <a:t>苦恼发愁</a:t>
              </a:r>
              <a:r>
                <a:rPr lang="zh-CN" altLang="en-US" sz="2099" dirty="0">
                  <a:solidFill>
                    <a:prstClr val="black">
                      <a:lumMod val="75000"/>
                      <a:lumOff val="25000"/>
                    </a:prstClr>
                  </a:solidFill>
                  <a:latin typeface="Calibri"/>
                  <a:ea typeface="微软雅黑"/>
                  <a:cs typeface="+mn-ea"/>
                  <a:sym typeface="+mn-lt"/>
                </a:rPr>
                <a:t>么？</a:t>
              </a:r>
              <a:endParaRPr lang="en-US" altLang="zh-CN" sz="2099" dirty="0">
                <a:solidFill>
                  <a:prstClr val="black">
                    <a:lumMod val="75000"/>
                    <a:lumOff val="25000"/>
                  </a:prstClr>
                </a:solidFill>
                <a:latin typeface="Calibri"/>
                <a:ea typeface="微软雅黑"/>
                <a:cs typeface="+mn-ea"/>
                <a:sym typeface="+mn-lt"/>
              </a:endParaRPr>
            </a:p>
            <a:p>
              <a:pPr algn="ctr" defTabSz="685328" fontAlgn="auto" latinLnBrk="1">
                <a:spcBef>
                  <a:spcPts val="0"/>
                </a:spcBef>
                <a:spcAft>
                  <a:spcPts val="0"/>
                </a:spcAft>
                <a:defRPr/>
              </a:pPr>
              <a:r>
                <a:rPr lang="zh-CN" altLang="en-US" sz="2099" dirty="0">
                  <a:solidFill>
                    <a:prstClr val="black">
                      <a:lumMod val="75000"/>
                      <a:lumOff val="25000"/>
                    </a:prstClr>
                  </a:solidFill>
                  <a:latin typeface="Calibri"/>
                  <a:ea typeface="微软雅黑"/>
                  <a:cs typeface="+mn-ea"/>
                  <a:sym typeface="+mn-lt"/>
                </a:rPr>
                <a:t>其实我</a:t>
              </a:r>
              <a:r>
                <a:rPr lang="zh-CN" altLang="en-US" sz="2099" dirty="0">
                  <a:solidFill>
                    <a:srgbClr val="F2644C"/>
                  </a:solidFill>
                  <a:latin typeface="Calibri"/>
                  <a:ea typeface="微软雅黑"/>
                  <a:cs typeface="+mn-ea"/>
                  <a:sym typeface="+mn-lt"/>
                </a:rPr>
                <a:t>可以帮到你</a:t>
              </a:r>
            </a:p>
          </p:txBody>
        </p:sp>
        <p:sp>
          <p:nvSpPr>
            <p:cNvPr id="11" name="矩形 10"/>
            <p:cNvSpPr/>
            <p:nvPr/>
          </p:nvSpPr>
          <p:spPr>
            <a:xfrm>
              <a:off x="4503143" y="1887063"/>
              <a:ext cx="3211183"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328" fontAlgn="auto" latinLnBrk="1">
                <a:spcBef>
                  <a:spcPts val="0"/>
                </a:spcBef>
                <a:spcAft>
                  <a:spcPts val="0"/>
                </a:spcAft>
                <a:defRPr/>
              </a:pPr>
              <a:r>
                <a:rPr lang="zh-CN" altLang="en-US" sz="1990" dirty="0">
                  <a:solidFill>
                    <a:prstClr val="black">
                      <a:lumMod val="75000"/>
                      <a:lumOff val="25000"/>
                    </a:prstClr>
                  </a:solidFill>
                  <a:latin typeface="Calibri"/>
                  <a:ea typeface="微软雅黑"/>
                  <a:cs typeface="+mn-ea"/>
                  <a:sym typeface="+mn-lt"/>
                </a:rPr>
                <a:t>做</a:t>
              </a:r>
              <a:r>
                <a:rPr lang="en-US" altLang="zh-CN" sz="1990" dirty="0">
                  <a:solidFill>
                    <a:prstClr val="black">
                      <a:lumMod val="75000"/>
                      <a:lumOff val="25000"/>
                    </a:prstClr>
                  </a:solidFill>
                  <a:latin typeface="Calibri"/>
                  <a:ea typeface="微软雅黑"/>
                  <a:cs typeface="+mn-ea"/>
                  <a:sym typeface="+mn-lt"/>
                </a:rPr>
                <a:t>PPT</a:t>
              </a:r>
              <a:r>
                <a:rPr lang="zh-CN" altLang="en-US" sz="1990" dirty="0">
                  <a:solidFill>
                    <a:prstClr val="black">
                      <a:lumMod val="75000"/>
                      <a:lumOff val="25000"/>
                    </a:prstClr>
                  </a:solidFill>
                  <a:latin typeface="Calibri"/>
                  <a:ea typeface="微软雅黑"/>
                  <a:cs typeface="+mn-ea"/>
                  <a:sym typeface="+mn-lt"/>
                </a:rPr>
                <a:t>时，能给你</a:t>
              </a:r>
              <a:r>
                <a:rPr lang="zh-CN" altLang="en-US" sz="1990" dirty="0">
                  <a:solidFill>
                    <a:srgbClr val="F2644C"/>
                  </a:solidFill>
                  <a:latin typeface="Calibri"/>
                  <a:ea typeface="微软雅黑"/>
                  <a:cs typeface="+mn-ea"/>
                  <a:sym typeface="+mn-lt"/>
                </a:rPr>
                <a:t>安全感</a:t>
              </a:r>
              <a:r>
                <a:rPr lang="zh-CN" altLang="en-US" sz="1990" dirty="0">
                  <a:solidFill>
                    <a:prstClr val="black">
                      <a:lumMod val="75000"/>
                      <a:lumOff val="25000"/>
                    </a:prstClr>
                  </a:solidFill>
                  <a:latin typeface="Calibri"/>
                  <a:ea typeface="微软雅黑"/>
                  <a:cs typeface="+mn-ea"/>
                  <a:sym typeface="+mn-lt"/>
                </a:rPr>
                <a:t>的刘匠</a:t>
              </a:r>
            </a:p>
          </p:txBody>
        </p:sp>
        <p:sp>
          <p:nvSpPr>
            <p:cNvPr id="23" name="矩形 22"/>
            <p:cNvSpPr/>
            <p:nvPr/>
          </p:nvSpPr>
          <p:spPr>
            <a:xfrm>
              <a:off x="3627072" y="4667237"/>
              <a:ext cx="4963324"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328" fontAlgn="auto" latinLnBrk="1">
                <a:spcBef>
                  <a:spcPts val="0"/>
                </a:spcBef>
                <a:spcAft>
                  <a:spcPts val="0"/>
                </a:spcAft>
                <a:defRPr/>
              </a:pPr>
              <a:r>
                <a:rPr lang="zh-CN" altLang="en-US" sz="1990" dirty="0">
                  <a:solidFill>
                    <a:prstClr val="black">
                      <a:lumMod val="75000"/>
                      <a:lumOff val="25000"/>
                    </a:prstClr>
                  </a:solidFill>
                  <a:latin typeface="Calibri"/>
                  <a:ea typeface="微软雅黑"/>
                  <a:cs typeface="+mn-ea"/>
                  <a:sym typeface="+mn-lt"/>
                </a:rPr>
                <a:t>关注公众号，回复“</a:t>
              </a:r>
              <a:r>
                <a:rPr lang="zh-CN" altLang="en-US" sz="1990" dirty="0">
                  <a:solidFill>
                    <a:srgbClr val="F2644C"/>
                  </a:solidFill>
                  <a:latin typeface="Calibri"/>
                  <a:ea typeface="微软雅黑"/>
                  <a:cs typeface="+mn-ea"/>
                  <a:sym typeface="+mn-lt"/>
                </a:rPr>
                <a:t>蓝色商务</a:t>
              </a:r>
              <a:r>
                <a:rPr lang="zh-CN" altLang="en-US" sz="1990" dirty="0">
                  <a:solidFill>
                    <a:prstClr val="black">
                      <a:lumMod val="75000"/>
                      <a:lumOff val="25000"/>
                    </a:prstClr>
                  </a:solidFill>
                  <a:latin typeface="Calibri"/>
                  <a:ea typeface="微软雅黑"/>
                  <a:cs typeface="+mn-ea"/>
                  <a:sym typeface="+mn-lt"/>
                </a:rPr>
                <a:t>”获取完整模板</a:t>
              </a:r>
              <a:r>
                <a:rPr lang="zh-CN" altLang="en-US" sz="1990" dirty="0">
                  <a:solidFill>
                    <a:srgbClr val="F2644C"/>
                  </a:solidFill>
                  <a:latin typeface="Calibri"/>
                  <a:ea typeface="微软雅黑"/>
                  <a:cs typeface="+mn-ea"/>
                  <a:sym typeface="+mn-lt"/>
                </a:rPr>
                <a:t>（</a:t>
              </a:r>
              <a:r>
                <a:rPr lang="en-US" altLang="zh-CN" sz="1990" dirty="0">
                  <a:solidFill>
                    <a:srgbClr val="F2644C"/>
                  </a:solidFill>
                  <a:latin typeface="Calibri"/>
                  <a:ea typeface="微软雅黑"/>
                  <a:cs typeface="+mn-ea"/>
                  <a:sym typeface="+mn-lt"/>
                </a:rPr>
                <a:t>37</a:t>
              </a:r>
              <a:r>
                <a:rPr lang="zh-CN" altLang="en-US" sz="1990" dirty="0">
                  <a:solidFill>
                    <a:srgbClr val="F2644C"/>
                  </a:solidFill>
                  <a:latin typeface="Calibri"/>
                  <a:ea typeface="微软雅黑"/>
                  <a:cs typeface="+mn-ea"/>
                  <a:sym typeface="+mn-lt"/>
                </a:rPr>
                <a:t>页）</a:t>
              </a:r>
            </a:p>
          </p:txBody>
        </p:sp>
        <p:cxnSp>
          <p:nvCxnSpPr>
            <p:cNvPr id="22" name="直接连接符 21"/>
            <p:cNvCxnSpPr/>
            <p:nvPr/>
          </p:nvCxnSpPr>
          <p:spPr>
            <a:xfrm>
              <a:off x="4652836" y="3844690"/>
              <a:ext cx="387626"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19028252"/>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95307" y="2570958"/>
            <a:ext cx="7374904" cy="2168222"/>
          </a:xfrm>
          <a:prstGeom prst="rect">
            <a:avLst/>
          </a:prstGeom>
          <a:noFill/>
        </p:spPr>
        <p:txBody>
          <a:bodyPr wrap="none" rtlCol="0">
            <a:spAutoFit/>
          </a:bodyPr>
          <a:lstStyle/>
          <a:p>
            <a:pPr algn="ctr" defTabSz="685328" fontAlgn="auto" latinLnBrk="1">
              <a:spcBef>
                <a:spcPts val="0"/>
              </a:spcBef>
              <a:spcAft>
                <a:spcPts val="0"/>
              </a:spcAft>
              <a:defRPr/>
            </a:pPr>
            <a:r>
              <a:rPr lang="en-US" altLang="zh-CN" sz="2698" b="1" dirty="0" err="1">
                <a:solidFill>
                  <a:srgbClr val="F2644C"/>
                </a:solidFill>
                <a:latin typeface="Calibri"/>
                <a:ea typeface="微软雅黑"/>
                <a:cs typeface="+mn-ea"/>
                <a:sym typeface="+mn-lt"/>
              </a:rPr>
              <a:t>kevin</a:t>
            </a:r>
            <a:r>
              <a:rPr lang="zh-CN" altLang="en-US" sz="2698" b="1" dirty="0">
                <a:solidFill>
                  <a:srgbClr val="F2644C"/>
                </a:solidFill>
                <a:latin typeface="Calibri"/>
                <a:ea typeface="微软雅黑"/>
                <a:cs typeface="+mn-ea"/>
                <a:sym typeface="+mn-lt"/>
              </a:rPr>
              <a:t>刘</a:t>
            </a:r>
            <a:r>
              <a:rPr lang="zh-CN" altLang="en-US" sz="2698" b="1" dirty="0" smtClean="0">
                <a:solidFill>
                  <a:srgbClr val="F2644C"/>
                </a:solidFill>
                <a:latin typeface="Calibri"/>
                <a:ea typeface="微软雅黑"/>
                <a:cs typeface="+mn-ea"/>
                <a:sym typeface="+mn-lt"/>
              </a:rPr>
              <a:t>匠   原创作品</a:t>
            </a:r>
            <a:endParaRPr lang="en-US" altLang="zh-CN" sz="2698" b="1" dirty="0" smtClean="0">
              <a:solidFill>
                <a:srgbClr val="F2644C"/>
              </a:solidFill>
              <a:latin typeface="Calibri"/>
              <a:ea typeface="微软雅黑"/>
              <a:cs typeface="+mn-ea"/>
              <a:sym typeface="+mn-lt"/>
            </a:endParaRPr>
          </a:p>
          <a:p>
            <a:pPr algn="ctr" defTabSz="685328" fontAlgn="auto" latinLnBrk="1">
              <a:spcBef>
                <a:spcPts val="0"/>
              </a:spcBef>
              <a:spcAft>
                <a:spcPts val="0"/>
              </a:spcAft>
              <a:defRPr/>
            </a:pPr>
            <a:endParaRPr lang="en-US" altLang="zh-CN" sz="2698" b="1" dirty="0">
              <a:solidFill>
                <a:srgbClr val="F2644C"/>
              </a:solidFill>
              <a:latin typeface="Calibri"/>
              <a:ea typeface="微软雅黑"/>
              <a:cs typeface="+mn-ea"/>
              <a:sym typeface="+mn-lt"/>
            </a:endParaRPr>
          </a:p>
          <a:p>
            <a:pPr algn="ctr" defTabSz="685328" fontAlgn="auto" latinLnBrk="1">
              <a:spcBef>
                <a:spcPts val="0"/>
              </a:spcBef>
              <a:spcAft>
                <a:spcPts val="0"/>
              </a:spcAft>
              <a:defRPr/>
            </a:pPr>
            <a:endParaRPr lang="en-US" altLang="zh-CN" sz="2698" b="1" dirty="0" smtClean="0">
              <a:solidFill>
                <a:srgbClr val="F2644C"/>
              </a:solidFill>
              <a:latin typeface="Calibri"/>
              <a:ea typeface="微软雅黑"/>
              <a:cs typeface="+mn-ea"/>
              <a:sym typeface="+mn-lt"/>
            </a:endParaRPr>
          </a:p>
          <a:p>
            <a:pPr algn="ctr" defTabSz="685328" fontAlgn="auto" latinLnBrk="1">
              <a:spcBef>
                <a:spcPts val="0"/>
              </a:spcBef>
              <a:spcAft>
                <a:spcPts val="0"/>
              </a:spcAft>
              <a:defRPr/>
            </a:pPr>
            <a:endParaRPr lang="en-US" altLang="zh-CN" sz="2698" b="1" dirty="0">
              <a:solidFill>
                <a:srgbClr val="F2644C"/>
              </a:solidFill>
              <a:latin typeface="Calibri"/>
              <a:ea typeface="微软雅黑"/>
              <a:cs typeface="+mn-ea"/>
              <a:sym typeface="+mn-lt"/>
            </a:endParaRPr>
          </a:p>
          <a:p>
            <a:pPr algn="ctr" defTabSz="685328" fontAlgn="auto" latinLnBrk="1">
              <a:spcBef>
                <a:spcPts val="0"/>
              </a:spcBef>
              <a:spcAft>
                <a:spcPts val="0"/>
              </a:spcAft>
              <a:defRPr/>
            </a:pPr>
            <a:r>
              <a:rPr lang="en-US" altLang="zh-CN" sz="2698" b="1" dirty="0" smtClean="0">
                <a:solidFill>
                  <a:srgbClr val="F2644C"/>
                </a:solidFill>
                <a:latin typeface="Calibri"/>
                <a:ea typeface="微软雅黑"/>
                <a:cs typeface="+mn-ea"/>
                <a:sym typeface="+mn-lt"/>
              </a:rPr>
              <a:t>51PPT</a:t>
            </a:r>
            <a:r>
              <a:rPr lang="zh-CN" altLang="en-US" sz="2698" b="1" dirty="0" smtClean="0">
                <a:solidFill>
                  <a:srgbClr val="F2644C"/>
                </a:solidFill>
                <a:latin typeface="Calibri"/>
                <a:ea typeface="微软雅黑"/>
                <a:cs typeface="+mn-ea"/>
                <a:sym typeface="+mn-lt"/>
              </a:rPr>
              <a:t>模板网   </a:t>
            </a:r>
            <a:r>
              <a:rPr lang="en-US" altLang="zh-CN" sz="2698" b="1" dirty="0" smtClean="0">
                <a:solidFill>
                  <a:srgbClr val="F2644C"/>
                </a:solidFill>
                <a:latin typeface="Calibri"/>
                <a:ea typeface="微软雅黑"/>
                <a:cs typeface="+mn-ea"/>
                <a:sym typeface="+mn-lt"/>
                <a:hlinkClick r:id="rId2"/>
              </a:rPr>
              <a:t>www.51pptmoban.com</a:t>
            </a:r>
            <a:r>
              <a:rPr lang="en-US" altLang="zh-CN" sz="2698" b="1" dirty="0" smtClean="0">
                <a:solidFill>
                  <a:srgbClr val="F2644C"/>
                </a:solidFill>
                <a:latin typeface="Calibri"/>
                <a:ea typeface="微软雅黑"/>
                <a:cs typeface="+mn-ea"/>
                <a:sym typeface="+mn-lt"/>
              </a:rPr>
              <a:t>   </a:t>
            </a:r>
            <a:r>
              <a:rPr lang="zh-CN" altLang="en-US" sz="2698" b="1" dirty="0" smtClean="0">
                <a:solidFill>
                  <a:srgbClr val="F2644C"/>
                </a:solidFill>
                <a:latin typeface="Calibri"/>
                <a:ea typeface="微软雅黑"/>
                <a:cs typeface="+mn-ea"/>
                <a:sym typeface="+mn-lt"/>
              </a:rPr>
              <a:t>授权发布</a:t>
            </a:r>
            <a:endParaRPr lang="zh-CN" altLang="en-US" sz="2698" b="1" dirty="0">
              <a:solidFill>
                <a:srgbClr val="F2644C"/>
              </a:solidFill>
              <a:latin typeface="Calibri"/>
              <a:ea typeface="微软雅黑"/>
              <a:cs typeface="+mn-ea"/>
              <a:sym typeface="+mn-lt"/>
            </a:endParaRPr>
          </a:p>
        </p:txBody>
      </p:sp>
    </p:spTree>
    <p:extLst>
      <p:ext uri="{BB962C8B-B14F-4D97-AF65-F5344CB8AC3E}">
        <p14:creationId xmlns:p14="http://schemas.microsoft.com/office/powerpoint/2010/main" val="3052245766"/>
      </p:ext>
    </p:extLst>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7053" y="1701258"/>
            <a:ext cx="4311021" cy="1655753"/>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34070"/>
            <a:endParaRPr lang="zh-CN" altLang="en-US" sz="1699">
              <a:solidFill>
                <a:srgbClr val="1F497D"/>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 name="矩形 7"/>
          <p:cNvSpPr/>
          <p:nvPr/>
        </p:nvSpPr>
        <p:spPr>
          <a:xfrm>
            <a:off x="4355976" y="1701258"/>
            <a:ext cx="287957" cy="1655753"/>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endParaRPr lang="zh-CN" altLang="en-US" sz="1699">
              <a:solidFill>
                <a:srgbClr val="1F497D"/>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9" name="TextBox 8"/>
          <p:cNvSpPr txBox="1"/>
          <p:nvPr/>
        </p:nvSpPr>
        <p:spPr>
          <a:xfrm>
            <a:off x="2756279" y="1744304"/>
            <a:ext cx="1431802" cy="1569660"/>
          </a:xfrm>
          <a:prstGeom prst="rect">
            <a:avLst/>
          </a:prstGeom>
          <a:noFill/>
        </p:spPr>
        <p:txBody>
          <a:bodyPr wrap="none" rtlCol="0">
            <a:spAutoFit/>
          </a:bodyPr>
          <a:lstStyle/>
          <a:p>
            <a:pPr algn="r" defTabSz="913996"/>
            <a:r>
              <a:rPr lang="en-US" altLang="zh-CN" sz="9600" b="1" dirty="0">
                <a:solidFill>
                  <a:schemeClr val="bg1"/>
                </a:solidFill>
                <a:latin typeface="Calibri" panose="020F0502020204030204" pitchFamily="34" charset="0"/>
                <a:ea typeface="微软雅黑" panose="020B0503020204020204" pitchFamily="34" charset="-122"/>
                <a:sym typeface="Calibri" panose="020F0502020204030204" pitchFamily="34" charset="0"/>
              </a:rPr>
              <a:t>05</a:t>
            </a:r>
            <a:endParaRPr lang="zh-CN" altLang="en-US" sz="9600" b="1"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0" name="文本占位符 3"/>
          <p:cNvSpPr txBox="1">
            <a:spLocks/>
          </p:cNvSpPr>
          <p:nvPr/>
        </p:nvSpPr>
        <p:spPr>
          <a:xfrm>
            <a:off x="4788024" y="1724906"/>
            <a:ext cx="4186412" cy="431935"/>
          </a:xfrm>
          <a:prstGeom prst="rect">
            <a:avLst/>
          </a:prstGeom>
        </p:spPr>
        <p:txBody>
          <a:bodyPr vert="horz" lIns="91416" tIns="45708" rIns="91416" bIns="45708"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2799" dirty="0">
                <a:solidFill>
                  <a:schemeClr val="tx1">
                    <a:lumMod val="75000"/>
                    <a:lumOff val="25000"/>
                  </a:schemeClr>
                </a:solidFill>
                <a:latin typeface="Calibri" panose="020F0502020204030204" pitchFamily="34" charset="0"/>
                <a:ea typeface="微软雅黑" panose="020B0503020204020204" pitchFamily="34" charset="-122"/>
                <a:sym typeface="Calibri" panose="020F0502020204030204" pitchFamily="34" charset="0"/>
              </a:rPr>
              <a:t>请输入你的标题</a:t>
            </a:r>
          </a:p>
        </p:txBody>
      </p:sp>
      <p:sp>
        <p:nvSpPr>
          <p:cNvPr id="11" name="矩形 10"/>
          <p:cNvSpPr/>
          <p:nvPr/>
        </p:nvSpPr>
        <p:spPr>
          <a:xfrm>
            <a:off x="4788025" y="2283718"/>
            <a:ext cx="4032448" cy="45719"/>
          </a:xfrm>
          <a:prstGeom prst="rect">
            <a:avLst/>
          </a:prstGeom>
          <a:solidFill>
            <a:srgbClr val="1848C0"/>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defTabSz="913996"/>
            <a:endParaRPr lang="en-US" sz="1699">
              <a:solidFill>
                <a:srgbClr val="1F497D"/>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 name="矩形 11"/>
          <p:cNvSpPr/>
          <p:nvPr/>
        </p:nvSpPr>
        <p:spPr>
          <a:xfrm>
            <a:off x="4834408" y="2283718"/>
            <a:ext cx="3597467" cy="1367796"/>
          </a:xfrm>
          <a:prstGeom prst="rect">
            <a:avLst/>
          </a:prstGeom>
        </p:spPr>
        <p:txBody>
          <a:bodyPr vert="horz" lIns="91416" tIns="45708" rIns="91416" bIns="45708" rtlCol="0" anchor="ctr">
            <a:noAutofit/>
          </a:bodyPr>
          <a:lstStyle/>
          <a:p>
            <a:pPr>
              <a:lnSpc>
                <a:spcPct val="150000"/>
              </a:lnSpc>
              <a:spcBef>
                <a:spcPct val="20000"/>
              </a:spcBef>
              <a:buFont typeface="Arial" pitchFamily="34" charset="0"/>
              <a:buNone/>
            </a:pPr>
            <a:r>
              <a:rPr lang="en-US" altLang="zh-CN" sz="1600" dirty="0">
                <a:solidFill>
                  <a:schemeClr val="tx1">
                    <a:lumMod val="85000"/>
                    <a:lumOff val="15000"/>
                  </a:schemeClr>
                </a:solidFill>
                <a:latin typeface="Calibri" panose="020F0502020204030204" pitchFamily="34" charset="0"/>
                <a:ea typeface="微软雅黑" panose="020B0503020204020204" pitchFamily="34" charset="-122"/>
                <a:sym typeface="Calibri" panose="020F0502020204030204" pitchFamily="34" charset="0"/>
              </a:rPr>
              <a:t>1</a:t>
            </a:r>
            <a:r>
              <a:rPr lang="zh-CN" altLang="en-US" sz="1600" dirty="0">
                <a:solidFill>
                  <a:schemeClr val="tx1">
                    <a:lumMod val="85000"/>
                    <a:lumOff val="15000"/>
                  </a:schemeClr>
                </a:solidFill>
                <a:latin typeface="Calibri" panose="020F0502020204030204" pitchFamily="34" charset="0"/>
                <a:ea typeface="微软雅黑" panose="020B0503020204020204" pitchFamily="34" charset="-122"/>
                <a:sym typeface="Calibri" panose="020F0502020204030204" pitchFamily="34" charset="0"/>
              </a:rPr>
              <a:t>、点击添加文字标题</a:t>
            </a:r>
            <a:endParaRPr lang="en-US" altLang="zh-CN" sz="1600" dirty="0">
              <a:solidFill>
                <a:schemeClr val="tx1">
                  <a:lumMod val="85000"/>
                  <a:lumOff val="15000"/>
                </a:schemeClr>
              </a:solidFill>
              <a:latin typeface="Calibri" panose="020F0502020204030204" pitchFamily="34" charset="0"/>
              <a:ea typeface="微软雅黑" pitchFamily="34" charset="-122"/>
              <a:sym typeface="Calibri" panose="020F0502020204030204" pitchFamily="34" charset="0"/>
            </a:endParaRPr>
          </a:p>
          <a:p>
            <a:pPr>
              <a:lnSpc>
                <a:spcPct val="150000"/>
              </a:lnSpc>
              <a:spcBef>
                <a:spcPct val="20000"/>
              </a:spcBef>
            </a:pPr>
            <a:r>
              <a:rPr lang="en-US" altLang="zh-CN" sz="1600" dirty="0">
                <a:solidFill>
                  <a:schemeClr val="tx1">
                    <a:lumMod val="85000"/>
                    <a:lumOff val="15000"/>
                  </a:schemeClr>
                </a:solidFill>
                <a:latin typeface="Calibri" panose="020F0502020204030204" pitchFamily="34" charset="0"/>
                <a:ea typeface="微软雅黑" pitchFamily="34" charset="-122"/>
                <a:sym typeface="Calibri" panose="020F0502020204030204" pitchFamily="34" charset="0"/>
              </a:rPr>
              <a:t>2</a:t>
            </a:r>
            <a:r>
              <a:rPr lang="zh-CN" altLang="en-US" sz="1600" dirty="0">
                <a:solidFill>
                  <a:schemeClr val="tx1">
                    <a:lumMod val="85000"/>
                    <a:lumOff val="15000"/>
                  </a:schemeClr>
                </a:solidFill>
                <a:latin typeface="Calibri" panose="020F0502020204030204" pitchFamily="34" charset="0"/>
                <a:ea typeface="微软雅黑" panose="020B0503020204020204" pitchFamily="34" charset="-122"/>
                <a:sym typeface="Calibri" panose="020F0502020204030204" pitchFamily="34" charset="0"/>
              </a:rPr>
              <a:t>、点击添加相关文字标题</a:t>
            </a:r>
          </a:p>
          <a:p>
            <a:pPr>
              <a:lnSpc>
                <a:spcPct val="150000"/>
              </a:lnSpc>
              <a:spcBef>
                <a:spcPct val="20000"/>
              </a:spcBef>
              <a:buFont typeface="Arial" pitchFamily="34" charset="0"/>
              <a:buNone/>
            </a:pPr>
            <a:r>
              <a:rPr lang="en-US" altLang="zh-CN" sz="1600" dirty="0">
                <a:solidFill>
                  <a:schemeClr val="tx1">
                    <a:lumMod val="85000"/>
                    <a:lumOff val="15000"/>
                  </a:schemeClr>
                </a:solidFill>
                <a:latin typeface="Calibri" panose="020F0502020204030204" pitchFamily="34" charset="0"/>
                <a:ea typeface="微软雅黑" panose="020B0503020204020204" pitchFamily="34" charset="-122"/>
                <a:sym typeface="Calibri" panose="020F0502020204030204" pitchFamily="34" charset="0"/>
              </a:rPr>
              <a:t>3</a:t>
            </a:r>
            <a:r>
              <a:rPr lang="zh-CN" altLang="en-US" sz="1600" dirty="0">
                <a:solidFill>
                  <a:schemeClr val="tx1">
                    <a:lumMod val="85000"/>
                    <a:lumOff val="15000"/>
                  </a:schemeClr>
                </a:solidFill>
                <a:latin typeface="Calibri" panose="020F0502020204030204" pitchFamily="34" charset="0"/>
                <a:ea typeface="微软雅黑" panose="020B0503020204020204" pitchFamily="34" charset="-122"/>
                <a:sym typeface="Calibri" panose="020F0502020204030204" pitchFamily="34" charset="0"/>
              </a:rPr>
              <a:t>、点击添加文字标题</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400"/>
                                        <p:tgtEl>
                                          <p:spTgt spid="8"/>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par>
                                <p:cTn id="11" presetID="15" presetClass="entr" presetSubtype="0" fill="hold" grpId="0" nodeType="withEffect">
                                  <p:stCondLst>
                                    <p:cond delay="20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300"/>
                            </p:stCondLst>
                            <p:childTnLst>
                              <p:par>
                                <p:cTn id="18" presetID="2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400"/>
                                        <p:tgtEl>
                                          <p:spTgt spid="10"/>
                                        </p:tgtEl>
                                      </p:cBhvr>
                                    </p:animEffect>
                                  </p:childTnLst>
                                </p:cTn>
                              </p:par>
                              <p:par>
                                <p:cTn id="21" presetID="22" presetClass="entr" presetSubtype="8" fill="hold" grpId="0" nodeType="withEffect">
                                  <p:stCondLst>
                                    <p:cond delay="20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400"/>
                                        <p:tgtEl>
                                          <p:spTgt spid="11"/>
                                        </p:tgtEl>
                                      </p:cBhvr>
                                    </p:animEffect>
                                  </p:childTnLst>
                                </p:cTn>
                              </p:par>
                            </p:childTnLst>
                          </p:cTn>
                        </p:par>
                        <p:par>
                          <p:cTn id="24" fill="hold">
                            <p:stCondLst>
                              <p:cond delay="19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4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1" grpId="0" animBg="1"/>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89463" y="1965156"/>
            <a:ext cx="1046234" cy="9361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7" name="矩形 6"/>
          <p:cNvSpPr/>
          <p:nvPr/>
        </p:nvSpPr>
        <p:spPr>
          <a:xfrm>
            <a:off x="1797574" y="1965156"/>
            <a:ext cx="1046234" cy="93610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8" name="TextBox 7"/>
          <p:cNvSpPr txBox="1"/>
          <p:nvPr/>
        </p:nvSpPr>
        <p:spPr>
          <a:xfrm>
            <a:off x="861471" y="2121946"/>
            <a:ext cx="899134" cy="707886"/>
          </a:xfrm>
          <a:prstGeom prst="rect">
            <a:avLst/>
          </a:prstGeom>
          <a:noFill/>
        </p:spPr>
        <p:txBody>
          <a:bodyPr wrap="square" rtlCol="0">
            <a:spAutoFit/>
          </a:bodyPr>
          <a:lstStyle/>
          <a:p>
            <a:r>
              <a:rPr lang="en-US" altLang="zh-CN" sz="4000" b="1" dirty="0">
                <a:solidFill>
                  <a:schemeClr val="bg1"/>
                </a:solidFill>
                <a:latin typeface="Calibri" panose="020F0502020204030204" pitchFamily="34" charset="0"/>
                <a:ea typeface="微软雅黑" panose="020B0503020204020204" pitchFamily="34" charset="-122"/>
                <a:sym typeface="Calibri" panose="020F0502020204030204" pitchFamily="34" charset="0"/>
              </a:rPr>
              <a:t>01</a:t>
            </a:r>
            <a:endParaRPr lang="zh-CN" altLang="en-US" sz="4000" b="1"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9" name="TextBox 8"/>
          <p:cNvSpPr txBox="1"/>
          <p:nvPr/>
        </p:nvSpPr>
        <p:spPr>
          <a:xfrm>
            <a:off x="755576" y="915566"/>
            <a:ext cx="7560839" cy="700192"/>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这里输入简单的文字概述这里输入简单文字概述这里输入简单的文字概述这里入简单的文字概述这里输入述简单的文字概述这里输入简单文字概述这里输入简单</a:t>
            </a:r>
          </a:p>
        </p:txBody>
      </p:sp>
      <p:sp>
        <p:nvSpPr>
          <p:cNvPr id="10" name="矩形 9"/>
          <p:cNvSpPr/>
          <p:nvPr/>
        </p:nvSpPr>
        <p:spPr>
          <a:xfrm>
            <a:off x="3453759" y="1965156"/>
            <a:ext cx="1046234" cy="9361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11" name="矩形 10"/>
          <p:cNvSpPr/>
          <p:nvPr/>
        </p:nvSpPr>
        <p:spPr>
          <a:xfrm>
            <a:off x="4461870" y="1965156"/>
            <a:ext cx="1046234" cy="93610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12" name="TextBox 11"/>
          <p:cNvSpPr txBox="1"/>
          <p:nvPr/>
        </p:nvSpPr>
        <p:spPr>
          <a:xfrm>
            <a:off x="3525767" y="2121946"/>
            <a:ext cx="899134" cy="707886"/>
          </a:xfrm>
          <a:prstGeom prst="rect">
            <a:avLst/>
          </a:prstGeom>
          <a:noFill/>
        </p:spPr>
        <p:txBody>
          <a:bodyPr wrap="square" rtlCol="0">
            <a:spAutoFit/>
          </a:bodyPr>
          <a:lstStyle/>
          <a:p>
            <a:r>
              <a:rPr lang="en-US" altLang="zh-CN" sz="4000" b="1" dirty="0">
                <a:solidFill>
                  <a:schemeClr val="bg1"/>
                </a:solidFill>
                <a:latin typeface="Calibri" panose="020F0502020204030204" pitchFamily="34" charset="0"/>
                <a:ea typeface="微软雅黑" panose="020B0503020204020204" pitchFamily="34" charset="-122"/>
                <a:sym typeface="Calibri" panose="020F0502020204030204" pitchFamily="34" charset="0"/>
              </a:rPr>
              <a:t>02</a:t>
            </a:r>
            <a:endParaRPr lang="zh-CN" altLang="en-US" sz="4000" b="1"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 name="矩形 12"/>
          <p:cNvSpPr/>
          <p:nvPr/>
        </p:nvSpPr>
        <p:spPr>
          <a:xfrm>
            <a:off x="6262070" y="1965156"/>
            <a:ext cx="1046234" cy="9361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14" name="矩形 13"/>
          <p:cNvSpPr/>
          <p:nvPr/>
        </p:nvSpPr>
        <p:spPr>
          <a:xfrm>
            <a:off x="7270181" y="1965156"/>
            <a:ext cx="1046234" cy="936104"/>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15" name="TextBox 14"/>
          <p:cNvSpPr txBox="1"/>
          <p:nvPr/>
        </p:nvSpPr>
        <p:spPr>
          <a:xfrm>
            <a:off x="6334078" y="2121946"/>
            <a:ext cx="899134" cy="707886"/>
          </a:xfrm>
          <a:prstGeom prst="rect">
            <a:avLst/>
          </a:prstGeom>
          <a:noFill/>
        </p:spPr>
        <p:txBody>
          <a:bodyPr wrap="square" rtlCol="0">
            <a:spAutoFit/>
          </a:bodyPr>
          <a:lstStyle/>
          <a:p>
            <a:r>
              <a:rPr lang="en-US" altLang="zh-CN" sz="4000" b="1" dirty="0">
                <a:solidFill>
                  <a:schemeClr val="bg1"/>
                </a:solidFill>
                <a:latin typeface="Calibri" panose="020F0502020204030204" pitchFamily="34" charset="0"/>
                <a:ea typeface="微软雅黑" panose="020B0503020204020204" pitchFamily="34" charset="-122"/>
                <a:sym typeface="Calibri" panose="020F0502020204030204" pitchFamily="34" charset="0"/>
              </a:rPr>
              <a:t>03</a:t>
            </a:r>
            <a:endParaRPr lang="zh-CN" altLang="en-US" sz="4000" b="1"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6" name="TextBox 15"/>
          <p:cNvSpPr txBox="1"/>
          <p:nvPr/>
        </p:nvSpPr>
        <p:spPr>
          <a:xfrm>
            <a:off x="683568" y="3147814"/>
            <a:ext cx="2232248" cy="1708160"/>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这里输入简单的文字概述里输入简单文字概述这里</a:t>
            </a:r>
            <a:endParaRPr lang="en-US" altLang="zh-CN" sz="14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a:p>
            <a:pPr>
              <a:lnSpc>
                <a:spcPct val="150000"/>
              </a:lnSpc>
            </a:pPr>
            <a:r>
              <a:rPr lang="zh-CN" altLang="en-US" sz="14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输入简单的文字概述输入简单的文字概述输入简单的文字概述</a:t>
            </a:r>
          </a:p>
        </p:txBody>
      </p:sp>
      <p:sp>
        <p:nvSpPr>
          <p:cNvPr id="17" name="TextBox 16"/>
          <p:cNvSpPr txBox="1"/>
          <p:nvPr/>
        </p:nvSpPr>
        <p:spPr>
          <a:xfrm>
            <a:off x="3347864" y="3166398"/>
            <a:ext cx="2232248" cy="1708160"/>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这里输入简单的文字概述里输入简单文字概述这里</a:t>
            </a:r>
            <a:endParaRPr lang="en-US" altLang="zh-CN" sz="14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a:p>
            <a:pPr>
              <a:lnSpc>
                <a:spcPct val="150000"/>
              </a:lnSpc>
            </a:pPr>
            <a:r>
              <a:rPr lang="zh-CN" altLang="en-US" sz="14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输入简单的文字概述输入简单的文字概述输入简单的文字概述</a:t>
            </a:r>
          </a:p>
        </p:txBody>
      </p:sp>
      <p:sp>
        <p:nvSpPr>
          <p:cNvPr id="18" name="TextBox 17"/>
          <p:cNvSpPr txBox="1"/>
          <p:nvPr/>
        </p:nvSpPr>
        <p:spPr>
          <a:xfrm>
            <a:off x="6262070" y="3166398"/>
            <a:ext cx="2232248" cy="1708160"/>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这里输入简单的文字概述里输入简单文字概述这里</a:t>
            </a:r>
            <a:endParaRPr lang="en-US" altLang="zh-CN" sz="14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a:p>
            <a:pPr>
              <a:lnSpc>
                <a:spcPct val="150000"/>
              </a:lnSpc>
            </a:pPr>
            <a:r>
              <a:rPr lang="zh-CN" altLang="en-US" sz="14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输入简单的文字概述输入简单的文字概述输入简单的文字概述</a:t>
            </a:r>
          </a:p>
        </p:txBody>
      </p:sp>
      <p:sp>
        <p:nvSpPr>
          <p:cNvPr id="21" name="Text Box 4"/>
          <p:cNvSpPr txBox="1">
            <a:spLocks noChangeArrowheads="1"/>
          </p:cNvSpPr>
          <p:nvPr/>
        </p:nvSpPr>
        <p:spPr bwMode="auto">
          <a:xfrm>
            <a:off x="3453745" y="192933"/>
            <a:ext cx="198002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a:solidFill>
                  <a:schemeClr val="tx1">
                    <a:lumMod val="85000"/>
                    <a:lumOff val="15000"/>
                  </a:schemeClr>
                </a:solidFill>
                <a:latin typeface="Calibri" panose="020F0502020204030204" pitchFamily="34" charset="0"/>
                <a:ea typeface="微软雅黑" panose="020B0503020204020204" pitchFamily="34" charset="-122"/>
                <a:sym typeface="Calibri" panose="020F0502020204030204" pitchFamily="34" charset="0"/>
              </a:rPr>
              <a:t>请输入你的标题</a:t>
            </a:r>
            <a:endParaRPr lang="zh-CN" altLang="zh-CN" sz="2000" dirty="0">
              <a:solidFill>
                <a:schemeClr val="tx1">
                  <a:lumMod val="85000"/>
                  <a:lumOff val="1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3"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Tree>
    <p:extLst>
      <p:ext uri="{BB962C8B-B14F-4D97-AF65-F5344CB8AC3E}">
        <p14:creationId xmlns:p14="http://schemas.microsoft.com/office/powerpoint/2010/main" val="224571457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anim calcmode="lin" valueType="num">
                                      <p:cBhvr>
                                        <p:cTn id="39" dur="1000" fill="hold"/>
                                        <p:tgtEl>
                                          <p:spTgt spid="8"/>
                                        </p:tgtEl>
                                        <p:attrNameLst>
                                          <p:attrName>ppt_x</p:attrName>
                                        </p:attrNameLst>
                                      </p:cBhvr>
                                      <p:tavLst>
                                        <p:tav tm="0">
                                          <p:val>
                                            <p:strVal val="#ppt_x"/>
                                          </p:val>
                                        </p:tav>
                                        <p:tav tm="100000">
                                          <p:val>
                                            <p:strVal val="#ppt_x"/>
                                          </p:val>
                                        </p:tav>
                                      </p:tavLst>
                                    </p:anim>
                                    <p:anim calcmode="lin" valueType="num">
                                      <p:cBhvr>
                                        <p:cTn id="40" dur="1000" fill="hold"/>
                                        <p:tgtEl>
                                          <p:spTgt spid="8"/>
                                        </p:tgtEl>
                                        <p:attrNameLst>
                                          <p:attrName>ppt_y</p:attrName>
                                        </p:attrNameLst>
                                      </p:cBhvr>
                                      <p:tavLst>
                                        <p:tav tm="0">
                                          <p:val>
                                            <p:strVal val="#ppt_y+.1"/>
                                          </p:val>
                                        </p:tav>
                                        <p:tav tm="100000">
                                          <p:val>
                                            <p:strVal val="#ppt_y"/>
                                          </p:val>
                                        </p:tav>
                                      </p:tavLst>
                                    </p:anim>
                                  </p:childTnLst>
                                </p:cTn>
                              </p:par>
                            </p:childTnLst>
                          </p:cTn>
                        </p:par>
                        <p:par>
                          <p:cTn id="41" fill="hold">
                            <p:stCondLst>
                              <p:cond delay="3500"/>
                            </p:stCondLst>
                            <p:childTnLst>
                              <p:par>
                                <p:cTn id="42" presetID="22" presetClass="entr" presetSubtype="1"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up)">
                                      <p:cBhvr>
                                        <p:cTn id="44" dur="500"/>
                                        <p:tgtEl>
                                          <p:spTgt spid="16"/>
                                        </p:tgtEl>
                                      </p:cBhvr>
                                    </p:animEffect>
                                  </p:childTnLst>
                                </p:cTn>
                              </p:par>
                            </p:childTnLst>
                          </p:cTn>
                        </p:par>
                        <p:par>
                          <p:cTn id="45" fill="hold">
                            <p:stCondLst>
                              <p:cond delay="4000"/>
                            </p:stCondLst>
                            <p:childTnLst>
                              <p:par>
                                <p:cTn id="46" presetID="42" presetClass="entr" presetSubtype="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1000"/>
                                        <p:tgtEl>
                                          <p:spTgt spid="10"/>
                                        </p:tgtEl>
                                      </p:cBhvr>
                                    </p:animEffect>
                                    <p:anim calcmode="lin" valueType="num">
                                      <p:cBhvr>
                                        <p:cTn id="49" dur="1000" fill="hold"/>
                                        <p:tgtEl>
                                          <p:spTgt spid="10"/>
                                        </p:tgtEl>
                                        <p:attrNameLst>
                                          <p:attrName>ppt_x</p:attrName>
                                        </p:attrNameLst>
                                      </p:cBhvr>
                                      <p:tavLst>
                                        <p:tav tm="0">
                                          <p:val>
                                            <p:strVal val="#ppt_x"/>
                                          </p:val>
                                        </p:tav>
                                        <p:tav tm="100000">
                                          <p:val>
                                            <p:strVal val="#ppt_x"/>
                                          </p:val>
                                        </p:tav>
                                      </p:tavLst>
                                    </p:anim>
                                    <p:anim calcmode="lin" valueType="num">
                                      <p:cBhvr>
                                        <p:cTn id="50" dur="1000" fill="hold"/>
                                        <p:tgtEl>
                                          <p:spTgt spid="10"/>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1000"/>
                                        <p:tgtEl>
                                          <p:spTgt spid="11"/>
                                        </p:tgtEl>
                                      </p:cBhvr>
                                    </p:animEffect>
                                    <p:anim calcmode="lin" valueType="num">
                                      <p:cBhvr>
                                        <p:cTn id="54" dur="1000" fill="hold"/>
                                        <p:tgtEl>
                                          <p:spTgt spid="11"/>
                                        </p:tgtEl>
                                        <p:attrNameLst>
                                          <p:attrName>ppt_x</p:attrName>
                                        </p:attrNameLst>
                                      </p:cBhvr>
                                      <p:tavLst>
                                        <p:tav tm="0">
                                          <p:val>
                                            <p:strVal val="#ppt_x"/>
                                          </p:val>
                                        </p:tav>
                                        <p:tav tm="100000">
                                          <p:val>
                                            <p:strVal val="#ppt_x"/>
                                          </p:val>
                                        </p:tav>
                                      </p:tavLst>
                                    </p:anim>
                                    <p:anim calcmode="lin" valueType="num">
                                      <p:cBhvr>
                                        <p:cTn id="55" dur="1000" fill="hold"/>
                                        <p:tgtEl>
                                          <p:spTgt spid="11"/>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1000"/>
                                        <p:tgtEl>
                                          <p:spTgt spid="12"/>
                                        </p:tgtEl>
                                      </p:cBhvr>
                                    </p:animEffect>
                                    <p:anim calcmode="lin" valueType="num">
                                      <p:cBhvr>
                                        <p:cTn id="59" dur="1000" fill="hold"/>
                                        <p:tgtEl>
                                          <p:spTgt spid="12"/>
                                        </p:tgtEl>
                                        <p:attrNameLst>
                                          <p:attrName>ppt_x</p:attrName>
                                        </p:attrNameLst>
                                      </p:cBhvr>
                                      <p:tavLst>
                                        <p:tav tm="0">
                                          <p:val>
                                            <p:strVal val="#ppt_x"/>
                                          </p:val>
                                        </p:tav>
                                        <p:tav tm="100000">
                                          <p:val>
                                            <p:strVal val="#ppt_x"/>
                                          </p:val>
                                        </p:tav>
                                      </p:tavLst>
                                    </p:anim>
                                    <p:anim calcmode="lin" valueType="num">
                                      <p:cBhvr>
                                        <p:cTn id="60" dur="1000" fill="hold"/>
                                        <p:tgtEl>
                                          <p:spTgt spid="12"/>
                                        </p:tgtEl>
                                        <p:attrNameLst>
                                          <p:attrName>ppt_y</p:attrName>
                                        </p:attrNameLst>
                                      </p:cBhvr>
                                      <p:tavLst>
                                        <p:tav tm="0">
                                          <p:val>
                                            <p:strVal val="#ppt_y+.1"/>
                                          </p:val>
                                        </p:tav>
                                        <p:tav tm="100000">
                                          <p:val>
                                            <p:strVal val="#ppt_y"/>
                                          </p:val>
                                        </p:tav>
                                      </p:tavLst>
                                    </p:anim>
                                  </p:childTnLst>
                                </p:cTn>
                              </p:par>
                            </p:childTnLst>
                          </p:cTn>
                        </p:par>
                        <p:par>
                          <p:cTn id="61" fill="hold">
                            <p:stCondLst>
                              <p:cond delay="5000"/>
                            </p:stCondLst>
                            <p:childTnLst>
                              <p:par>
                                <p:cTn id="62" presetID="22" presetClass="entr" presetSubtype="1"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wipe(up)">
                                      <p:cBhvr>
                                        <p:cTn id="64" dur="500"/>
                                        <p:tgtEl>
                                          <p:spTgt spid="17"/>
                                        </p:tgtEl>
                                      </p:cBhvr>
                                    </p:animEffect>
                                  </p:childTnLst>
                                </p:cTn>
                              </p:par>
                            </p:childTnLst>
                          </p:cTn>
                        </p:par>
                        <p:par>
                          <p:cTn id="65" fill="hold">
                            <p:stCondLst>
                              <p:cond delay="5500"/>
                            </p:stCondLst>
                            <p:childTnLst>
                              <p:par>
                                <p:cTn id="66" presetID="42" presetClass="entr" presetSubtype="0" fill="hold" grpId="0" nodeType="after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fade">
                                      <p:cBhvr>
                                        <p:cTn id="68" dur="1000"/>
                                        <p:tgtEl>
                                          <p:spTgt spid="13"/>
                                        </p:tgtEl>
                                      </p:cBhvr>
                                    </p:animEffect>
                                    <p:anim calcmode="lin" valueType="num">
                                      <p:cBhvr>
                                        <p:cTn id="69" dur="1000" fill="hold"/>
                                        <p:tgtEl>
                                          <p:spTgt spid="13"/>
                                        </p:tgtEl>
                                        <p:attrNameLst>
                                          <p:attrName>ppt_x</p:attrName>
                                        </p:attrNameLst>
                                      </p:cBhvr>
                                      <p:tavLst>
                                        <p:tav tm="0">
                                          <p:val>
                                            <p:strVal val="#ppt_x"/>
                                          </p:val>
                                        </p:tav>
                                        <p:tav tm="100000">
                                          <p:val>
                                            <p:strVal val="#ppt_x"/>
                                          </p:val>
                                        </p:tav>
                                      </p:tavLst>
                                    </p:anim>
                                    <p:anim calcmode="lin" valueType="num">
                                      <p:cBhvr>
                                        <p:cTn id="70" dur="1000" fill="hold"/>
                                        <p:tgtEl>
                                          <p:spTgt spid="13"/>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fade">
                                      <p:cBhvr>
                                        <p:cTn id="73" dur="1000"/>
                                        <p:tgtEl>
                                          <p:spTgt spid="14"/>
                                        </p:tgtEl>
                                      </p:cBhvr>
                                    </p:animEffect>
                                    <p:anim calcmode="lin" valueType="num">
                                      <p:cBhvr>
                                        <p:cTn id="74" dur="1000" fill="hold"/>
                                        <p:tgtEl>
                                          <p:spTgt spid="14"/>
                                        </p:tgtEl>
                                        <p:attrNameLst>
                                          <p:attrName>ppt_x</p:attrName>
                                        </p:attrNameLst>
                                      </p:cBhvr>
                                      <p:tavLst>
                                        <p:tav tm="0">
                                          <p:val>
                                            <p:strVal val="#ppt_x"/>
                                          </p:val>
                                        </p:tav>
                                        <p:tav tm="100000">
                                          <p:val>
                                            <p:strVal val="#ppt_x"/>
                                          </p:val>
                                        </p:tav>
                                      </p:tavLst>
                                    </p:anim>
                                    <p:anim calcmode="lin" valueType="num">
                                      <p:cBhvr>
                                        <p:cTn id="75" dur="1000" fill="hold"/>
                                        <p:tgtEl>
                                          <p:spTgt spid="14"/>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fade">
                                      <p:cBhvr>
                                        <p:cTn id="78" dur="1000"/>
                                        <p:tgtEl>
                                          <p:spTgt spid="15"/>
                                        </p:tgtEl>
                                      </p:cBhvr>
                                    </p:animEffect>
                                    <p:anim calcmode="lin" valueType="num">
                                      <p:cBhvr>
                                        <p:cTn id="79" dur="1000" fill="hold"/>
                                        <p:tgtEl>
                                          <p:spTgt spid="15"/>
                                        </p:tgtEl>
                                        <p:attrNameLst>
                                          <p:attrName>ppt_x</p:attrName>
                                        </p:attrNameLst>
                                      </p:cBhvr>
                                      <p:tavLst>
                                        <p:tav tm="0">
                                          <p:val>
                                            <p:strVal val="#ppt_x"/>
                                          </p:val>
                                        </p:tav>
                                        <p:tav tm="100000">
                                          <p:val>
                                            <p:strVal val="#ppt_x"/>
                                          </p:val>
                                        </p:tav>
                                      </p:tavLst>
                                    </p:anim>
                                    <p:anim calcmode="lin" valueType="num">
                                      <p:cBhvr>
                                        <p:cTn id="80" dur="1000" fill="hold"/>
                                        <p:tgtEl>
                                          <p:spTgt spid="15"/>
                                        </p:tgtEl>
                                        <p:attrNameLst>
                                          <p:attrName>ppt_y</p:attrName>
                                        </p:attrNameLst>
                                      </p:cBhvr>
                                      <p:tavLst>
                                        <p:tav tm="0">
                                          <p:val>
                                            <p:strVal val="#ppt_y+.1"/>
                                          </p:val>
                                        </p:tav>
                                        <p:tav tm="100000">
                                          <p:val>
                                            <p:strVal val="#ppt_y"/>
                                          </p:val>
                                        </p:tav>
                                      </p:tavLst>
                                    </p:anim>
                                  </p:childTnLst>
                                </p:cTn>
                              </p:par>
                            </p:childTnLst>
                          </p:cTn>
                        </p:par>
                        <p:par>
                          <p:cTn id="81" fill="hold">
                            <p:stCondLst>
                              <p:cond delay="6500"/>
                            </p:stCondLst>
                            <p:childTnLst>
                              <p:par>
                                <p:cTn id="82" presetID="22" presetClass="entr" presetSubtype="1" fill="hold" grpId="0" nodeType="afterEffect">
                                  <p:stCondLst>
                                    <p:cond delay="0"/>
                                  </p:stCondLst>
                                  <p:childTnLst>
                                    <p:set>
                                      <p:cBhvr>
                                        <p:cTn id="83" dur="1" fill="hold">
                                          <p:stCondLst>
                                            <p:cond delay="0"/>
                                          </p:stCondLst>
                                        </p:cTn>
                                        <p:tgtEl>
                                          <p:spTgt spid="18"/>
                                        </p:tgtEl>
                                        <p:attrNameLst>
                                          <p:attrName>style.visibility</p:attrName>
                                        </p:attrNameLst>
                                      </p:cBhvr>
                                      <p:to>
                                        <p:strVal val="visible"/>
                                      </p:to>
                                    </p:set>
                                    <p:animEffect transition="in" filter="wipe(up)">
                                      <p:cBhvr>
                                        <p:cTn id="8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P spid="10" grpId="0" animBg="1"/>
      <p:bldP spid="11" grpId="0" animBg="1"/>
      <p:bldP spid="12" grpId="0"/>
      <p:bldP spid="13" grpId="0" animBg="1"/>
      <p:bldP spid="14" grpId="0" animBg="1"/>
      <p:bldP spid="15" grpId="0"/>
      <p:bldP spid="16" grpId="0"/>
      <p:bldP spid="17" grpId="0"/>
      <p:bldP spid="18" grpId="0"/>
      <p:bldP spid="21" grpId="0"/>
      <p:bldP spid="22" grpId="0" animBg="1"/>
      <p:bldP spid="2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32289" y="1456405"/>
            <a:ext cx="3535655" cy="2664783"/>
          </a:xfrm>
          <a:prstGeom prst="rect">
            <a:avLst/>
          </a:prstGeom>
          <a:noFill/>
          <a:ln w="25400">
            <a:solidFill>
              <a:srgbClr val="1848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p:txBody>
      </p:sp>
      <p:pic>
        <p:nvPicPr>
          <p:cNvPr id="7" name="图片 6"/>
          <p:cNvPicPr>
            <a:picLocks noChangeAspect="1"/>
          </p:cNvPicPr>
          <p:nvPr/>
        </p:nvPicPr>
        <p:blipFill rotWithShape="1">
          <a:blip r:embed="rId3" cstate="print">
            <a:grayscl/>
            <a:extLst>
              <a:ext uri="{28A0092B-C50C-407E-A947-70E740481C1C}">
                <a14:useLocalDpi xmlns:a14="http://schemas.microsoft.com/office/drawing/2010/main" val="0"/>
              </a:ext>
            </a:extLst>
          </a:blip>
          <a:srcRect l="21907" t="8329" r="1914" b="6951"/>
          <a:stretch/>
        </p:blipFill>
        <p:spPr>
          <a:xfrm>
            <a:off x="612014" y="1553924"/>
            <a:ext cx="3342230" cy="2456285"/>
          </a:xfrm>
          <a:prstGeom prst="rect">
            <a:avLst/>
          </a:prstGeom>
          <a:ln>
            <a:solidFill>
              <a:srgbClr val="1848C0"/>
            </a:solidFill>
          </a:ln>
          <a:effectLst/>
        </p:spPr>
      </p:pic>
      <p:sp>
        <p:nvSpPr>
          <p:cNvPr id="8" name="文本框 5"/>
          <p:cNvSpPr txBox="1"/>
          <p:nvPr/>
        </p:nvSpPr>
        <p:spPr>
          <a:xfrm>
            <a:off x="4170665" y="1405873"/>
            <a:ext cx="4468172" cy="1323439"/>
          </a:xfrm>
          <a:prstGeom prst="rect">
            <a:avLst/>
          </a:prstGeom>
          <a:noFill/>
        </p:spPr>
        <p:txBody>
          <a:bodyPr wrap="square" rtlCol="0">
            <a:spAutoFit/>
          </a:bodyPr>
          <a:lstStyle/>
          <a:p>
            <a:r>
              <a:rPr lang="en-US" altLang="zh-CN" sz="16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Lorem ipsum dolor sit amet,consectetur </a:t>
            </a:r>
            <a:r>
              <a:rPr lang="en-US" altLang="zh-CN" sz="1600" dirty="0" err="1">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adipisicing</a:t>
            </a:r>
            <a:r>
              <a:rPr lang="en-US" altLang="zh-CN" sz="16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 </a:t>
            </a:r>
            <a:r>
              <a:rPr lang="en-US" altLang="zh-CN" sz="1600" dirty="0" err="1">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elit,sed</a:t>
            </a:r>
            <a:r>
              <a:rPr lang="en-US" altLang="zh-CN" sz="16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 do eiusmod </a:t>
            </a:r>
            <a:r>
              <a:rPr lang="en-US" altLang="zh-CN" sz="1600" dirty="0" err="1">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tempor</a:t>
            </a:r>
            <a:r>
              <a:rPr lang="en-US" altLang="zh-CN" sz="16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 incididunt </a:t>
            </a:r>
            <a:r>
              <a:rPr lang="en-US" altLang="zh-CN" sz="1600" dirty="0" err="1">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ut</a:t>
            </a:r>
            <a:r>
              <a:rPr lang="en-US" altLang="zh-CN" sz="16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 </a:t>
            </a:r>
            <a:r>
              <a:rPr lang="en-US" altLang="zh-CN" sz="1600" dirty="0" err="1">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labore</a:t>
            </a:r>
            <a:r>
              <a:rPr lang="en-US" altLang="zh-CN" sz="16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 et </a:t>
            </a:r>
            <a:r>
              <a:rPr lang="en-US" altLang="zh-CN" sz="1600" dirty="0" err="1">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dolore</a:t>
            </a:r>
            <a:r>
              <a:rPr lang="en-US" altLang="zh-CN" sz="16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 magna aliqua.Ut </a:t>
            </a:r>
            <a:r>
              <a:rPr lang="en-US" altLang="zh-CN" sz="1600" dirty="0" err="1">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enim</a:t>
            </a:r>
            <a:r>
              <a:rPr lang="en-US" altLang="zh-CN" sz="16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 ad minim veniam,quis nostrud exercitation </a:t>
            </a:r>
            <a:r>
              <a:rPr lang="en-US" altLang="zh-CN" sz="1600" dirty="0" err="1">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ullamco</a:t>
            </a:r>
            <a:r>
              <a:rPr lang="en-US" altLang="zh-CN" sz="16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 </a:t>
            </a:r>
            <a:r>
              <a:rPr lang="en-US" altLang="zh-CN" sz="1600" dirty="0" err="1">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laboris</a:t>
            </a:r>
            <a:r>
              <a:rPr lang="en-US" altLang="zh-CN" sz="16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 nisi </a:t>
            </a:r>
            <a:r>
              <a:rPr lang="en-US" altLang="zh-CN" sz="1600" dirty="0" err="1">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ut</a:t>
            </a:r>
            <a:r>
              <a:rPr lang="en-US" altLang="zh-CN" sz="16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 </a:t>
            </a:r>
            <a:r>
              <a:rPr lang="en-US" altLang="zh-CN" sz="1600" dirty="0" err="1">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aliquip</a:t>
            </a:r>
            <a:r>
              <a:rPr lang="en-US" altLang="zh-CN" sz="16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 ex ea commodo consequat.</a:t>
            </a:r>
            <a:endParaRPr lang="zh-CN" altLang="en-US" sz="16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9" name="文本框 6"/>
          <p:cNvSpPr txBox="1"/>
          <p:nvPr/>
        </p:nvSpPr>
        <p:spPr>
          <a:xfrm>
            <a:off x="4170665" y="2872982"/>
            <a:ext cx="4468172" cy="1323439"/>
          </a:xfrm>
          <a:prstGeom prst="rect">
            <a:avLst/>
          </a:prstGeom>
          <a:noFill/>
        </p:spPr>
        <p:txBody>
          <a:bodyPr wrap="square" rtlCol="0">
            <a:spAutoFit/>
          </a:bodyPr>
          <a:lstStyle/>
          <a:p>
            <a:r>
              <a:rPr lang="en-US" altLang="zh-CN" sz="16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Lorem ipsum dolor sit amet,consectetur </a:t>
            </a:r>
            <a:r>
              <a:rPr lang="en-US" altLang="zh-CN" sz="1600" dirty="0" err="1">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adipisicing</a:t>
            </a:r>
            <a:r>
              <a:rPr lang="en-US" altLang="zh-CN" sz="16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 </a:t>
            </a:r>
            <a:r>
              <a:rPr lang="en-US" altLang="zh-CN" sz="1600" dirty="0" err="1">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elit,sed</a:t>
            </a:r>
            <a:r>
              <a:rPr lang="en-US" altLang="zh-CN" sz="16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 do eiusmod </a:t>
            </a:r>
            <a:r>
              <a:rPr lang="en-US" altLang="zh-CN" sz="1600" dirty="0" err="1">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tempor</a:t>
            </a:r>
            <a:r>
              <a:rPr lang="en-US" altLang="zh-CN" sz="16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 incididunt </a:t>
            </a:r>
            <a:r>
              <a:rPr lang="en-US" altLang="zh-CN" sz="1600" dirty="0" err="1">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ut</a:t>
            </a:r>
            <a:r>
              <a:rPr lang="en-US" altLang="zh-CN" sz="16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 </a:t>
            </a:r>
            <a:r>
              <a:rPr lang="en-US" altLang="zh-CN" sz="1600" dirty="0" err="1">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labore</a:t>
            </a:r>
            <a:r>
              <a:rPr lang="en-US" altLang="zh-CN" sz="16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 et </a:t>
            </a:r>
            <a:r>
              <a:rPr lang="en-US" altLang="zh-CN" sz="1600" dirty="0" err="1">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dolore</a:t>
            </a:r>
            <a:r>
              <a:rPr lang="en-US" altLang="zh-CN" sz="16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 magna aliqua.Ut </a:t>
            </a:r>
            <a:r>
              <a:rPr lang="en-US" altLang="zh-CN" sz="1600" dirty="0" err="1">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enim</a:t>
            </a:r>
            <a:r>
              <a:rPr lang="en-US" altLang="zh-CN" sz="16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 ad minim </a:t>
            </a:r>
            <a:r>
              <a:rPr lang="en-US" altLang="zh-CN" sz="1600" dirty="0" err="1">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veniam,quis</a:t>
            </a:r>
            <a:r>
              <a:rPr lang="en-US" altLang="zh-CN" sz="16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 nostrud exercitation </a:t>
            </a:r>
            <a:r>
              <a:rPr lang="en-US" altLang="zh-CN" sz="1600" dirty="0" err="1">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ullamco</a:t>
            </a:r>
            <a:r>
              <a:rPr lang="en-US" altLang="zh-CN" sz="16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 </a:t>
            </a:r>
            <a:r>
              <a:rPr lang="en-US" altLang="zh-CN" sz="1600" dirty="0" err="1">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laboris</a:t>
            </a:r>
            <a:r>
              <a:rPr lang="en-US" altLang="zh-CN" sz="16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 nisi </a:t>
            </a:r>
            <a:r>
              <a:rPr lang="en-US" altLang="zh-CN" sz="1600" dirty="0" err="1">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ut</a:t>
            </a:r>
            <a:r>
              <a:rPr lang="en-US" altLang="zh-CN" sz="16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 </a:t>
            </a:r>
            <a:r>
              <a:rPr lang="en-US" altLang="zh-CN" sz="1600" dirty="0" err="1">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aliquip</a:t>
            </a:r>
            <a:r>
              <a:rPr lang="en-US" altLang="zh-CN" sz="16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 ex ea commodo consequat.</a:t>
            </a:r>
            <a:endParaRPr lang="zh-CN" altLang="en-US" sz="160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0" name="等腰三角形 9"/>
          <p:cNvSpPr/>
          <p:nvPr/>
        </p:nvSpPr>
        <p:spPr>
          <a:xfrm rot="5400000">
            <a:off x="8300112" y="4445926"/>
            <a:ext cx="303789" cy="261887"/>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 name="Text Box 4"/>
          <p:cNvSpPr txBox="1">
            <a:spLocks noChangeArrowheads="1"/>
          </p:cNvSpPr>
          <p:nvPr/>
        </p:nvSpPr>
        <p:spPr bwMode="auto">
          <a:xfrm>
            <a:off x="3453745" y="192933"/>
            <a:ext cx="198002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a:solidFill>
                  <a:schemeClr val="tx1">
                    <a:lumMod val="85000"/>
                    <a:lumOff val="15000"/>
                  </a:schemeClr>
                </a:solidFill>
                <a:latin typeface="Calibri" panose="020F0502020204030204" pitchFamily="34" charset="0"/>
                <a:ea typeface="微软雅黑" panose="020B0503020204020204" pitchFamily="34" charset="-122"/>
                <a:sym typeface="Calibri" panose="020F0502020204030204" pitchFamily="34" charset="0"/>
              </a:rPr>
              <a:t>请输入你的标题</a:t>
            </a:r>
            <a:endParaRPr lang="zh-CN" altLang="zh-CN" sz="2000" dirty="0">
              <a:solidFill>
                <a:schemeClr val="tx1">
                  <a:lumMod val="85000"/>
                  <a:lumOff val="1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16"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Tree>
    <p:extLst>
      <p:ext uri="{BB962C8B-B14F-4D97-AF65-F5344CB8AC3E}">
        <p14:creationId xmlns:p14="http://schemas.microsoft.com/office/powerpoint/2010/main" val="196007083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1000"/>
                                        <p:tgtEl>
                                          <p:spTgt spid="14"/>
                                        </p:tgtEl>
                                      </p:cBhvr>
                                    </p:animEffect>
                                    <p:anim calcmode="lin" valueType="num">
                                      <p:cBhvr>
                                        <p:cTn id="17" dur="1000" fill="hold"/>
                                        <p:tgtEl>
                                          <p:spTgt spid="14"/>
                                        </p:tgtEl>
                                        <p:attrNameLst>
                                          <p:attrName>ppt_x</p:attrName>
                                        </p:attrNameLst>
                                      </p:cBhvr>
                                      <p:tavLst>
                                        <p:tav tm="0">
                                          <p:val>
                                            <p:strVal val="#ppt_x"/>
                                          </p:val>
                                        </p:tav>
                                        <p:tav tm="100000">
                                          <p:val>
                                            <p:strVal val="#ppt_x"/>
                                          </p:val>
                                        </p:tav>
                                      </p:tavLst>
                                    </p:anim>
                                    <p:anim calcmode="lin" valueType="num">
                                      <p:cBhvr>
                                        <p:cTn id="18" dur="1000" fill="hold"/>
                                        <p:tgtEl>
                                          <p:spTgt spid="14"/>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37"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900" decel="100000" fill="hold"/>
                                        <p:tgtEl>
                                          <p:spTgt spid="8"/>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37" fill="hold">
                            <p:stCondLst>
                              <p:cond delay="3500"/>
                            </p:stCondLst>
                            <p:childTnLst>
                              <p:par>
                                <p:cTn id="38" presetID="37"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900" decel="100000" fill="hold"/>
                                        <p:tgtEl>
                                          <p:spTgt spid="9"/>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44" fill="hold">
                            <p:stCondLst>
                              <p:cond delay="4500"/>
                            </p:stCondLst>
                            <p:childTnLst>
                              <p:par>
                                <p:cTn id="45" presetID="2" presetClass="entr" presetSubtype="8"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0-#ppt_w/2"/>
                                          </p:val>
                                        </p:tav>
                                        <p:tav tm="100000">
                                          <p:val>
                                            <p:strVal val="#ppt_x"/>
                                          </p:val>
                                        </p:tav>
                                      </p:tavLst>
                                    </p:anim>
                                    <p:anim calcmode="lin" valueType="num">
                                      <p:cBhvr additive="base">
                                        <p:cTn id="4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9" grpId="0"/>
      <p:bldP spid="10" grpId="0" animBg="1"/>
      <p:bldP spid="14" grpId="0"/>
      <p:bldP spid="15" grpId="0" animBg="1"/>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6" name="Freeform 6"/>
          <p:cNvSpPr>
            <a:spLocks noEditPoints="1"/>
          </p:cNvSpPr>
          <p:nvPr/>
        </p:nvSpPr>
        <p:spPr bwMode="auto">
          <a:xfrm>
            <a:off x="3041650" y="1457325"/>
            <a:ext cx="3060700" cy="3057525"/>
          </a:xfrm>
          <a:custGeom>
            <a:avLst/>
            <a:gdLst>
              <a:gd name="T0" fmla="*/ 2847924 w 935"/>
              <a:gd name="T1" fmla="*/ 1988209 h 935"/>
              <a:gd name="T2" fmla="*/ 2847924 w 935"/>
              <a:gd name="T3" fmla="*/ 1988209 h 935"/>
              <a:gd name="T4" fmla="*/ 2638422 w 935"/>
              <a:gd name="T5" fmla="*/ 1530398 h 935"/>
              <a:gd name="T6" fmla="*/ 2847924 w 935"/>
              <a:gd name="T7" fmla="*/ 1069316 h 935"/>
              <a:gd name="T8" fmla="*/ 2847924 w 935"/>
              <a:gd name="T9" fmla="*/ 1069316 h 935"/>
              <a:gd name="T10" fmla="*/ 3060700 w 935"/>
              <a:gd name="T11" fmla="*/ 608235 h 935"/>
              <a:gd name="T12" fmla="*/ 2455107 w 935"/>
              <a:gd name="T13" fmla="*/ 0 h 935"/>
              <a:gd name="T14" fmla="*/ 1990273 w 935"/>
              <a:gd name="T15" fmla="*/ 212555 h 935"/>
              <a:gd name="T16" fmla="*/ 1990273 w 935"/>
              <a:gd name="T17" fmla="*/ 212555 h 935"/>
              <a:gd name="T18" fmla="*/ 1531987 w 935"/>
              <a:gd name="T19" fmla="*/ 421840 h 935"/>
              <a:gd name="T20" fmla="*/ 1073700 w 935"/>
              <a:gd name="T21" fmla="*/ 212555 h 935"/>
              <a:gd name="T22" fmla="*/ 1073700 w 935"/>
              <a:gd name="T23" fmla="*/ 212555 h 935"/>
              <a:gd name="T24" fmla="*/ 608867 w 935"/>
              <a:gd name="T25" fmla="*/ 0 h 935"/>
              <a:gd name="T26" fmla="*/ 0 w 935"/>
              <a:gd name="T27" fmla="*/ 608235 h 935"/>
              <a:gd name="T28" fmla="*/ 216049 w 935"/>
              <a:gd name="T29" fmla="*/ 1069316 h 935"/>
              <a:gd name="T30" fmla="*/ 216049 w 935"/>
              <a:gd name="T31" fmla="*/ 1069316 h 935"/>
              <a:gd name="T32" fmla="*/ 425552 w 935"/>
              <a:gd name="T33" fmla="*/ 1530398 h 935"/>
              <a:gd name="T34" fmla="*/ 216049 w 935"/>
              <a:gd name="T35" fmla="*/ 1988209 h 935"/>
              <a:gd name="T36" fmla="*/ 216049 w 935"/>
              <a:gd name="T37" fmla="*/ 1988209 h 935"/>
              <a:gd name="T38" fmla="*/ 0 w 935"/>
              <a:gd name="T39" fmla="*/ 2449290 h 935"/>
              <a:gd name="T40" fmla="*/ 608867 w 935"/>
              <a:gd name="T41" fmla="*/ 3057525 h 935"/>
              <a:gd name="T42" fmla="*/ 1073700 w 935"/>
              <a:gd name="T43" fmla="*/ 2844970 h 935"/>
              <a:gd name="T44" fmla="*/ 1073700 w 935"/>
              <a:gd name="T45" fmla="*/ 2844970 h 935"/>
              <a:gd name="T46" fmla="*/ 1531987 w 935"/>
              <a:gd name="T47" fmla="*/ 2635685 h 935"/>
              <a:gd name="T48" fmla="*/ 1990273 w 935"/>
              <a:gd name="T49" fmla="*/ 2844970 h 935"/>
              <a:gd name="T50" fmla="*/ 1990273 w 935"/>
              <a:gd name="T51" fmla="*/ 2844970 h 935"/>
              <a:gd name="T52" fmla="*/ 2455107 w 935"/>
              <a:gd name="T53" fmla="*/ 3057525 h 935"/>
              <a:gd name="T54" fmla="*/ 3060700 w 935"/>
              <a:gd name="T55" fmla="*/ 2449290 h 935"/>
              <a:gd name="T56" fmla="*/ 2847924 w 935"/>
              <a:gd name="T57" fmla="*/ 1988209 h 935"/>
              <a:gd name="T58" fmla="*/ 1531987 w 935"/>
              <a:gd name="T59" fmla="*/ 2226925 h 935"/>
              <a:gd name="T60" fmla="*/ 834736 w 935"/>
              <a:gd name="T61" fmla="*/ 1530398 h 935"/>
              <a:gd name="T62" fmla="*/ 1531987 w 935"/>
              <a:gd name="T63" fmla="*/ 833870 h 935"/>
              <a:gd name="T64" fmla="*/ 2229237 w 935"/>
              <a:gd name="T65" fmla="*/ 1530398 h 935"/>
              <a:gd name="T66" fmla="*/ 1531987 w 935"/>
              <a:gd name="T67" fmla="*/ 2226925 h 93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935" h="935">
                <a:moveTo>
                  <a:pt x="870" y="608"/>
                </a:moveTo>
                <a:cubicBezTo>
                  <a:pt x="870" y="608"/>
                  <a:pt x="870" y="608"/>
                  <a:pt x="870" y="608"/>
                </a:cubicBezTo>
                <a:cubicBezTo>
                  <a:pt x="831" y="574"/>
                  <a:pt x="806" y="524"/>
                  <a:pt x="806" y="468"/>
                </a:cubicBezTo>
                <a:cubicBezTo>
                  <a:pt x="806" y="412"/>
                  <a:pt x="831" y="362"/>
                  <a:pt x="870" y="327"/>
                </a:cubicBezTo>
                <a:cubicBezTo>
                  <a:pt x="870" y="327"/>
                  <a:pt x="870" y="327"/>
                  <a:pt x="870" y="327"/>
                </a:cubicBezTo>
                <a:cubicBezTo>
                  <a:pt x="910" y="293"/>
                  <a:pt x="935" y="243"/>
                  <a:pt x="935" y="186"/>
                </a:cubicBezTo>
                <a:cubicBezTo>
                  <a:pt x="935" y="83"/>
                  <a:pt x="852" y="0"/>
                  <a:pt x="750" y="0"/>
                </a:cubicBezTo>
                <a:cubicBezTo>
                  <a:pt x="693" y="0"/>
                  <a:pt x="642" y="25"/>
                  <a:pt x="608" y="65"/>
                </a:cubicBezTo>
                <a:cubicBezTo>
                  <a:pt x="608" y="65"/>
                  <a:pt x="608" y="65"/>
                  <a:pt x="608" y="65"/>
                </a:cubicBezTo>
                <a:cubicBezTo>
                  <a:pt x="574" y="105"/>
                  <a:pt x="524" y="129"/>
                  <a:pt x="468" y="129"/>
                </a:cubicBezTo>
                <a:cubicBezTo>
                  <a:pt x="412" y="129"/>
                  <a:pt x="362" y="105"/>
                  <a:pt x="328" y="65"/>
                </a:cubicBezTo>
                <a:cubicBezTo>
                  <a:pt x="328" y="65"/>
                  <a:pt x="328" y="65"/>
                  <a:pt x="328" y="65"/>
                </a:cubicBezTo>
                <a:cubicBezTo>
                  <a:pt x="294" y="25"/>
                  <a:pt x="243" y="0"/>
                  <a:pt x="186" y="0"/>
                </a:cubicBezTo>
                <a:cubicBezTo>
                  <a:pt x="83" y="0"/>
                  <a:pt x="0" y="83"/>
                  <a:pt x="0" y="186"/>
                </a:cubicBezTo>
                <a:cubicBezTo>
                  <a:pt x="0" y="243"/>
                  <a:pt x="26" y="293"/>
                  <a:pt x="66" y="327"/>
                </a:cubicBezTo>
                <a:cubicBezTo>
                  <a:pt x="66" y="327"/>
                  <a:pt x="66" y="327"/>
                  <a:pt x="66" y="327"/>
                </a:cubicBezTo>
                <a:cubicBezTo>
                  <a:pt x="105" y="362"/>
                  <a:pt x="130" y="412"/>
                  <a:pt x="130" y="468"/>
                </a:cubicBezTo>
                <a:cubicBezTo>
                  <a:pt x="130" y="524"/>
                  <a:pt x="105" y="574"/>
                  <a:pt x="66" y="608"/>
                </a:cubicBezTo>
                <a:cubicBezTo>
                  <a:pt x="66" y="608"/>
                  <a:pt x="66" y="608"/>
                  <a:pt x="66" y="608"/>
                </a:cubicBezTo>
                <a:cubicBezTo>
                  <a:pt x="26" y="642"/>
                  <a:pt x="0" y="693"/>
                  <a:pt x="0" y="749"/>
                </a:cubicBezTo>
                <a:cubicBezTo>
                  <a:pt x="0" y="852"/>
                  <a:pt x="83" y="935"/>
                  <a:pt x="186" y="935"/>
                </a:cubicBezTo>
                <a:cubicBezTo>
                  <a:pt x="243" y="935"/>
                  <a:pt x="294" y="910"/>
                  <a:pt x="328" y="870"/>
                </a:cubicBezTo>
                <a:cubicBezTo>
                  <a:pt x="328" y="870"/>
                  <a:pt x="328" y="870"/>
                  <a:pt x="328" y="870"/>
                </a:cubicBezTo>
                <a:cubicBezTo>
                  <a:pt x="362" y="831"/>
                  <a:pt x="412" y="806"/>
                  <a:pt x="468" y="806"/>
                </a:cubicBezTo>
                <a:cubicBezTo>
                  <a:pt x="524" y="806"/>
                  <a:pt x="574" y="831"/>
                  <a:pt x="608" y="870"/>
                </a:cubicBezTo>
                <a:cubicBezTo>
                  <a:pt x="608" y="870"/>
                  <a:pt x="608" y="870"/>
                  <a:pt x="608" y="870"/>
                </a:cubicBezTo>
                <a:cubicBezTo>
                  <a:pt x="642" y="910"/>
                  <a:pt x="693" y="935"/>
                  <a:pt x="750" y="935"/>
                </a:cubicBezTo>
                <a:cubicBezTo>
                  <a:pt x="852" y="935"/>
                  <a:pt x="935" y="852"/>
                  <a:pt x="935" y="749"/>
                </a:cubicBezTo>
                <a:cubicBezTo>
                  <a:pt x="935" y="693"/>
                  <a:pt x="910" y="642"/>
                  <a:pt x="870" y="608"/>
                </a:cubicBezTo>
                <a:close/>
                <a:moveTo>
                  <a:pt x="468" y="681"/>
                </a:moveTo>
                <a:cubicBezTo>
                  <a:pt x="350" y="681"/>
                  <a:pt x="255" y="585"/>
                  <a:pt x="255" y="468"/>
                </a:cubicBezTo>
                <a:cubicBezTo>
                  <a:pt x="255" y="350"/>
                  <a:pt x="350" y="255"/>
                  <a:pt x="468" y="255"/>
                </a:cubicBezTo>
                <a:cubicBezTo>
                  <a:pt x="585" y="255"/>
                  <a:pt x="681" y="350"/>
                  <a:pt x="681" y="468"/>
                </a:cubicBezTo>
                <a:cubicBezTo>
                  <a:pt x="681" y="585"/>
                  <a:pt x="585" y="681"/>
                  <a:pt x="468" y="681"/>
                </a:cubicBezTo>
                <a:close/>
              </a:path>
            </a:pathLst>
          </a:custGeom>
          <a:solidFill>
            <a:srgbClr val="0070C0"/>
          </a:solidFill>
          <a:ln>
            <a:noFill/>
          </a:ln>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grpSp>
        <p:nvGrpSpPr>
          <p:cNvPr id="2" name="组合 1"/>
          <p:cNvGrpSpPr/>
          <p:nvPr/>
        </p:nvGrpSpPr>
        <p:grpSpPr>
          <a:xfrm>
            <a:off x="3208338" y="1631950"/>
            <a:ext cx="884237" cy="882650"/>
            <a:chOff x="3208338" y="1631950"/>
            <a:chExt cx="884237" cy="882650"/>
          </a:xfrm>
          <a:solidFill>
            <a:srgbClr val="00B0F0"/>
          </a:solidFill>
        </p:grpSpPr>
        <p:sp>
          <p:nvSpPr>
            <p:cNvPr id="20488" name="Oval 8"/>
            <p:cNvSpPr>
              <a:spLocks noChangeArrowheads="1"/>
            </p:cNvSpPr>
            <p:nvPr/>
          </p:nvSpPr>
          <p:spPr bwMode="auto">
            <a:xfrm>
              <a:off x="3208338" y="1631950"/>
              <a:ext cx="884237" cy="8826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0491" name="Text Box 11"/>
            <p:cNvSpPr txBox="1">
              <a:spLocks noChangeArrowheads="1"/>
            </p:cNvSpPr>
            <p:nvPr/>
          </p:nvSpPr>
          <p:spPr bwMode="auto">
            <a:xfrm>
              <a:off x="3474752" y="1825625"/>
              <a:ext cx="354584" cy="523220"/>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zh-CN" sz="2800" b="1">
                  <a:solidFill>
                    <a:schemeClr val="bg1"/>
                  </a:solidFill>
                  <a:latin typeface="Calibri" panose="020F0502020204030204" pitchFamily="34" charset="0"/>
                  <a:ea typeface="微软雅黑" panose="020B0503020204020204" pitchFamily="34" charset="-122"/>
                  <a:sym typeface="Calibri" panose="020F0502020204030204" pitchFamily="34" charset="0"/>
                </a:rPr>
                <a:t>S</a:t>
              </a:r>
            </a:p>
          </p:txBody>
        </p:sp>
      </p:grpSp>
      <p:grpSp>
        <p:nvGrpSpPr>
          <p:cNvPr id="3" name="组合 2"/>
          <p:cNvGrpSpPr/>
          <p:nvPr/>
        </p:nvGrpSpPr>
        <p:grpSpPr>
          <a:xfrm>
            <a:off x="5051425" y="1631950"/>
            <a:ext cx="887413" cy="882650"/>
            <a:chOff x="5051425" y="1631950"/>
            <a:chExt cx="887413" cy="882650"/>
          </a:xfrm>
          <a:solidFill>
            <a:srgbClr val="00B0F0"/>
          </a:solidFill>
        </p:grpSpPr>
        <p:sp>
          <p:nvSpPr>
            <p:cNvPr id="20489" name="Oval 9"/>
            <p:cNvSpPr>
              <a:spLocks noChangeArrowheads="1"/>
            </p:cNvSpPr>
            <p:nvPr/>
          </p:nvSpPr>
          <p:spPr bwMode="auto">
            <a:xfrm>
              <a:off x="5051425" y="1631950"/>
              <a:ext cx="887413" cy="8826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0492" name="Text Box 12"/>
            <p:cNvSpPr txBox="1">
              <a:spLocks noChangeArrowheads="1"/>
            </p:cNvSpPr>
            <p:nvPr/>
          </p:nvSpPr>
          <p:spPr bwMode="auto">
            <a:xfrm>
              <a:off x="5283200" y="1782763"/>
              <a:ext cx="460375" cy="519112"/>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zh-CN" sz="2800" b="1">
                  <a:solidFill>
                    <a:schemeClr val="bg1"/>
                  </a:solidFill>
                  <a:latin typeface="Calibri" panose="020F0502020204030204" pitchFamily="34" charset="0"/>
                  <a:ea typeface="微软雅黑" panose="020B0503020204020204" pitchFamily="34" charset="-122"/>
                  <a:sym typeface="Calibri" panose="020F0502020204030204" pitchFamily="34" charset="0"/>
                </a:rPr>
                <a:t>w</a:t>
              </a:r>
            </a:p>
          </p:txBody>
        </p:sp>
      </p:grpSp>
      <p:grpSp>
        <p:nvGrpSpPr>
          <p:cNvPr id="4" name="组合 3"/>
          <p:cNvGrpSpPr/>
          <p:nvPr/>
        </p:nvGrpSpPr>
        <p:grpSpPr>
          <a:xfrm>
            <a:off x="3208338" y="3473450"/>
            <a:ext cx="884237" cy="885825"/>
            <a:chOff x="3208338" y="3473450"/>
            <a:chExt cx="884237" cy="885825"/>
          </a:xfrm>
          <a:solidFill>
            <a:srgbClr val="00B0F0"/>
          </a:solidFill>
        </p:grpSpPr>
        <p:sp>
          <p:nvSpPr>
            <p:cNvPr id="20490" name="Oval 10"/>
            <p:cNvSpPr>
              <a:spLocks noChangeArrowheads="1"/>
            </p:cNvSpPr>
            <p:nvPr/>
          </p:nvSpPr>
          <p:spPr bwMode="auto">
            <a:xfrm>
              <a:off x="3208338" y="3473450"/>
              <a:ext cx="884237" cy="8858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0493" name="Text Box 13"/>
            <p:cNvSpPr txBox="1">
              <a:spLocks noChangeArrowheads="1"/>
            </p:cNvSpPr>
            <p:nvPr/>
          </p:nvSpPr>
          <p:spPr bwMode="auto">
            <a:xfrm>
              <a:off x="3439478" y="3654425"/>
              <a:ext cx="426719" cy="523220"/>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zh-CN" sz="2800" b="1">
                  <a:solidFill>
                    <a:schemeClr val="bg1"/>
                  </a:solidFill>
                  <a:latin typeface="Calibri" panose="020F0502020204030204" pitchFamily="34" charset="0"/>
                  <a:ea typeface="微软雅黑" panose="020B0503020204020204" pitchFamily="34" charset="-122"/>
                  <a:sym typeface="Calibri" panose="020F0502020204030204" pitchFamily="34" charset="0"/>
                </a:rPr>
                <a:t>O</a:t>
              </a:r>
            </a:p>
          </p:txBody>
        </p:sp>
      </p:grpSp>
      <p:grpSp>
        <p:nvGrpSpPr>
          <p:cNvPr id="5" name="组合 4"/>
          <p:cNvGrpSpPr/>
          <p:nvPr/>
        </p:nvGrpSpPr>
        <p:grpSpPr>
          <a:xfrm>
            <a:off x="5051425" y="3473450"/>
            <a:ext cx="887413" cy="885825"/>
            <a:chOff x="5051425" y="3473450"/>
            <a:chExt cx="887413" cy="885825"/>
          </a:xfrm>
          <a:solidFill>
            <a:srgbClr val="00B0F0"/>
          </a:solidFill>
        </p:grpSpPr>
        <p:sp>
          <p:nvSpPr>
            <p:cNvPr id="20487" name="Oval 7"/>
            <p:cNvSpPr>
              <a:spLocks noChangeArrowheads="1"/>
            </p:cNvSpPr>
            <p:nvPr/>
          </p:nvSpPr>
          <p:spPr bwMode="auto">
            <a:xfrm>
              <a:off x="5051425" y="3473450"/>
              <a:ext cx="887413" cy="8858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0494" name="Text Box 14"/>
            <p:cNvSpPr txBox="1">
              <a:spLocks noChangeArrowheads="1"/>
            </p:cNvSpPr>
            <p:nvPr/>
          </p:nvSpPr>
          <p:spPr bwMode="auto">
            <a:xfrm>
              <a:off x="5312244" y="3654425"/>
              <a:ext cx="362599" cy="523220"/>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zh-CN" sz="2800" b="1">
                  <a:solidFill>
                    <a:schemeClr val="bg1"/>
                  </a:solidFill>
                  <a:latin typeface="Calibri" panose="020F0502020204030204" pitchFamily="34" charset="0"/>
                  <a:ea typeface="微软雅黑" panose="020B0503020204020204" pitchFamily="34" charset="-122"/>
                  <a:sym typeface="Calibri" panose="020F0502020204030204" pitchFamily="34" charset="0"/>
                </a:rPr>
                <a:t>T</a:t>
              </a:r>
            </a:p>
          </p:txBody>
        </p:sp>
      </p:grpSp>
      <p:grpSp>
        <p:nvGrpSpPr>
          <p:cNvPr id="20495" name="Group 15"/>
          <p:cNvGrpSpPr>
            <a:grpSpLocks/>
          </p:cNvGrpSpPr>
          <p:nvPr/>
        </p:nvGrpSpPr>
        <p:grpSpPr bwMode="auto">
          <a:xfrm>
            <a:off x="6292850" y="3759200"/>
            <a:ext cx="219075" cy="219075"/>
            <a:chOff x="0" y="0"/>
            <a:chExt cx="205" cy="206"/>
          </a:xfrm>
          <a:solidFill>
            <a:srgbClr val="0070C0"/>
          </a:solidFill>
        </p:grpSpPr>
        <p:sp>
          <p:nvSpPr>
            <p:cNvPr id="20509" name="Freeform 16"/>
            <p:cNvSpPr>
              <a:spLocks noEditPoints="1"/>
            </p:cNvSpPr>
            <p:nvPr/>
          </p:nvSpPr>
          <p:spPr bwMode="auto">
            <a:xfrm>
              <a:off x="0" y="0"/>
              <a:ext cx="205" cy="206"/>
            </a:xfrm>
            <a:custGeom>
              <a:avLst/>
              <a:gdLst>
                <a:gd name="T0" fmla="*/ 103 w 140"/>
                <a:gd name="T1" fmla="*/ 0 h 140"/>
                <a:gd name="T2" fmla="*/ 0 w 140"/>
                <a:gd name="T3" fmla="*/ 103 h 140"/>
                <a:gd name="T4" fmla="*/ 103 w 140"/>
                <a:gd name="T5" fmla="*/ 206 h 140"/>
                <a:gd name="T6" fmla="*/ 205 w 140"/>
                <a:gd name="T7" fmla="*/ 103 h 140"/>
                <a:gd name="T8" fmla="*/ 103 w 140"/>
                <a:gd name="T9" fmla="*/ 0 h 140"/>
                <a:gd name="T10" fmla="*/ 103 w 140"/>
                <a:gd name="T11" fmla="*/ 188 h 140"/>
                <a:gd name="T12" fmla="*/ 18 w 140"/>
                <a:gd name="T13" fmla="*/ 103 h 140"/>
                <a:gd name="T14" fmla="*/ 103 w 140"/>
                <a:gd name="T15" fmla="*/ 18 h 140"/>
                <a:gd name="T16" fmla="*/ 187 w 140"/>
                <a:gd name="T17" fmla="*/ 103 h 140"/>
                <a:gd name="T18" fmla="*/ 103 w 140"/>
                <a:gd name="T19" fmla="*/ 188 h 1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0" h="140">
                  <a:moveTo>
                    <a:pt x="70" y="0"/>
                  </a:moveTo>
                  <a:cubicBezTo>
                    <a:pt x="32" y="0"/>
                    <a:pt x="0" y="32"/>
                    <a:pt x="0" y="70"/>
                  </a:cubicBezTo>
                  <a:cubicBezTo>
                    <a:pt x="0" y="109"/>
                    <a:pt x="32" y="140"/>
                    <a:pt x="70" y="140"/>
                  </a:cubicBezTo>
                  <a:cubicBezTo>
                    <a:pt x="109" y="140"/>
                    <a:pt x="140" y="109"/>
                    <a:pt x="140" y="70"/>
                  </a:cubicBezTo>
                  <a:cubicBezTo>
                    <a:pt x="140" y="32"/>
                    <a:pt x="109" y="0"/>
                    <a:pt x="70" y="0"/>
                  </a:cubicBezTo>
                  <a:close/>
                  <a:moveTo>
                    <a:pt x="70" y="128"/>
                  </a:moveTo>
                  <a:cubicBezTo>
                    <a:pt x="38" y="128"/>
                    <a:pt x="12" y="102"/>
                    <a:pt x="12" y="70"/>
                  </a:cubicBezTo>
                  <a:cubicBezTo>
                    <a:pt x="12" y="38"/>
                    <a:pt x="38" y="12"/>
                    <a:pt x="70" y="12"/>
                  </a:cubicBezTo>
                  <a:cubicBezTo>
                    <a:pt x="102" y="12"/>
                    <a:pt x="128" y="38"/>
                    <a:pt x="128" y="70"/>
                  </a:cubicBezTo>
                  <a:cubicBezTo>
                    <a:pt x="128" y="102"/>
                    <a:pt x="102" y="128"/>
                    <a:pt x="70"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0510" name="Freeform 17"/>
            <p:cNvSpPr>
              <a:spLocks/>
            </p:cNvSpPr>
            <p:nvPr/>
          </p:nvSpPr>
          <p:spPr bwMode="auto">
            <a:xfrm>
              <a:off x="60" y="60"/>
              <a:ext cx="87" cy="86"/>
            </a:xfrm>
            <a:custGeom>
              <a:avLst/>
              <a:gdLst>
                <a:gd name="T0" fmla="*/ 83 w 59"/>
                <a:gd name="T1" fmla="*/ 3 h 58"/>
                <a:gd name="T2" fmla="*/ 71 w 59"/>
                <a:gd name="T3" fmla="*/ 3 h 58"/>
                <a:gd name="T4" fmla="*/ 43 w 59"/>
                <a:gd name="T5" fmla="*/ 31 h 58"/>
                <a:gd name="T6" fmla="*/ 16 w 59"/>
                <a:gd name="T7" fmla="*/ 3 h 58"/>
                <a:gd name="T8" fmla="*/ 3 w 59"/>
                <a:gd name="T9" fmla="*/ 3 h 58"/>
                <a:gd name="T10" fmla="*/ 3 w 59"/>
                <a:gd name="T11" fmla="*/ 16 h 58"/>
                <a:gd name="T12" fmla="*/ 31 w 59"/>
                <a:gd name="T13" fmla="*/ 43 h 58"/>
                <a:gd name="T14" fmla="*/ 3 w 59"/>
                <a:gd name="T15" fmla="*/ 71 h 58"/>
                <a:gd name="T16" fmla="*/ 3 w 59"/>
                <a:gd name="T17" fmla="*/ 83 h 58"/>
                <a:gd name="T18" fmla="*/ 10 w 59"/>
                <a:gd name="T19" fmla="*/ 86 h 58"/>
                <a:gd name="T20" fmla="*/ 16 w 59"/>
                <a:gd name="T21" fmla="*/ 83 h 58"/>
                <a:gd name="T22" fmla="*/ 43 w 59"/>
                <a:gd name="T23" fmla="*/ 56 h 58"/>
                <a:gd name="T24" fmla="*/ 71 w 59"/>
                <a:gd name="T25" fmla="*/ 83 h 58"/>
                <a:gd name="T26" fmla="*/ 77 w 59"/>
                <a:gd name="T27" fmla="*/ 86 h 58"/>
                <a:gd name="T28" fmla="*/ 83 w 59"/>
                <a:gd name="T29" fmla="*/ 83 h 58"/>
                <a:gd name="T30" fmla="*/ 83 w 59"/>
                <a:gd name="T31" fmla="*/ 71 h 58"/>
                <a:gd name="T32" fmla="*/ 56 w 59"/>
                <a:gd name="T33" fmla="*/ 43 h 58"/>
                <a:gd name="T34" fmla="*/ 83 w 59"/>
                <a:gd name="T35" fmla="*/ 16 h 58"/>
                <a:gd name="T36" fmla="*/ 83 w 59"/>
                <a:gd name="T37" fmla="*/ 3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9" h="58">
                  <a:moveTo>
                    <a:pt x="56" y="2"/>
                  </a:moveTo>
                  <a:cubicBezTo>
                    <a:pt x="54" y="0"/>
                    <a:pt x="50" y="0"/>
                    <a:pt x="48" y="2"/>
                  </a:cubicBezTo>
                  <a:cubicBezTo>
                    <a:pt x="29" y="21"/>
                    <a:pt x="29" y="21"/>
                    <a:pt x="29" y="21"/>
                  </a:cubicBezTo>
                  <a:cubicBezTo>
                    <a:pt x="11" y="2"/>
                    <a:pt x="11" y="2"/>
                    <a:pt x="11" y="2"/>
                  </a:cubicBezTo>
                  <a:cubicBezTo>
                    <a:pt x="8" y="0"/>
                    <a:pt x="5" y="0"/>
                    <a:pt x="2" y="2"/>
                  </a:cubicBezTo>
                  <a:cubicBezTo>
                    <a:pt x="0" y="5"/>
                    <a:pt x="0" y="8"/>
                    <a:pt x="2" y="11"/>
                  </a:cubicBezTo>
                  <a:cubicBezTo>
                    <a:pt x="21" y="29"/>
                    <a:pt x="21" y="29"/>
                    <a:pt x="21" y="29"/>
                  </a:cubicBezTo>
                  <a:cubicBezTo>
                    <a:pt x="2" y="48"/>
                    <a:pt x="2" y="48"/>
                    <a:pt x="2" y="48"/>
                  </a:cubicBezTo>
                  <a:cubicBezTo>
                    <a:pt x="0" y="50"/>
                    <a:pt x="0" y="54"/>
                    <a:pt x="2" y="56"/>
                  </a:cubicBezTo>
                  <a:cubicBezTo>
                    <a:pt x="3" y="58"/>
                    <a:pt x="5" y="58"/>
                    <a:pt x="7" y="58"/>
                  </a:cubicBezTo>
                  <a:cubicBezTo>
                    <a:pt x="8" y="58"/>
                    <a:pt x="10" y="58"/>
                    <a:pt x="11" y="56"/>
                  </a:cubicBezTo>
                  <a:cubicBezTo>
                    <a:pt x="29" y="38"/>
                    <a:pt x="29" y="38"/>
                    <a:pt x="29" y="38"/>
                  </a:cubicBezTo>
                  <a:cubicBezTo>
                    <a:pt x="48" y="56"/>
                    <a:pt x="48" y="56"/>
                    <a:pt x="48" y="56"/>
                  </a:cubicBezTo>
                  <a:cubicBezTo>
                    <a:pt x="49" y="58"/>
                    <a:pt x="51" y="58"/>
                    <a:pt x="52" y="58"/>
                  </a:cubicBezTo>
                  <a:cubicBezTo>
                    <a:pt x="54" y="58"/>
                    <a:pt x="55" y="58"/>
                    <a:pt x="56" y="56"/>
                  </a:cubicBezTo>
                  <a:cubicBezTo>
                    <a:pt x="59" y="54"/>
                    <a:pt x="59" y="50"/>
                    <a:pt x="56" y="48"/>
                  </a:cubicBezTo>
                  <a:cubicBezTo>
                    <a:pt x="38" y="29"/>
                    <a:pt x="38" y="29"/>
                    <a:pt x="38" y="29"/>
                  </a:cubicBezTo>
                  <a:cubicBezTo>
                    <a:pt x="56" y="11"/>
                    <a:pt x="56" y="11"/>
                    <a:pt x="56" y="11"/>
                  </a:cubicBezTo>
                  <a:cubicBezTo>
                    <a:pt x="59" y="8"/>
                    <a:pt x="59" y="5"/>
                    <a:pt x="5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0511" name="Freeform 18"/>
            <p:cNvSpPr>
              <a:spLocks noEditPoints="1"/>
            </p:cNvSpPr>
            <p:nvPr/>
          </p:nvSpPr>
          <p:spPr bwMode="auto">
            <a:xfrm>
              <a:off x="0" y="0"/>
              <a:ext cx="205" cy="206"/>
            </a:xfrm>
            <a:custGeom>
              <a:avLst/>
              <a:gdLst>
                <a:gd name="T0" fmla="*/ 103 w 140"/>
                <a:gd name="T1" fmla="*/ 0 h 140"/>
                <a:gd name="T2" fmla="*/ 0 w 140"/>
                <a:gd name="T3" fmla="*/ 103 h 140"/>
                <a:gd name="T4" fmla="*/ 103 w 140"/>
                <a:gd name="T5" fmla="*/ 206 h 140"/>
                <a:gd name="T6" fmla="*/ 205 w 140"/>
                <a:gd name="T7" fmla="*/ 103 h 140"/>
                <a:gd name="T8" fmla="*/ 103 w 140"/>
                <a:gd name="T9" fmla="*/ 0 h 140"/>
                <a:gd name="T10" fmla="*/ 103 w 140"/>
                <a:gd name="T11" fmla="*/ 188 h 140"/>
                <a:gd name="T12" fmla="*/ 18 w 140"/>
                <a:gd name="T13" fmla="*/ 103 h 140"/>
                <a:gd name="T14" fmla="*/ 103 w 140"/>
                <a:gd name="T15" fmla="*/ 18 h 140"/>
                <a:gd name="T16" fmla="*/ 187 w 140"/>
                <a:gd name="T17" fmla="*/ 103 h 140"/>
                <a:gd name="T18" fmla="*/ 103 w 140"/>
                <a:gd name="T19" fmla="*/ 188 h 1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0" h="140">
                  <a:moveTo>
                    <a:pt x="70" y="0"/>
                  </a:moveTo>
                  <a:cubicBezTo>
                    <a:pt x="32" y="0"/>
                    <a:pt x="0" y="32"/>
                    <a:pt x="0" y="70"/>
                  </a:cubicBezTo>
                  <a:cubicBezTo>
                    <a:pt x="0" y="109"/>
                    <a:pt x="32" y="140"/>
                    <a:pt x="70" y="140"/>
                  </a:cubicBezTo>
                  <a:cubicBezTo>
                    <a:pt x="109" y="140"/>
                    <a:pt x="140" y="109"/>
                    <a:pt x="140" y="70"/>
                  </a:cubicBezTo>
                  <a:cubicBezTo>
                    <a:pt x="140" y="32"/>
                    <a:pt x="109" y="0"/>
                    <a:pt x="70" y="0"/>
                  </a:cubicBezTo>
                  <a:close/>
                  <a:moveTo>
                    <a:pt x="70" y="128"/>
                  </a:moveTo>
                  <a:cubicBezTo>
                    <a:pt x="38" y="128"/>
                    <a:pt x="12" y="102"/>
                    <a:pt x="12" y="70"/>
                  </a:cubicBezTo>
                  <a:cubicBezTo>
                    <a:pt x="12" y="38"/>
                    <a:pt x="38" y="12"/>
                    <a:pt x="70" y="12"/>
                  </a:cubicBezTo>
                  <a:cubicBezTo>
                    <a:pt x="102" y="12"/>
                    <a:pt x="128" y="38"/>
                    <a:pt x="128" y="70"/>
                  </a:cubicBezTo>
                  <a:cubicBezTo>
                    <a:pt x="128" y="102"/>
                    <a:pt x="102" y="128"/>
                    <a:pt x="70"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0512" name="Freeform 19"/>
            <p:cNvSpPr>
              <a:spLocks/>
            </p:cNvSpPr>
            <p:nvPr/>
          </p:nvSpPr>
          <p:spPr bwMode="auto">
            <a:xfrm>
              <a:off x="60" y="60"/>
              <a:ext cx="87" cy="86"/>
            </a:xfrm>
            <a:custGeom>
              <a:avLst/>
              <a:gdLst>
                <a:gd name="T0" fmla="*/ 83 w 59"/>
                <a:gd name="T1" fmla="*/ 3 h 58"/>
                <a:gd name="T2" fmla="*/ 71 w 59"/>
                <a:gd name="T3" fmla="*/ 3 h 58"/>
                <a:gd name="T4" fmla="*/ 43 w 59"/>
                <a:gd name="T5" fmla="*/ 31 h 58"/>
                <a:gd name="T6" fmla="*/ 16 w 59"/>
                <a:gd name="T7" fmla="*/ 3 h 58"/>
                <a:gd name="T8" fmla="*/ 3 w 59"/>
                <a:gd name="T9" fmla="*/ 3 h 58"/>
                <a:gd name="T10" fmla="*/ 3 w 59"/>
                <a:gd name="T11" fmla="*/ 16 h 58"/>
                <a:gd name="T12" fmla="*/ 31 w 59"/>
                <a:gd name="T13" fmla="*/ 43 h 58"/>
                <a:gd name="T14" fmla="*/ 3 w 59"/>
                <a:gd name="T15" fmla="*/ 71 h 58"/>
                <a:gd name="T16" fmla="*/ 3 w 59"/>
                <a:gd name="T17" fmla="*/ 83 h 58"/>
                <a:gd name="T18" fmla="*/ 10 w 59"/>
                <a:gd name="T19" fmla="*/ 86 h 58"/>
                <a:gd name="T20" fmla="*/ 16 w 59"/>
                <a:gd name="T21" fmla="*/ 83 h 58"/>
                <a:gd name="T22" fmla="*/ 43 w 59"/>
                <a:gd name="T23" fmla="*/ 56 h 58"/>
                <a:gd name="T24" fmla="*/ 71 w 59"/>
                <a:gd name="T25" fmla="*/ 83 h 58"/>
                <a:gd name="T26" fmla="*/ 77 w 59"/>
                <a:gd name="T27" fmla="*/ 86 h 58"/>
                <a:gd name="T28" fmla="*/ 83 w 59"/>
                <a:gd name="T29" fmla="*/ 83 h 58"/>
                <a:gd name="T30" fmla="*/ 83 w 59"/>
                <a:gd name="T31" fmla="*/ 71 h 58"/>
                <a:gd name="T32" fmla="*/ 56 w 59"/>
                <a:gd name="T33" fmla="*/ 43 h 58"/>
                <a:gd name="T34" fmla="*/ 83 w 59"/>
                <a:gd name="T35" fmla="*/ 16 h 58"/>
                <a:gd name="T36" fmla="*/ 83 w 59"/>
                <a:gd name="T37" fmla="*/ 3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9" h="58">
                  <a:moveTo>
                    <a:pt x="56" y="2"/>
                  </a:moveTo>
                  <a:cubicBezTo>
                    <a:pt x="54" y="0"/>
                    <a:pt x="50" y="0"/>
                    <a:pt x="48" y="2"/>
                  </a:cubicBezTo>
                  <a:cubicBezTo>
                    <a:pt x="29" y="21"/>
                    <a:pt x="29" y="21"/>
                    <a:pt x="29" y="21"/>
                  </a:cubicBezTo>
                  <a:cubicBezTo>
                    <a:pt x="11" y="2"/>
                    <a:pt x="11" y="2"/>
                    <a:pt x="11" y="2"/>
                  </a:cubicBezTo>
                  <a:cubicBezTo>
                    <a:pt x="8" y="0"/>
                    <a:pt x="5" y="0"/>
                    <a:pt x="2" y="2"/>
                  </a:cubicBezTo>
                  <a:cubicBezTo>
                    <a:pt x="0" y="5"/>
                    <a:pt x="0" y="8"/>
                    <a:pt x="2" y="11"/>
                  </a:cubicBezTo>
                  <a:cubicBezTo>
                    <a:pt x="21" y="29"/>
                    <a:pt x="21" y="29"/>
                    <a:pt x="21" y="29"/>
                  </a:cubicBezTo>
                  <a:cubicBezTo>
                    <a:pt x="2" y="48"/>
                    <a:pt x="2" y="48"/>
                    <a:pt x="2" y="48"/>
                  </a:cubicBezTo>
                  <a:cubicBezTo>
                    <a:pt x="0" y="50"/>
                    <a:pt x="0" y="54"/>
                    <a:pt x="2" y="56"/>
                  </a:cubicBezTo>
                  <a:cubicBezTo>
                    <a:pt x="3" y="58"/>
                    <a:pt x="5" y="58"/>
                    <a:pt x="7" y="58"/>
                  </a:cubicBezTo>
                  <a:cubicBezTo>
                    <a:pt x="8" y="58"/>
                    <a:pt x="10" y="58"/>
                    <a:pt x="11" y="56"/>
                  </a:cubicBezTo>
                  <a:cubicBezTo>
                    <a:pt x="29" y="38"/>
                    <a:pt x="29" y="38"/>
                    <a:pt x="29" y="38"/>
                  </a:cubicBezTo>
                  <a:cubicBezTo>
                    <a:pt x="48" y="56"/>
                    <a:pt x="48" y="56"/>
                    <a:pt x="48" y="56"/>
                  </a:cubicBezTo>
                  <a:cubicBezTo>
                    <a:pt x="49" y="58"/>
                    <a:pt x="51" y="58"/>
                    <a:pt x="52" y="58"/>
                  </a:cubicBezTo>
                  <a:cubicBezTo>
                    <a:pt x="54" y="58"/>
                    <a:pt x="55" y="58"/>
                    <a:pt x="56" y="56"/>
                  </a:cubicBezTo>
                  <a:cubicBezTo>
                    <a:pt x="59" y="54"/>
                    <a:pt x="59" y="50"/>
                    <a:pt x="56" y="48"/>
                  </a:cubicBezTo>
                  <a:cubicBezTo>
                    <a:pt x="38" y="29"/>
                    <a:pt x="38" y="29"/>
                    <a:pt x="38" y="29"/>
                  </a:cubicBezTo>
                  <a:cubicBezTo>
                    <a:pt x="56" y="11"/>
                    <a:pt x="56" y="11"/>
                    <a:pt x="56" y="11"/>
                  </a:cubicBezTo>
                  <a:cubicBezTo>
                    <a:pt x="59" y="8"/>
                    <a:pt x="59" y="5"/>
                    <a:pt x="5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20496" name="Group 20"/>
          <p:cNvGrpSpPr>
            <a:grpSpLocks/>
          </p:cNvGrpSpPr>
          <p:nvPr/>
        </p:nvGrpSpPr>
        <p:grpSpPr bwMode="auto">
          <a:xfrm>
            <a:off x="2641600" y="1881188"/>
            <a:ext cx="219075" cy="219075"/>
            <a:chOff x="0" y="0"/>
            <a:chExt cx="205" cy="206"/>
          </a:xfrm>
          <a:solidFill>
            <a:srgbClr val="0070C0"/>
          </a:solidFill>
        </p:grpSpPr>
        <p:sp>
          <p:nvSpPr>
            <p:cNvPr id="20507" name="Freeform 21"/>
            <p:cNvSpPr>
              <a:spLocks noEditPoints="1"/>
            </p:cNvSpPr>
            <p:nvPr/>
          </p:nvSpPr>
          <p:spPr bwMode="auto">
            <a:xfrm>
              <a:off x="0" y="0"/>
              <a:ext cx="205" cy="206"/>
            </a:xfrm>
            <a:custGeom>
              <a:avLst/>
              <a:gdLst>
                <a:gd name="T0" fmla="*/ 0 w 205"/>
                <a:gd name="T1" fmla="*/ 0 h 206"/>
                <a:gd name="T2" fmla="*/ 0 w 205"/>
                <a:gd name="T3" fmla="*/ 206 h 206"/>
                <a:gd name="T4" fmla="*/ 205 w 205"/>
                <a:gd name="T5" fmla="*/ 206 h 206"/>
                <a:gd name="T6" fmla="*/ 205 w 205"/>
                <a:gd name="T7" fmla="*/ 0 h 206"/>
                <a:gd name="T8" fmla="*/ 0 w 205"/>
                <a:gd name="T9" fmla="*/ 0 h 206"/>
                <a:gd name="T10" fmla="*/ 188 w 205"/>
                <a:gd name="T11" fmla="*/ 188 h 206"/>
                <a:gd name="T12" fmla="*/ 17 w 205"/>
                <a:gd name="T13" fmla="*/ 188 h 206"/>
                <a:gd name="T14" fmla="*/ 17 w 205"/>
                <a:gd name="T15" fmla="*/ 17 h 206"/>
                <a:gd name="T16" fmla="*/ 188 w 205"/>
                <a:gd name="T17" fmla="*/ 17 h 206"/>
                <a:gd name="T18" fmla="*/ 188 w 205"/>
                <a:gd name="T19" fmla="*/ 188 h 2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5" h="206">
                  <a:moveTo>
                    <a:pt x="0" y="0"/>
                  </a:moveTo>
                  <a:lnTo>
                    <a:pt x="0" y="206"/>
                  </a:lnTo>
                  <a:lnTo>
                    <a:pt x="205" y="206"/>
                  </a:lnTo>
                  <a:lnTo>
                    <a:pt x="205" y="0"/>
                  </a:lnTo>
                  <a:lnTo>
                    <a:pt x="0" y="0"/>
                  </a:lnTo>
                  <a:close/>
                  <a:moveTo>
                    <a:pt x="188" y="188"/>
                  </a:moveTo>
                  <a:lnTo>
                    <a:pt x="17" y="188"/>
                  </a:lnTo>
                  <a:lnTo>
                    <a:pt x="17" y="17"/>
                  </a:lnTo>
                  <a:lnTo>
                    <a:pt x="188" y="17"/>
                  </a:lnTo>
                  <a:lnTo>
                    <a:pt x="188" y="1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0508" name="Freeform 22"/>
            <p:cNvSpPr>
              <a:spLocks/>
            </p:cNvSpPr>
            <p:nvPr/>
          </p:nvSpPr>
          <p:spPr bwMode="auto">
            <a:xfrm>
              <a:off x="48" y="60"/>
              <a:ext cx="112" cy="90"/>
            </a:xfrm>
            <a:custGeom>
              <a:avLst/>
              <a:gdLst>
                <a:gd name="T0" fmla="*/ 112 w 112"/>
                <a:gd name="T1" fmla="*/ 12 h 90"/>
                <a:gd name="T2" fmla="*/ 99 w 112"/>
                <a:gd name="T3" fmla="*/ 0 h 90"/>
                <a:gd name="T4" fmla="*/ 44 w 112"/>
                <a:gd name="T5" fmla="*/ 66 h 90"/>
                <a:gd name="T6" fmla="*/ 10 w 112"/>
                <a:gd name="T7" fmla="*/ 38 h 90"/>
                <a:gd name="T8" fmla="*/ 0 w 112"/>
                <a:gd name="T9" fmla="*/ 53 h 90"/>
                <a:gd name="T10" fmla="*/ 47 w 112"/>
                <a:gd name="T11" fmla="*/ 90 h 90"/>
                <a:gd name="T12" fmla="*/ 112 w 112"/>
                <a:gd name="T13" fmla="*/ 12 h 9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2" h="90">
                  <a:moveTo>
                    <a:pt x="112" y="12"/>
                  </a:moveTo>
                  <a:lnTo>
                    <a:pt x="99" y="0"/>
                  </a:lnTo>
                  <a:lnTo>
                    <a:pt x="44" y="66"/>
                  </a:lnTo>
                  <a:lnTo>
                    <a:pt x="10" y="38"/>
                  </a:lnTo>
                  <a:lnTo>
                    <a:pt x="0" y="53"/>
                  </a:lnTo>
                  <a:lnTo>
                    <a:pt x="47" y="90"/>
                  </a:lnTo>
                  <a:lnTo>
                    <a:pt x="11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20497" name="Group 23"/>
          <p:cNvGrpSpPr>
            <a:grpSpLocks/>
          </p:cNvGrpSpPr>
          <p:nvPr/>
        </p:nvGrpSpPr>
        <p:grpSpPr bwMode="auto">
          <a:xfrm>
            <a:off x="2641600" y="3743325"/>
            <a:ext cx="219075" cy="222250"/>
            <a:chOff x="0" y="0"/>
            <a:chExt cx="205" cy="208"/>
          </a:xfrm>
          <a:solidFill>
            <a:srgbClr val="0070C0"/>
          </a:solidFill>
        </p:grpSpPr>
        <p:sp>
          <p:nvSpPr>
            <p:cNvPr id="20505" name="Freeform 24"/>
            <p:cNvSpPr>
              <a:spLocks noEditPoints="1"/>
            </p:cNvSpPr>
            <p:nvPr/>
          </p:nvSpPr>
          <p:spPr bwMode="auto">
            <a:xfrm>
              <a:off x="0" y="0"/>
              <a:ext cx="205" cy="208"/>
            </a:xfrm>
            <a:custGeom>
              <a:avLst/>
              <a:gdLst>
                <a:gd name="T0" fmla="*/ 199 w 140"/>
                <a:gd name="T1" fmla="*/ 81 h 141"/>
                <a:gd name="T2" fmla="*/ 179 w 140"/>
                <a:gd name="T3" fmla="*/ 68 h 141"/>
                <a:gd name="T4" fmla="*/ 186 w 140"/>
                <a:gd name="T5" fmla="*/ 43 h 141"/>
                <a:gd name="T6" fmla="*/ 155 w 140"/>
                <a:gd name="T7" fmla="*/ 21 h 141"/>
                <a:gd name="T8" fmla="*/ 132 w 140"/>
                <a:gd name="T9" fmla="*/ 25 h 141"/>
                <a:gd name="T10" fmla="*/ 119 w 140"/>
                <a:gd name="T11" fmla="*/ 3 h 141"/>
                <a:gd name="T12" fmla="*/ 81 w 140"/>
                <a:gd name="T13" fmla="*/ 9 h 141"/>
                <a:gd name="T14" fmla="*/ 67 w 140"/>
                <a:gd name="T15" fmla="*/ 28 h 141"/>
                <a:gd name="T16" fmla="*/ 42 w 140"/>
                <a:gd name="T17" fmla="*/ 21 h 141"/>
                <a:gd name="T18" fmla="*/ 19 w 140"/>
                <a:gd name="T19" fmla="*/ 53 h 141"/>
                <a:gd name="T20" fmla="*/ 23 w 140"/>
                <a:gd name="T21" fmla="*/ 75 h 141"/>
                <a:gd name="T22" fmla="*/ 1 w 140"/>
                <a:gd name="T23" fmla="*/ 89 h 141"/>
                <a:gd name="T24" fmla="*/ 1 w 140"/>
                <a:gd name="T25" fmla="*/ 119 h 141"/>
                <a:gd name="T26" fmla="*/ 23 w 140"/>
                <a:gd name="T27" fmla="*/ 133 h 141"/>
                <a:gd name="T28" fmla="*/ 19 w 140"/>
                <a:gd name="T29" fmla="*/ 156 h 141"/>
                <a:gd name="T30" fmla="*/ 42 w 140"/>
                <a:gd name="T31" fmla="*/ 187 h 141"/>
                <a:gd name="T32" fmla="*/ 67 w 140"/>
                <a:gd name="T33" fmla="*/ 181 h 141"/>
                <a:gd name="T34" fmla="*/ 81 w 140"/>
                <a:gd name="T35" fmla="*/ 201 h 141"/>
                <a:gd name="T36" fmla="*/ 103 w 140"/>
                <a:gd name="T37" fmla="*/ 208 h 141"/>
                <a:gd name="T38" fmla="*/ 126 w 140"/>
                <a:gd name="T39" fmla="*/ 201 h 141"/>
                <a:gd name="T40" fmla="*/ 139 w 140"/>
                <a:gd name="T41" fmla="*/ 181 h 141"/>
                <a:gd name="T42" fmla="*/ 164 w 140"/>
                <a:gd name="T43" fmla="*/ 187 h 141"/>
                <a:gd name="T44" fmla="*/ 186 w 140"/>
                <a:gd name="T45" fmla="*/ 156 h 141"/>
                <a:gd name="T46" fmla="*/ 183 w 140"/>
                <a:gd name="T47" fmla="*/ 133 h 141"/>
                <a:gd name="T48" fmla="*/ 204 w 140"/>
                <a:gd name="T49" fmla="*/ 119 h 141"/>
                <a:gd name="T50" fmla="*/ 204 w 140"/>
                <a:gd name="T51" fmla="*/ 89 h 141"/>
                <a:gd name="T52" fmla="*/ 173 w 140"/>
                <a:gd name="T53" fmla="*/ 118 h 141"/>
                <a:gd name="T54" fmla="*/ 161 w 140"/>
                <a:gd name="T55" fmla="*/ 136 h 141"/>
                <a:gd name="T56" fmla="*/ 168 w 140"/>
                <a:gd name="T57" fmla="*/ 159 h 141"/>
                <a:gd name="T58" fmla="*/ 144 w 140"/>
                <a:gd name="T59" fmla="*/ 164 h 141"/>
                <a:gd name="T60" fmla="*/ 122 w 140"/>
                <a:gd name="T61" fmla="*/ 168 h 141"/>
                <a:gd name="T62" fmla="*/ 111 w 140"/>
                <a:gd name="T63" fmla="*/ 189 h 141"/>
                <a:gd name="T64" fmla="*/ 89 w 140"/>
                <a:gd name="T65" fmla="*/ 174 h 141"/>
                <a:gd name="T66" fmla="*/ 72 w 140"/>
                <a:gd name="T67" fmla="*/ 164 h 141"/>
                <a:gd name="T68" fmla="*/ 48 w 140"/>
                <a:gd name="T69" fmla="*/ 170 h 141"/>
                <a:gd name="T70" fmla="*/ 45 w 140"/>
                <a:gd name="T71" fmla="*/ 145 h 141"/>
                <a:gd name="T72" fmla="*/ 40 w 140"/>
                <a:gd name="T73" fmla="*/ 124 h 141"/>
                <a:gd name="T74" fmla="*/ 19 w 140"/>
                <a:gd name="T75" fmla="*/ 112 h 141"/>
                <a:gd name="T76" fmla="*/ 19 w 140"/>
                <a:gd name="T77" fmla="*/ 96 h 141"/>
                <a:gd name="T78" fmla="*/ 40 w 140"/>
                <a:gd name="T79" fmla="*/ 86 h 141"/>
                <a:gd name="T80" fmla="*/ 45 w 140"/>
                <a:gd name="T81" fmla="*/ 65 h 141"/>
                <a:gd name="T82" fmla="*/ 48 w 140"/>
                <a:gd name="T83" fmla="*/ 38 h 141"/>
                <a:gd name="T84" fmla="*/ 72 w 140"/>
                <a:gd name="T85" fmla="*/ 46 h 141"/>
                <a:gd name="T86" fmla="*/ 89 w 140"/>
                <a:gd name="T87" fmla="*/ 34 h 141"/>
                <a:gd name="T88" fmla="*/ 111 w 140"/>
                <a:gd name="T89" fmla="*/ 19 h 141"/>
                <a:gd name="T90" fmla="*/ 122 w 140"/>
                <a:gd name="T91" fmla="*/ 40 h 141"/>
                <a:gd name="T92" fmla="*/ 144 w 140"/>
                <a:gd name="T93" fmla="*/ 46 h 141"/>
                <a:gd name="T94" fmla="*/ 168 w 140"/>
                <a:gd name="T95" fmla="*/ 50 h 141"/>
                <a:gd name="T96" fmla="*/ 161 w 140"/>
                <a:gd name="T97" fmla="*/ 72 h 141"/>
                <a:gd name="T98" fmla="*/ 173 w 140"/>
                <a:gd name="T99" fmla="*/ 91 h 141"/>
                <a:gd name="T100" fmla="*/ 187 w 140"/>
                <a:gd name="T101" fmla="*/ 105 h 14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40" h="141">
                  <a:moveTo>
                    <a:pt x="139" y="60"/>
                  </a:moveTo>
                  <a:cubicBezTo>
                    <a:pt x="139" y="58"/>
                    <a:pt x="138" y="56"/>
                    <a:pt x="136" y="55"/>
                  </a:cubicBezTo>
                  <a:cubicBezTo>
                    <a:pt x="125" y="51"/>
                    <a:pt x="125" y="51"/>
                    <a:pt x="125" y="51"/>
                  </a:cubicBezTo>
                  <a:cubicBezTo>
                    <a:pt x="124" y="50"/>
                    <a:pt x="123" y="48"/>
                    <a:pt x="122" y="46"/>
                  </a:cubicBezTo>
                  <a:cubicBezTo>
                    <a:pt x="127" y="36"/>
                    <a:pt x="127" y="36"/>
                    <a:pt x="127" y="36"/>
                  </a:cubicBezTo>
                  <a:cubicBezTo>
                    <a:pt x="128" y="34"/>
                    <a:pt x="128" y="31"/>
                    <a:pt x="127" y="29"/>
                  </a:cubicBezTo>
                  <a:cubicBezTo>
                    <a:pt x="123" y="24"/>
                    <a:pt x="117" y="19"/>
                    <a:pt x="112" y="14"/>
                  </a:cubicBezTo>
                  <a:cubicBezTo>
                    <a:pt x="110" y="13"/>
                    <a:pt x="108" y="13"/>
                    <a:pt x="106" y="14"/>
                  </a:cubicBezTo>
                  <a:cubicBezTo>
                    <a:pt x="95" y="19"/>
                    <a:pt x="95" y="19"/>
                    <a:pt x="95" y="19"/>
                  </a:cubicBezTo>
                  <a:cubicBezTo>
                    <a:pt x="93" y="18"/>
                    <a:pt x="91" y="17"/>
                    <a:pt x="90" y="17"/>
                  </a:cubicBezTo>
                  <a:cubicBezTo>
                    <a:pt x="86" y="6"/>
                    <a:pt x="86" y="6"/>
                    <a:pt x="86" y="6"/>
                  </a:cubicBezTo>
                  <a:cubicBezTo>
                    <a:pt x="85" y="4"/>
                    <a:pt x="83" y="2"/>
                    <a:pt x="81" y="2"/>
                  </a:cubicBezTo>
                  <a:cubicBezTo>
                    <a:pt x="73" y="0"/>
                    <a:pt x="67" y="0"/>
                    <a:pt x="60" y="2"/>
                  </a:cubicBezTo>
                  <a:cubicBezTo>
                    <a:pt x="58" y="2"/>
                    <a:pt x="56" y="4"/>
                    <a:pt x="55" y="6"/>
                  </a:cubicBezTo>
                  <a:cubicBezTo>
                    <a:pt x="51" y="17"/>
                    <a:pt x="51" y="17"/>
                    <a:pt x="51" y="17"/>
                  </a:cubicBezTo>
                  <a:cubicBezTo>
                    <a:pt x="49" y="17"/>
                    <a:pt x="47" y="18"/>
                    <a:pt x="46" y="19"/>
                  </a:cubicBezTo>
                  <a:cubicBezTo>
                    <a:pt x="35" y="14"/>
                    <a:pt x="35" y="14"/>
                    <a:pt x="35" y="14"/>
                  </a:cubicBezTo>
                  <a:cubicBezTo>
                    <a:pt x="33" y="13"/>
                    <a:pt x="31" y="13"/>
                    <a:pt x="29" y="14"/>
                  </a:cubicBezTo>
                  <a:cubicBezTo>
                    <a:pt x="23" y="19"/>
                    <a:pt x="18" y="24"/>
                    <a:pt x="14" y="29"/>
                  </a:cubicBezTo>
                  <a:cubicBezTo>
                    <a:pt x="13" y="31"/>
                    <a:pt x="12" y="34"/>
                    <a:pt x="13" y="36"/>
                  </a:cubicBezTo>
                  <a:cubicBezTo>
                    <a:pt x="18" y="46"/>
                    <a:pt x="18" y="46"/>
                    <a:pt x="18" y="46"/>
                  </a:cubicBezTo>
                  <a:cubicBezTo>
                    <a:pt x="18" y="48"/>
                    <a:pt x="17" y="50"/>
                    <a:pt x="16" y="51"/>
                  </a:cubicBezTo>
                  <a:cubicBezTo>
                    <a:pt x="5" y="55"/>
                    <a:pt x="5" y="55"/>
                    <a:pt x="5" y="55"/>
                  </a:cubicBezTo>
                  <a:cubicBezTo>
                    <a:pt x="3" y="56"/>
                    <a:pt x="2" y="58"/>
                    <a:pt x="1" y="60"/>
                  </a:cubicBezTo>
                  <a:cubicBezTo>
                    <a:pt x="1" y="64"/>
                    <a:pt x="0" y="67"/>
                    <a:pt x="0" y="71"/>
                  </a:cubicBezTo>
                  <a:cubicBezTo>
                    <a:pt x="0" y="74"/>
                    <a:pt x="1" y="77"/>
                    <a:pt x="1" y="81"/>
                  </a:cubicBezTo>
                  <a:cubicBezTo>
                    <a:pt x="2" y="84"/>
                    <a:pt x="3" y="85"/>
                    <a:pt x="5" y="86"/>
                  </a:cubicBezTo>
                  <a:cubicBezTo>
                    <a:pt x="16" y="90"/>
                    <a:pt x="16" y="90"/>
                    <a:pt x="16" y="90"/>
                  </a:cubicBezTo>
                  <a:cubicBezTo>
                    <a:pt x="17" y="92"/>
                    <a:pt x="18" y="94"/>
                    <a:pt x="18" y="95"/>
                  </a:cubicBezTo>
                  <a:cubicBezTo>
                    <a:pt x="13" y="106"/>
                    <a:pt x="13" y="106"/>
                    <a:pt x="13" y="106"/>
                  </a:cubicBezTo>
                  <a:cubicBezTo>
                    <a:pt x="12" y="108"/>
                    <a:pt x="13" y="110"/>
                    <a:pt x="14" y="112"/>
                  </a:cubicBezTo>
                  <a:cubicBezTo>
                    <a:pt x="18" y="118"/>
                    <a:pt x="23" y="123"/>
                    <a:pt x="29" y="127"/>
                  </a:cubicBezTo>
                  <a:cubicBezTo>
                    <a:pt x="31" y="128"/>
                    <a:pt x="33" y="129"/>
                    <a:pt x="35" y="128"/>
                  </a:cubicBezTo>
                  <a:cubicBezTo>
                    <a:pt x="46" y="123"/>
                    <a:pt x="46" y="123"/>
                    <a:pt x="46" y="123"/>
                  </a:cubicBezTo>
                  <a:cubicBezTo>
                    <a:pt x="47" y="124"/>
                    <a:pt x="49" y="124"/>
                    <a:pt x="51" y="125"/>
                  </a:cubicBezTo>
                  <a:cubicBezTo>
                    <a:pt x="55" y="136"/>
                    <a:pt x="55" y="136"/>
                    <a:pt x="55" y="136"/>
                  </a:cubicBezTo>
                  <a:cubicBezTo>
                    <a:pt x="56" y="138"/>
                    <a:pt x="58" y="140"/>
                    <a:pt x="60" y="140"/>
                  </a:cubicBezTo>
                  <a:cubicBezTo>
                    <a:pt x="64" y="140"/>
                    <a:pt x="67" y="141"/>
                    <a:pt x="70" y="141"/>
                  </a:cubicBezTo>
                  <a:cubicBezTo>
                    <a:pt x="74" y="141"/>
                    <a:pt x="77" y="140"/>
                    <a:pt x="81" y="140"/>
                  </a:cubicBezTo>
                  <a:cubicBezTo>
                    <a:pt x="83" y="140"/>
                    <a:pt x="85" y="138"/>
                    <a:pt x="86" y="136"/>
                  </a:cubicBezTo>
                  <a:cubicBezTo>
                    <a:pt x="90" y="125"/>
                    <a:pt x="90" y="125"/>
                    <a:pt x="90" y="125"/>
                  </a:cubicBezTo>
                  <a:cubicBezTo>
                    <a:pt x="91" y="124"/>
                    <a:pt x="93" y="124"/>
                    <a:pt x="95" y="123"/>
                  </a:cubicBezTo>
                  <a:cubicBezTo>
                    <a:pt x="106" y="128"/>
                    <a:pt x="106" y="128"/>
                    <a:pt x="106" y="128"/>
                  </a:cubicBezTo>
                  <a:cubicBezTo>
                    <a:pt x="108" y="129"/>
                    <a:pt x="110" y="128"/>
                    <a:pt x="112" y="127"/>
                  </a:cubicBezTo>
                  <a:cubicBezTo>
                    <a:pt x="117" y="123"/>
                    <a:pt x="123" y="118"/>
                    <a:pt x="127" y="112"/>
                  </a:cubicBezTo>
                  <a:cubicBezTo>
                    <a:pt x="128" y="110"/>
                    <a:pt x="128" y="108"/>
                    <a:pt x="127" y="106"/>
                  </a:cubicBezTo>
                  <a:cubicBezTo>
                    <a:pt x="122" y="95"/>
                    <a:pt x="122" y="95"/>
                    <a:pt x="122" y="95"/>
                  </a:cubicBezTo>
                  <a:cubicBezTo>
                    <a:pt x="123" y="94"/>
                    <a:pt x="124" y="92"/>
                    <a:pt x="125" y="90"/>
                  </a:cubicBezTo>
                  <a:cubicBezTo>
                    <a:pt x="136" y="86"/>
                    <a:pt x="136" y="86"/>
                    <a:pt x="136" y="86"/>
                  </a:cubicBezTo>
                  <a:cubicBezTo>
                    <a:pt x="138" y="85"/>
                    <a:pt x="139" y="84"/>
                    <a:pt x="139" y="81"/>
                  </a:cubicBezTo>
                  <a:cubicBezTo>
                    <a:pt x="140" y="77"/>
                    <a:pt x="140" y="74"/>
                    <a:pt x="140" y="71"/>
                  </a:cubicBezTo>
                  <a:cubicBezTo>
                    <a:pt x="140" y="67"/>
                    <a:pt x="140" y="64"/>
                    <a:pt x="139" y="60"/>
                  </a:cubicBezTo>
                  <a:close/>
                  <a:moveTo>
                    <a:pt x="128" y="76"/>
                  </a:moveTo>
                  <a:cubicBezTo>
                    <a:pt x="118" y="80"/>
                    <a:pt x="118" y="80"/>
                    <a:pt x="118" y="80"/>
                  </a:cubicBezTo>
                  <a:cubicBezTo>
                    <a:pt x="116" y="80"/>
                    <a:pt x="115" y="82"/>
                    <a:pt x="114" y="84"/>
                  </a:cubicBezTo>
                  <a:cubicBezTo>
                    <a:pt x="113" y="87"/>
                    <a:pt x="112" y="90"/>
                    <a:pt x="110" y="92"/>
                  </a:cubicBezTo>
                  <a:cubicBezTo>
                    <a:pt x="109" y="94"/>
                    <a:pt x="109" y="96"/>
                    <a:pt x="110" y="98"/>
                  </a:cubicBezTo>
                  <a:cubicBezTo>
                    <a:pt x="115" y="108"/>
                    <a:pt x="115" y="108"/>
                    <a:pt x="115" y="108"/>
                  </a:cubicBezTo>
                  <a:cubicBezTo>
                    <a:pt x="113" y="111"/>
                    <a:pt x="110" y="113"/>
                    <a:pt x="107" y="115"/>
                  </a:cubicBezTo>
                  <a:cubicBezTo>
                    <a:pt x="98" y="111"/>
                    <a:pt x="98" y="111"/>
                    <a:pt x="98" y="111"/>
                  </a:cubicBezTo>
                  <a:cubicBezTo>
                    <a:pt x="96" y="110"/>
                    <a:pt x="94" y="110"/>
                    <a:pt x="92" y="111"/>
                  </a:cubicBezTo>
                  <a:cubicBezTo>
                    <a:pt x="89" y="112"/>
                    <a:pt x="86" y="113"/>
                    <a:pt x="83" y="114"/>
                  </a:cubicBezTo>
                  <a:cubicBezTo>
                    <a:pt x="81" y="115"/>
                    <a:pt x="80" y="116"/>
                    <a:pt x="79" y="118"/>
                  </a:cubicBezTo>
                  <a:cubicBezTo>
                    <a:pt x="76" y="128"/>
                    <a:pt x="76" y="128"/>
                    <a:pt x="76" y="128"/>
                  </a:cubicBezTo>
                  <a:cubicBezTo>
                    <a:pt x="72" y="129"/>
                    <a:pt x="69" y="129"/>
                    <a:pt x="65" y="128"/>
                  </a:cubicBezTo>
                  <a:cubicBezTo>
                    <a:pt x="61" y="118"/>
                    <a:pt x="61" y="118"/>
                    <a:pt x="61" y="118"/>
                  </a:cubicBezTo>
                  <a:cubicBezTo>
                    <a:pt x="61" y="116"/>
                    <a:pt x="59" y="115"/>
                    <a:pt x="57" y="114"/>
                  </a:cubicBezTo>
                  <a:cubicBezTo>
                    <a:pt x="54" y="113"/>
                    <a:pt x="51" y="112"/>
                    <a:pt x="49" y="111"/>
                  </a:cubicBezTo>
                  <a:cubicBezTo>
                    <a:pt x="47" y="110"/>
                    <a:pt x="45" y="110"/>
                    <a:pt x="43" y="111"/>
                  </a:cubicBezTo>
                  <a:cubicBezTo>
                    <a:pt x="33" y="115"/>
                    <a:pt x="33" y="115"/>
                    <a:pt x="33" y="115"/>
                  </a:cubicBezTo>
                  <a:cubicBezTo>
                    <a:pt x="31" y="113"/>
                    <a:pt x="28" y="111"/>
                    <a:pt x="26" y="108"/>
                  </a:cubicBezTo>
                  <a:cubicBezTo>
                    <a:pt x="31" y="98"/>
                    <a:pt x="31" y="98"/>
                    <a:pt x="31" y="98"/>
                  </a:cubicBezTo>
                  <a:cubicBezTo>
                    <a:pt x="31" y="96"/>
                    <a:pt x="31" y="94"/>
                    <a:pt x="30" y="92"/>
                  </a:cubicBezTo>
                  <a:cubicBezTo>
                    <a:pt x="29" y="90"/>
                    <a:pt x="28" y="87"/>
                    <a:pt x="27" y="84"/>
                  </a:cubicBezTo>
                  <a:cubicBezTo>
                    <a:pt x="26" y="82"/>
                    <a:pt x="25" y="80"/>
                    <a:pt x="23" y="80"/>
                  </a:cubicBezTo>
                  <a:cubicBezTo>
                    <a:pt x="13" y="76"/>
                    <a:pt x="13" y="76"/>
                    <a:pt x="13" y="76"/>
                  </a:cubicBezTo>
                  <a:cubicBezTo>
                    <a:pt x="12" y="74"/>
                    <a:pt x="12" y="72"/>
                    <a:pt x="12" y="71"/>
                  </a:cubicBezTo>
                  <a:cubicBezTo>
                    <a:pt x="12" y="69"/>
                    <a:pt x="12" y="67"/>
                    <a:pt x="13" y="65"/>
                  </a:cubicBezTo>
                  <a:cubicBezTo>
                    <a:pt x="23" y="62"/>
                    <a:pt x="23" y="62"/>
                    <a:pt x="23" y="62"/>
                  </a:cubicBezTo>
                  <a:cubicBezTo>
                    <a:pt x="25" y="61"/>
                    <a:pt x="26" y="60"/>
                    <a:pt x="27" y="58"/>
                  </a:cubicBezTo>
                  <a:cubicBezTo>
                    <a:pt x="28" y="55"/>
                    <a:pt x="29" y="52"/>
                    <a:pt x="30" y="49"/>
                  </a:cubicBezTo>
                  <a:cubicBezTo>
                    <a:pt x="31" y="47"/>
                    <a:pt x="31" y="45"/>
                    <a:pt x="31" y="44"/>
                  </a:cubicBezTo>
                  <a:cubicBezTo>
                    <a:pt x="26" y="34"/>
                    <a:pt x="26" y="34"/>
                    <a:pt x="26" y="34"/>
                  </a:cubicBezTo>
                  <a:cubicBezTo>
                    <a:pt x="28" y="31"/>
                    <a:pt x="31" y="28"/>
                    <a:pt x="33" y="26"/>
                  </a:cubicBezTo>
                  <a:cubicBezTo>
                    <a:pt x="43" y="31"/>
                    <a:pt x="43" y="31"/>
                    <a:pt x="43" y="31"/>
                  </a:cubicBezTo>
                  <a:cubicBezTo>
                    <a:pt x="45" y="32"/>
                    <a:pt x="47" y="32"/>
                    <a:pt x="49" y="31"/>
                  </a:cubicBezTo>
                  <a:cubicBezTo>
                    <a:pt x="51" y="29"/>
                    <a:pt x="54" y="28"/>
                    <a:pt x="57" y="27"/>
                  </a:cubicBezTo>
                  <a:cubicBezTo>
                    <a:pt x="59" y="27"/>
                    <a:pt x="61" y="25"/>
                    <a:pt x="61" y="23"/>
                  </a:cubicBezTo>
                  <a:cubicBezTo>
                    <a:pt x="65" y="13"/>
                    <a:pt x="65" y="13"/>
                    <a:pt x="65" y="13"/>
                  </a:cubicBezTo>
                  <a:cubicBezTo>
                    <a:pt x="69" y="13"/>
                    <a:pt x="72" y="13"/>
                    <a:pt x="76" y="13"/>
                  </a:cubicBezTo>
                  <a:cubicBezTo>
                    <a:pt x="79" y="23"/>
                    <a:pt x="79" y="23"/>
                    <a:pt x="79" y="23"/>
                  </a:cubicBezTo>
                  <a:cubicBezTo>
                    <a:pt x="80" y="25"/>
                    <a:pt x="81" y="27"/>
                    <a:pt x="83" y="27"/>
                  </a:cubicBezTo>
                  <a:cubicBezTo>
                    <a:pt x="86" y="28"/>
                    <a:pt x="89" y="29"/>
                    <a:pt x="92" y="31"/>
                  </a:cubicBezTo>
                  <a:cubicBezTo>
                    <a:pt x="94" y="32"/>
                    <a:pt x="96" y="32"/>
                    <a:pt x="98" y="31"/>
                  </a:cubicBezTo>
                  <a:cubicBezTo>
                    <a:pt x="107" y="26"/>
                    <a:pt x="107" y="26"/>
                    <a:pt x="107" y="26"/>
                  </a:cubicBezTo>
                  <a:cubicBezTo>
                    <a:pt x="110" y="28"/>
                    <a:pt x="113" y="31"/>
                    <a:pt x="115" y="34"/>
                  </a:cubicBezTo>
                  <a:cubicBezTo>
                    <a:pt x="110" y="44"/>
                    <a:pt x="110" y="44"/>
                    <a:pt x="110" y="44"/>
                  </a:cubicBezTo>
                  <a:cubicBezTo>
                    <a:pt x="109" y="45"/>
                    <a:pt x="109" y="47"/>
                    <a:pt x="110" y="49"/>
                  </a:cubicBezTo>
                  <a:cubicBezTo>
                    <a:pt x="112" y="52"/>
                    <a:pt x="113" y="55"/>
                    <a:pt x="114" y="58"/>
                  </a:cubicBezTo>
                  <a:cubicBezTo>
                    <a:pt x="115" y="60"/>
                    <a:pt x="116" y="61"/>
                    <a:pt x="118" y="62"/>
                  </a:cubicBezTo>
                  <a:cubicBezTo>
                    <a:pt x="128" y="65"/>
                    <a:pt x="128" y="65"/>
                    <a:pt x="128" y="65"/>
                  </a:cubicBezTo>
                  <a:cubicBezTo>
                    <a:pt x="128" y="67"/>
                    <a:pt x="128" y="69"/>
                    <a:pt x="128" y="71"/>
                  </a:cubicBezTo>
                  <a:cubicBezTo>
                    <a:pt x="128" y="72"/>
                    <a:pt x="128" y="74"/>
                    <a:pt x="12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0506" name="Freeform 25"/>
            <p:cNvSpPr>
              <a:spLocks noEditPoints="1"/>
            </p:cNvSpPr>
            <p:nvPr/>
          </p:nvSpPr>
          <p:spPr bwMode="auto">
            <a:xfrm>
              <a:off x="63" y="62"/>
              <a:ext cx="81" cy="81"/>
            </a:xfrm>
            <a:custGeom>
              <a:avLst/>
              <a:gdLst>
                <a:gd name="T0" fmla="*/ 40 w 55"/>
                <a:gd name="T1" fmla="*/ 0 h 55"/>
                <a:gd name="T2" fmla="*/ 0 w 55"/>
                <a:gd name="T3" fmla="*/ 40 h 55"/>
                <a:gd name="T4" fmla="*/ 40 w 55"/>
                <a:gd name="T5" fmla="*/ 81 h 55"/>
                <a:gd name="T6" fmla="*/ 81 w 55"/>
                <a:gd name="T7" fmla="*/ 40 h 55"/>
                <a:gd name="T8" fmla="*/ 40 w 55"/>
                <a:gd name="T9" fmla="*/ 0 h 55"/>
                <a:gd name="T10" fmla="*/ 40 w 55"/>
                <a:gd name="T11" fmla="*/ 63 h 55"/>
                <a:gd name="T12" fmla="*/ 18 w 55"/>
                <a:gd name="T13" fmla="*/ 40 h 55"/>
                <a:gd name="T14" fmla="*/ 40 w 55"/>
                <a:gd name="T15" fmla="*/ 18 h 55"/>
                <a:gd name="T16" fmla="*/ 63 w 55"/>
                <a:gd name="T17" fmla="*/ 40 h 55"/>
                <a:gd name="T18" fmla="*/ 40 w 55"/>
                <a:gd name="T19" fmla="*/ 63 h 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5" h="55">
                  <a:moveTo>
                    <a:pt x="27" y="0"/>
                  </a:moveTo>
                  <a:cubicBezTo>
                    <a:pt x="12" y="0"/>
                    <a:pt x="0" y="12"/>
                    <a:pt x="0" y="27"/>
                  </a:cubicBezTo>
                  <a:cubicBezTo>
                    <a:pt x="0" y="43"/>
                    <a:pt x="12" y="55"/>
                    <a:pt x="27" y="55"/>
                  </a:cubicBezTo>
                  <a:cubicBezTo>
                    <a:pt x="43" y="55"/>
                    <a:pt x="55" y="43"/>
                    <a:pt x="55" y="27"/>
                  </a:cubicBezTo>
                  <a:cubicBezTo>
                    <a:pt x="55" y="12"/>
                    <a:pt x="43" y="0"/>
                    <a:pt x="27" y="0"/>
                  </a:cubicBezTo>
                  <a:close/>
                  <a:moveTo>
                    <a:pt x="27" y="43"/>
                  </a:moveTo>
                  <a:cubicBezTo>
                    <a:pt x="19" y="43"/>
                    <a:pt x="12" y="36"/>
                    <a:pt x="12" y="27"/>
                  </a:cubicBezTo>
                  <a:cubicBezTo>
                    <a:pt x="12" y="19"/>
                    <a:pt x="19" y="12"/>
                    <a:pt x="27" y="12"/>
                  </a:cubicBezTo>
                  <a:cubicBezTo>
                    <a:pt x="36" y="12"/>
                    <a:pt x="43" y="19"/>
                    <a:pt x="43" y="27"/>
                  </a:cubicBezTo>
                  <a:cubicBezTo>
                    <a:pt x="43" y="36"/>
                    <a:pt x="36" y="43"/>
                    <a:pt x="27"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20498" name="Group 26"/>
          <p:cNvGrpSpPr>
            <a:grpSpLocks/>
          </p:cNvGrpSpPr>
          <p:nvPr/>
        </p:nvGrpSpPr>
        <p:grpSpPr bwMode="auto">
          <a:xfrm>
            <a:off x="6292850" y="1881188"/>
            <a:ext cx="219075" cy="219075"/>
            <a:chOff x="0" y="0"/>
            <a:chExt cx="205" cy="207"/>
          </a:xfrm>
          <a:solidFill>
            <a:srgbClr val="0070C0"/>
          </a:solidFill>
        </p:grpSpPr>
        <p:sp>
          <p:nvSpPr>
            <p:cNvPr id="20503" name="Freeform 27"/>
            <p:cNvSpPr>
              <a:spLocks noEditPoints="1"/>
            </p:cNvSpPr>
            <p:nvPr/>
          </p:nvSpPr>
          <p:spPr bwMode="auto">
            <a:xfrm>
              <a:off x="0" y="0"/>
              <a:ext cx="205" cy="207"/>
            </a:xfrm>
            <a:custGeom>
              <a:avLst/>
              <a:gdLst>
                <a:gd name="T0" fmla="*/ 103 w 140"/>
                <a:gd name="T1" fmla="*/ 207 h 140"/>
                <a:gd name="T2" fmla="*/ 0 w 140"/>
                <a:gd name="T3" fmla="*/ 104 h 140"/>
                <a:gd name="T4" fmla="*/ 103 w 140"/>
                <a:gd name="T5" fmla="*/ 0 h 140"/>
                <a:gd name="T6" fmla="*/ 205 w 140"/>
                <a:gd name="T7" fmla="*/ 104 h 140"/>
                <a:gd name="T8" fmla="*/ 103 w 140"/>
                <a:gd name="T9" fmla="*/ 207 h 140"/>
                <a:gd name="T10" fmla="*/ 103 w 140"/>
                <a:gd name="T11" fmla="*/ 18 h 140"/>
                <a:gd name="T12" fmla="*/ 18 w 140"/>
                <a:gd name="T13" fmla="*/ 104 h 140"/>
                <a:gd name="T14" fmla="*/ 103 w 140"/>
                <a:gd name="T15" fmla="*/ 189 h 140"/>
                <a:gd name="T16" fmla="*/ 187 w 140"/>
                <a:gd name="T17" fmla="*/ 104 h 140"/>
                <a:gd name="T18" fmla="*/ 103 w 140"/>
                <a:gd name="T19" fmla="*/ 18 h 1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0" h="140">
                  <a:moveTo>
                    <a:pt x="70" y="140"/>
                  </a:moveTo>
                  <a:cubicBezTo>
                    <a:pt x="32" y="140"/>
                    <a:pt x="0" y="109"/>
                    <a:pt x="0" y="70"/>
                  </a:cubicBezTo>
                  <a:cubicBezTo>
                    <a:pt x="0" y="32"/>
                    <a:pt x="32" y="0"/>
                    <a:pt x="70" y="0"/>
                  </a:cubicBezTo>
                  <a:cubicBezTo>
                    <a:pt x="109" y="0"/>
                    <a:pt x="140" y="32"/>
                    <a:pt x="140" y="70"/>
                  </a:cubicBezTo>
                  <a:cubicBezTo>
                    <a:pt x="140" y="109"/>
                    <a:pt x="109" y="140"/>
                    <a:pt x="70" y="140"/>
                  </a:cubicBezTo>
                  <a:close/>
                  <a:moveTo>
                    <a:pt x="70" y="12"/>
                  </a:moveTo>
                  <a:cubicBezTo>
                    <a:pt x="38" y="12"/>
                    <a:pt x="12" y="38"/>
                    <a:pt x="12" y="70"/>
                  </a:cubicBezTo>
                  <a:cubicBezTo>
                    <a:pt x="12" y="102"/>
                    <a:pt x="38" y="128"/>
                    <a:pt x="70" y="128"/>
                  </a:cubicBezTo>
                  <a:cubicBezTo>
                    <a:pt x="102" y="128"/>
                    <a:pt x="128" y="102"/>
                    <a:pt x="128" y="70"/>
                  </a:cubicBezTo>
                  <a:cubicBezTo>
                    <a:pt x="128" y="38"/>
                    <a:pt x="102" y="12"/>
                    <a:pt x="7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0504" name="Freeform 28"/>
            <p:cNvSpPr>
              <a:spLocks/>
            </p:cNvSpPr>
            <p:nvPr/>
          </p:nvSpPr>
          <p:spPr bwMode="auto">
            <a:xfrm>
              <a:off x="94" y="40"/>
              <a:ext cx="63" cy="72"/>
            </a:xfrm>
            <a:custGeom>
              <a:avLst/>
              <a:gdLst>
                <a:gd name="T0" fmla="*/ 54 w 43"/>
                <a:gd name="T1" fmla="*/ 72 h 49"/>
                <a:gd name="T2" fmla="*/ 9 w 43"/>
                <a:gd name="T3" fmla="*/ 72 h 49"/>
                <a:gd name="T4" fmla="*/ 0 w 43"/>
                <a:gd name="T5" fmla="*/ 63 h 49"/>
                <a:gd name="T6" fmla="*/ 0 w 43"/>
                <a:gd name="T7" fmla="*/ 9 h 49"/>
                <a:gd name="T8" fmla="*/ 9 w 43"/>
                <a:gd name="T9" fmla="*/ 0 h 49"/>
                <a:gd name="T10" fmla="*/ 18 w 43"/>
                <a:gd name="T11" fmla="*/ 9 h 49"/>
                <a:gd name="T12" fmla="*/ 18 w 43"/>
                <a:gd name="T13" fmla="*/ 54 h 49"/>
                <a:gd name="T14" fmla="*/ 54 w 43"/>
                <a:gd name="T15" fmla="*/ 54 h 49"/>
                <a:gd name="T16" fmla="*/ 63 w 43"/>
                <a:gd name="T17" fmla="*/ 63 h 49"/>
                <a:gd name="T18" fmla="*/ 54 w 43"/>
                <a:gd name="T19" fmla="*/ 72 h 4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9">
                  <a:moveTo>
                    <a:pt x="37" y="49"/>
                  </a:moveTo>
                  <a:cubicBezTo>
                    <a:pt x="6" y="49"/>
                    <a:pt x="6" y="49"/>
                    <a:pt x="6" y="49"/>
                  </a:cubicBezTo>
                  <a:cubicBezTo>
                    <a:pt x="3" y="49"/>
                    <a:pt x="0" y="46"/>
                    <a:pt x="0" y="43"/>
                  </a:cubicBezTo>
                  <a:cubicBezTo>
                    <a:pt x="0" y="6"/>
                    <a:pt x="0" y="6"/>
                    <a:pt x="0" y="6"/>
                  </a:cubicBezTo>
                  <a:cubicBezTo>
                    <a:pt x="0" y="3"/>
                    <a:pt x="3" y="0"/>
                    <a:pt x="6" y="0"/>
                  </a:cubicBezTo>
                  <a:cubicBezTo>
                    <a:pt x="10" y="0"/>
                    <a:pt x="12" y="3"/>
                    <a:pt x="12" y="6"/>
                  </a:cubicBezTo>
                  <a:cubicBezTo>
                    <a:pt x="12" y="37"/>
                    <a:pt x="12" y="37"/>
                    <a:pt x="12" y="37"/>
                  </a:cubicBezTo>
                  <a:cubicBezTo>
                    <a:pt x="37" y="37"/>
                    <a:pt x="37" y="37"/>
                    <a:pt x="37" y="37"/>
                  </a:cubicBezTo>
                  <a:cubicBezTo>
                    <a:pt x="40" y="37"/>
                    <a:pt x="43" y="40"/>
                    <a:pt x="43" y="43"/>
                  </a:cubicBezTo>
                  <a:cubicBezTo>
                    <a:pt x="43" y="46"/>
                    <a:pt x="40" y="49"/>
                    <a:pt x="37"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20499" name="Rectangle 29"/>
          <p:cNvSpPr>
            <a:spLocks noChangeArrowheads="1"/>
          </p:cNvSpPr>
          <p:nvPr/>
        </p:nvSpPr>
        <p:spPr bwMode="auto">
          <a:xfrm>
            <a:off x="611188" y="1851025"/>
            <a:ext cx="18732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000" b="1" dirty="0">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rPr>
              <a:t>Strengths</a:t>
            </a:r>
          </a:p>
          <a:p>
            <a:pPr algn="r"/>
            <a:r>
              <a:rPr lang="en-US" altLang="zh-CN" sz="800" dirty="0">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rPr>
              <a:t>We have many PowerPoint </a:t>
            </a:r>
            <a:r>
              <a:rPr lang="zh-CN" altLang="en-US" sz="800" dirty="0">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rPr>
              <a:t>templates</a:t>
            </a:r>
            <a:r>
              <a:rPr lang="en-US" altLang="zh-CN" sz="800" dirty="0">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rPr>
              <a:t> that has been specifically designed</a:t>
            </a:r>
            <a:r>
              <a:rPr lang="zh-CN" altLang="en-US" sz="800" dirty="0">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rPr>
              <a:t>.</a:t>
            </a:r>
          </a:p>
        </p:txBody>
      </p:sp>
      <p:sp>
        <p:nvSpPr>
          <p:cNvPr id="20500" name="Rectangle 30"/>
          <p:cNvSpPr>
            <a:spLocks noChangeArrowheads="1"/>
          </p:cNvSpPr>
          <p:nvPr/>
        </p:nvSpPr>
        <p:spPr bwMode="auto">
          <a:xfrm>
            <a:off x="6669088" y="1851025"/>
            <a:ext cx="18732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000" b="1">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rPr>
              <a:t>Weakness</a:t>
            </a:r>
          </a:p>
          <a:p>
            <a:r>
              <a:rPr lang="en-US" altLang="zh-CN" sz="800">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rPr>
              <a:t>We have many PowerPoint </a:t>
            </a:r>
            <a:r>
              <a:rPr lang="zh-CN" altLang="en-US" sz="800">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rPr>
              <a:t>templates</a:t>
            </a:r>
            <a:r>
              <a:rPr lang="en-US" altLang="zh-CN" sz="800">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rPr>
              <a:t> that has been specifically designed</a:t>
            </a:r>
            <a:r>
              <a:rPr lang="zh-CN" altLang="en-US" sz="800">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rPr>
              <a:t>.</a:t>
            </a:r>
          </a:p>
        </p:txBody>
      </p:sp>
      <p:sp>
        <p:nvSpPr>
          <p:cNvPr id="20501" name="Rectangle 31"/>
          <p:cNvSpPr>
            <a:spLocks noChangeArrowheads="1"/>
          </p:cNvSpPr>
          <p:nvPr/>
        </p:nvSpPr>
        <p:spPr bwMode="auto">
          <a:xfrm>
            <a:off x="611188" y="3711575"/>
            <a:ext cx="18732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000" b="1" dirty="0">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rPr>
              <a:t>Opportunities</a:t>
            </a:r>
          </a:p>
          <a:p>
            <a:pPr algn="r"/>
            <a:r>
              <a:rPr lang="en-US" altLang="zh-CN" sz="800" dirty="0">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rPr>
              <a:t>We have many PowerPoint </a:t>
            </a:r>
            <a:r>
              <a:rPr lang="zh-CN" altLang="en-US" sz="800" dirty="0">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rPr>
              <a:t>templates</a:t>
            </a:r>
            <a:r>
              <a:rPr lang="en-US" altLang="zh-CN" sz="800" dirty="0">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rPr>
              <a:t> that has been specifically designed</a:t>
            </a:r>
            <a:r>
              <a:rPr lang="zh-CN" altLang="en-US" sz="800" dirty="0">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rPr>
              <a:t>.</a:t>
            </a:r>
          </a:p>
        </p:txBody>
      </p:sp>
      <p:sp>
        <p:nvSpPr>
          <p:cNvPr id="20502" name="Rectangle 32"/>
          <p:cNvSpPr>
            <a:spLocks noChangeArrowheads="1"/>
          </p:cNvSpPr>
          <p:nvPr/>
        </p:nvSpPr>
        <p:spPr bwMode="auto">
          <a:xfrm>
            <a:off x="6669088" y="3730625"/>
            <a:ext cx="18732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000" b="1">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rPr>
              <a:t>Threats</a:t>
            </a:r>
          </a:p>
          <a:p>
            <a:r>
              <a:rPr lang="en-US" altLang="zh-CN" sz="800">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rPr>
              <a:t>We have many PowerPoint </a:t>
            </a:r>
            <a:r>
              <a:rPr lang="zh-CN" altLang="en-US" sz="800">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rPr>
              <a:t>templates</a:t>
            </a:r>
            <a:r>
              <a:rPr lang="en-US" altLang="zh-CN" sz="800">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rPr>
              <a:t> that has been specifically designed</a:t>
            </a:r>
            <a:r>
              <a:rPr lang="zh-CN" altLang="en-US" sz="800">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rPr>
              <a:t>.</a:t>
            </a:r>
          </a:p>
        </p:txBody>
      </p:sp>
      <p:sp>
        <p:nvSpPr>
          <p:cNvPr id="36" name="Text Box 4"/>
          <p:cNvSpPr txBox="1">
            <a:spLocks noChangeArrowheads="1"/>
          </p:cNvSpPr>
          <p:nvPr/>
        </p:nvSpPr>
        <p:spPr bwMode="auto">
          <a:xfrm>
            <a:off x="3453745" y="192933"/>
            <a:ext cx="198002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a:solidFill>
                  <a:schemeClr val="tx1">
                    <a:lumMod val="85000"/>
                    <a:lumOff val="15000"/>
                  </a:schemeClr>
                </a:solidFill>
                <a:latin typeface="Calibri" panose="020F0502020204030204" pitchFamily="34" charset="0"/>
                <a:ea typeface="微软雅黑" panose="020B0503020204020204" pitchFamily="34" charset="-122"/>
                <a:sym typeface="Calibri" panose="020F0502020204030204" pitchFamily="34" charset="0"/>
              </a:rPr>
              <a:t>请输入你的标题</a:t>
            </a:r>
            <a:endParaRPr lang="zh-CN" altLang="zh-CN" sz="2000" dirty="0">
              <a:solidFill>
                <a:schemeClr val="tx1">
                  <a:lumMod val="85000"/>
                  <a:lumOff val="1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40"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41"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1+#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0-#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1000"/>
                                        <p:tgtEl>
                                          <p:spTgt spid="36"/>
                                        </p:tgtEl>
                                      </p:cBhvr>
                                    </p:animEffect>
                                    <p:anim calcmode="lin" valueType="num">
                                      <p:cBhvr>
                                        <p:cTn id="17" dur="1000" fill="hold"/>
                                        <p:tgtEl>
                                          <p:spTgt spid="36"/>
                                        </p:tgtEl>
                                        <p:attrNameLst>
                                          <p:attrName>ppt_x</p:attrName>
                                        </p:attrNameLst>
                                      </p:cBhvr>
                                      <p:tavLst>
                                        <p:tav tm="0">
                                          <p:val>
                                            <p:strVal val="#ppt_x"/>
                                          </p:val>
                                        </p:tav>
                                        <p:tav tm="100000">
                                          <p:val>
                                            <p:strVal val="#ppt_x"/>
                                          </p:val>
                                        </p:tav>
                                      </p:tavLst>
                                    </p:anim>
                                    <p:anim calcmode="lin" valueType="num">
                                      <p:cBhvr>
                                        <p:cTn id="18" dur="1000" fill="hold"/>
                                        <p:tgtEl>
                                          <p:spTgt spid="3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0486"/>
                                        </p:tgtEl>
                                        <p:attrNameLst>
                                          <p:attrName>style.visibility</p:attrName>
                                        </p:attrNameLst>
                                      </p:cBhvr>
                                      <p:to>
                                        <p:strVal val="visible"/>
                                      </p:to>
                                    </p:set>
                                    <p:animEffect transition="in" filter="fade">
                                      <p:cBhvr>
                                        <p:cTn id="22" dur="500"/>
                                        <p:tgtEl>
                                          <p:spTgt spid="20486"/>
                                        </p:tgtEl>
                                      </p:cBhvr>
                                    </p:animEffect>
                                  </p:childTnLst>
                                </p:cTn>
                              </p:par>
                            </p:childTnLst>
                          </p:cTn>
                        </p:par>
                        <p:par>
                          <p:cTn id="23" fill="hold">
                            <p:stCondLst>
                              <p:cond delay="2000"/>
                            </p:stCondLst>
                            <p:childTnLst>
                              <p:par>
                                <p:cTn id="24" presetID="15" presetClass="entr" presetSubtype="0"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1000" fill="hold"/>
                                        <p:tgtEl>
                                          <p:spTgt spid="2"/>
                                        </p:tgtEl>
                                        <p:attrNameLst>
                                          <p:attrName>ppt_w</p:attrName>
                                        </p:attrNameLst>
                                      </p:cBhvr>
                                      <p:tavLst>
                                        <p:tav tm="0">
                                          <p:val>
                                            <p:fltVal val="0"/>
                                          </p:val>
                                        </p:tav>
                                        <p:tav tm="100000">
                                          <p:val>
                                            <p:strVal val="#ppt_w"/>
                                          </p:val>
                                        </p:tav>
                                      </p:tavLst>
                                    </p:anim>
                                    <p:anim calcmode="lin" valueType="num">
                                      <p:cBhvr>
                                        <p:cTn id="27" dur="1000" fill="hold"/>
                                        <p:tgtEl>
                                          <p:spTgt spid="2"/>
                                        </p:tgtEl>
                                        <p:attrNameLst>
                                          <p:attrName>ppt_h</p:attrName>
                                        </p:attrNameLst>
                                      </p:cBhvr>
                                      <p:tavLst>
                                        <p:tav tm="0">
                                          <p:val>
                                            <p:fltVal val="0"/>
                                          </p:val>
                                        </p:tav>
                                        <p:tav tm="100000">
                                          <p:val>
                                            <p:strVal val="#ppt_h"/>
                                          </p:val>
                                        </p:tav>
                                      </p:tavLst>
                                    </p:anim>
                                    <p:anim calcmode="lin" valueType="num">
                                      <p:cBhvr>
                                        <p:cTn id="28"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30" fill="hold">
                            <p:stCondLst>
                              <p:cond delay="3000"/>
                            </p:stCondLst>
                            <p:childTnLst>
                              <p:par>
                                <p:cTn id="31" presetID="42" presetClass="entr" presetSubtype="0" fill="hold" nodeType="afterEffect">
                                  <p:stCondLst>
                                    <p:cond delay="0"/>
                                  </p:stCondLst>
                                  <p:childTnLst>
                                    <p:set>
                                      <p:cBhvr>
                                        <p:cTn id="32" dur="1" fill="hold">
                                          <p:stCondLst>
                                            <p:cond delay="0"/>
                                          </p:stCondLst>
                                        </p:cTn>
                                        <p:tgtEl>
                                          <p:spTgt spid="20496"/>
                                        </p:tgtEl>
                                        <p:attrNameLst>
                                          <p:attrName>style.visibility</p:attrName>
                                        </p:attrNameLst>
                                      </p:cBhvr>
                                      <p:to>
                                        <p:strVal val="visible"/>
                                      </p:to>
                                    </p:set>
                                    <p:animEffect transition="in" filter="fade">
                                      <p:cBhvr>
                                        <p:cTn id="33" dur="1000"/>
                                        <p:tgtEl>
                                          <p:spTgt spid="20496"/>
                                        </p:tgtEl>
                                      </p:cBhvr>
                                    </p:animEffect>
                                    <p:anim calcmode="lin" valueType="num">
                                      <p:cBhvr>
                                        <p:cTn id="34" dur="1000" fill="hold"/>
                                        <p:tgtEl>
                                          <p:spTgt spid="20496"/>
                                        </p:tgtEl>
                                        <p:attrNameLst>
                                          <p:attrName>ppt_x</p:attrName>
                                        </p:attrNameLst>
                                      </p:cBhvr>
                                      <p:tavLst>
                                        <p:tav tm="0">
                                          <p:val>
                                            <p:strVal val="#ppt_x"/>
                                          </p:val>
                                        </p:tav>
                                        <p:tav tm="100000">
                                          <p:val>
                                            <p:strVal val="#ppt_x"/>
                                          </p:val>
                                        </p:tav>
                                      </p:tavLst>
                                    </p:anim>
                                    <p:anim calcmode="lin" valueType="num">
                                      <p:cBhvr>
                                        <p:cTn id="35" dur="1000" fill="hold"/>
                                        <p:tgtEl>
                                          <p:spTgt spid="20496"/>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0499"/>
                                        </p:tgtEl>
                                        <p:attrNameLst>
                                          <p:attrName>style.visibility</p:attrName>
                                        </p:attrNameLst>
                                      </p:cBhvr>
                                      <p:to>
                                        <p:strVal val="visible"/>
                                      </p:to>
                                    </p:set>
                                    <p:animEffect transition="in" filter="fade">
                                      <p:cBhvr>
                                        <p:cTn id="38" dur="1000"/>
                                        <p:tgtEl>
                                          <p:spTgt spid="20499"/>
                                        </p:tgtEl>
                                      </p:cBhvr>
                                    </p:animEffect>
                                    <p:anim calcmode="lin" valueType="num">
                                      <p:cBhvr>
                                        <p:cTn id="39" dur="1000" fill="hold"/>
                                        <p:tgtEl>
                                          <p:spTgt spid="20499"/>
                                        </p:tgtEl>
                                        <p:attrNameLst>
                                          <p:attrName>ppt_x</p:attrName>
                                        </p:attrNameLst>
                                      </p:cBhvr>
                                      <p:tavLst>
                                        <p:tav tm="0">
                                          <p:val>
                                            <p:strVal val="#ppt_x"/>
                                          </p:val>
                                        </p:tav>
                                        <p:tav tm="100000">
                                          <p:val>
                                            <p:strVal val="#ppt_x"/>
                                          </p:val>
                                        </p:tav>
                                      </p:tavLst>
                                    </p:anim>
                                    <p:anim calcmode="lin" valueType="num">
                                      <p:cBhvr>
                                        <p:cTn id="40" dur="1000" fill="hold"/>
                                        <p:tgtEl>
                                          <p:spTgt spid="20499"/>
                                        </p:tgtEl>
                                        <p:attrNameLst>
                                          <p:attrName>ppt_y</p:attrName>
                                        </p:attrNameLst>
                                      </p:cBhvr>
                                      <p:tavLst>
                                        <p:tav tm="0">
                                          <p:val>
                                            <p:strVal val="#ppt_y+.1"/>
                                          </p:val>
                                        </p:tav>
                                        <p:tav tm="100000">
                                          <p:val>
                                            <p:strVal val="#ppt_y"/>
                                          </p:val>
                                        </p:tav>
                                      </p:tavLst>
                                    </p:anim>
                                  </p:childTnLst>
                                </p:cTn>
                              </p:par>
                              <p:par>
                                <p:cTn id="41" presetID="15" presetClass="entr" presetSubtype="0" fill="hold" nodeType="with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p:cTn id="43" dur="1000" fill="hold"/>
                                        <p:tgtEl>
                                          <p:spTgt spid="3"/>
                                        </p:tgtEl>
                                        <p:attrNameLst>
                                          <p:attrName>ppt_w</p:attrName>
                                        </p:attrNameLst>
                                      </p:cBhvr>
                                      <p:tavLst>
                                        <p:tav tm="0">
                                          <p:val>
                                            <p:fltVal val="0"/>
                                          </p:val>
                                        </p:tav>
                                        <p:tav tm="100000">
                                          <p:val>
                                            <p:strVal val="#ppt_w"/>
                                          </p:val>
                                        </p:tav>
                                      </p:tavLst>
                                    </p:anim>
                                    <p:anim calcmode="lin" valueType="num">
                                      <p:cBhvr>
                                        <p:cTn id="44" dur="1000" fill="hold"/>
                                        <p:tgtEl>
                                          <p:spTgt spid="3"/>
                                        </p:tgtEl>
                                        <p:attrNameLst>
                                          <p:attrName>ppt_h</p:attrName>
                                        </p:attrNameLst>
                                      </p:cBhvr>
                                      <p:tavLst>
                                        <p:tav tm="0">
                                          <p:val>
                                            <p:fltVal val="0"/>
                                          </p:val>
                                        </p:tav>
                                        <p:tav tm="100000">
                                          <p:val>
                                            <p:strVal val="#ppt_h"/>
                                          </p:val>
                                        </p:tav>
                                      </p:tavLst>
                                    </p:anim>
                                    <p:anim calcmode="lin" valueType="num">
                                      <p:cBhvr>
                                        <p:cTn id="45"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par>
                          <p:cTn id="47" fill="hold">
                            <p:stCondLst>
                              <p:cond delay="4000"/>
                            </p:stCondLst>
                            <p:childTnLst>
                              <p:par>
                                <p:cTn id="48" presetID="42" presetClass="entr" presetSubtype="0" fill="hold" nodeType="afterEffect">
                                  <p:stCondLst>
                                    <p:cond delay="0"/>
                                  </p:stCondLst>
                                  <p:childTnLst>
                                    <p:set>
                                      <p:cBhvr>
                                        <p:cTn id="49" dur="1" fill="hold">
                                          <p:stCondLst>
                                            <p:cond delay="0"/>
                                          </p:stCondLst>
                                        </p:cTn>
                                        <p:tgtEl>
                                          <p:spTgt spid="20498"/>
                                        </p:tgtEl>
                                        <p:attrNameLst>
                                          <p:attrName>style.visibility</p:attrName>
                                        </p:attrNameLst>
                                      </p:cBhvr>
                                      <p:to>
                                        <p:strVal val="visible"/>
                                      </p:to>
                                    </p:set>
                                    <p:animEffect transition="in" filter="fade">
                                      <p:cBhvr>
                                        <p:cTn id="50" dur="1000"/>
                                        <p:tgtEl>
                                          <p:spTgt spid="20498"/>
                                        </p:tgtEl>
                                      </p:cBhvr>
                                    </p:animEffect>
                                    <p:anim calcmode="lin" valueType="num">
                                      <p:cBhvr>
                                        <p:cTn id="51" dur="1000" fill="hold"/>
                                        <p:tgtEl>
                                          <p:spTgt spid="20498"/>
                                        </p:tgtEl>
                                        <p:attrNameLst>
                                          <p:attrName>ppt_x</p:attrName>
                                        </p:attrNameLst>
                                      </p:cBhvr>
                                      <p:tavLst>
                                        <p:tav tm="0">
                                          <p:val>
                                            <p:strVal val="#ppt_x"/>
                                          </p:val>
                                        </p:tav>
                                        <p:tav tm="100000">
                                          <p:val>
                                            <p:strVal val="#ppt_x"/>
                                          </p:val>
                                        </p:tav>
                                      </p:tavLst>
                                    </p:anim>
                                    <p:anim calcmode="lin" valueType="num">
                                      <p:cBhvr>
                                        <p:cTn id="52" dur="1000" fill="hold"/>
                                        <p:tgtEl>
                                          <p:spTgt spid="20498"/>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0500"/>
                                        </p:tgtEl>
                                        <p:attrNameLst>
                                          <p:attrName>style.visibility</p:attrName>
                                        </p:attrNameLst>
                                      </p:cBhvr>
                                      <p:to>
                                        <p:strVal val="visible"/>
                                      </p:to>
                                    </p:set>
                                    <p:animEffect transition="in" filter="fade">
                                      <p:cBhvr>
                                        <p:cTn id="55" dur="1000"/>
                                        <p:tgtEl>
                                          <p:spTgt spid="20500"/>
                                        </p:tgtEl>
                                      </p:cBhvr>
                                    </p:animEffect>
                                    <p:anim calcmode="lin" valueType="num">
                                      <p:cBhvr>
                                        <p:cTn id="56" dur="1000" fill="hold"/>
                                        <p:tgtEl>
                                          <p:spTgt spid="20500"/>
                                        </p:tgtEl>
                                        <p:attrNameLst>
                                          <p:attrName>ppt_x</p:attrName>
                                        </p:attrNameLst>
                                      </p:cBhvr>
                                      <p:tavLst>
                                        <p:tav tm="0">
                                          <p:val>
                                            <p:strVal val="#ppt_x"/>
                                          </p:val>
                                        </p:tav>
                                        <p:tav tm="100000">
                                          <p:val>
                                            <p:strVal val="#ppt_x"/>
                                          </p:val>
                                        </p:tav>
                                      </p:tavLst>
                                    </p:anim>
                                    <p:anim calcmode="lin" valueType="num">
                                      <p:cBhvr>
                                        <p:cTn id="57" dur="1000" fill="hold"/>
                                        <p:tgtEl>
                                          <p:spTgt spid="20500"/>
                                        </p:tgtEl>
                                        <p:attrNameLst>
                                          <p:attrName>ppt_y</p:attrName>
                                        </p:attrNameLst>
                                      </p:cBhvr>
                                      <p:tavLst>
                                        <p:tav tm="0">
                                          <p:val>
                                            <p:strVal val="#ppt_y+.1"/>
                                          </p:val>
                                        </p:tav>
                                        <p:tav tm="100000">
                                          <p:val>
                                            <p:strVal val="#ppt_y"/>
                                          </p:val>
                                        </p:tav>
                                      </p:tavLst>
                                    </p:anim>
                                  </p:childTnLst>
                                </p:cTn>
                              </p:par>
                              <p:par>
                                <p:cTn id="58" presetID="15" presetClass="entr" presetSubtype="0" fill="hold" nodeType="withEffect">
                                  <p:stCondLst>
                                    <p:cond delay="0"/>
                                  </p:stCondLst>
                                  <p:childTnLst>
                                    <p:set>
                                      <p:cBhvr>
                                        <p:cTn id="59" dur="1" fill="hold">
                                          <p:stCondLst>
                                            <p:cond delay="0"/>
                                          </p:stCondLst>
                                        </p:cTn>
                                        <p:tgtEl>
                                          <p:spTgt spid="4"/>
                                        </p:tgtEl>
                                        <p:attrNameLst>
                                          <p:attrName>style.visibility</p:attrName>
                                        </p:attrNameLst>
                                      </p:cBhvr>
                                      <p:to>
                                        <p:strVal val="visible"/>
                                      </p:to>
                                    </p:set>
                                    <p:anim calcmode="lin" valueType="num">
                                      <p:cBhvr>
                                        <p:cTn id="60" dur="1000" fill="hold"/>
                                        <p:tgtEl>
                                          <p:spTgt spid="4"/>
                                        </p:tgtEl>
                                        <p:attrNameLst>
                                          <p:attrName>ppt_w</p:attrName>
                                        </p:attrNameLst>
                                      </p:cBhvr>
                                      <p:tavLst>
                                        <p:tav tm="0">
                                          <p:val>
                                            <p:fltVal val="0"/>
                                          </p:val>
                                        </p:tav>
                                        <p:tav tm="100000">
                                          <p:val>
                                            <p:strVal val="#ppt_w"/>
                                          </p:val>
                                        </p:tav>
                                      </p:tavLst>
                                    </p:anim>
                                    <p:anim calcmode="lin" valueType="num">
                                      <p:cBhvr>
                                        <p:cTn id="61" dur="1000" fill="hold"/>
                                        <p:tgtEl>
                                          <p:spTgt spid="4"/>
                                        </p:tgtEl>
                                        <p:attrNameLst>
                                          <p:attrName>ppt_h</p:attrName>
                                        </p:attrNameLst>
                                      </p:cBhvr>
                                      <p:tavLst>
                                        <p:tav tm="0">
                                          <p:val>
                                            <p:fltVal val="0"/>
                                          </p:val>
                                        </p:tav>
                                        <p:tav tm="100000">
                                          <p:val>
                                            <p:strVal val="#ppt_h"/>
                                          </p:val>
                                        </p:tav>
                                      </p:tavLst>
                                    </p:anim>
                                    <p:anim calcmode="lin" valueType="num">
                                      <p:cBhvr>
                                        <p:cTn id="62"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63"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64" fill="hold">
                            <p:stCondLst>
                              <p:cond delay="5000"/>
                            </p:stCondLst>
                            <p:childTnLst>
                              <p:par>
                                <p:cTn id="65" presetID="42" presetClass="entr" presetSubtype="0" fill="hold" grpId="0" nodeType="afterEffect">
                                  <p:stCondLst>
                                    <p:cond delay="0"/>
                                  </p:stCondLst>
                                  <p:childTnLst>
                                    <p:set>
                                      <p:cBhvr>
                                        <p:cTn id="66" dur="1" fill="hold">
                                          <p:stCondLst>
                                            <p:cond delay="0"/>
                                          </p:stCondLst>
                                        </p:cTn>
                                        <p:tgtEl>
                                          <p:spTgt spid="20501"/>
                                        </p:tgtEl>
                                        <p:attrNameLst>
                                          <p:attrName>style.visibility</p:attrName>
                                        </p:attrNameLst>
                                      </p:cBhvr>
                                      <p:to>
                                        <p:strVal val="visible"/>
                                      </p:to>
                                    </p:set>
                                    <p:animEffect transition="in" filter="fade">
                                      <p:cBhvr>
                                        <p:cTn id="67" dur="1000"/>
                                        <p:tgtEl>
                                          <p:spTgt spid="20501"/>
                                        </p:tgtEl>
                                      </p:cBhvr>
                                    </p:animEffect>
                                    <p:anim calcmode="lin" valueType="num">
                                      <p:cBhvr>
                                        <p:cTn id="68" dur="1000" fill="hold"/>
                                        <p:tgtEl>
                                          <p:spTgt spid="20501"/>
                                        </p:tgtEl>
                                        <p:attrNameLst>
                                          <p:attrName>ppt_x</p:attrName>
                                        </p:attrNameLst>
                                      </p:cBhvr>
                                      <p:tavLst>
                                        <p:tav tm="0">
                                          <p:val>
                                            <p:strVal val="#ppt_x"/>
                                          </p:val>
                                        </p:tav>
                                        <p:tav tm="100000">
                                          <p:val>
                                            <p:strVal val="#ppt_x"/>
                                          </p:val>
                                        </p:tav>
                                      </p:tavLst>
                                    </p:anim>
                                    <p:anim calcmode="lin" valueType="num">
                                      <p:cBhvr>
                                        <p:cTn id="69" dur="1000" fill="hold"/>
                                        <p:tgtEl>
                                          <p:spTgt spid="20501"/>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20497"/>
                                        </p:tgtEl>
                                        <p:attrNameLst>
                                          <p:attrName>style.visibility</p:attrName>
                                        </p:attrNameLst>
                                      </p:cBhvr>
                                      <p:to>
                                        <p:strVal val="visible"/>
                                      </p:to>
                                    </p:set>
                                    <p:animEffect transition="in" filter="fade">
                                      <p:cBhvr>
                                        <p:cTn id="72" dur="1000"/>
                                        <p:tgtEl>
                                          <p:spTgt spid="20497"/>
                                        </p:tgtEl>
                                      </p:cBhvr>
                                    </p:animEffect>
                                    <p:anim calcmode="lin" valueType="num">
                                      <p:cBhvr>
                                        <p:cTn id="73" dur="1000" fill="hold"/>
                                        <p:tgtEl>
                                          <p:spTgt spid="20497"/>
                                        </p:tgtEl>
                                        <p:attrNameLst>
                                          <p:attrName>ppt_x</p:attrName>
                                        </p:attrNameLst>
                                      </p:cBhvr>
                                      <p:tavLst>
                                        <p:tav tm="0">
                                          <p:val>
                                            <p:strVal val="#ppt_x"/>
                                          </p:val>
                                        </p:tav>
                                        <p:tav tm="100000">
                                          <p:val>
                                            <p:strVal val="#ppt_x"/>
                                          </p:val>
                                        </p:tav>
                                      </p:tavLst>
                                    </p:anim>
                                    <p:anim calcmode="lin" valueType="num">
                                      <p:cBhvr>
                                        <p:cTn id="74" dur="1000" fill="hold"/>
                                        <p:tgtEl>
                                          <p:spTgt spid="20497"/>
                                        </p:tgtEl>
                                        <p:attrNameLst>
                                          <p:attrName>ppt_y</p:attrName>
                                        </p:attrNameLst>
                                      </p:cBhvr>
                                      <p:tavLst>
                                        <p:tav tm="0">
                                          <p:val>
                                            <p:strVal val="#ppt_y+.1"/>
                                          </p:val>
                                        </p:tav>
                                        <p:tav tm="100000">
                                          <p:val>
                                            <p:strVal val="#ppt_y"/>
                                          </p:val>
                                        </p:tav>
                                      </p:tavLst>
                                    </p:anim>
                                  </p:childTnLst>
                                </p:cTn>
                              </p:par>
                              <p:par>
                                <p:cTn id="75" presetID="15" presetClass="entr" presetSubtype="0" fill="hold" nodeType="withEffect">
                                  <p:stCondLst>
                                    <p:cond delay="0"/>
                                  </p:stCondLst>
                                  <p:childTnLst>
                                    <p:set>
                                      <p:cBhvr>
                                        <p:cTn id="76" dur="1" fill="hold">
                                          <p:stCondLst>
                                            <p:cond delay="0"/>
                                          </p:stCondLst>
                                        </p:cTn>
                                        <p:tgtEl>
                                          <p:spTgt spid="5"/>
                                        </p:tgtEl>
                                        <p:attrNameLst>
                                          <p:attrName>style.visibility</p:attrName>
                                        </p:attrNameLst>
                                      </p:cBhvr>
                                      <p:to>
                                        <p:strVal val="visible"/>
                                      </p:to>
                                    </p:set>
                                    <p:anim calcmode="lin" valueType="num">
                                      <p:cBhvr>
                                        <p:cTn id="77" dur="1000" fill="hold"/>
                                        <p:tgtEl>
                                          <p:spTgt spid="5"/>
                                        </p:tgtEl>
                                        <p:attrNameLst>
                                          <p:attrName>ppt_w</p:attrName>
                                        </p:attrNameLst>
                                      </p:cBhvr>
                                      <p:tavLst>
                                        <p:tav tm="0">
                                          <p:val>
                                            <p:fltVal val="0"/>
                                          </p:val>
                                        </p:tav>
                                        <p:tav tm="100000">
                                          <p:val>
                                            <p:strVal val="#ppt_w"/>
                                          </p:val>
                                        </p:tav>
                                      </p:tavLst>
                                    </p:anim>
                                    <p:anim calcmode="lin" valueType="num">
                                      <p:cBhvr>
                                        <p:cTn id="78" dur="1000" fill="hold"/>
                                        <p:tgtEl>
                                          <p:spTgt spid="5"/>
                                        </p:tgtEl>
                                        <p:attrNameLst>
                                          <p:attrName>ppt_h</p:attrName>
                                        </p:attrNameLst>
                                      </p:cBhvr>
                                      <p:tavLst>
                                        <p:tav tm="0">
                                          <p:val>
                                            <p:fltVal val="0"/>
                                          </p:val>
                                        </p:tav>
                                        <p:tav tm="100000">
                                          <p:val>
                                            <p:strVal val="#ppt_h"/>
                                          </p:val>
                                        </p:tav>
                                      </p:tavLst>
                                    </p:anim>
                                    <p:anim calcmode="lin" valueType="num">
                                      <p:cBhvr>
                                        <p:cTn id="7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8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81" fill="hold">
                            <p:stCondLst>
                              <p:cond delay="6000"/>
                            </p:stCondLst>
                            <p:childTnLst>
                              <p:par>
                                <p:cTn id="82" presetID="42" presetClass="entr" presetSubtype="0" fill="hold" nodeType="afterEffect">
                                  <p:stCondLst>
                                    <p:cond delay="0"/>
                                  </p:stCondLst>
                                  <p:childTnLst>
                                    <p:set>
                                      <p:cBhvr>
                                        <p:cTn id="83" dur="1" fill="hold">
                                          <p:stCondLst>
                                            <p:cond delay="0"/>
                                          </p:stCondLst>
                                        </p:cTn>
                                        <p:tgtEl>
                                          <p:spTgt spid="20495"/>
                                        </p:tgtEl>
                                        <p:attrNameLst>
                                          <p:attrName>style.visibility</p:attrName>
                                        </p:attrNameLst>
                                      </p:cBhvr>
                                      <p:to>
                                        <p:strVal val="visible"/>
                                      </p:to>
                                    </p:set>
                                    <p:animEffect transition="in" filter="fade">
                                      <p:cBhvr>
                                        <p:cTn id="84" dur="1000"/>
                                        <p:tgtEl>
                                          <p:spTgt spid="20495"/>
                                        </p:tgtEl>
                                      </p:cBhvr>
                                    </p:animEffect>
                                    <p:anim calcmode="lin" valueType="num">
                                      <p:cBhvr>
                                        <p:cTn id="85" dur="1000" fill="hold"/>
                                        <p:tgtEl>
                                          <p:spTgt spid="20495"/>
                                        </p:tgtEl>
                                        <p:attrNameLst>
                                          <p:attrName>ppt_x</p:attrName>
                                        </p:attrNameLst>
                                      </p:cBhvr>
                                      <p:tavLst>
                                        <p:tav tm="0">
                                          <p:val>
                                            <p:strVal val="#ppt_x"/>
                                          </p:val>
                                        </p:tav>
                                        <p:tav tm="100000">
                                          <p:val>
                                            <p:strVal val="#ppt_x"/>
                                          </p:val>
                                        </p:tav>
                                      </p:tavLst>
                                    </p:anim>
                                    <p:anim calcmode="lin" valueType="num">
                                      <p:cBhvr>
                                        <p:cTn id="86" dur="1000" fill="hold"/>
                                        <p:tgtEl>
                                          <p:spTgt spid="20495"/>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20502"/>
                                        </p:tgtEl>
                                        <p:attrNameLst>
                                          <p:attrName>style.visibility</p:attrName>
                                        </p:attrNameLst>
                                      </p:cBhvr>
                                      <p:to>
                                        <p:strVal val="visible"/>
                                      </p:to>
                                    </p:set>
                                    <p:animEffect transition="in" filter="fade">
                                      <p:cBhvr>
                                        <p:cTn id="89" dur="1000"/>
                                        <p:tgtEl>
                                          <p:spTgt spid="20502"/>
                                        </p:tgtEl>
                                      </p:cBhvr>
                                    </p:animEffect>
                                    <p:anim calcmode="lin" valueType="num">
                                      <p:cBhvr>
                                        <p:cTn id="90" dur="1000" fill="hold"/>
                                        <p:tgtEl>
                                          <p:spTgt spid="20502"/>
                                        </p:tgtEl>
                                        <p:attrNameLst>
                                          <p:attrName>ppt_x</p:attrName>
                                        </p:attrNameLst>
                                      </p:cBhvr>
                                      <p:tavLst>
                                        <p:tav tm="0">
                                          <p:val>
                                            <p:strVal val="#ppt_x"/>
                                          </p:val>
                                        </p:tav>
                                        <p:tav tm="100000">
                                          <p:val>
                                            <p:strVal val="#ppt_x"/>
                                          </p:val>
                                        </p:tav>
                                      </p:tavLst>
                                    </p:anim>
                                    <p:anim calcmode="lin" valueType="num">
                                      <p:cBhvr>
                                        <p:cTn id="91" dur="1000" fill="hold"/>
                                        <p:tgtEl>
                                          <p:spTgt spid="205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6" grpId="0" animBg="1"/>
      <p:bldP spid="20499" grpId="0"/>
      <p:bldP spid="20500" grpId="0"/>
      <p:bldP spid="20501" grpId="0"/>
      <p:bldP spid="20502" grpId="0"/>
      <p:bldP spid="36" grpId="0"/>
      <p:bldP spid="40" grpId="0" animBg="1"/>
      <p:bldP spid="4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flipH="1">
            <a:off x="4427984" y="2654564"/>
            <a:ext cx="2149434" cy="214943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 name="椭圆 6"/>
          <p:cNvSpPr/>
          <p:nvPr/>
        </p:nvSpPr>
        <p:spPr>
          <a:xfrm>
            <a:off x="5917846" y="3053500"/>
            <a:ext cx="1750498" cy="1750498"/>
          </a:xfrm>
          <a:prstGeom prst="ellipse">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 name="椭圆 7"/>
          <p:cNvSpPr/>
          <p:nvPr/>
        </p:nvSpPr>
        <p:spPr>
          <a:xfrm>
            <a:off x="7147376" y="3349916"/>
            <a:ext cx="1454082" cy="1454082"/>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9" name="TextBox 8"/>
          <p:cNvSpPr txBox="1"/>
          <p:nvPr/>
        </p:nvSpPr>
        <p:spPr bwMode="auto">
          <a:xfrm>
            <a:off x="400373" y="1502436"/>
            <a:ext cx="3811587" cy="616836"/>
          </a:xfrm>
          <a:prstGeom prst="rect">
            <a:avLst/>
          </a:prstGeom>
          <a:noFill/>
        </p:spPr>
        <p:txBody>
          <a:bodyPr>
            <a:spAutoFit/>
          </a:bodyPr>
          <a:lstStyle/>
          <a:p>
            <a:pPr>
              <a:lnSpc>
                <a:spcPct val="150000"/>
              </a:lnSpc>
            </a:pPr>
            <a:r>
              <a:rPr lang="zh-CN" altLang="en-US" sz="1200" dirty="0">
                <a:solidFill>
                  <a:schemeClr val="tx1">
                    <a:lumMod val="95000"/>
                    <a:lumOff val="5000"/>
                  </a:schemeClr>
                </a:solidFill>
                <a:latin typeface="Calibri" pitchFamily="34" charset="0"/>
                <a:ea typeface="微软雅黑" panose="020B0503020204020204" pitchFamily="34" charset="-122"/>
                <a:sym typeface="Calibri" panose="020F0502020204030204" pitchFamily="34" charset="0"/>
              </a:rPr>
              <a:t>这里输入简单的文字概述这里输入简单文字概述简单的文字概述这里输入简单的文字概述这里输入简单</a:t>
            </a:r>
          </a:p>
        </p:txBody>
      </p:sp>
      <p:sp>
        <p:nvSpPr>
          <p:cNvPr id="10" name="矩形 9"/>
          <p:cNvSpPr/>
          <p:nvPr/>
        </p:nvSpPr>
        <p:spPr bwMode="auto">
          <a:xfrm>
            <a:off x="390873" y="1142396"/>
            <a:ext cx="2020887" cy="369333"/>
          </a:xfrm>
          <a:prstGeom prst="rect">
            <a:avLst/>
          </a:prstGeom>
        </p:spPr>
        <p:txBody>
          <a:bodyPr>
            <a:spAutoFit/>
          </a:bodyPr>
          <a:lstStyle/>
          <a:p>
            <a:pPr fontAlgn="auto">
              <a:spcBef>
                <a:spcPts val="0"/>
              </a:spcBef>
              <a:spcAft>
                <a:spcPts val="0"/>
              </a:spcAft>
              <a:defRPr/>
            </a:pPr>
            <a:r>
              <a:rPr lang="zh-CN" altLang="en-US" b="1"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输入相关标题</a:t>
            </a:r>
          </a:p>
        </p:txBody>
      </p:sp>
      <p:sp>
        <p:nvSpPr>
          <p:cNvPr id="11" name="TextBox 10"/>
          <p:cNvSpPr txBox="1"/>
          <p:nvPr/>
        </p:nvSpPr>
        <p:spPr bwMode="auto">
          <a:xfrm>
            <a:off x="400373" y="2654564"/>
            <a:ext cx="3811587" cy="616836"/>
          </a:xfrm>
          <a:prstGeom prst="rect">
            <a:avLst/>
          </a:prstGeom>
          <a:noFill/>
        </p:spPr>
        <p:txBody>
          <a:bodyPr>
            <a:spAutoFit/>
          </a:bodyPr>
          <a:lstStyle/>
          <a:p>
            <a:pPr>
              <a:lnSpc>
                <a:spcPct val="150000"/>
              </a:lnSpc>
            </a:pPr>
            <a:r>
              <a:rPr lang="zh-CN" altLang="en-US" sz="1200" dirty="0">
                <a:solidFill>
                  <a:schemeClr val="tx1">
                    <a:lumMod val="95000"/>
                    <a:lumOff val="5000"/>
                  </a:schemeClr>
                </a:solidFill>
                <a:latin typeface="Calibri" pitchFamily="34" charset="0"/>
                <a:ea typeface="微软雅黑" panose="020B0503020204020204" pitchFamily="34" charset="-122"/>
                <a:sym typeface="Calibri" panose="020F0502020204030204" pitchFamily="34" charset="0"/>
              </a:rPr>
              <a:t>这里输入简单的文字概述这里输入简单文字概述简单的文字概述这里输入简单的文字概述这里输入简单</a:t>
            </a:r>
          </a:p>
        </p:txBody>
      </p:sp>
      <p:sp>
        <p:nvSpPr>
          <p:cNvPr id="12" name="矩形 11"/>
          <p:cNvSpPr/>
          <p:nvPr/>
        </p:nvSpPr>
        <p:spPr bwMode="auto">
          <a:xfrm>
            <a:off x="390873" y="2294524"/>
            <a:ext cx="2020887" cy="369333"/>
          </a:xfrm>
          <a:prstGeom prst="rect">
            <a:avLst/>
          </a:prstGeom>
        </p:spPr>
        <p:txBody>
          <a:bodyPr>
            <a:spAutoFit/>
          </a:bodyPr>
          <a:lstStyle/>
          <a:p>
            <a:pPr fontAlgn="auto">
              <a:spcBef>
                <a:spcPts val="0"/>
              </a:spcBef>
              <a:spcAft>
                <a:spcPts val="0"/>
              </a:spcAft>
              <a:defRPr/>
            </a:pPr>
            <a:r>
              <a:rPr lang="zh-CN" altLang="en-US" b="1"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输入相关标题</a:t>
            </a:r>
          </a:p>
        </p:txBody>
      </p:sp>
      <p:sp>
        <p:nvSpPr>
          <p:cNvPr id="13" name="TextBox 12"/>
          <p:cNvSpPr txBox="1"/>
          <p:nvPr/>
        </p:nvSpPr>
        <p:spPr bwMode="auto">
          <a:xfrm>
            <a:off x="400373" y="3984060"/>
            <a:ext cx="3811587" cy="616836"/>
          </a:xfrm>
          <a:prstGeom prst="rect">
            <a:avLst/>
          </a:prstGeom>
          <a:noFill/>
        </p:spPr>
        <p:txBody>
          <a:bodyPr>
            <a:spAutoFit/>
          </a:bodyPr>
          <a:lstStyle/>
          <a:p>
            <a:pPr>
              <a:lnSpc>
                <a:spcPct val="150000"/>
              </a:lnSpc>
            </a:pPr>
            <a:r>
              <a:rPr lang="zh-CN" altLang="en-US" sz="1200" dirty="0">
                <a:solidFill>
                  <a:schemeClr val="tx1">
                    <a:lumMod val="95000"/>
                    <a:lumOff val="5000"/>
                  </a:schemeClr>
                </a:solidFill>
                <a:latin typeface="Calibri" pitchFamily="34" charset="0"/>
                <a:ea typeface="微软雅黑" panose="020B0503020204020204" pitchFamily="34" charset="-122"/>
                <a:sym typeface="Calibri" panose="020F0502020204030204" pitchFamily="34" charset="0"/>
              </a:rPr>
              <a:t>这里输入简单的文字概述这里输入简单文字概述简单的文字概述这里输入简单的文字概述这里输入简单</a:t>
            </a:r>
          </a:p>
        </p:txBody>
      </p:sp>
      <p:sp>
        <p:nvSpPr>
          <p:cNvPr id="14" name="矩形 13"/>
          <p:cNvSpPr/>
          <p:nvPr/>
        </p:nvSpPr>
        <p:spPr bwMode="auto">
          <a:xfrm>
            <a:off x="395536" y="3590668"/>
            <a:ext cx="2020887" cy="369333"/>
          </a:xfrm>
          <a:prstGeom prst="rect">
            <a:avLst/>
          </a:prstGeom>
        </p:spPr>
        <p:txBody>
          <a:bodyPr>
            <a:spAutoFit/>
          </a:bodyPr>
          <a:lstStyle/>
          <a:p>
            <a:pPr fontAlgn="auto">
              <a:spcBef>
                <a:spcPts val="0"/>
              </a:spcBef>
              <a:spcAft>
                <a:spcPts val="0"/>
              </a:spcAft>
              <a:defRPr/>
            </a:pPr>
            <a:r>
              <a:rPr lang="zh-CN" altLang="en-US" b="1"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输入相关标题</a:t>
            </a:r>
          </a:p>
        </p:txBody>
      </p:sp>
      <p:sp>
        <p:nvSpPr>
          <p:cNvPr id="15" name="矩形 14"/>
          <p:cNvSpPr/>
          <p:nvPr/>
        </p:nvSpPr>
        <p:spPr bwMode="auto">
          <a:xfrm>
            <a:off x="5153065" y="2078500"/>
            <a:ext cx="715079" cy="369333"/>
          </a:xfrm>
          <a:prstGeom prst="rect">
            <a:avLst/>
          </a:prstGeom>
        </p:spPr>
        <p:txBody>
          <a:bodyPr wrap="square">
            <a:spAutoFit/>
          </a:bodyPr>
          <a:lstStyle/>
          <a:p>
            <a:pPr fontAlgn="auto">
              <a:spcBef>
                <a:spcPts val="0"/>
              </a:spcBef>
              <a:spcAft>
                <a:spcPts val="0"/>
              </a:spcAft>
              <a:defRPr/>
            </a:pPr>
            <a:r>
              <a:rPr lang="zh-CN" altLang="en-US" b="1"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标题</a:t>
            </a:r>
          </a:p>
        </p:txBody>
      </p:sp>
      <p:sp>
        <p:nvSpPr>
          <p:cNvPr id="16" name="矩形 15"/>
          <p:cNvSpPr/>
          <p:nvPr/>
        </p:nvSpPr>
        <p:spPr bwMode="auto">
          <a:xfrm>
            <a:off x="6432297" y="2624890"/>
            <a:ext cx="715079" cy="369333"/>
          </a:xfrm>
          <a:prstGeom prst="rect">
            <a:avLst/>
          </a:prstGeom>
        </p:spPr>
        <p:txBody>
          <a:bodyPr wrap="square">
            <a:spAutoFit/>
          </a:bodyPr>
          <a:lstStyle/>
          <a:p>
            <a:pPr fontAlgn="auto">
              <a:spcBef>
                <a:spcPts val="0"/>
              </a:spcBef>
              <a:spcAft>
                <a:spcPts val="0"/>
              </a:spcAft>
              <a:defRPr/>
            </a:pPr>
            <a:r>
              <a:rPr lang="zh-CN" altLang="en-US" b="1"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标题</a:t>
            </a:r>
          </a:p>
        </p:txBody>
      </p:sp>
      <p:sp>
        <p:nvSpPr>
          <p:cNvPr id="17" name="矩形 16"/>
          <p:cNvSpPr/>
          <p:nvPr/>
        </p:nvSpPr>
        <p:spPr bwMode="auto">
          <a:xfrm>
            <a:off x="7529329" y="2868833"/>
            <a:ext cx="715079" cy="369333"/>
          </a:xfrm>
          <a:prstGeom prst="rect">
            <a:avLst/>
          </a:prstGeom>
        </p:spPr>
        <p:txBody>
          <a:bodyPr wrap="square">
            <a:spAutoFit/>
          </a:bodyPr>
          <a:lstStyle/>
          <a:p>
            <a:pPr fontAlgn="auto">
              <a:spcBef>
                <a:spcPts val="0"/>
              </a:spcBef>
              <a:spcAft>
                <a:spcPts val="0"/>
              </a:spcAft>
              <a:defRPr/>
            </a:pPr>
            <a:r>
              <a:rPr lang="zh-CN" altLang="en-US" b="1"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标题</a:t>
            </a:r>
          </a:p>
        </p:txBody>
      </p:sp>
      <p:sp>
        <p:nvSpPr>
          <p:cNvPr id="21" name="Text Box 4"/>
          <p:cNvSpPr txBox="1">
            <a:spLocks noChangeArrowheads="1"/>
          </p:cNvSpPr>
          <p:nvPr/>
        </p:nvSpPr>
        <p:spPr bwMode="auto">
          <a:xfrm>
            <a:off x="3453745" y="192933"/>
            <a:ext cx="198002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a:solidFill>
                  <a:schemeClr val="tx1">
                    <a:lumMod val="85000"/>
                    <a:lumOff val="15000"/>
                  </a:schemeClr>
                </a:solidFill>
                <a:latin typeface="Calibri" panose="020F0502020204030204" pitchFamily="34" charset="0"/>
                <a:ea typeface="微软雅黑" panose="020B0503020204020204" pitchFamily="34" charset="-122"/>
                <a:sym typeface="Calibri" panose="020F0502020204030204" pitchFamily="34" charset="0"/>
              </a:rPr>
              <a:t>请输入你的标题</a:t>
            </a:r>
            <a:endParaRPr lang="zh-CN" altLang="zh-CN" sz="2000" dirty="0">
              <a:solidFill>
                <a:schemeClr val="tx1">
                  <a:lumMod val="85000"/>
                  <a:lumOff val="1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3"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Tree>
    <p:extLst>
      <p:ext uri="{BB962C8B-B14F-4D97-AF65-F5344CB8AC3E}">
        <p14:creationId xmlns:p14="http://schemas.microsoft.com/office/powerpoint/2010/main" val="3069943813"/>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3" presetClass="entr" presetSubtype="32"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strVal val="4*#ppt_w"/>
                                          </p:val>
                                        </p:tav>
                                        <p:tav tm="100000">
                                          <p:val>
                                            <p:strVal val="#ppt_w"/>
                                          </p:val>
                                        </p:tav>
                                      </p:tavLst>
                                    </p:anim>
                                    <p:anim calcmode="lin" valueType="num">
                                      <p:cBhvr>
                                        <p:cTn id="23" dur="500" fill="hold"/>
                                        <p:tgtEl>
                                          <p:spTgt spid="6"/>
                                        </p:tgtEl>
                                        <p:attrNameLst>
                                          <p:attrName>ppt_h</p:attrName>
                                        </p:attrNameLst>
                                      </p:cBhvr>
                                      <p:tavLst>
                                        <p:tav tm="0">
                                          <p:val>
                                            <p:strVal val="4*#ppt_h"/>
                                          </p:val>
                                        </p:tav>
                                        <p:tav tm="100000">
                                          <p:val>
                                            <p:strVal val="#ppt_h"/>
                                          </p:val>
                                        </p:tav>
                                      </p:tavLst>
                                    </p:anim>
                                  </p:childTnLst>
                                </p:cTn>
                              </p:par>
                            </p:childTnLst>
                          </p:cTn>
                        </p:par>
                        <p:par>
                          <p:cTn id="24" fill="hold">
                            <p:stCondLst>
                              <p:cond delay="2000"/>
                            </p:stCondLst>
                            <p:childTnLst>
                              <p:par>
                                <p:cTn id="25" presetID="23" presetClass="entr" presetSubtype="32"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strVal val="4*#ppt_w"/>
                                          </p:val>
                                        </p:tav>
                                        <p:tav tm="100000">
                                          <p:val>
                                            <p:strVal val="#ppt_w"/>
                                          </p:val>
                                        </p:tav>
                                      </p:tavLst>
                                    </p:anim>
                                    <p:anim calcmode="lin" valueType="num">
                                      <p:cBhvr>
                                        <p:cTn id="28" dur="500" fill="hold"/>
                                        <p:tgtEl>
                                          <p:spTgt spid="7"/>
                                        </p:tgtEl>
                                        <p:attrNameLst>
                                          <p:attrName>ppt_h</p:attrName>
                                        </p:attrNameLst>
                                      </p:cBhvr>
                                      <p:tavLst>
                                        <p:tav tm="0">
                                          <p:val>
                                            <p:strVal val="4*#ppt_h"/>
                                          </p:val>
                                        </p:tav>
                                        <p:tav tm="100000">
                                          <p:val>
                                            <p:strVal val="#ppt_h"/>
                                          </p:val>
                                        </p:tav>
                                      </p:tavLst>
                                    </p:anim>
                                  </p:childTnLst>
                                </p:cTn>
                              </p:par>
                            </p:childTnLst>
                          </p:cTn>
                        </p:par>
                        <p:par>
                          <p:cTn id="29" fill="hold">
                            <p:stCondLst>
                              <p:cond delay="2500"/>
                            </p:stCondLst>
                            <p:childTnLst>
                              <p:par>
                                <p:cTn id="30" presetID="23" presetClass="entr" presetSubtype="32"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strVal val="4*#ppt_w"/>
                                          </p:val>
                                        </p:tav>
                                        <p:tav tm="100000">
                                          <p:val>
                                            <p:strVal val="#ppt_w"/>
                                          </p:val>
                                        </p:tav>
                                      </p:tavLst>
                                    </p:anim>
                                    <p:anim calcmode="lin" valueType="num">
                                      <p:cBhvr>
                                        <p:cTn id="33" dur="500" fill="hold"/>
                                        <p:tgtEl>
                                          <p:spTgt spid="8"/>
                                        </p:tgtEl>
                                        <p:attrNameLst>
                                          <p:attrName>ppt_h</p:attrName>
                                        </p:attrNameLst>
                                      </p:cBhvr>
                                      <p:tavLst>
                                        <p:tav tm="0">
                                          <p:val>
                                            <p:strVal val="4*#ppt_h"/>
                                          </p:val>
                                        </p:tav>
                                        <p:tav tm="100000">
                                          <p:val>
                                            <p:strVal val="#ppt_h"/>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ppt_x"/>
                                          </p:val>
                                        </p:tav>
                                        <p:tav tm="100000">
                                          <p:val>
                                            <p:strVal val="#ppt_x"/>
                                          </p:val>
                                        </p:tav>
                                      </p:tavLst>
                                    </p:anim>
                                    <p:anim calcmode="lin" valueType="num">
                                      <p:cBhvr additive="base">
                                        <p:cTn id="46" dur="500" fill="hold"/>
                                        <p:tgtEl>
                                          <p:spTgt spid="17"/>
                                        </p:tgtEl>
                                        <p:attrNameLst>
                                          <p:attrName>ppt_y</p:attrName>
                                        </p:attrNameLst>
                                      </p:cBhvr>
                                      <p:tavLst>
                                        <p:tav tm="0">
                                          <p:val>
                                            <p:strVal val="1+#ppt_h/2"/>
                                          </p:val>
                                        </p:tav>
                                        <p:tav tm="100000">
                                          <p:val>
                                            <p:strVal val="#ppt_y"/>
                                          </p:val>
                                        </p:tav>
                                      </p:tavLst>
                                    </p:anim>
                                  </p:childTnLst>
                                </p:cTn>
                              </p:par>
                            </p:childTnLst>
                          </p:cTn>
                        </p:par>
                        <p:par>
                          <p:cTn id="47" fill="hold">
                            <p:stCondLst>
                              <p:cond delay="3500"/>
                            </p:stCondLst>
                            <p:childTnLst>
                              <p:par>
                                <p:cTn id="48" presetID="42" presetClass="entr" presetSubtype="0"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1000"/>
                                        <p:tgtEl>
                                          <p:spTgt spid="10"/>
                                        </p:tgtEl>
                                      </p:cBhvr>
                                    </p:animEffect>
                                    <p:anim calcmode="lin" valueType="num">
                                      <p:cBhvr>
                                        <p:cTn id="51" dur="1000" fill="hold"/>
                                        <p:tgtEl>
                                          <p:spTgt spid="10"/>
                                        </p:tgtEl>
                                        <p:attrNameLst>
                                          <p:attrName>ppt_x</p:attrName>
                                        </p:attrNameLst>
                                      </p:cBhvr>
                                      <p:tavLst>
                                        <p:tav tm="0">
                                          <p:val>
                                            <p:strVal val="#ppt_x"/>
                                          </p:val>
                                        </p:tav>
                                        <p:tav tm="100000">
                                          <p:val>
                                            <p:strVal val="#ppt_x"/>
                                          </p:val>
                                        </p:tav>
                                      </p:tavLst>
                                    </p:anim>
                                    <p:anim calcmode="lin" valueType="num">
                                      <p:cBhvr>
                                        <p:cTn id="52" dur="1000" fill="hold"/>
                                        <p:tgtEl>
                                          <p:spTgt spid="10"/>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1000"/>
                                        <p:tgtEl>
                                          <p:spTgt spid="9"/>
                                        </p:tgtEl>
                                      </p:cBhvr>
                                    </p:animEffect>
                                    <p:anim calcmode="lin" valueType="num">
                                      <p:cBhvr>
                                        <p:cTn id="56" dur="1000" fill="hold"/>
                                        <p:tgtEl>
                                          <p:spTgt spid="9"/>
                                        </p:tgtEl>
                                        <p:attrNameLst>
                                          <p:attrName>ppt_x</p:attrName>
                                        </p:attrNameLst>
                                      </p:cBhvr>
                                      <p:tavLst>
                                        <p:tav tm="0">
                                          <p:val>
                                            <p:strVal val="#ppt_x"/>
                                          </p:val>
                                        </p:tav>
                                        <p:tav tm="100000">
                                          <p:val>
                                            <p:strVal val="#ppt_x"/>
                                          </p:val>
                                        </p:tav>
                                      </p:tavLst>
                                    </p:anim>
                                    <p:anim calcmode="lin" valueType="num">
                                      <p:cBhvr>
                                        <p:cTn id="57" dur="1000" fill="hold"/>
                                        <p:tgtEl>
                                          <p:spTgt spid="9"/>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1000"/>
                                        <p:tgtEl>
                                          <p:spTgt spid="12"/>
                                        </p:tgtEl>
                                      </p:cBhvr>
                                    </p:animEffect>
                                    <p:anim calcmode="lin" valueType="num">
                                      <p:cBhvr>
                                        <p:cTn id="61" dur="1000" fill="hold"/>
                                        <p:tgtEl>
                                          <p:spTgt spid="12"/>
                                        </p:tgtEl>
                                        <p:attrNameLst>
                                          <p:attrName>ppt_x</p:attrName>
                                        </p:attrNameLst>
                                      </p:cBhvr>
                                      <p:tavLst>
                                        <p:tav tm="0">
                                          <p:val>
                                            <p:strVal val="#ppt_x"/>
                                          </p:val>
                                        </p:tav>
                                        <p:tav tm="100000">
                                          <p:val>
                                            <p:strVal val="#ppt_x"/>
                                          </p:val>
                                        </p:tav>
                                      </p:tavLst>
                                    </p:anim>
                                    <p:anim calcmode="lin" valueType="num">
                                      <p:cBhvr>
                                        <p:cTn id="62" dur="1000" fill="hold"/>
                                        <p:tgtEl>
                                          <p:spTgt spid="12"/>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fade">
                                      <p:cBhvr>
                                        <p:cTn id="65" dur="1000"/>
                                        <p:tgtEl>
                                          <p:spTgt spid="11"/>
                                        </p:tgtEl>
                                      </p:cBhvr>
                                    </p:animEffect>
                                    <p:anim calcmode="lin" valueType="num">
                                      <p:cBhvr>
                                        <p:cTn id="66" dur="1000" fill="hold"/>
                                        <p:tgtEl>
                                          <p:spTgt spid="11"/>
                                        </p:tgtEl>
                                        <p:attrNameLst>
                                          <p:attrName>ppt_x</p:attrName>
                                        </p:attrNameLst>
                                      </p:cBhvr>
                                      <p:tavLst>
                                        <p:tav tm="0">
                                          <p:val>
                                            <p:strVal val="#ppt_x"/>
                                          </p:val>
                                        </p:tav>
                                        <p:tav tm="100000">
                                          <p:val>
                                            <p:strVal val="#ppt_x"/>
                                          </p:val>
                                        </p:tav>
                                      </p:tavLst>
                                    </p:anim>
                                    <p:anim calcmode="lin" valueType="num">
                                      <p:cBhvr>
                                        <p:cTn id="67" dur="1000" fill="hold"/>
                                        <p:tgtEl>
                                          <p:spTgt spid="11"/>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fade">
                                      <p:cBhvr>
                                        <p:cTn id="70" dur="1000"/>
                                        <p:tgtEl>
                                          <p:spTgt spid="14"/>
                                        </p:tgtEl>
                                      </p:cBhvr>
                                    </p:animEffect>
                                    <p:anim calcmode="lin" valueType="num">
                                      <p:cBhvr>
                                        <p:cTn id="71" dur="1000" fill="hold"/>
                                        <p:tgtEl>
                                          <p:spTgt spid="14"/>
                                        </p:tgtEl>
                                        <p:attrNameLst>
                                          <p:attrName>ppt_x</p:attrName>
                                        </p:attrNameLst>
                                      </p:cBhvr>
                                      <p:tavLst>
                                        <p:tav tm="0">
                                          <p:val>
                                            <p:strVal val="#ppt_x"/>
                                          </p:val>
                                        </p:tav>
                                        <p:tav tm="100000">
                                          <p:val>
                                            <p:strVal val="#ppt_x"/>
                                          </p:val>
                                        </p:tav>
                                      </p:tavLst>
                                    </p:anim>
                                    <p:anim calcmode="lin" valueType="num">
                                      <p:cBhvr>
                                        <p:cTn id="72" dur="1000" fill="hold"/>
                                        <p:tgtEl>
                                          <p:spTgt spid="14"/>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fade">
                                      <p:cBhvr>
                                        <p:cTn id="75" dur="1000"/>
                                        <p:tgtEl>
                                          <p:spTgt spid="13"/>
                                        </p:tgtEl>
                                      </p:cBhvr>
                                    </p:animEffect>
                                    <p:anim calcmode="lin" valueType="num">
                                      <p:cBhvr>
                                        <p:cTn id="76" dur="1000" fill="hold"/>
                                        <p:tgtEl>
                                          <p:spTgt spid="13"/>
                                        </p:tgtEl>
                                        <p:attrNameLst>
                                          <p:attrName>ppt_x</p:attrName>
                                        </p:attrNameLst>
                                      </p:cBhvr>
                                      <p:tavLst>
                                        <p:tav tm="0">
                                          <p:val>
                                            <p:strVal val="#ppt_x"/>
                                          </p:val>
                                        </p:tav>
                                        <p:tav tm="100000">
                                          <p:val>
                                            <p:strVal val="#ppt_x"/>
                                          </p:val>
                                        </p:tav>
                                      </p:tavLst>
                                    </p:anim>
                                    <p:anim calcmode="lin" valueType="num">
                                      <p:cBhvr>
                                        <p:cTn id="7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p:bldP spid="10" grpId="0"/>
      <p:bldP spid="11" grpId="0"/>
      <p:bldP spid="12" grpId="0"/>
      <p:bldP spid="13" grpId="0"/>
      <p:bldP spid="14" grpId="0"/>
      <p:bldP spid="15" grpId="0"/>
      <p:bldP spid="16" grpId="0"/>
      <p:bldP spid="17" grpId="0"/>
      <p:bldP spid="21" grpId="0"/>
      <p:bldP spid="22" grpId="0" animBg="1"/>
      <p:bldP spid="2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8" name="Freeform 6"/>
          <p:cNvSpPr>
            <a:spLocks noEditPoints="1"/>
          </p:cNvSpPr>
          <p:nvPr/>
        </p:nvSpPr>
        <p:spPr bwMode="auto">
          <a:xfrm>
            <a:off x="5648325" y="706438"/>
            <a:ext cx="3495675" cy="1927225"/>
          </a:xfrm>
          <a:custGeom>
            <a:avLst/>
            <a:gdLst>
              <a:gd name="T0" fmla="*/ 2828538 w 1158"/>
              <a:gd name="T1" fmla="*/ 0 h 637"/>
              <a:gd name="T2" fmla="*/ 2342525 w 1158"/>
              <a:gd name="T3" fmla="*/ 1830410 h 637"/>
              <a:gd name="T4" fmla="*/ 787885 w 1158"/>
              <a:gd name="T5" fmla="*/ 1830410 h 637"/>
              <a:gd name="T6" fmla="*/ 555444 w 1158"/>
              <a:gd name="T7" fmla="*/ 1830410 h 637"/>
              <a:gd name="T8" fmla="*/ 326022 w 1158"/>
              <a:gd name="T9" fmla="*/ 1600474 h 637"/>
              <a:gd name="T10" fmla="*/ 323003 w 1158"/>
              <a:gd name="T11" fmla="*/ 1600474 h 637"/>
              <a:gd name="T12" fmla="*/ 323003 w 1158"/>
              <a:gd name="T13" fmla="*/ 1370538 h 637"/>
              <a:gd name="T14" fmla="*/ 323003 w 1158"/>
              <a:gd name="T15" fmla="*/ 901590 h 637"/>
              <a:gd name="T16" fmla="*/ 552425 w 1158"/>
              <a:gd name="T17" fmla="*/ 629298 h 637"/>
              <a:gd name="T18" fmla="*/ 277722 w 1158"/>
              <a:gd name="T19" fmla="*/ 350955 h 637"/>
              <a:gd name="T20" fmla="*/ 0 w 1158"/>
              <a:gd name="T21" fmla="*/ 629298 h 637"/>
              <a:gd name="T22" fmla="*/ 229423 w 1158"/>
              <a:gd name="T23" fmla="*/ 901590 h 637"/>
              <a:gd name="T24" fmla="*/ 229423 w 1158"/>
              <a:gd name="T25" fmla="*/ 1600474 h 637"/>
              <a:gd name="T26" fmla="*/ 229423 w 1158"/>
              <a:gd name="T27" fmla="*/ 1600474 h 637"/>
              <a:gd name="T28" fmla="*/ 555444 w 1158"/>
              <a:gd name="T29" fmla="*/ 1927225 h 637"/>
              <a:gd name="T30" fmla="*/ 579594 w 1158"/>
              <a:gd name="T31" fmla="*/ 1924200 h 637"/>
              <a:gd name="T32" fmla="*/ 2342525 w 1158"/>
              <a:gd name="T33" fmla="*/ 1924200 h 637"/>
              <a:gd name="T34" fmla="*/ 2828538 w 1158"/>
              <a:gd name="T35" fmla="*/ 562738 h 637"/>
              <a:gd name="T36" fmla="*/ 3495675 w 1158"/>
              <a:gd name="T37" fmla="*/ 562738 h 637"/>
              <a:gd name="T38" fmla="*/ 3495675 w 1158"/>
              <a:gd name="T39" fmla="*/ 0 h 637"/>
              <a:gd name="T40" fmla="*/ 2828538 w 1158"/>
              <a:gd name="T41" fmla="*/ 0 h 637"/>
              <a:gd name="T42" fmla="*/ 96599 w 1158"/>
              <a:gd name="T43" fmla="*/ 629298 h 637"/>
              <a:gd name="T44" fmla="*/ 277722 w 1158"/>
              <a:gd name="T45" fmla="*/ 447770 h 637"/>
              <a:gd name="T46" fmla="*/ 458845 w 1158"/>
              <a:gd name="T47" fmla="*/ 629298 h 637"/>
              <a:gd name="T48" fmla="*/ 277722 w 1158"/>
              <a:gd name="T49" fmla="*/ 810826 h 637"/>
              <a:gd name="T50" fmla="*/ 96599 w 1158"/>
              <a:gd name="T51" fmla="*/ 629298 h 63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58" h="637">
                <a:moveTo>
                  <a:pt x="937" y="0"/>
                </a:moveTo>
                <a:cubicBezTo>
                  <a:pt x="776" y="605"/>
                  <a:pt x="776" y="605"/>
                  <a:pt x="776" y="605"/>
                </a:cubicBezTo>
                <a:cubicBezTo>
                  <a:pt x="261" y="605"/>
                  <a:pt x="261" y="605"/>
                  <a:pt x="261" y="605"/>
                </a:cubicBezTo>
                <a:cubicBezTo>
                  <a:pt x="184" y="605"/>
                  <a:pt x="184" y="605"/>
                  <a:pt x="184" y="605"/>
                </a:cubicBezTo>
                <a:cubicBezTo>
                  <a:pt x="142" y="605"/>
                  <a:pt x="108" y="571"/>
                  <a:pt x="108" y="529"/>
                </a:cubicBezTo>
                <a:cubicBezTo>
                  <a:pt x="107" y="529"/>
                  <a:pt x="107" y="529"/>
                  <a:pt x="107" y="529"/>
                </a:cubicBezTo>
                <a:cubicBezTo>
                  <a:pt x="107" y="453"/>
                  <a:pt x="107" y="453"/>
                  <a:pt x="107" y="453"/>
                </a:cubicBezTo>
                <a:cubicBezTo>
                  <a:pt x="107" y="298"/>
                  <a:pt x="107" y="298"/>
                  <a:pt x="107" y="298"/>
                </a:cubicBezTo>
                <a:cubicBezTo>
                  <a:pt x="150" y="290"/>
                  <a:pt x="183" y="253"/>
                  <a:pt x="183" y="208"/>
                </a:cubicBezTo>
                <a:cubicBezTo>
                  <a:pt x="183" y="157"/>
                  <a:pt x="142" y="116"/>
                  <a:pt x="92" y="116"/>
                </a:cubicBezTo>
                <a:cubicBezTo>
                  <a:pt x="41" y="116"/>
                  <a:pt x="0" y="157"/>
                  <a:pt x="0" y="208"/>
                </a:cubicBezTo>
                <a:cubicBezTo>
                  <a:pt x="0" y="253"/>
                  <a:pt x="33" y="290"/>
                  <a:pt x="76" y="298"/>
                </a:cubicBezTo>
                <a:cubicBezTo>
                  <a:pt x="76" y="529"/>
                  <a:pt x="76" y="529"/>
                  <a:pt x="76" y="529"/>
                </a:cubicBezTo>
                <a:cubicBezTo>
                  <a:pt x="76" y="529"/>
                  <a:pt x="76" y="529"/>
                  <a:pt x="76" y="529"/>
                </a:cubicBezTo>
                <a:cubicBezTo>
                  <a:pt x="76" y="588"/>
                  <a:pt x="125" y="637"/>
                  <a:pt x="184" y="637"/>
                </a:cubicBezTo>
                <a:cubicBezTo>
                  <a:pt x="187" y="637"/>
                  <a:pt x="190" y="637"/>
                  <a:pt x="192" y="636"/>
                </a:cubicBezTo>
                <a:cubicBezTo>
                  <a:pt x="776" y="636"/>
                  <a:pt x="776" y="636"/>
                  <a:pt x="776" y="636"/>
                </a:cubicBezTo>
                <a:cubicBezTo>
                  <a:pt x="937" y="186"/>
                  <a:pt x="937" y="186"/>
                  <a:pt x="937" y="186"/>
                </a:cubicBezTo>
                <a:cubicBezTo>
                  <a:pt x="1158" y="186"/>
                  <a:pt x="1158" y="186"/>
                  <a:pt x="1158" y="186"/>
                </a:cubicBezTo>
                <a:cubicBezTo>
                  <a:pt x="1158" y="0"/>
                  <a:pt x="1158" y="0"/>
                  <a:pt x="1158" y="0"/>
                </a:cubicBezTo>
                <a:lnTo>
                  <a:pt x="937" y="0"/>
                </a:lnTo>
                <a:close/>
                <a:moveTo>
                  <a:pt x="32" y="208"/>
                </a:moveTo>
                <a:cubicBezTo>
                  <a:pt x="32" y="175"/>
                  <a:pt x="59" y="148"/>
                  <a:pt x="92" y="148"/>
                </a:cubicBezTo>
                <a:cubicBezTo>
                  <a:pt x="125" y="148"/>
                  <a:pt x="152" y="175"/>
                  <a:pt x="152" y="208"/>
                </a:cubicBezTo>
                <a:cubicBezTo>
                  <a:pt x="152" y="241"/>
                  <a:pt x="125" y="268"/>
                  <a:pt x="92" y="268"/>
                </a:cubicBezTo>
                <a:cubicBezTo>
                  <a:pt x="59" y="268"/>
                  <a:pt x="32" y="241"/>
                  <a:pt x="32" y="208"/>
                </a:cubicBezTo>
                <a:close/>
              </a:path>
            </a:pathLst>
          </a:custGeom>
          <a:solidFill>
            <a:srgbClr val="1848C0"/>
          </a:solidFill>
          <a:ln>
            <a:noFill/>
          </a:ln>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3559" name="Freeform 7"/>
          <p:cNvSpPr>
            <a:spLocks noEditPoints="1"/>
          </p:cNvSpPr>
          <p:nvPr/>
        </p:nvSpPr>
        <p:spPr bwMode="auto">
          <a:xfrm>
            <a:off x="3413125" y="1227138"/>
            <a:ext cx="5730875" cy="1573212"/>
          </a:xfrm>
          <a:custGeom>
            <a:avLst/>
            <a:gdLst>
              <a:gd name="T0" fmla="*/ 5063933 w 1899"/>
              <a:gd name="T1" fmla="*/ 447760 h 520"/>
              <a:gd name="T2" fmla="*/ 4578061 w 1899"/>
              <a:gd name="T3" fmla="*/ 1479424 h 520"/>
              <a:gd name="T4" fmla="*/ 784638 w 1899"/>
              <a:gd name="T5" fmla="*/ 1479424 h 520"/>
              <a:gd name="T6" fmla="*/ 787656 w 1899"/>
              <a:gd name="T7" fmla="*/ 1479424 h 520"/>
              <a:gd name="T8" fmla="*/ 555282 w 1899"/>
              <a:gd name="T9" fmla="*/ 1479424 h 520"/>
              <a:gd name="T10" fmla="*/ 325927 w 1899"/>
              <a:gd name="T11" fmla="*/ 1246468 h 520"/>
              <a:gd name="T12" fmla="*/ 322909 w 1899"/>
              <a:gd name="T13" fmla="*/ 1246468 h 520"/>
              <a:gd name="T14" fmla="*/ 322909 w 1899"/>
              <a:gd name="T15" fmla="*/ 1016537 h 520"/>
              <a:gd name="T16" fmla="*/ 322909 w 1899"/>
              <a:gd name="T17" fmla="*/ 1016537 h 520"/>
              <a:gd name="T18" fmla="*/ 322909 w 1899"/>
              <a:gd name="T19" fmla="*/ 547599 h 520"/>
              <a:gd name="T20" fmla="*/ 552264 w 1899"/>
              <a:gd name="T21" fmla="*/ 275312 h 520"/>
              <a:gd name="T22" fmla="*/ 277641 w 1899"/>
              <a:gd name="T23" fmla="*/ 0 h 520"/>
              <a:gd name="T24" fmla="*/ 0 w 1899"/>
              <a:gd name="T25" fmla="*/ 275312 h 520"/>
              <a:gd name="T26" fmla="*/ 229356 w 1899"/>
              <a:gd name="T27" fmla="*/ 547599 h 520"/>
              <a:gd name="T28" fmla="*/ 229356 w 1899"/>
              <a:gd name="T29" fmla="*/ 1246468 h 520"/>
              <a:gd name="T30" fmla="*/ 229356 w 1899"/>
              <a:gd name="T31" fmla="*/ 1246468 h 520"/>
              <a:gd name="T32" fmla="*/ 555282 w 1899"/>
              <a:gd name="T33" fmla="*/ 1573212 h 520"/>
              <a:gd name="T34" fmla="*/ 4578061 w 1899"/>
              <a:gd name="T35" fmla="*/ 1573212 h 520"/>
              <a:gd name="T36" fmla="*/ 5063933 w 1899"/>
              <a:gd name="T37" fmla="*/ 1010486 h 520"/>
              <a:gd name="T38" fmla="*/ 5730875 w 1899"/>
              <a:gd name="T39" fmla="*/ 1010486 h 520"/>
              <a:gd name="T40" fmla="*/ 5730875 w 1899"/>
              <a:gd name="T41" fmla="*/ 447760 h 520"/>
              <a:gd name="T42" fmla="*/ 5063933 w 1899"/>
              <a:gd name="T43" fmla="*/ 447760 h 520"/>
              <a:gd name="T44" fmla="*/ 96571 w 1899"/>
              <a:gd name="T45" fmla="*/ 275312 h 520"/>
              <a:gd name="T46" fmla="*/ 277641 w 1899"/>
              <a:gd name="T47" fmla="*/ 93788 h 520"/>
              <a:gd name="T48" fmla="*/ 458711 w 1899"/>
              <a:gd name="T49" fmla="*/ 275312 h 520"/>
              <a:gd name="T50" fmla="*/ 277641 w 1899"/>
              <a:gd name="T51" fmla="*/ 456837 h 520"/>
              <a:gd name="T52" fmla="*/ 96571 w 1899"/>
              <a:gd name="T53" fmla="*/ 275312 h 52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99" h="520">
                <a:moveTo>
                  <a:pt x="1678" y="148"/>
                </a:moveTo>
                <a:cubicBezTo>
                  <a:pt x="1517" y="489"/>
                  <a:pt x="1517" y="489"/>
                  <a:pt x="1517" y="489"/>
                </a:cubicBezTo>
                <a:cubicBezTo>
                  <a:pt x="260" y="489"/>
                  <a:pt x="260" y="489"/>
                  <a:pt x="260" y="489"/>
                </a:cubicBezTo>
                <a:cubicBezTo>
                  <a:pt x="260" y="489"/>
                  <a:pt x="261" y="489"/>
                  <a:pt x="261" y="489"/>
                </a:cubicBezTo>
                <a:cubicBezTo>
                  <a:pt x="184" y="489"/>
                  <a:pt x="184" y="489"/>
                  <a:pt x="184" y="489"/>
                </a:cubicBezTo>
                <a:cubicBezTo>
                  <a:pt x="142" y="489"/>
                  <a:pt x="108" y="455"/>
                  <a:pt x="108" y="412"/>
                </a:cubicBezTo>
                <a:cubicBezTo>
                  <a:pt x="107" y="412"/>
                  <a:pt x="107" y="412"/>
                  <a:pt x="107" y="412"/>
                </a:cubicBezTo>
                <a:cubicBezTo>
                  <a:pt x="107" y="336"/>
                  <a:pt x="107" y="336"/>
                  <a:pt x="107" y="336"/>
                </a:cubicBezTo>
                <a:cubicBezTo>
                  <a:pt x="107" y="336"/>
                  <a:pt x="107" y="336"/>
                  <a:pt x="107" y="336"/>
                </a:cubicBezTo>
                <a:cubicBezTo>
                  <a:pt x="107" y="181"/>
                  <a:pt x="107" y="181"/>
                  <a:pt x="107" y="181"/>
                </a:cubicBezTo>
                <a:cubicBezTo>
                  <a:pt x="150" y="174"/>
                  <a:pt x="183" y="136"/>
                  <a:pt x="183" y="91"/>
                </a:cubicBezTo>
                <a:cubicBezTo>
                  <a:pt x="183" y="41"/>
                  <a:pt x="142" y="0"/>
                  <a:pt x="92" y="0"/>
                </a:cubicBezTo>
                <a:cubicBezTo>
                  <a:pt x="41" y="0"/>
                  <a:pt x="0" y="41"/>
                  <a:pt x="0" y="91"/>
                </a:cubicBezTo>
                <a:cubicBezTo>
                  <a:pt x="0" y="136"/>
                  <a:pt x="33" y="174"/>
                  <a:pt x="76" y="181"/>
                </a:cubicBezTo>
                <a:cubicBezTo>
                  <a:pt x="76" y="412"/>
                  <a:pt x="76" y="412"/>
                  <a:pt x="76" y="412"/>
                </a:cubicBezTo>
                <a:cubicBezTo>
                  <a:pt x="76" y="412"/>
                  <a:pt x="76" y="412"/>
                  <a:pt x="76" y="412"/>
                </a:cubicBezTo>
                <a:cubicBezTo>
                  <a:pt x="76" y="472"/>
                  <a:pt x="125" y="520"/>
                  <a:pt x="184" y="520"/>
                </a:cubicBezTo>
                <a:cubicBezTo>
                  <a:pt x="1517" y="520"/>
                  <a:pt x="1517" y="520"/>
                  <a:pt x="1517" y="520"/>
                </a:cubicBezTo>
                <a:cubicBezTo>
                  <a:pt x="1678" y="334"/>
                  <a:pt x="1678" y="334"/>
                  <a:pt x="1678" y="334"/>
                </a:cubicBezTo>
                <a:cubicBezTo>
                  <a:pt x="1899" y="334"/>
                  <a:pt x="1899" y="334"/>
                  <a:pt x="1899" y="334"/>
                </a:cubicBezTo>
                <a:cubicBezTo>
                  <a:pt x="1899" y="148"/>
                  <a:pt x="1899" y="148"/>
                  <a:pt x="1899" y="148"/>
                </a:cubicBezTo>
                <a:lnTo>
                  <a:pt x="1678" y="148"/>
                </a:lnTo>
                <a:close/>
                <a:moveTo>
                  <a:pt x="32" y="91"/>
                </a:moveTo>
                <a:cubicBezTo>
                  <a:pt x="32" y="58"/>
                  <a:pt x="59" y="31"/>
                  <a:pt x="92" y="31"/>
                </a:cubicBezTo>
                <a:cubicBezTo>
                  <a:pt x="125" y="31"/>
                  <a:pt x="152" y="58"/>
                  <a:pt x="152" y="91"/>
                </a:cubicBezTo>
                <a:cubicBezTo>
                  <a:pt x="152" y="125"/>
                  <a:pt x="125" y="151"/>
                  <a:pt x="92" y="151"/>
                </a:cubicBezTo>
                <a:cubicBezTo>
                  <a:pt x="59" y="151"/>
                  <a:pt x="32" y="125"/>
                  <a:pt x="32" y="91"/>
                </a:cubicBezTo>
                <a:close/>
              </a:path>
            </a:pathLst>
          </a:custGeom>
          <a:solidFill>
            <a:srgbClr val="00B0F0"/>
          </a:solidFill>
          <a:ln>
            <a:noFill/>
          </a:ln>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3560" name="Freeform 8"/>
          <p:cNvSpPr>
            <a:spLocks noEditPoints="1"/>
          </p:cNvSpPr>
          <p:nvPr/>
        </p:nvSpPr>
        <p:spPr bwMode="auto">
          <a:xfrm>
            <a:off x="2305050" y="2643188"/>
            <a:ext cx="6838950" cy="561975"/>
          </a:xfrm>
          <a:custGeom>
            <a:avLst/>
            <a:gdLst>
              <a:gd name="T0" fmla="*/ 6171956 w 2266"/>
              <a:gd name="T1" fmla="*/ 0 h 186"/>
              <a:gd name="T2" fmla="*/ 5686047 w 2266"/>
              <a:gd name="T3" fmla="*/ 232646 h 186"/>
              <a:gd name="T4" fmla="*/ 546271 w 2266"/>
              <a:gd name="T5" fmla="*/ 232646 h 186"/>
              <a:gd name="T6" fmla="*/ 274645 w 2266"/>
              <a:gd name="T7" fmla="*/ 6043 h 186"/>
              <a:gd name="T8" fmla="*/ 0 w 2266"/>
              <a:gd name="T9" fmla="*/ 280988 h 186"/>
              <a:gd name="T10" fmla="*/ 274645 w 2266"/>
              <a:gd name="T11" fmla="*/ 555932 h 186"/>
              <a:gd name="T12" fmla="*/ 546271 w 2266"/>
              <a:gd name="T13" fmla="*/ 326308 h 186"/>
              <a:gd name="T14" fmla="*/ 5686047 w 2266"/>
              <a:gd name="T15" fmla="*/ 326308 h 186"/>
              <a:gd name="T16" fmla="*/ 6171956 w 2266"/>
              <a:gd name="T17" fmla="*/ 561975 h 186"/>
              <a:gd name="T18" fmla="*/ 6838950 w 2266"/>
              <a:gd name="T19" fmla="*/ 561975 h 186"/>
              <a:gd name="T20" fmla="*/ 6838950 w 2266"/>
              <a:gd name="T21" fmla="*/ 0 h 186"/>
              <a:gd name="T22" fmla="*/ 6171956 w 2266"/>
              <a:gd name="T23" fmla="*/ 0 h 186"/>
              <a:gd name="T24" fmla="*/ 274645 w 2266"/>
              <a:gd name="T25" fmla="*/ 462270 h 186"/>
              <a:gd name="T26" fmla="*/ 93560 w 2266"/>
              <a:gd name="T27" fmla="*/ 280988 h 186"/>
              <a:gd name="T28" fmla="*/ 274645 w 2266"/>
              <a:gd name="T29" fmla="*/ 99705 h 186"/>
              <a:gd name="T30" fmla="*/ 455729 w 2266"/>
              <a:gd name="T31" fmla="*/ 280988 h 186"/>
              <a:gd name="T32" fmla="*/ 274645 w 2266"/>
              <a:gd name="T33" fmla="*/ 462270 h 18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66" h="186">
                <a:moveTo>
                  <a:pt x="2045" y="0"/>
                </a:moveTo>
                <a:cubicBezTo>
                  <a:pt x="1884" y="77"/>
                  <a:pt x="1884" y="77"/>
                  <a:pt x="1884" y="77"/>
                </a:cubicBezTo>
                <a:cubicBezTo>
                  <a:pt x="181" y="77"/>
                  <a:pt x="181" y="77"/>
                  <a:pt x="181" y="77"/>
                </a:cubicBezTo>
                <a:cubicBezTo>
                  <a:pt x="174" y="34"/>
                  <a:pt x="136" y="2"/>
                  <a:pt x="91" y="2"/>
                </a:cubicBezTo>
                <a:cubicBezTo>
                  <a:pt x="41" y="2"/>
                  <a:pt x="0" y="43"/>
                  <a:pt x="0" y="93"/>
                </a:cubicBezTo>
                <a:cubicBezTo>
                  <a:pt x="0" y="143"/>
                  <a:pt x="41" y="184"/>
                  <a:pt x="91" y="184"/>
                </a:cubicBezTo>
                <a:cubicBezTo>
                  <a:pt x="136" y="184"/>
                  <a:pt x="174" y="152"/>
                  <a:pt x="181" y="108"/>
                </a:cubicBezTo>
                <a:cubicBezTo>
                  <a:pt x="1884" y="108"/>
                  <a:pt x="1884" y="108"/>
                  <a:pt x="1884" y="108"/>
                </a:cubicBezTo>
                <a:cubicBezTo>
                  <a:pt x="2045" y="186"/>
                  <a:pt x="2045" y="186"/>
                  <a:pt x="2045" y="186"/>
                </a:cubicBezTo>
                <a:cubicBezTo>
                  <a:pt x="2266" y="186"/>
                  <a:pt x="2266" y="186"/>
                  <a:pt x="2266" y="186"/>
                </a:cubicBezTo>
                <a:cubicBezTo>
                  <a:pt x="2266" y="0"/>
                  <a:pt x="2266" y="0"/>
                  <a:pt x="2266" y="0"/>
                </a:cubicBezTo>
                <a:lnTo>
                  <a:pt x="2045" y="0"/>
                </a:lnTo>
                <a:close/>
                <a:moveTo>
                  <a:pt x="91" y="153"/>
                </a:moveTo>
                <a:cubicBezTo>
                  <a:pt x="58" y="153"/>
                  <a:pt x="31" y="126"/>
                  <a:pt x="31" y="93"/>
                </a:cubicBezTo>
                <a:cubicBezTo>
                  <a:pt x="31" y="60"/>
                  <a:pt x="58" y="33"/>
                  <a:pt x="91" y="33"/>
                </a:cubicBezTo>
                <a:cubicBezTo>
                  <a:pt x="124" y="33"/>
                  <a:pt x="151" y="60"/>
                  <a:pt x="151" y="93"/>
                </a:cubicBezTo>
                <a:cubicBezTo>
                  <a:pt x="151" y="126"/>
                  <a:pt x="124" y="153"/>
                  <a:pt x="91" y="153"/>
                </a:cubicBezTo>
                <a:close/>
              </a:path>
            </a:pathLst>
          </a:custGeom>
          <a:solidFill>
            <a:srgbClr val="1848C0"/>
          </a:solidFill>
          <a:ln>
            <a:noFill/>
          </a:ln>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3561" name="Freeform 9"/>
          <p:cNvSpPr>
            <a:spLocks noEditPoints="1"/>
          </p:cNvSpPr>
          <p:nvPr/>
        </p:nvSpPr>
        <p:spPr bwMode="auto">
          <a:xfrm>
            <a:off x="3413125" y="3044825"/>
            <a:ext cx="5730875" cy="1573213"/>
          </a:xfrm>
          <a:custGeom>
            <a:avLst/>
            <a:gdLst>
              <a:gd name="T0" fmla="*/ 5063933 w 1899"/>
              <a:gd name="T1" fmla="*/ 565752 h 520"/>
              <a:gd name="T2" fmla="*/ 4578061 w 1899"/>
              <a:gd name="T3" fmla="*/ 0 h 520"/>
              <a:gd name="T4" fmla="*/ 555282 w 1899"/>
              <a:gd name="T5" fmla="*/ 0 h 520"/>
              <a:gd name="T6" fmla="*/ 229356 w 1899"/>
              <a:gd name="T7" fmla="*/ 326744 h 520"/>
              <a:gd name="T8" fmla="*/ 229356 w 1899"/>
              <a:gd name="T9" fmla="*/ 326744 h 520"/>
              <a:gd name="T10" fmla="*/ 229356 w 1899"/>
              <a:gd name="T11" fmla="*/ 1025614 h 520"/>
              <a:gd name="T12" fmla="*/ 0 w 1899"/>
              <a:gd name="T13" fmla="*/ 1297901 h 520"/>
              <a:gd name="T14" fmla="*/ 277641 w 1899"/>
              <a:gd name="T15" fmla="*/ 1573213 h 520"/>
              <a:gd name="T16" fmla="*/ 552264 w 1899"/>
              <a:gd name="T17" fmla="*/ 1297901 h 520"/>
              <a:gd name="T18" fmla="*/ 322909 w 1899"/>
              <a:gd name="T19" fmla="*/ 1025614 h 520"/>
              <a:gd name="T20" fmla="*/ 322909 w 1899"/>
              <a:gd name="T21" fmla="*/ 556675 h 520"/>
              <a:gd name="T22" fmla="*/ 322909 w 1899"/>
              <a:gd name="T23" fmla="*/ 556675 h 520"/>
              <a:gd name="T24" fmla="*/ 322909 w 1899"/>
              <a:gd name="T25" fmla="*/ 326744 h 520"/>
              <a:gd name="T26" fmla="*/ 325927 w 1899"/>
              <a:gd name="T27" fmla="*/ 326744 h 520"/>
              <a:gd name="T28" fmla="*/ 555282 w 1899"/>
              <a:gd name="T29" fmla="*/ 96813 h 520"/>
              <a:gd name="T30" fmla="*/ 787656 w 1899"/>
              <a:gd name="T31" fmla="*/ 96813 h 520"/>
              <a:gd name="T32" fmla="*/ 784638 w 1899"/>
              <a:gd name="T33" fmla="*/ 93788 h 520"/>
              <a:gd name="T34" fmla="*/ 4578061 w 1899"/>
              <a:gd name="T35" fmla="*/ 93788 h 520"/>
              <a:gd name="T36" fmla="*/ 5063933 w 1899"/>
              <a:gd name="T37" fmla="*/ 1128478 h 520"/>
              <a:gd name="T38" fmla="*/ 5730875 w 1899"/>
              <a:gd name="T39" fmla="*/ 1128478 h 520"/>
              <a:gd name="T40" fmla="*/ 5730875 w 1899"/>
              <a:gd name="T41" fmla="*/ 565752 h 520"/>
              <a:gd name="T42" fmla="*/ 5063933 w 1899"/>
              <a:gd name="T43" fmla="*/ 565752 h 520"/>
              <a:gd name="T44" fmla="*/ 458711 w 1899"/>
              <a:gd name="T45" fmla="*/ 1297901 h 520"/>
              <a:gd name="T46" fmla="*/ 277641 w 1899"/>
              <a:gd name="T47" fmla="*/ 1479425 h 520"/>
              <a:gd name="T48" fmla="*/ 96571 w 1899"/>
              <a:gd name="T49" fmla="*/ 1297901 h 520"/>
              <a:gd name="T50" fmla="*/ 277641 w 1899"/>
              <a:gd name="T51" fmla="*/ 1116376 h 520"/>
              <a:gd name="T52" fmla="*/ 458711 w 1899"/>
              <a:gd name="T53" fmla="*/ 1297901 h 52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99" h="520">
                <a:moveTo>
                  <a:pt x="1678" y="187"/>
                </a:moveTo>
                <a:cubicBezTo>
                  <a:pt x="1517" y="0"/>
                  <a:pt x="1517" y="0"/>
                  <a:pt x="1517" y="0"/>
                </a:cubicBezTo>
                <a:cubicBezTo>
                  <a:pt x="184" y="0"/>
                  <a:pt x="184" y="0"/>
                  <a:pt x="184" y="0"/>
                </a:cubicBezTo>
                <a:cubicBezTo>
                  <a:pt x="125" y="0"/>
                  <a:pt x="76" y="48"/>
                  <a:pt x="76" y="108"/>
                </a:cubicBezTo>
                <a:cubicBezTo>
                  <a:pt x="76" y="108"/>
                  <a:pt x="76" y="108"/>
                  <a:pt x="76" y="108"/>
                </a:cubicBezTo>
                <a:cubicBezTo>
                  <a:pt x="76" y="339"/>
                  <a:pt x="76" y="339"/>
                  <a:pt x="76" y="339"/>
                </a:cubicBezTo>
                <a:cubicBezTo>
                  <a:pt x="33" y="347"/>
                  <a:pt x="0" y="384"/>
                  <a:pt x="0" y="429"/>
                </a:cubicBezTo>
                <a:cubicBezTo>
                  <a:pt x="0" y="479"/>
                  <a:pt x="41" y="520"/>
                  <a:pt x="92" y="520"/>
                </a:cubicBezTo>
                <a:cubicBezTo>
                  <a:pt x="142" y="520"/>
                  <a:pt x="183" y="479"/>
                  <a:pt x="183" y="429"/>
                </a:cubicBezTo>
                <a:cubicBezTo>
                  <a:pt x="183" y="384"/>
                  <a:pt x="150" y="347"/>
                  <a:pt x="107" y="339"/>
                </a:cubicBezTo>
                <a:cubicBezTo>
                  <a:pt x="107" y="184"/>
                  <a:pt x="107" y="184"/>
                  <a:pt x="107" y="184"/>
                </a:cubicBezTo>
                <a:cubicBezTo>
                  <a:pt x="107" y="184"/>
                  <a:pt x="107" y="184"/>
                  <a:pt x="107" y="184"/>
                </a:cubicBezTo>
                <a:cubicBezTo>
                  <a:pt x="107" y="108"/>
                  <a:pt x="107" y="108"/>
                  <a:pt x="107" y="108"/>
                </a:cubicBezTo>
                <a:cubicBezTo>
                  <a:pt x="108" y="108"/>
                  <a:pt x="108" y="108"/>
                  <a:pt x="108" y="108"/>
                </a:cubicBezTo>
                <a:cubicBezTo>
                  <a:pt x="108" y="66"/>
                  <a:pt x="142" y="32"/>
                  <a:pt x="184" y="32"/>
                </a:cubicBezTo>
                <a:cubicBezTo>
                  <a:pt x="261" y="32"/>
                  <a:pt x="261" y="32"/>
                  <a:pt x="261" y="32"/>
                </a:cubicBezTo>
                <a:cubicBezTo>
                  <a:pt x="261" y="32"/>
                  <a:pt x="260" y="32"/>
                  <a:pt x="260" y="31"/>
                </a:cubicBezTo>
                <a:cubicBezTo>
                  <a:pt x="1517" y="31"/>
                  <a:pt x="1517" y="31"/>
                  <a:pt x="1517" y="31"/>
                </a:cubicBezTo>
                <a:cubicBezTo>
                  <a:pt x="1678" y="373"/>
                  <a:pt x="1678" y="373"/>
                  <a:pt x="1678" y="373"/>
                </a:cubicBezTo>
                <a:cubicBezTo>
                  <a:pt x="1899" y="373"/>
                  <a:pt x="1899" y="373"/>
                  <a:pt x="1899" y="373"/>
                </a:cubicBezTo>
                <a:cubicBezTo>
                  <a:pt x="1899" y="187"/>
                  <a:pt x="1899" y="187"/>
                  <a:pt x="1899" y="187"/>
                </a:cubicBezTo>
                <a:lnTo>
                  <a:pt x="1678" y="187"/>
                </a:lnTo>
                <a:close/>
                <a:moveTo>
                  <a:pt x="152" y="429"/>
                </a:moveTo>
                <a:cubicBezTo>
                  <a:pt x="152" y="462"/>
                  <a:pt x="125" y="489"/>
                  <a:pt x="92" y="489"/>
                </a:cubicBezTo>
                <a:cubicBezTo>
                  <a:pt x="59" y="489"/>
                  <a:pt x="32" y="462"/>
                  <a:pt x="32" y="429"/>
                </a:cubicBezTo>
                <a:cubicBezTo>
                  <a:pt x="32" y="396"/>
                  <a:pt x="59" y="369"/>
                  <a:pt x="92" y="369"/>
                </a:cubicBezTo>
                <a:cubicBezTo>
                  <a:pt x="125" y="369"/>
                  <a:pt x="152" y="396"/>
                  <a:pt x="152" y="429"/>
                </a:cubicBezTo>
                <a:close/>
              </a:path>
            </a:pathLst>
          </a:custGeom>
          <a:solidFill>
            <a:srgbClr val="00B0F0"/>
          </a:solidFill>
          <a:ln>
            <a:noFill/>
          </a:ln>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3562" name="Freeform 10"/>
          <p:cNvSpPr>
            <a:spLocks noEditPoints="1"/>
          </p:cNvSpPr>
          <p:nvPr/>
        </p:nvSpPr>
        <p:spPr bwMode="auto">
          <a:xfrm>
            <a:off x="5648325" y="3214688"/>
            <a:ext cx="3495675" cy="1927225"/>
          </a:xfrm>
          <a:custGeom>
            <a:avLst/>
            <a:gdLst>
              <a:gd name="T0" fmla="*/ 2828538 w 1158"/>
              <a:gd name="T1" fmla="*/ 1364487 h 637"/>
              <a:gd name="T2" fmla="*/ 2342525 w 1158"/>
              <a:gd name="T3" fmla="*/ 0 h 637"/>
              <a:gd name="T4" fmla="*/ 555444 w 1158"/>
              <a:gd name="T5" fmla="*/ 0 h 637"/>
              <a:gd name="T6" fmla="*/ 229423 w 1158"/>
              <a:gd name="T7" fmla="*/ 326751 h 637"/>
              <a:gd name="T8" fmla="*/ 229423 w 1158"/>
              <a:gd name="T9" fmla="*/ 326751 h 637"/>
              <a:gd name="T10" fmla="*/ 229423 w 1158"/>
              <a:gd name="T11" fmla="*/ 1025635 h 637"/>
              <a:gd name="T12" fmla="*/ 0 w 1158"/>
              <a:gd name="T13" fmla="*/ 1297927 h 637"/>
              <a:gd name="T14" fmla="*/ 277722 w 1158"/>
              <a:gd name="T15" fmla="*/ 1573245 h 637"/>
              <a:gd name="T16" fmla="*/ 552425 w 1158"/>
              <a:gd name="T17" fmla="*/ 1297927 h 637"/>
              <a:gd name="T18" fmla="*/ 323003 w 1158"/>
              <a:gd name="T19" fmla="*/ 1025635 h 637"/>
              <a:gd name="T20" fmla="*/ 323003 w 1158"/>
              <a:gd name="T21" fmla="*/ 556687 h 637"/>
              <a:gd name="T22" fmla="*/ 323003 w 1158"/>
              <a:gd name="T23" fmla="*/ 326751 h 637"/>
              <a:gd name="T24" fmla="*/ 326022 w 1158"/>
              <a:gd name="T25" fmla="*/ 326751 h 637"/>
              <a:gd name="T26" fmla="*/ 555444 w 1158"/>
              <a:gd name="T27" fmla="*/ 96815 h 637"/>
              <a:gd name="T28" fmla="*/ 787885 w 1158"/>
              <a:gd name="T29" fmla="*/ 96815 h 637"/>
              <a:gd name="T30" fmla="*/ 784867 w 1158"/>
              <a:gd name="T31" fmla="*/ 93790 h 637"/>
              <a:gd name="T32" fmla="*/ 2342525 w 1158"/>
              <a:gd name="T33" fmla="*/ 93790 h 637"/>
              <a:gd name="T34" fmla="*/ 2828538 w 1158"/>
              <a:gd name="T35" fmla="*/ 1927225 h 637"/>
              <a:gd name="T36" fmla="*/ 3495675 w 1158"/>
              <a:gd name="T37" fmla="*/ 1927225 h 637"/>
              <a:gd name="T38" fmla="*/ 3495675 w 1158"/>
              <a:gd name="T39" fmla="*/ 1364487 h 637"/>
              <a:gd name="T40" fmla="*/ 2828538 w 1158"/>
              <a:gd name="T41" fmla="*/ 1364487 h 637"/>
              <a:gd name="T42" fmla="*/ 458845 w 1158"/>
              <a:gd name="T43" fmla="*/ 1297927 h 637"/>
              <a:gd name="T44" fmla="*/ 277722 w 1158"/>
              <a:gd name="T45" fmla="*/ 1479455 h 637"/>
              <a:gd name="T46" fmla="*/ 96599 w 1158"/>
              <a:gd name="T47" fmla="*/ 1297927 h 637"/>
              <a:gd name="T48" fmla="*/ 277722 w 1158"/>
              <a:gd name="T49" fmla="*/ 1116399 h 637"/>
              <a:gd name="T50" fmla="*/ 458845 w 1158"/>
              <a:gd name="T51" fmla="*/ 1297927 h 63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58" h="637">
                <a:moveTo>
                  <a:pt x="937" y="451"/>
                </a:moveTo>
                <a:cubicBezTo>
                  <a:pt x="776" y="0"/>
                  <a:pt x="776" y="0"/>
                  <a:pt x="776" y="0"/>
                </a:cubicBezTo>
                <a:cubicBezTo>
                  <a:pt x="184" y="0"/>
                  <a:pt x="184" y="0"/>
                  <a:pt x="184" y="0"/>
                </a:cubicBezTo>
                <a:cubicBezTo>
                  <a:pt x="125" y="0"/>
                  <a:pt x="76" y="48"/>
                  <a:pt x="76" y="108"/>
                </a:cubicBezTo>
                <a:cubicBezTo>
                  <a:pt x="76" y="108"/>
                  <a:pt x="76" y="108"/>
                  <a:pt x="76" y="108"/>
                </a:cubicBezTo>
                <a:cubicBezTo>
                  <a:pt x="76" y="339"/>
                  <a:pt x="76" y="339"/>
                  <a:pt x="76" y="339"/>
                </a:cubicBezTo>
                <a:cubicBezTo>
                  <a:pt x="33" y="347"/>
                  <a:pt x="0" y="384"/>
                  <a:pt x="0" y="429"/>
                </a:cubicBezTo>
                <a:cubicBezTo>
                  <a:pt x="0" y="479"/>
                  <a:pt x="41" y="520"/>
                  <a:pt x="92" y="520"/>
                </a:cubicBezTo>
                <a:cubicBezTo>
                  <a:pt x="142" y="520"/>
                  <a:pt x="183" y="479"/>
                  <a:pt x="183" y="429"/>
                </a:cubicBezTo>
                <a:cubicBezTo>
                  <a:pt x="183" y="384"/>
                  <a:pt x="150" y="347"/>
                  <a:pt x="107" y="339"/>
                </a:cubicBezTo>
                <a:cubicBezTo>
                  <a:pt x="107" y="184"/>
                  <a:pt x="107" y="184"/>
                  <a:pt x="107" y="184"/>
                </a:cubicBezTo>
                <a:cubicBezTo>
                  <a:pt x="107" y="108"/>
                  <a:pt x="107" y="108"/>
                  <a:pt x="107" y="108"/>
                </a:cubicBezTo>
                <a:cubicBezTo>
                  <a:pt x="108" y="108"/>
                  <a:pt x="108" y="108"/>
                  <a:pt x="108" y="108"/>
                </a:cubicBezTo>
                <a:cubicBezTo>
                  <a:pt x="108" y="66"/>
                  <a:pt x="142" y="32"/>
                  <a:pt x="184" y="32"/>
                </a:cubicBezTo>
                <a:cubicBezTo>
                  <a:pt x="261" y="32"/>
                  <a:pt x="261" y="32"/>
                  <a:pt x="261" y="32"/>
                </a:cubicBezTo>
                <a:cubicBezTo>
                  <a:pt x="261" y="32"/>
                  <a:pt x="260" y="32"/>
                  <a:pt x="260" y="31"/>
                </a:cubicBezTo>
                <a:cubicBezTo>
                  <a:pt x="776" y="31"/>
                  <a:pt x="776" y="31"/>
                  <a:pt x="776" y="31"/>
                </a:cubicBezTo>
                <a:cubicBezTo>
                  <a:pt x="937" y="637"/>
                  <a:pt x="937" y="637"/>
                  <a:pt x="937" y="637"/>
                </a:cubicBezTo>
                <a:cubicBezTo>
                  <a:pt x="1158" y="637"/>
                  <a:pt x="1158" y="637"/>
                  <a:pt x="1158" y="637"/>
                </a:cubicBezTo>
                <a:cubicBezTo>
                  <a:pt x="1158" y="451"/>
                  <a:pt x="1158" y="451"/>
                  <a:pt x="1158" y="451"/>
                </a:cubicBezTo>
                <a:lnTo>
                  <a:pt x="937" y="451"/>
                </a:lnTo>
                <a:close/>
                <a:moveTo>
                  <a:pt x="152" y="429"/>
                </a:moveTo>
                <a:cubicBezTo>
                  <a:pt x="152" y="462"/>
                  <a:pt x="125" y="489"/>
                  <a:pt x="92" y="489"/>
                </a:cubicBezTo>
                <a:cubicBezTo>
                  <a:pt x="59" y="489"/>
                  <a:pt x="32" y="462"/>
                  <a:pt x="32" y="429"/>
                </a:cubicBezTo>
                <a:cubicBezTo>
                  <a:pt x="32" y="396"/>
                  <a:pt x="59" y="369"/>
                  <a:pt x="92" y="369"/>
                </a:cubicBezTo>
                <a:cubicBezTo>
                  <a:pt x="125" y="369"/>
                  <a:pt x="152" y="396"/>
                  <a:pt x="152" y="429"/>
                </a:cubicBezTo>
                <a:close/>
              </a:path>
            </a:pathLst>
          </a:custGeom>
          <a:solidFill>
            <a:srgbClr val="1848C0"/>
          </a:solidFill>
          <a:ln>
            <a:noFill/>
          </a:ln>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3563" name="Rectangle 11"/>
          <p:cNvSpPr>
            <a:spLocks noChangeArrowheads="1"/>
          </p:cNvSpPr>
          <p:nvPr/>
        </p:nvSpPr>
        <p:spPr bwMode="auto">
          <a:xfrm>
            <a:off x="6372225" y="1204913"/>
            <a:ext cx="1295400"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800" b="1" dirty="0">
                <a:solidFill>
                  <a:srgbClr val="88714E"/>
                </a:solidFill>
                <a:latin typeface="Calibri" panose="020F0502020204030204" pitchFamily="34" charset="0"/>
                <a:ea typeface="微软雅黑" panose="020B0503020204020204" pitchFamily="34" charset="-122"/>
                <a:sym typeface="Calibri" panose="020F0502020204030204" pitchFamily="34" charset="0"/>
              </a:rPr>
              <a:t>TOPIC HEADER</a:t>
            </a:r>
          </a:p>
          <a:p>
            <a:pPr>
              <a:lnSpc>
                <a:spcPct val="120000"/>
              </a:lnSpc>
            </a:pPr>
            <a:r>
              <a:rPr lang="en-US" altLang="zh-CN" sz="800" dirty="0">
                <a:solidFill>
                  <a:schemeClr val="bg2"/>
                </a:solidFill>
                <a:latin typeface="Calibri" panose="020F0502020204030204" pitchFamily="34" charset="0"/>
                <a:ea typeface="微软雅黑" panose="020B0503020204020204" pitchFamily="34" charset="-122"/>
                <a:sym typeface="Calibri" panose="020F0502020204030204" pitchFamily="34" charset="0"/>
              </a:rPr>
              <a:t>We have many PowerPoint </a:t>
            </a:r>
            <a:r>
              <a:rPr lang="zh-CN" altLang="en-US" sz="800" dirty="0">
                <a:solidFill>
                  <a:schemeClr val="bg2"/>
                </a:solidFill>
                <a:latin typeface="Calibri" panose="020F0502020204030204" pitchFamily="34" charset="0"/>
                <a:ea typeface="微软雅黑" panose="020B0503020204020204" pitchFamily="34" charset="-122"/>
                <a:sym typeface="Calibri" panose="020F0502020204030204" pitchFamily="34" charset="0"/>
              </a:rPr>
              <a:t>templates</a:t>
            </a:r>
            <a:r>
              <a:rPr lang="en-US" altLang="zh-CN" sz="800" dirty="0">
                <a:solidFill>
                  <a:schemeClr val="bg2"/>
                </a:solidFill>
                <a:latin typeface="Calibri" panose="020F0502020204030204" pitchFamily="34" charset="0"/>
                <a:ea typeface="微软雅黑" panose="020B0503020204020204" pitchFamily="34" charset="-122"/>
                <a:sym typeface="Calibri" panose="020F0502020204030204" pitchFamily="34" charset="0"/>
              </a:rPr>
              <a:t> that has been specifically designed to help anyone that is stepping into the world of PowerPoint for the very first time. </a:t>
            </a:r>
            <a:endParaRPr lang="zh-CN" altLang="en-US" sz="8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564" name="Rectangle 12"/>
          <p:cNvSpPr>
            <a:spLocks noChangeArrowheads="1"/>
          </p:cNvSpPr>
          <p:nvPr/>
        </p:nvSpPr>
        <p:spPr bwMode="auto">
          <a:xfrm>
            <a:off x="6372225" y="3770313"/>
            <a:ext cx="1295400"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800" b="1">
                <a:solidFill>
                  <a:srgbClr val="88714E"/>
                </a:solidFill>
                <a:latin typeface="Calibri" panose="020F0502020204030204" pitchFamily="34" charset="0"/>
                <a:ea typeface="微软雅黑" panose="020B0503020204020204" pitchFamily="34" charset="-122"/>
                <a:sym typeface="Calibri" panose="020F0502020204030204" pitchFamily="34" charset="0"/>
              </a:rPr>
              <a:t>TOPIC HEADER</a:t>
            </a:r>
          </a:p>
          <a:p>
            <a:pPr>
              <a:lnSpc>
                <a:spcPct val="120000"/>
              </a:lnSpc>
            </a:pPr>
            <a:r>
              <a:rPr lang="en-US" altLang="zh-CN" sz="800">
                <a:solidFill>
                  <a:schemeClr val="bg2"/>
                </a:solidFill>
                <a:latin typeface="Calibri" panose="020F0502020204030204" pitchFamily="34" charset="0"/>
                <a:ea typeface="微软雅黑" panose="020B0503020204020204" pitchFamily="34" charset="-122"/>
                <a:sym typeface="Calibri" panose="020F0502020204030204" pitchFamily="34" charset="0"/>
              </a:rPr>
              <a:t>We have many PowerPoint </a:t>
            </a:r>
            <a:r>
              <a:rPr lang="zh-CN" altLang="en-US" sz="800">
                <a:solidFill>
                  <a:schemeClr val="bg2"/>
                </a:solidFill>
                <a:latin typeface="Calibri" panose="020F0502020204030204" pitchFamily="34" charset="0"/>
                <a:ea typeface="微软雅黑" panose="020B0503020204020204" pitchFamily="34" charset="-122"/>
                <a:sym typeface="Calibri" panose="020F0502020204030204" pitchFamily="34" charset="0"/>
              </a:rPr>
              <a:t>templates</a:t>
            </a:r>
            <a:r>
              <a:rPr lang="en-US" altLang="zh-CN" sz="800">
                <a:solidFill>
                  <a:schemeClr val="bg2"/>
                </a:solidFill>
                <a:latin typeface="Calibri" panose="020F0502020204030204" pitchFamily="34" charset="0"/>
                <a:ea typeface="微软雅黑" panose="020B0503020204020204" pitchFamily="34" charset="-122"/>
                <a:sym typeface="Calibri" panose="020F0502020204030204" pitchFamily="34" charset="0"/>
              </a:rPr>
              <a:t> that has been specifically designed to help anyone that is stepping into the world of PowerPoint for the very first time. </a:t>
            </a:r>
            <a:endParaRPr lang="zh-CN" altLang="en-US" sz="8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565" name="Rectangle 13"/>
          <p:cNvSpPr>
            <a:spLocks noChangeArrowheads="1"/>
          </p:cNvSpPr>
          <p:nvPr/>
        </p:nvSpPr>
        <p:spPr bwMode="auto">
          <a:xfrm>
            <a:off x="4140200" y="1277938"/>
            <a:ext cx="1295400"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800" b="1" dirty="0">
                <a:latin typeface="Calibri" panose="020F0502020204030204" pitchFamily="34" charset="0"/>
                <a:ea typeface="微软雅黑" panose="020B0503020204020204" pitchFamily="34" charset="-122"/>
                <a:sym typeface="Calibri" panose="020F0502020204030204" pitchFamily="34" charset="0"/>
              </a:rPr>
              <a:t>TOPIC HEADER</a:t>
            </a:r>
          </a:p>
          <a:p>
            <a:pPr>
              <a:lnSpc>
                <a:spcPct val="120000"/>
              </a:lnSpc>
            </a:pPr>
            <a:r>
              <a:rPr lang="en-US" altLang="zh-CN" sz="800" dirty="0">
                <a:solidFill>
                  <a:schemeClr val="bg2"/>
                </a:solidFill>
                <a:latin typeface="Calibri" panose="020F0502020204030204" pitchFamily="34" charset="0"/>
                <a:ea typeface="微软雅黑" panose="020B0503020204020204" pitchFamily="34" charset="-122"/>
                <a:sym typeface="Calibri" panose="020F0502020204030204" pitchFamily="34" charset="0"/>
              </a:rPr>
              <a:t>We have many PowerPoint </a:t>
            </a:r>
            <a:r>
              <a:rPr lang="zh-CN" altLang="en-US" sz="800" dirty="0">
                <a:solidFill>
                  <a:schemeClr val="bg2"/>
                </a:solidFill>
                <a:latin typeface="Calibri" panose="020F0502020204030204" pitchFamily="34" charset="0"/>
                <a:ea typeface="微软雅黑" panose="020B0503020204020204" pitchFamily="34" charset="-122"/>
                <a:sym typeface="Calibri" panose="020F0502020204030204" pitchFamily="34" charset="0"/>
              </a:rPr>
              <a:t>templates</a:t>
            </a:r>
            <a:r>
              <a:rPr lang="en-US" altLang="zh-CN" sz="800" dirty="0">
                <a:solidFill>
                  <a:schemeClr val="bg2"/>
                </a:solidFill>
                <a:latin typeface="Calibri" panose="020F0502020204030204" pitchFamily="34" charset="0"/>
                <a:ea typeface="微软雅黑" panose="020B0503020204020204" pitchFamily="34" charset="-122"/>
                <a:sym typeface="Calibri" panose="020F0502020204030204" pitchFamily="34" charset="0"/>
              </a:rPr>
              <a:t> that has been specifically designed to help anyone that is stepping into the world of PowerPoint for the very first time. </a:t>
            </a:r>
            <a:endParaRPr lang="zh-CN" altLang="en-US" sz="8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566" name="Rectangle 14"/>
          <p:cNvSpPr>
            <a:spLocks noChangeArrowheads="1"/>
          </p:cNvSpPr>
          <p:nvPr/>
        </p:nvSpPr>
        <p:spPr bwMode="auto">
          <a:xfrm>
            <a:off x="4140200" y="3654425"/>
            <a:ext cx="1295400"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800" b="1">
                <a:latin typeface="Calibri" panose="020F0502020204030204" pitchFamily="34" charset="0"/>
                <a:ea typeface="微软雅黑" panose="020B0503020204020204" pitchFamily="34" charset="-122"/>
                <a:sym typeface="Calibri" panose="020F0502020204030204" pitchFamily="34" charset="0"/>
              </a:rPr>
              <a:t>TOPIC HEADER</a:t>
            </a:r>
          </a:p>
          <a:p>
            <a:pPr>
              <a:lnSpc>
                <a:spcPct val="120000"/>
              </a:lnSpc>
            </a:pPr>
            <a:r>
              <a:rPr lang="en-US" altLang="zh-CN" sz="800">
                <a:solidFill>
                  <a:schemeClr val="bg2"/>
                </a:solidFill>
                <a:latin typeface="Calibri" panose="020F0502020204030204" pitchFamily="34" charset="0"/>
                <a:ea typeface="微软雅黑" panose="020B0503020204020204" pitchFamily="34" charset="-122"/>
                <a:sym typeface="Calibri" panose="020F0502020204030204" pitchFamily="34" charset="0"/>
              </a:rPr>
              <a:t>We have many PowerPoint </a:t>
            </a:r>
            <a:r>
              <a:rPr lang="zh-CN" altLang="en-US" sz="800">
                <a:solidFill>
                  <a:schemeClr val="bg2"/>
                </a:solidFill>
                <a:latin typeface="Calibri" panose="020F0502020204030204" pitchFamily="34" charset="0"/>
                <a:ea typeface="微软雅黑" panose="020B0503020204020204" pitchFamily="34" charset="-122"/>
                <a:sym typeface="Calibri" panose="020F0502020204030204" pitchFamily="34" charset="0"/>
              </a:rPr>
              <a:t>templates</a:t>
            </a:r>
            <a:r>
              <a:rPr lang="en-US" altLang="zh-CN" sz="800">
                <a:solidFill>
                  <a:schemeClr val="bg2"/>
                </a:solidFill>
                <a:latin typeface="Calibri" panose="020F0502020204030204" pitchFamily="34" charset="0"/>
                <a:ea typeface="微软雅黑" panose="020B0503020204020204" pitchFamily="34" charset="-122"/>
                <a:sym typeface="Calibri" panose="020F0502020204030204" pitchFamily="34" charset="0"/>
              </a:rPr>
              <a:t> that has been specifically designed to help anyone that is stepping into the world of PowerPoint for the very first time. </a:t>
            </a:r>
            <a:endParaRPr lang="zh-CN" altLang="en-US" sz="80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567" name="Rectangle 15"/>
          <p:cNvSpPr>
            <a:spLocks noChangeArrowheads="1"/>
          </p:cNvSpPr>
          <p:nvPr/>
        </p:nvSpPr>
        <p:spPr bwMode="auto">
          <a:xfrm>
            <a:off x="827088" y="2409825"/>
            <a:ext cx="1295400"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800" b="1" dirty="0">
                <a:solidFill>
                  <a:srgbClr val="88714E"/>
                </a:solidFill>
                <a:latin typeface="Calibri" panose="020F0502020204030204" pitchFamily="34" charset="0"/>
                <a:ea typeface="微软雅黑" panose="020B0503020204020204" pitchFamily="34" charset="-122"/>
                <a:sym typeface="Calibri" panose="020F0502020204030204" pitchFamily="34" charset="0"/>
              </a:rPr>
              <a:t>TOPIC HEADER</a:t>
            </a:r>
          </a:p>
          <a:p>
            <a:pPr>
              <a:lnSpc>
                <a:spcPct val="120000"/>
              </a:lnSpc>
            </a:pPr>
            <a:r>
              <a:rPr lang="en-US" altLang="zh-CN" sz="800" dirty="0">
                <a:solidFill>
                  <a:schemeClr val="bg2"/>
                </a:solidFill>
                <a:latin typeface="Calibri" panose="020F0502020204030204" pitchFamily="34" charset="0"/>
                <a:ea typeface="微软雅黑" panose="020B0503020204020204" pitchFamily="34" charset="-122"/>
                <a:sym typeface="Calibri" panose="020F0502020204030204" pitchFamily="34" charset="0"/>
              </a:rPr>
              <a:t>We have many PowerPoint </a:t>
            </a:r>
            <a:r>
              <a:rPr lang="zh-CN" altLang="en-US" sz="800" dirty="0">
                <a:solidFill>
                  <a:schemeClr val="bg2"/>
                </a:solidFill>
                <a:latin typeface="Calibri" panose="020F0502020204030204" pitchFamily="34" charset="0"/>
                <a:ea typeface="微软雅黑" panose="020B0503020204020204" pitchFamily="34" charset="-122"/>
                <a:sym typeface="Calibri" panose="020F0502020204030204" pitchFamily="34" charset="0"/>
              </a:rPr>
              <a:t>templates</a:t>
            </a:r>
            <a:r>
              <a:rPr lang="en-US" altLang="zh-CN" sz="800" dirty="0">
                <a:solidFill>
                  <a:schemeClr val="bg2"/>
                </a:solidFill>
                <a:latin typeface="Calibri" panose="020F0502020204030204" pitchFamily="34" charset="0"/>
                <a:ea typeface="微软雅黑" panose="020B0503020204020204" pitchFamily="34" charset="-122"/>
                <a:sym typeface="Calibri" panose="020F0502020204030204" pitchFamily="34" charset="0"/>
              </a:rPr>
              <a:t> that has been specifically designed to help anyone that is stepping into the world of PowerPoint for the very first time. </a:t>
            </a:r>
            <a:endParaRPr lang="zh-CN" altLang="en-US" sz="8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568" name="Text Box 16"/>
          <p:cNvSpPr txBox="1">
            <a:spLocks noChangeArrowheads="1"/>
          </p:cNvSpPr>
          <p:nvPr/>
        </p:nvSpPr>
        <p:spPr bwMode="auto">
          <a:xfrm>
            <a:off x="3530600" y="1316038"/>
            <a:ext cx="311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dirty="0">
                <a:solidFill>
                  <a:srgbClr val="3F1655"/>
                </a:solidFill>
                <a:latin typeface="Calibri" panose="020F0502020204030204" pitchFamily="34" charset="0"/>
                <a:ea typeface="微软雅黑" panose="020B0503020204020204" pitchFamily="34" charset="-122"/>
                <a:sym typeface="Calibri" panose="020F0502020204030204" pitchFamily="34" charset="0"/>
              </a:rPr>
              <a:t>2</a:t>
            </a:r>
          </a:p>
        </p:txBody>
      </p:sp>
      <p:sp>
        <p:nvSpPr>
          <p:cNvPr id="23569" name="Text Box 17"/>
          <p:cNvSpPr txBox="1">
            <a:spLocks noChangeArrowheads="1"/>
          </p:cNvSpPr>
          <p:nvPr/>
        </p:nvSpPr>
        <p:spPr bwMode="auto">
          <a:xfrm>
            <a:off x="3530600" y="4154488"/>
            <a:ext cx="311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dirty="0">
                <a:solidFill>
                  <a:srgbClr val="3F1655"/>
                </a:solidFill>
                <a:latin typeface="Calibri" panose="020F0502020204030204" pitchFamily="34" charset="0"/>
                <a:ea typeface="微软雅黑" panose="020B0503020204020204" pitchFamily="34" charset="-122"/>
                <a:sym typeface="Calibri" panose="020F0502020204030204" pitchFamily="34" charset="0"/>
              </a:rPr>
              <a:t>4</a:t>
            </a:r>
          </a:p>
        </p:txBody>
      </p:sp>
      <p:sp>
        <p:nvSpPr>
          <p:cNvPr id="23570" name="Text Box 18"/>
          <p:cNvSpPr txBox="1">
            <a:spLocks noChangeArrowheads="1"/>
          </p:cNvSpPr>
          <p:nvPr/>
        </p:nvSpPr>
        <p:spPr bwMode="auto">
          <a:xfrm>
            <a:off x="5772150" y="1152525"/>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dirty="0">
                <a:solidFill>
                  <a:srgbClr val="3F1655"/>
                </a:solidFill>
                <a:latin typeface="Calibri" panose="020F0502020204030204" pitchFamily="34" charset="0"/>
                <a:ea typeface="微软雅黑" panose="020B0503020204020204" pitchFamily="34" charset="-122"/>
                <a:sym typeface="Calibri" panose="020F0502020204030204" pitchFamily="34" charset="0"/>
              </a:rPr>
              <a:t>1</a:t>
            </a:r>
          </a:p>
        </p:txBody>
      </p:sp>
      <p:sp>
        <p:nvSpPr>
          <p:cNvPr id="23571" name="Text Box 19"/>
          <p:cNvSpPr txBox="1">
            <a:spLocks noChangeArrowheads="1"/>
          </p:cNvSpPr>
          <p:nvPr/>
        </p:nvSpPr>
        <p:spPr bwMode="auto">
          <a:xfrm>
            <a:off x="5772150" y="4332288"/>
            <a:ext cx="311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a:solidFill>
                  <a:srgbClr val="3F1655"/>
                </a:solidFill>
                <a:latin typeface="Calibri" panose="020F0502020204030204" pitchFamily="34" charset="0"/>
                <a:ea typeface="微软雅黑" panose="020B0503020204020204" pitchFamily="34" charset="-122"/>
                <a:sym typeface="Calibri" panose="020F0502020204030204" pitchFamily="34" charset="0"/>
              </a:rPr>
              <a:t>5</a:t>
            </a:r>
          </a:p>
        </p:txBody>
      </p:sp>
      <p:sp>
        <p:nvSpPr>
          <p:cNvPr id="23572" name="Text Box 20"/>
          <p:cNvSpPr txBox="1">
            <a:spLocks noChangeArrowheads="1"/>
          </p:cNvSpPr>
          <p:nvPr/>
        </p:nvSpPr>
        <p:spPr bwMode="auto">
          <a:xfrm>
            <a:off x="2419350" y="2740025"/>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dirty="0">
                <a:solidFill>
                  <a:srgbClr val="3F1655"/>
                </a:solidFill>
                <a:latin typeface="Calibri" panose="020F0502020204030204" pitchFamily="34" charset="0"/>
                <a:ea typeface="微软雅黑" panose="020B0503020204020204" pitchFamily="34" charset="-122"/>
                <a:sym typeface="Calibri" panose="020F0502020204030204" pitchFamily="34" charset="0"/>
              </a:rPr>
              <a:t>3</a:t>
            </a:r>
          </a:p>
        </p:txBody>
      </p:sp>
      <p:sp>
        <p:nvSpPr>
          <p:cNvPr id="20" name="Text Box 4"/>
          <p:cNvSpPr txBox="1">
            <a:spLocks noChangeArrowheads="1"/>
          </p:cNvSpPr>
          <p:nvPr/>
        </p:nvSpPr>
        <p:spPr bwMode="auto">
          <a:xfrm>
            <a:off x="3453745" y="192933"/>
            <a:ext cx="198002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a:solidFill>
                  <a:schemeClr val="tx1">
                    <a:lumMod val="85000"/>
                    <a:lumOff val="15000"/>
                  </a:schemeClr>
                </a:solidFill>
                <a:latin typeface="Calibri" panose="020F0502020204030204" pitchFamily="34" charset="0"/>
                <a:ea typeface="微软雅黑" panose="020B0503020204020204" pitchFamily="34" charset="-122"/>
                <a:sym typeface="Calibri" panose="020F0502020204030204" pitchFamily="34" charset="0"/>
              </a:rPr>
              <a:t>请输入你的标题</a:t>
            </a:r>
            <a:endParaRPr lang="zh-CN" altLang="zh-CN" sz="2000" dirty="0">
              <a:solidFill>
                <a:schemeClr val="tx1">
                  <a:lumMod val="85000"/>
                  <a:lumOff val="1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4"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1+#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0-#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1000"/>
                                        <p:tgtEl>
                                          <p:spTgt spid="20"/>
                                        </p:tgtEl>
                                      </p:cBhvr>
                                    </p:animEffect>
                                    <p:anim calcmode="lin" valueType="num">
                                      <p:cBhvr>
                                        <p:cTn id="17" dur="1000" fill="hold"/>
                                        <p:tgtEl>
                                          <p:spTgt spid="20"/>
                                        </p:tgtEl>
                                        <p:attrNameLst>
                                          <p:attrName>ppt_x</p:attrName>
                                        </p:attrNameLst>
                                      </p:cBhvr>
                                      <p:tavLst>
                                        <p:tav tm="0">
                                          <p:val>
                                            <p:strVal val="#ppt_x"/>
                                          </p:val>
                                        </p:tav>
                                        <p:tav tm="100000">
                                          <p:val>
                                            <p:strVal val="#ppt_x"/>
                                          </p:val>
                                        </p:tav>
                                      </p:tavLst>
                                    </p:anim>
                                    <p:anim calcmode="lin" valueType="num">
                                      <p:cBhvr>
                                        <p:cTn id="18" dur="1000" fill="hold"/>
                                        <p:tgtEl>
                                          <p:spTgt spid="20"/>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23558"/>
                                        </p:tgtEl>
                                        <p:attrNameLst>
                                          <p:attrName>style.visibility</p:attrName>
                                        </p:attrNameLst>
                                      </p:cBhvr>
                                      <p:to>
                                        <p:strVal val="visible"/>
                                      </p:to>
                                    </p:set>
                                    <p:animEffect transition="in" filter="wipe(right)">
                                      <p:cBhvr>
                                        <p:cTn id="22" dur="500"/>
                                        <p:tgtEl>
                                          <p:spTgt spid="23558"/>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23570"/>
                                        </p:tgtEl>
                                        <p:attrNameLst>
                                          <p:attrName>style.visibility</p:attrName>
                                        </p:attrNameLst>
                                      </p:cBhvr>
                                      <p:to>
                                        <p:strVal val="visible"/>
                                      </p:to>
                                    </p:set>
                                    <p:anim calcmode="lin" valueType="num">
                                      <p:cBhvr>
                                        <p:cTn id="26" dur="500" fill="hold"/>
                                        <p:tgtEl>
                                          <p:spTgt spid="23570"/>
                                        </p:tgtEl>
                                        <p:attrNameLst>
                                          <p:attrName>ppt_w</p:attrName>
                                        </p:attrNameLst>
                                      </p:cBhvr>
                                      <p:tavLst>
                                        <p:tav tm="0">
                                          <p:val>
                                            <p:fltVal val="0"/>
                                          </p:val>
                                        </p:tav>
                                        <p:tav tm="100000">
                                          <p:val>
                                            <p:strVal val="#ppt_w"/>
                                          </p:val>
                                        </p:tav>
                                      </p:tavLst>
                                    </p:anim>
                                    <p:anim calcmode="lin" valueType="num">
                                      <p:cBhvr>
                                        <p:cTn id="27" dur="500" fill="hold"/>
                                        <p:tgtEl>
                                          <p:spTgt spid="23570"/>
                                        </p:tgtEl>
                                        <p:attrNameLst>
                                          <p:attrName>ppt_h</p:attrName>
                                        </p:attrNameLst>
                                      </p:cBhvr>
                                      <p:tavLst>
                                        <p:tav tm="0">
                                          <p:val>
                                            <p:fltVal val="0"/>
                                          </p:val>
                                        </p:tav>
                                        <p:tav tm="100000">
                                          <p:val>
                                            <p:strVal val="#ppt_h"/>
                                          </p:val>
                                        </p:tav>
                                      </p:tavLst>
                                    </p:anim>
                                    <p:animEffect transition="in" filter="fade">
                                      <p:cBhvr>
                                        <p:cTn id="28" dur="500"/>
                                        <p:tgtEl>
                                          <p:spTgt spid="23570"/>
                                        </p:tgtEl>
                                      </p:cBhvr>
                                    </p:animEffect>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23563"/>
                                        </p:tgtEl>
                                        <p:attrNameLst>
                                          <p:attrName>style.visibility</p:attrName>
                                        </p:attrNameLst>
                                      </p:cBhvr>
                                      <p:to>
                                        <p:strVal val="visible"/>
                                      </p:to>
                                    </p:set>
                                    <p:animEffect transition="in" filter="fade">
                                      <p:cBhvr>
                                        <p:cTn id="32" dur="1000"/>
                                        <p:tgtEl>
                                          <p:spTgt spid="23563"/>
                                        </p:tgtEl>
                                      </p:cBhvr>
                                    </p:animEffect>
                                    <p:anim calcmode="lin" valueType="num">
                                      <p:cBhvr>
                                        <p:cTn id="33" dur="1000" fill="hold"/>
                                        <p:tgtEl>
                                          <p:spTgt spid="23563"/>
                                        </p:tgtEl>
                                        <p:attrNameLst>
                                          <p:attrName>ppt_x</p:attrName>
                                        </p:attrNameLst>
                                      </p:cBhvr>
                                      <p:tavLst>
                                        <p:tav tm="0">
                                          <p:val>
                                            <p:strVal val="#ppt_x"/>
                                          </p:val>
                                        </p:tav>
                                        <p:tav tm="100000">
                                          <p:val>
                                            <p:strVal val="#ppt_x"/>
                                          </p:val>
                                        </p:tav>
                                      </p:tavLst>
                                    </p:anim>
                                    <p:anim calcmode="lin" valueType="num">
                                      <p:cBhvr>
                                        <p:cTn id="34" dur="1000" fill="hold"/>
                                        <p:tgtEl>
                                          <p:spTgt spid="23563"/>
                                        </p:tgtEl>
                                        <p:attrNameLst>
                                          <p:attrName>ppt_y</p:attrName>
                                        </p:attrNameLst>
                                      </p:cBhvr>
                                      <p:tavLst>
                                        <p:tav tm="0">
                                          <p:val>
                                            <p:strVal val="#ppt_y+.1"/>
                                          </p:val>
                                        </p:tav>
                                        <p:tav tm="100000">
                                          <p:val>
                                            <p:strVal val="#ppt_y"/>
                                          </p:val>
                                        </p:tav>
                                      </p:tavLst>
                                    </p:anim>
                                  </p:childTnLst>
                                </p:cTn>
                              </p:par>
                            </p:childTnLst>
                          </p:cTn>
                        </p:par>
                        <p:par>
                          <p:cTn id="35" fill="hold">
                            <p:stCondLst>
                              <p:cond delay="3500"/>
                            </p:stCondLst>
                            <p:childTnLst>
                              <p:par>
                                <p:cTn id="36" presetID="22" presetClass="entr" presetSubtype="4" fill="hold" grpId="0" nodeType="afterEffect">
                                  <p:stCondLst>
                                    <p:cond delay="0"/>
                                  </p:stCondLst>
                                  <p:childTnLst>
                                    <p:set>
                                      <p:cBhvr>
                                        <p:cTn id="37" dur="1" fill="hold">
                                          <p:stCondLst>
                                            <p:cond delay="0"/>
                                          </p:stCondLst>
                                        </p:cTn>
                                        <p:tgtEl>
                                          <p:spTgt spid="23559"/>
                                        </p:tgtEl>
                                        <p:attrNameLst>
                                          <p:attrName>style.visibility</p:attrName>
                                        </p:attrNameLst>
                                      </p:cBhvr>
                                      <p:to>
                                        <p:strVal val="visible"/>
                                      </p:to>
                                    </p:set>
                                    <p:animEffect transition="in" filter="wipe(down)">
                                      <p:cBhvr>
                                        <p:cTn id="38" dur="500"/>
                                        <p:tgtEl>
                                          <p:spTgt spid="23559"/>
                                        </p:tgtEl>
                                      </p:cBhvr>
                                    </p:animEffect>
                                  </p:childTnLst>
                                </p:cTn>
                              </p:par>
                            </p:childTnLst>
                          </p:cTn>
                        </p:par>
                        <p:par>
                          <p:cTn id="39" fill="hold">
                            <p:stCondLst>
                              <p:cond delay="4000"/>
                            </p:stCondLst>
                            <p:childTnLst>
                              <p:par>
                                <p:cTn id="40" presetID="53" presetClass="entr" presetSubtype="16" fill="hold" grpId="0" nodeType="afterEffect">
                                  <p:stCondLst>
                                    <p:cond delay="0"/>
                                  </p:stCondLst>
                                  <p:childTnLst>
                                    <p:set>
                                      <p:cBhvr>
                                        <p:cTn id="41" dur="1" fill="hold">
                                          <p:stCondLst>
                                            <p:cond delay="0"/>
                                          </p:stCondLst>
                                        </p:cTn>
                                        <p:tgtEl>
                                          <p:spTgt spid="23568"/>
                                        </p:tgtEl>
                                        <p:attrNameLst>
                                          <p:attrName>style.visibility</p:attrName>
                                        </p:attrNameLst>
                                      </p:cBhvr>
                                      <p:to>
                                        <p:strVal val="visible"/>
                                      </p:to>
                                    </p:set>
                                    <p:anim calcmode="lin" valueType="num">
                                      <p:cBhvr>
                                        <p:cTn id="42" dur="500" fill="hold"/>
                                        <p:tgtEl>
                                          <p:spTgt spid="23568"/>
                                        </p:tgtEl>
                                        <p:attrNameLst>
                                          <p:attrName>ppt_w</p:attrName>
                                        </p:attrNameLst>
                                      </p:cBhvr>
                                      <p:tavLst>
                                        <p:tav tm="0">
                                          <p:val>
                                            <p:fltVal val="0"/>
                                          </p:val>
                                        </p:tav>
                                        <p:tav tm="100000">
                                          <p:val>
                                            <p:strVal val="#ppt_w"/>
                                          </p:val>
                                        </p:tav>
                                      </p:tavLst>
                                    </p:anim>
                                    <p:anim calcmode="lin" valueType="num">
                                      <p:cBhvr>
                                        <p:cTn id="43" dur="500" fill="hold"/>
                                        <p:tgtEl>
                                          <p:spTgt spid="23568"/>
                                        </p:tgtEl>
                                        <p:attrNameLst>
                                          <p:attrName>ppt_h</p:attrName>
                                        </p:attrNameLst>
                                      </p:cBhvr>
                                      <p:tavLst>
                                        <p:tav tm="0">
                                          <p:val>
                                            <p:fltVal val="0"/>
                                          </p:val>
                                        </p:tav>
                                        <p:tav tm="100000">
                                          <p:val>
                                            <p:strVal val="#ppt_h"/>
                                          </p:val>
                                        </p:tav>
                                      </p:tavLst>
                                    </p:anim>
                                    <p:animEffect transition="in" filter="fade">
                                      <p:cBhvr>
                                        <p:cTn id="44" dur="500"/>
                                        <p:tgtEl>
                                          <p:spTgt spid="23568"/>
                                        </p:tgtEl>
                                      </p:cBhvr>
                                    </p:animEffect>
                                  </p:childTnLst>
                                </p:cTn>
                              </p:par>
                            </p:childTnLst>
                          </p:cTn>
                        </p:par>
                        <p:par>
                          <p:cTn id="45" fill="hold">
                            <p:stCondLst>
                              <p:cond delay="4500"/>
                            </p:stCondLst>
                            <p:childTnLst>
                              <p:par>
                                <p:cTn id="46" presetID="42" presetClass="entr" presetSubtype="0" fill="hold" grpId="0" nodeType="afterEffect">
                                  <p:stCondLst>
                                    <p:cond delay="0"/>
                                  </p:stCondLst>
                                  <p:childTnLst>
                                    <p:set>
                                      <p:cBhvr>
                                        <p:cTn id="47" dur="1" fill="hold">
                                          <p:stCondLst>
                                            <p:cond delay="0"/>
                                          </p:stCondLst>
                                        </p:cTn>
                                        <p:tgtEl>
                                          <p:spTgt spid="23565"/>
                                        </p:tgtEl>
                                        <p:attrNameLst>
                                          <p:attrName>style.visibility</p:attrName>
                                        </p:attrNameLst>
                                      </p:cBhvr>
                                      <p:to>
                                        <p:strVal val="visible"/>
                                      </p:to>
                                    </p:set>
                                    <p:animEffect transition="in" filter="fade">
                                      <p:cBhvr>
                                        <p:cTn id="48" dur="1000"/>
                                        <p:tgtEl>
                                          <p:spTgt spid="23565"/>
                                        </p:tgtEl>
                                      </p:cBhvr>
                                    </p:animEffect>
                                    <p:anim calcmode="lin" valueType="num">
                                      <p:cBhvr>
                                        <p:cTn id="49" dur="1000" fill="hold"/>
                                        <p:tgtEl>
                                          <p:spTgt spid="23565"/>
                                        </p:tgtEl>
                                        <p:attrNameLst>
                                          <p:attrName>ppt_x</p:attrName>
                                        </p:attrNameLst>
                                      </p:cBhvr>
                                      <p:tavLst>
                                        <p:tav tm="0">
                                          <p:val>
                                            <p:strVal val="#ppt_x"/>
                                          </p:val>
                                        </p:tav>
                                        <p:tav tm="100000">
                                          <p:val>
                                            <p:strVal val="#ppt_x"/>
                                          </p:val>
                                        </p:tav>
                                      </p:tavLst>
                                    </p:anim>
                                    <p:anim calcmode="lin" valueType="num">
                                      <p:cBhvr>
                                        <p:cTn id="50" dur="1000" fill="hold"/>
                                        <p:tgtEl>
                                          <p:spTgt spid="23565"/>
                                        </p:tgtEl>
                                        <p:attrNameLst>
                                          <p:attrName>ppt_y</p:attrName>
                                        </p:attrNameLst>
                                      </p:cBhvr>
                                      <p:tavLst>
                                        <p:tav tm="0">
                                          <p:val>
                                            <p:strVal val="#ppt_y+.1"/>
                                          </p:val>
                                        </p:tav>
                                        <p:tav tm="100000">
                                          <p:val>
                                            <p:strVal val="#ppt_y"/>
                                          </p:val>
                                        </p:tav>
                                      </p:tavLst>
                                    </p:anim>
                                  </p:childTnLst>
                                </p:cTn>
                              </p:par>
                            </p:childTnLst>
                          </p:cTn>
                        </p:par>
                        <p:par>
                          <p:cTn id="51" fill="hold">
                            <p:stCondLst>
                              <p:cond delay="5500"/>
                            </p:stCondLst>
                            <p:childTnLst>
                              <p:par>
                                <p:cTn id="52" presetID="22" presetClass="entr" presetSubtype="2" fill="hold" grpId="0" nodeType="afterEffect">
                                  <p:stCondLst>
                                    <p:cond delay="0"/>
                                  </p:stCondLst>
                                  <p:childTnLst>
                                    <p:set>
                                      <p:cBhvr>
                                        <p:cTn id="53" dur="1" fill="hold">
                                          <p:stCondLst>
                                            <p:cond delay="0"/>
                                          </p:stCondLst>
                                        </p:cTn>
                                        <p:tgtEl>
                                          <p:spTgt spid="23560"/>
                                        </p:tgtEl>
                                        <p:attrNameLst>
                                          <p:attrName>style.visibility</p:attrName>
                                        </p:attrNameLst>
                                      </p:cBhvr>
                                      <p:to>
                                        <p:strVal val="visible"/>
                                      </p:to>
                                    </p:set>
                                    <p:animEffect transition="in" filter="wipe(right)">
                                      <p:cBhvr>
                                        <p:cTn id="54" dur="500"/>
                                        <p:tgtEl>
                                          <p:spTgt spid="23560"/>
                                        </p:tgtEl>
                                      </p:cBhvr>
                                    </p:animEffect>
                                  </p:childTnLst>
                                </p:cTn>
                              </p:par>
                            </p:childTnLst>
                          </p:cTn>
                        </p:par>
                        <p:par>
                          <p:cTn id="55" fill="hold">
                            <p:stCondLst>
                              <p:cond delay="6000"/>
                            </p:stCondLst>
                            <p:childTnLst>
                              <p:par>
                                <p:cTn id="56" presetID="53" presetClass="entr" presetSubtype="16" fill="hold" grpId="0" nodeType="afterEffect">
                                  <p:stCondLst>
                                    <p:cond delay="0"/>
                                  </p:stCondLst>
                                  <p:childTnLst>
                                    <p:set>
                                      <p:cBhvr>
                                        <p:cTn id="57" dur="1" fill="hold">
                                          <p:stCondLst>
                                            <p:cond delay="0"/>
                                          </p:stCondLst>
                                        </p:cTn>
                                        <p:tgtEl>
                                          <p:spTgt spid="23572"/>
                                        </p:tgtEl>
                                        <p:attrNameLst>
                                          <p:attrName>style.visibility</p:attrName>
                                        </p:attrNameLst>
                                      </p:cBhvr>
                                      <p:to>
                                        <p:strVal val="visible"/>
                                      </p:to>
                                    </p:set>
                                    <p:anim calcmode="lin" valueType="num">
                                      <p:cBhvr>
                                        <p:cTn id="58" dur="500" fill="hold"/>
                                        <p:tgtEl>
                                          <p:spTgt spid="23572"/>
                                        </p:tgtEl>
                                        <p:attrNameLst>
                                          <p:attrName>ppt_w</p:attrName>
                                        </p:attrNameLst>
                                      </p:cBhvr>
                                      <p:tavLst>
                                        <p:tav tm="0">
                                          <p:val>
                                            <p:fltVal val="0"/>
                                          </p:val>
                                        </p:tav>
                                        <p:tav tm="100000">
                                          <p:val>
                                            <p:strVal val="#ppt_w"/>
                                          </p:val>
                                        </p:tav>
                                      </p:tavLst>
                                    </p:anim>
                                    <p:anim calcmode="lin" valueType="num">
                                      <p:cBhvr>
                                        <p:cTn id="59" dur="500" fill="hold"/>
                                        <p:tgtEl>
                                          <p:spTgt spid="23572"/>
                                        </p:tgtEl>
                                        <p:attrNameLst>
                                          <p:attrName>ppt_h</p:attrName>
                                        </p:attrNameLst>
                                      </p:cBhvr>
                                      <p:tavLst>
                                        <p:tav tm="0">
                                          <p:val>
                                            <p:fltVal val="0"/>
                                          </p:val>
                                        </p:tav>
                                        <p:tav tm="100000">
                                          <p:val>
                                            <p:strVal val="#ppt_h"/>
                                          </p:val>
                                        </p:tav>
                                      </p:tavLst>
                                    </p:anim>
                                    <p:animEffect transition="in" filter="fade">
                                      <p:cBhvr>
                                        <p:cTn id="60" dur="500"/>
                                        <p:tgtEl>
                                          <p:spTgt spid="23572"/>
                                        </p:tgtEl>
                                      </p:cBhvr>
                                    </p:animEffect>
                                  </p:childTnLst>
                                </p:cTn>
                              </p:par>
                            </p:childTnLst>
                          </p:cTn>
                        </p:par>
                        <p:par>
                          <p:cTn id="61" fill="hold">
                            <p:stCondLst>
                              <p:cond delay="6500"/>
                            </p:stCondLst>
                            <p:childTnLst>
                              <p:par>
                                <p:cTn id="62" presetID="42" presetClass="entr" presetSubtype="0" fill="hold" grpId="0" nodeType="afterEffect">
                                  <p:stCondLst>
                                    <p:cond delay="0"/>
                                  </p:stCondLst>
                                  <p:childTnLst>
                                    <p:set>
                                      <p:cBhvr>
                                        <p:cTn id="63" dur="1" fill="hold">
                                          <p:stCondLst>
                                            <p:cond delay="0"/>
                                          </p:stCondLst>
                                        </p:cTn>
                                        <p:tgtEl>
                                          <p:spTgt spid="23567"/>
                                        </p:tgtEl>
                                        <p:attrNameLst>
                                          <p:attrName>style.visibility</p:attrName>
                                        </p:attrNameLst>
                                      </p:cBhvr>
                                      <p:to>
                                        <p:strVal val="visible"/>
                                      </p:to>
                                    </p:set>
                                    <p:animEffect transition="in" filter="fade">
                                      <p:cBhvr>
                                        <p:cTn id="64" dur="1000"/>
                                        <p:tgtEl>
                                          <p:spTgt spid="23567"/>
                                        </p:tgtEl>
                                      </p:cBhvr>
                                    </p:animEffect>
                                    <p:anim calcmode="lin" valueType="num">
                                      <p:cBhvr>
                                        <p:cTn id="65" dur="1000" fill="hold"/>
                                        <p:tgtEl>
                                          <p:spTgt spid="23567"/>
                                        </p:tgtEl>
                                        <p:attrNameLst>
                                          <p:attrName>ppt_x</p:attrName>
                                        </p:attrNameLst>
                                      </p:cBhvr>
                                      <p:tavLst>
                                        <p:tav tm="0">
                                          <p:val>
                                            <p:strVal val="#ppt_x"/>
                                          </p:val>
                                        </p:tav>
                                        <p:tav tm="100000">
                                          <p:val>
                                            <p:strVal val="#ppt_x"/>
                                          </p:val>
                                        </p:tav>
                                      </p:tavLst>
                                    </p:anim>
                                    <p:anim calcmode="lin" valueType="num">
                                      <p:cBhvr>
                                        <p:cTn id="66" dur="1000" fill="hold"/>
                                        <p:tgtEl>
                                          <p:spTgt spid="23567"/>
                                        </p:tgtEl>
                                        <p:attrNameLst>
                                          <p:attrName>ppt_y</p:attrName>
                                        </p:attrNameLst>
                                      </p:cBhvr>
                                      <p:tavLst>
                                        <p:tav tm="0">
                                          <p:val>
                                            <p:strVal val="#ppt_y+.1"/>
                                          </p:val>
                                        </p:tav>
                                        <p:tav tm="100000">
                                          <p:val>
                                            <p:strVal val="#ppt_y"/>
                                          </p:val>
                                        </p:tav>
                                      </p:tavLst>
                                    </p:anim>
                                  </p:childTnLst>
                                </p:cTn>
                              </p:par>
                            </p:childTnLst>
                          </p:cTn>
                        </p:par>
                        <p:par>
                          <p:cTn id="67" fill="hold">
                            <p:stCondLst>
                              <p:cond delay="7500"/>
                            </p:stCondLst>
                            <p:childTnLst>
                              <p:par>
                                <p:cTn id="68" presetID="22" presetClass="entr" presetSubtype="2" fill="hold" grpId="0" nodeType="afterEffect">
                                  <p:stCondLst>
                                    <p:cond delay="0"/>
                                  </p:stCondLst>
                                  <p:childTnLst>
                                    <p:set>
                                      <p:cBhvr>
                                        <p:cTn id="69" dur="1" fill="hold">
                                          <p:stCondLst>
                                            <p:cond delay="0"/>
                                          </p:stCondLst>
                                        </p:cTn>
                                        <p:tgtEl>
                                          <p:spTgt spid="23561"/>
                                        </p:tgtEl>
                                        <p:attrNameLst>
                                          <p:attrName>style.visibility</p:attrName>
                                        </p:attrNameLst>
                                      </p:cBhvr>
                                      <p:to>
                                        <p:strVal val="visible"/>
                                      </p:to>
                                    </p:set>
                                    <p:animEffect transition="in" filter="wipe(right)">
                                      <p:cBhvr>
                                        <p:cTn id="70" dur="500"/>
                                        <p:tgtEl>
                                          <p:spTgt spid="23561"/>
                                        </p:tgtEl>
                                      </p:cBhvr>
                                    </p:animEffect>
                                  </p:childTnLst>
                                </p:cTn>
                              </p:par>
                            </p:childTnLst>
                          </p:cTn>
                        </p:par>
                        <p:par>
                          <p:cTn id="71" fill="hold">
                            <p:stCondLst>
                              <p:cond delay="8000"/>
                            </p:stCondLst>
                            <p:childTnLst>
                              <p:par>
                                <p:cTn id="72" presetID="53" presetClass="entr" presetSubtype="16" fill="hold" grpId="0" nodeType="afterEffect">
                                  <p:stCondLst>
                                    <p:cond delay="0"/>
                                  </p:stCondLst>
                                  <p:childTnLst>
                                    <p:set>
                                      <p:cBhvr>
                                        <p:cTn id="73" dur="1" fill="hold">
                                          <p:stCondLst>
                                            <p:cond delay="0"/>
                                          </p:stCondLst>
                                        </p:cTn>
                                        <p:tgtEl>
                                          <p:spTgt spid="23569"/>
                                        </p:tgtEl>
                                        <p:attrNameLst>
                                          <p:attrName>style.visibility</p:attrName>
                                        </p:attrNameLst>
                                      </p:cBhvr>
                                      <p:to>
                                        <p:strVal val="visible"/>
                                      </p:to>
                                    </p:set>
                                    <p:anim calcmode="lin" valueType="num">
                                      <p:cBhvr>
                                        <p:cTn id="74" dur="500" fill="hold"/>
                                        <p:tgtEl>
                                          <p:spTgt spid="23569"/>
                                        </p:tgtEl>
                                        <p:attrNameLst>
                                          <p:attrName>ppt_w</p:attrName>
                                        </p:attrNameLst>
                                      </p:cBhvr>
                                      <p:tavLst>
                                        <p:tav tm="0">
                                          <p:val>
                                            <p:fltVal val="0"/>
                                          </p:val>
                                        </p:tav>
                                        <p:tav tm="100000">
                                          <p:val>
                                            <p:strVal val="#ppt_w"/>
                                          </p:val>
                                        </p:tav>
                                      </p:tavLst>
                                    </p:anim>
                                    <p:anim calcmode="lin" valueType="num">
                                      <p:cBhvr>
                                        <p:cTn id="75" dur="500" fill="hold"/>
                                        <p:tgtEl>
                                          <p:spTgt spid="23569"/>
                                        </p:tgtEl>
                                        <p:attrNameLst>
                                          <p:attrName>ppt_h</p:attrName>
                                        </p:attrNameLst>
                                      </p:cBhvr>
                                      <p:tavLst>
                                        <p:tav tm="0">
                                          <p:val>
                                            <p:fltVal val="0"/>
                                          </p:val>
                                        </p:tav>
                                        <p:tav tm="100000">
                                          <p:val>
                                            <p:strVal val="#ppt_h"/>
                                          </p:val>
                                        </p:tav>
                                      </p:tavLst>
                                    </p:anim>
                                    <p:animEffect transition="in" filter="fade">
                                      <p:cBhvr>
                                        <p:cTn id="76" dur="500"/>
                                        <p:tgtEl>
                                          <p:spTgt spid="23569"/>
                                        </p:tgtEl>
                                      </p:cBhvr>
                                    </p:animEffect>
                                  </p:childTnLst>
                                </p:cTn>
                              </p:par>
                            </p:childTnLst>
                          </p:cTn>
                        </p:par>
                        <p:par>
                          <p:cTn id="77" fill="hold">
                            <p:stCondLst>
                              <p:cond delay="8500"/>
                            </p:stCondLst>
                            <p:childTnLst>
                              <p:par>
                                <p:cTn id="78" presetID="42" presetClass="entr" presetSubtype="0" fill="hold" grpId="0" nodeType="afterEffect">
                                  <p:stCondLst>
                                    <p:cond delay="0"/>
                                  </p:stCondLst>
                                  <p:childTnLst>
                                    <p:set>
                                      <p:cBhvr>
                                        <p:cTn id="79" dur="1" fill="hold">
                                          <p:stCondLst>
                                            <p:cond delay="0"/>
                                          </p:stCondLst>
                                        </p:cTn>
                                        <p:tgtEl>
                                          <p:spTgt spid="23566"/>
                                        </p:tgtEl>
                                        <p:attrNameLst>
                                          <p:attrName>style.visibility</p:attrName>
                                        </p:attrNameLst>
                                      </p:cBhvr>
                                      <p:to>
                                        <p:strVal val="visible"/>
                                      </p:to>
                                    </p:set>
                                    <p:animEffect transition="in" filter="fade">
                                      <p:cBhvr>
                                        <p:cTn id="80" dur="1000"/>
                                        <p:tgtEl>
                                          <p:spTgt spid="23566"/>
                                        </p:tgtEl>
                                      </p:cBhvr>
                                    </p:animEffect>
                                    <p:anim calcmode="lin" valueType="num">
                                      <p:cBhvr>
                                        <p:cTn id="81" dur="1000" fill="hold"/>
                                        <p:tgtEl>
                                          <p:spTgt spid="23566"/>
                                        </p:tgtEl>
                                        <p:attrNameLst>
                                          <p:attrName>ppt_x</p:attrName>
                                        </p:attrNameLst>
                                      </p:cBhvr>
                                      <p:tavLst>
                                        <p:tav tm="0">
                                          <p:val>
                                            <p:strVal val="#ppt_x"/>
                                          </p:val>
                                        </p:tav>
                                        <p:tav tm="100000">
                                          <p:val>
                                            <p:strVal val="#ppt_x"/>
                                          </p:val>
                                        </p:tav>
                                      </p:tavLst>
                                    </p:anim>
                                    <p:anim calcmode="lin" valueType="num">
                                      <p:cBhvr>
                                        <p:cTn id="82" dur="1000" fill="hold"/>
                                        <p:tgtEl>
                                          <p:spTgt spid="23566"/>
                                        </p:tgtEl>
                                        <p:attrNameLst>
                                          <p:attrName>ppt_y</p:attrName>
                                        </p:attrNameLst>
                                      </p:cBhvr>
                                      <p:tavLst>
                                        <p:tav tm="0">
                                          <p:val>
                                            <p:strVal val="#ppt_y+.1"/>
                                          </p:val>
                                        </p:tav>
                                        <p:tav tm="100000">
                                          <p:val>
                                            <p:strVal val="#ppt_y"/>
                                          </p:val>
                                        </p:tav>
                                      </p:tavLst>
                                    </p:anim>
                                  </p:childTnLst>
                                </p:cTn>
                              </p:par>
                            </p:childTnLst>
                          </p:cTn>
                        </p:par>
                        <p:par>
                          <p:cTn id="83" fill="hold">
                            <p:stCondLst>
                              <p:cond delay="9500"/>
                            </p:stCondLst>
                            <p:childTnLst>
                              <p:par>
                                <p:cTn id="84" presetID="22" presetClass="entr" presetSubtype="2" fill="hold" grpId="0" nodeType="afterEffect">
                                  <p:stCondLst>
                                    <p:cond delay="0"/>
                                  </p:stCondLst>
                                  <p:childTnLst>
                                    <p:set>
                                      <p:cBhvr>
                                        <p:cTn id="85" dur="1" fill="hold">
                                          <p:stCondLst>
                                            <p:cond delay="0"/>
                                          </p:stCondLst>
                                        </p:cTn>
                                        <p:tgtEl>
                                          <p:spTgt spid="23562"/>
                                        </p:tgtEl>
                                        <p:attrNameLst>
                                          <p:attrName>style.visibility</p:attrName>
                                        </p:attrNameLst>
                                      </p:cBhvr>
                                      <p:to>
                                        <p:strVal val="visible"/>
                                      </p:to>
                                    </p:set>
                                    <p:animEffect transition="in" filter="wipe(right)">
                                      <p:cBhvr>
                                        <p:cTn id="86" dur="500"/>
                                        <p:tgtEl>
                                          <p:spTgt spid="23562"/>
                                        </p:tgtEl>
                                      </p:cBhvr>
                                    </p:animEffect>
                                  </p:childTnLst>
                                </p:cTn>
                              </p:par>
                            </p:childTnLst>
                          </p:cTn>
                        </p:par>
                        <p:par>
                          <p:cTn id="87" fill="hold">
                            <p:stCondLst>
                              <p:cond delay="10000"/>
                            </p:stCondLst>
                            <p:childTnLst>
                              <p:par>
                                <p:cTn id="88" presetID="53" presetClass="entr" presetSubtype="16" fill="hold" grpId="0" nodeType="afterEffect">
                                  <p:stCondLst>
                                    <p:cond delay="0"/>
                                  </p:stCondLst>
                                  <p:childTnLst>
                                    <p:set>
                                      <p:cBhvr>
                                        <p:cTn id="89" dur="1" fill="hold">
                                          <p:stCondLst>
                                            <p:cond delay="0"/>
                                          </p:stCondLst>
                                        </p:cTn>
                                        <p:tgtEl>
                                          <p:spTgt spid="23571"/>
                                        </p:tgtEl>
                                        <p:attrNameLst>
                                          <p:attrName>style.visibility</p:attrName>
                                        </p:attrNameLst>
                                      </p:cBhvr>
                                      <p:to>
                                        <p:strVal val="visible"/>
                                      </p:to>
                                    </p:set>
                                    <p:anim calcmode="lin" valueType="num">
                                      <p:cBhvr>
                                        <p:cTn id="90" dur="500" fill="hold"/>
                                        <p:tgtEl>
                                          <p:spTgt spid="23571"/>
                                        </p:tgtEl>
                                        <p:attrNameLst>
                                          <p:attrName>ppt_w</p:attrName>
                                        </p:attrNameLst>
                                      </p:cBhvr>
                                      <p:tavLst>
                                        <p:tav tm="0">
                                          <p:val>
                                            <p:fltVal val="0"/>
                                          </p:val>
                                        </p:tav>
                                        <p:tav tm="100000">
                                          <p:val>
                                            <p:strVal val="#ppt_w"/>
                                          </p:val>
                                        </p:tav>
                                      </p:tavLst>
                                    </p:anim>
                                    <p:anim calcmode="lin" valueType="num">
                                      <p:cBhvr>
                                        <p:cTn id="91" dur="500" fill="hold"/>
                                        <p:tgtEl>
                                          <p:spTgt spid="23571"/>
                                        </p:tgtEl>
                                        <p:attrNameLst>
                                          <p:attrName>ppt_h</p:attrName>
                                        </p:attrNameLst>
                                      </p:cBhvr>
                                      <p:tavLst>
                                        <p:tav tm="0">
                                          <p:val>
                                            <p:fltVal val="0"/>
                                          </p:val>
                                        </p:tav>
                                        <p:tav tm="100000">
                                          <p:val>
                                            <p:strVal val="#ppt_h"/>
                                          </p:val>
                                        </p:tav>
                                      </p:tavLst>
                                    </p:anim>
                                    <p:animEffect transition="in" filter="fade">
                                      <p:cBhvr>
                                        <p:cTn id="92" dur="500"/>
                                        <p:tgtEl>
                                          <p:spTgt spid="23571"/>
                                        </p:tgtEl>
                                      </p:cBhvr>
                                    </p:animEffect>
                                  </p:childTnLst>
                                </p:cTn>
                              </p:par>
                            </p:childTnLst>
                          </p:cTn>
                        </p:par>
                        <p:par>
                          <p:cTn id="93" fill="hold">
                            <p:stCondLst>
                              <p:cond delay="10500"/>
                            </p:stCondLst>
                            <p:childTnLst>
                              <p:par>
                                <p:cTn id="94" presetID="42" presetClass="entr" presetSubtype="0" fill="hold" grpId="0" nodeType="afterEffect">
                                  <p:stCondLst>
                                    <p:cond delay="0"/>
                                  </p:stCondLst>
                                  <p:childTnLst>
                                    <p:set>
                                      <p:cBhvr>
                                        <p:cTn id="95" dur="1" fill="hold">
                                          <p:stCondLst>
                                            <p:cond delay="0"/>
                                          </p:stCondLst>
                                        </p:cTn>
                                        <p:tgtEl>
                                          <p:spTgt spid="23564"/>
                                        </p:tgtEl>
                                        <p:attrNameLst>
                                          <p:attrName>style.visibility</p:attrName>
                                        </p:attrNameLst>
                                      </p:cBhvr>
                                      <p:to>
                                        <p:strVal val="visible"/>
                                      </p:to>
                                    </p:set>
                                    <p:animEffect transition="in" filter="fade">
                                      <p:cBhvr>
                                        <p:cTn id="96" dur="1000"/>
                                        <p:tgtEl>
                                          <p:spTgt spid="23564"/>
                                        </p:tgtEl>
                                      </p:cBhvr>
                                    </p:animEffect>
                                    <p:anim calcmode="lin" valueType="num">
                                      <p:cBhvr>
                                        <p:cTn id="97" dur="1000" fill="hold"/>
                                        <p:tgtEl>
                                          <p:spTgt spid="23564"/>
                                        </p:tgtEl>
                                        <p:attrNameLst>
                                          <p:attrName>ppt_x</p:attrName>
                                        </p:attrNameLst>
                                      </p:cBhvr>
                                      <p:tavLst>
                                        <p:tav tm="0">
                                          <p:val>
                                            <p:strVal val="#ppt_x"/>
                                          </p:val>
                                        </p:tav>
                                        <p:tav tm="100000">
                                          <p:val>
                                            <p:strVal val="#ppt_x"/>
                                          </p:val>
                                        </p:tav>
                                      </p:tavLst>
                                    </p:anim>
                                    <p:anim calcmode="lin" valueType="num">
                                      <p:cBhvr>
                                        <p:cTn id="98" dur="1000" fill="hold"/>
                                        <p:tgtEl>
                                          <p:spTgt spid="235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8" grpId="0" animBg="1"/>
      <p:bldP spid="23559" grpId="0" animBg="1"/>
      <p:bldP spid="23560" grpId="0" animBg="1"/>
      <p:bldP spid="23561" grpId="0" animBg="1"/>
      <p:bldP spid="23562" grpId="0" animBg="1"/>
      <p:bldP spid="23563" grpId="0"/>
      <p:bldP spid="23564" grpId="0"/>
      <p:bldP spid="23565" grpId="0"/>
      <p:bldP spid="23566" grpId="0"/>
      <p:bldP spid="23567" grpId="0"/>
      <p:bldP spid="23568" grpId="0"/>
      <p:bldP spid="23569" grpId="0"/>
      <p:bldP spid="23570" grpId="0"/>
      <p:bldP spid="23571" grpId="0"/>
      <p:bldP spid="23572" grpId="0"/>
      <p:bldP spid="20" grpId="0"/>
      <p:bldP spid="24" grpId="0" animBg="1"/>
      <p:bldP spid="2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4050" y="1620838"/>
            <a:ext cx="3889375" cy="2136061"/>
            <a:chOff x="654050" y="1620838"/>
            <a:chExt cx="3889375" cy="2136061"/>
          </a:xfrm>
        </p:grpSpPr>
        <p:sp>
          <p:nvSpPr>
            <p:cNvPr id="25605" name="Freeform 5"/>
            <p:cNvSpPr>
              <a:spLocks/>
            </p:cNvSpPr>
            <p:nvPr/>
          </p:nvSpPr>
          <p:spPr bwMode="auto">
            <a:xfrm>
              <a:off x="654050" y="1620838"/>
              <a:ext cx="446088" cy="128587"/>
            </a:xfrm>
            <a:custGeom>
              <a:avLst/>
              <a:gdLst>
                <a:gd name="T0" fmla="*/ 446088 w 199"/>
                <a:gd name="T1" fmla="*/ 101516 h 57"/>
                <a:gd name="T2" fmla="*/ 421430 w 199"/>
                <a:gd name="T3" fmla="*/ 128587 h 57"/>
                <a:gd name="T4" fmla="*/ 24658 w 199"/>
                <a:gd name="T5" fmla="*/ 128587 h 57"/>
                <a:gd name="T6" fmla="*/ 0 w 199"/>
                <a:gd name="T7" fmla="*/ 101516 h 57"/>
                <a:gd name="T8" fmla="*/ 0 w 199"/>
                <a:gd name="T9" fmla="*/ 24815 h 57"/>
                <a:gd name="T10" fmla="*/ 24658 w 199"/>
                <a:gd name="T11" fmla="*/ 0 h 57"/>
                <a:gd name="T12" fmla="*/ 421430 w 199"/>
                <a:gd name="T13" fmla="*/ 0 h 57"/>
                <a:gd name="T14" fmla="*/ 446088 w 199"/>
                <a:gd name="T15" fmla="*/ 24815 h 57"/>
                <a:gd name="T16" fmla="*/ 446088 w 199"/>
                <a:gd name="T17" fmla="*/ 10151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06" name="Freeform 6"/>
            <p:cNvSpPr>
              <a:spLocks/>
            </p:cNvSpPr>
            <p:nvPr/>
          </p:nvSpPr>
          <p:spPr bwMode="auto">
            <a:xfrm>
              <a:off x="654050" y="1816100"/>
              <a:ext cx="446088" cy="128588"/>
            </a:xfrm>
            <a:custGeom>
              <a:avLst/>
              <a:gdLst>
                <a:gd name="T0" fmla="*/ 446088 w 199"/>
                <a:gd name="T1" fmla="*/ 101517 h 57"/>
                <a:gd name="T2" fmla="*/ 421430 w 199"/>
                <a:gd name="T3" fmla="*/ 128588 h 57"/>
                <a:gd name="T4" fmla="*/ 24658 w 199"/>
                <a:gd name="T5" fmla="*/ 128588 h 57"/>
                <a:gd name="T6" fmla="*/ 0 w 199"/>
                <a:gd name="T7" fmla="*/ 101517 h 57"/>
                <a:gd name="T8" fmla="*/ 0 w 199"/>
                <a:gd name="T9" fmla="*/ 24815 h 57"/>
                <a:gd name="T10" fmla="*/ 24658 w 199"/>
                <a:gd name="T11" fmla="*/ 0 h 57"/>
                <a:gd name="T12" fmla="*/ 421430 w 199"/>
                <a:gd name="T13" fmla="*/ 0 h 57"/>
                <a:gd name="T14" fmla="*/ 446088 w 199"/>
                <a:gd name="T15" fmla="*/ 24815 h 57"/>
                <a:gd name="T16" fmla="*/ 446088 w 199"/>
                <a:gd name="T17" fmla="*/ 101517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07" name="Freeform 7"/>
            <p:cNvSpPr>
              <a:spLocks/>
            </p:cNvSpPr>
            <p:nvPr/>
          </p:nvSpPr>
          <p:spPr bwMode="auto">
            <a:xfrm>
              <a:off x="654050" y="2011363"/>
              <a:ext cx="446088" cy="128587"/>
            </a:xfrm>
            <a:custGeom>
              <a:avLst/>
              <a:gdLst>
                <a:gd name="T0" fmla="*/ 446088 w 199"/>
                <a:gd name="T1" fmla="*/ 103772 h 57"/>
                <a:gd name="T2" fmla="*/ 421430 w 199"/>
                <a:gd name="T3" fmla="*/ 128587 h 57"/>
                <a:gd name="T4" fmla="*/ 24658 w 199"/>
                <a:gd name="T5" fmla="*/ 128587 h 57"/>
                <a:gd name="T6" fmla="*/ 0 w 199"/>
                <a:gd name="T7" fmla="*/ 103772 h 57"/>
                <a:gd name="T8" fmla="*/ 0 w 199"/>
                <a:gd name="T9" fmla="*/ 24815 h 57"/>
                <a:gd name="T10" fmla="*/ 24658 w 199"/>
                <a:gd name="T11" fmla="*/ 0 h 57"/>
                <a:gd name="T12" fmla="*/ 421430 w 199"/>
                <a:gd name="T13" fmla="*/ 0 h 57"/>
                <a:gd name="T14" fmla="*/ 446088 w 199"/>
                <a:gd name="T15" fmla="*/ 24815 h 57"/>
                <a:gd name="T16" fmla="*/ 446088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08" name="Freeform 8"/>
            <p:cNvSpPr>
              <a:spLocks/>
            </p:cNvSpPr>
            <p:nvPr/>
          </p:nvSpPr>
          <p:spPr bwMode="auto">
            <a:xfrm>
              <a:off x="654050" y="2206625"/>
              <a:ext cx="446088" cy="128588"/>
            </a:xfrm>
            <a:custGeom>
              <a:avLst/>
              <a:gdLst>
                <a:gd name="T0" fmla="*/ 446088 w 199"/>
                <a:gd name="T1" fmla="*/ 103773 h 57"/>
                <a:gd name="T2" fmla="*/ 421430 w 199"/>
                <a:gd name="T3" fmla="*/ 128588 h 57"/>
                <a:gd name="T4" fmla="*/ 24658 w 199"/>
                <a:gd name="T5" fmla="*/ 128588 h 57"/>
                <a:gd name="T6" fmla="*/ 0 w 199"/>
                <a:gd name="T7" fmla="*/ 103773 h 57"/>
                <a:gd name="T8" fmla="*/ 0 w 199"/>
                <a:gd name="T9" fmla="*/ 24815 h 57"/>
                <a:gd name="T10" fmla="*/ 24658 w 199"/>
                <a:gd name="T11" fmla="*/ 0 h 57"/>
                <a:gd name="T12" fmla="*/ 421430 w 199"/>
                <a:gd name="T13" fmla="*/ 0 h 57"/>
                <a:gd name="T14" fmla="*/ 446088 w 199"/>
                <a:gd name="T15" fmla="*/ 24815 h 57"/>
                <a:gd name="T16" fmla="*/ 446088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09" name="Freeform 9"/>
            <p:cNvSpPr>
              <a:spLocks/>
            </p:cNvSpPr>
            <p:nvPr/>
          </p:nvSpPr>
          <p:spPr bwMode="auto">
            <a:xfrm>
              <a:off x="654050" y="2401888"/>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10" name="Freeform 10"/>
            <p:cNvSpPr>
              <a:spLocks/>
            </p:cNvSpPr>
            <p:nvPr/>
          </p:nvSpPr>
          <p:spPr bwMode="auto">
            <a:xfrm>
              <a:off x="654050" y="2597150"/>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11" name="Freeform 11"/>
            <p:cNvSpPr>
              <a:spLocks/>
            </p:cNvSpPr>
            <p:nvPr/>
          </p:nvSpPr>
          <p:spPr bwMode="auto">
            <a:xfrm>
              <a:off x="654050" y="2792413"/>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12" name="Freeform 12"/>
            <p:cNvSpPr>
              <a:spLocks/>
            </p:cNvSpPr>
            <p:nvPr/>
          </p:nvSpPr>
          <p:spPr bwMode="auto">
            <a:xfrm>
              <a:off x="654050" y="2987675"/>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13" name="Freeform 13"/>
            <p:cNvSpPr>
              <a:spLocks/>
            </p:cNvSpPr>
            <p:nvPr/>
          </p:nvSpPr>
          <p:spPr bwMode="auto">
            <a:xfrm>
              <a:off x="654050" y="3181350"/>
              <a:ext cx="446088" cy="128588"/>
            </a:xfrm>
            <a:custGeom>
              <a:avLst/>
              <a:gdLst>
                <a:gd name="T0" fmla="*/ 446088 w 199"/>
                <a:gd name="T1" fmla="*/ 103773 h 57"/>
                <a:gd name="T2" fmla="*/ 421430 w 199"/>
                <a:gd name="T3" fmla="*/ 128588 h 57"/>
                <a:gd name="T4" fmla="*/ 24658 w 199"/>
                <a:gd name="T5" fmla="*/ 128588 h 57"/>
                <a:gd name="T6" fmla="*/ 0 w 199"/>
                <a:gd name="T7" fmla="*/ 103773 h 57"/>
                <a:gd name="T8" fmla="*/ 0 w 199"/>
                <a:gd name="T9" fmla="*/ 24815 h 57"/>
                <a:gd name="T10" fmla="*/ 24658 w 199"/>
                <a:gd name="T11" fmla="*/ 0 h 57"/>
                <a:gd name="T12" fmla="*/ 421430 w 199"/>
                <a:gd name="T13" fmla="*/ 0 h 57"/>
                <a:gd name="T14" fmla="*/ 446088 w 199"/>
                <a:gd name="T15" fmla="*/ 24815 h 57"/>
                <a:gd name="T16" fmla="*/ 446088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14" name="Freeform 14"/>
            <p:cNvSpPr>
              <a:spLocks/>
            </p:cNvSpPr>
            <p:nvPr/>
          </p:nvSpPr>
          <p:spPr bwMode="auto">
            <a:xfrm>
              <a:off x="654050" y="3376613"/>
              <a:ext cx="446088" cy="128587"/>
            </a:xfrm>
            <a:custGeom>
              <a:avLst/>
              <a:gdLst>
                <a:gd name="T0" fmla="*/ 446088 w 199"/>
                <a:gd name="T1" fmla="*/ 103772 h 57"/>
                <a:gd name="T2" fmla="*/ 421430 w 199"/>
                <a:gd name="T3" fmla="*/ 128587 h 57"/>
                <a:gd name="T4" fmla="*/ 24658 w 199"/>
                <a:gd name="T5" fmla="*/ 128587 h 57"/>
                <a:gd name="T6" fmla="*/ 0 w 199"/>
                <a:gd name="T7" fmla="*/ 103772 h 57"/>
                <a:gd name="T8" fmla="*/ 0 w 199"/>
                <a:gd name="T9" fmla="*/ 24815 h 57"/>
                <a:gd name="T10" fmla="*/ 24658 w 199"/>
                <a:gd name="T11" fmla="*/ 0 h 57"/>
                <a:gd name="T12" fmla="*/ 421430 w 199"/>
                <a:gd name="T13" fmla="*/ 0 h 57"/>
                <a:gd name="T14" fmla="*/ 446088 w 199"/>
                <a:gd name="T15" fmla="*/ 24815 h 57"/>
                <a:gd name="T16" fmla="*/ 446088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15" name="Freeform 15"/>
            <p:cNvSpPr>
              <a:spLocks/>
            </p:cNvSpPr>
            <p:nvPr/>
          </p:nvSpPr>
          <p:spPr bwMode="auto">
            <a:xfrm>
              <a:off x="1227138" y="1620838"/>
              <a:ext cx="446087" cy="128587"/>
            </a:xfrm>
            <a:custGeom>
              <a:avLst/>
              <a:gdLst>
                <a:gd name="T0" fmla="*/ 446087 w 199"/>
                <a:gd name="T1" fmla="*/ 101516 h 57"/>
                <a:gd name="T2" fmla="*/ 421429 w 199"/>
                <a:gd name="T3" fmla="*/ 128587 h 57"/>
                <a:gd name="T4" fmla="*/ 24658 w 199"/>
                <a:gd name="T5" fmla="*/ 128587 h 57"/>
                <a:gd name="T6" fmla="*/ 0 w 199"/>
                <a:gd name="T7" fmla="*/ 101516 h 57"/>
                <a:gd name="T8" fmla="*/ 0 w 199"/>
                <a:gd name="T9" fmla="*/ 24815 h 57"/>
                <a:gd name="T10" fmla="*/ 24658 w 199"/>
                <a:gd name="T11" fmla="*/ 0 h 57"/>
                <a:gd name="T12" fmla="*/ 421429 w 199"/>
                <a:gd name="T13" fmla="*/ 0 h 57"/>
                <a:gd name="T14" fmla="*/ 446087 w 199"/>
                <a:gd name="T15" fmla="*/ 24815 h 57"/>
                <a:gd name="T16" fmla="*/ 446087 w 199"/>
                <a:gd name="T17" fmla="*/ 10151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16" name="Freeform 16"/>
            <p:cNvSpPr>
              <a:spLocks/>
            </p:cNvSpPr>
            <p:nvPr/>
          </p:nvSpPr>
          <p:spPr bwMode="auto">
            <a:xfrm>
              <a:off x="1227138" y="1816100"/>
              <a:ext cx="446087" cy="128588"/>
            </a:xfrm>
            <a:custGeom>
              <a:avLst/>
              <a:gdLst>
                <a:gd name="T0" fmla="*/ 446087 w 199"/>
                <a:gd name="T1" fmla="*/ 101517 h 57"/>
                <a:gd name="T2" fmla="*/ 421429 w 199"/>
                <a:gd name="T3" fmla="*/ 128588 h 57"/>
                <a:gd name="T4" fmla="*/ 24658 w 199"/>
                <a:gd name="T5" fmla="*/ 128588 h 57"/>
                <a:gd name="T6" fmla="*/ 0 w 199"/>
                <a:gd name="T7" fmla="*/ 101517 h 57"/>
                <a:gd name="T8" fmla="*/ 0 w 199"/>
                <a:gd name="T9" fmla="*/ 24815 h 57"/>
                <a:gd name="T10" fmla="*/ 24658 w 199"/>
                <a:gd name="T11" fmla="*/ 0 h 57"/>
                <a:gd name="T12" fmla="*/ 421429 w 199"/>
                <a:gd name="T13" fmla="*/ 0 h 57"/>
                <a:gd name="T14" fmla="*/ 446087 w 199"/>
                <a:gd name="T15" fmla="*/ 24815 h 57"/>
                <a:gd name="T16" fmla="*/ 446087 w 199"/>
                <a:gd name="T17" fmla="*/ 101517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17" name="Freeform 17"/>
            <p:cNvSpPr>
              <a:spLocks/>
            </p:cNvSpPr>
            <p:nvPr/>
          </p:nvSpPr>
          <p:spPr bwMode="auto">
            <a:xfrm>
              <a:off x="1227138" y="2011363"/>
              <a:ext cx="446087" cy="128587"/>
            </a:xfrm>
            <a:custGeom>
              <a:avLst/>
              <a:gdLst>
                <a:gd name="T0" fmla="*/ 446087 w 199"/>
                <a:gd name="T1" fmla="*/ 103772 h 57"/>
                <a:gd name="T2" fmla="*/ 421429 w 199"/>
                <a:gd name="T3" fmla="*/ 128587 h 57"/>
                <a:gd name="T4" fmla="*/ 24658 w 199"/>
                <a:gd name="T5" fmla="*/ 128587 h 57"/>
                <a:gd name="T6" fmla="*/ 0 w 199"/>
                <a:gd name="T7" fmla="*/ 103772 h 57"/>
                <a:gd name="T8" fmla="*/ 0 w 199"/>
                <a:gd name="T9" fmla="*/ 24815 h 57"/>
                <a:gd name="T10" fmla="*/ 24658 w 199"/>
                <a:gd name="T11" fmla="*/ 0 h 57"/>
                <a:gd name="T12" fmla="*/ 421429 w 199"/>
                <a:gd name="T13" fmla="*/ 0 h 57"/>
                <a:gd name="T14" fmla="*/ 446087 w 199"/>
                <a:gd name="T15" fmla="*/ 24815 h 57"/>
                <a:gd name="T16" fmla="*/ 446087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18" name="Freeform 18"/>
            <p:cNvSpPr>
              <a:spLocks/>
            </p:cNvSpPr>
            <p:nvPr/>
          </p:nvSpPr>
          <p:spPr bwMode="auto">
            <a:xfrm>
              <a:off x="1227138" y="2206625"/>
              <a:ext cx="446087" cy="128588"/>
            </a:xfrm>
            <a:custGeom>
              <a:avLst/>
              <a:gdLst>
                <a:gd name="T0" fmla="*/ 446087 w 199"/>
                <a:gd name="T1" fmla="*/ 103773 h 57"/>
                <a:gd name="T2" fmla="*/ 421429 w 199"/>
                <a:gd name="T3" fmla="*/ 128588 h 57"/>
                <a:gd name="T4" fmla="*/ 24658 w 199"/>
                <a:gd name="T5" fmla="*/ 128588 h 57"/>
                <a:gd name="T6" fmla="*/ 0 w 199"/>
                <a:gd name="T7" fmla="*/ 103773 h 57"/>
                <a:gd name="T8" fmla="*/ 0 w 199"/>
                <a:gd name="T9" fmla="*/ 24815 h 57"/>
                <a:gd name="T10" fmla="*/ 24658 w 199"/>
                <a:gd name="T11" fmla="*/ 0 h 57"/>
                <a:gd name="T12" fmla="*/ 421429 w 199"/>
                <a:gd name="T13" fmla="*/ 0 h 57"/>
                <a:gd name="T14" fmla="*/ 446087 w 199"/>
                <a:gd name="T15" fmla="*/ 24815 h 57"/>
                <a:gd name="T16" fmla="*/ 446087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19" name="Freeform 19"/>
            <p:cNvSpPr>
              <a:spLocks/>
            </p:cNvSpPr>
            <p:nvPr/>
          </p:nvSpPr>
          <p:spPr bwMode="auto">
            <a:xfrm>
              <a:off x="1227138" y="2401888"/>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20" name="Freeform 20"/>
            <p:cNvSpPr>
              <a:spLocks/>
            </p:cNvSpPr>
            <p:nvPr/>
          </p:nvSpPr>
          <p:spPr bwMode="auto">
            <a:xfrm>
              <a:off x="1227138" y="2597150"/>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21" name="Freeform 21"/>
            <p:cNvSpPr>
              <a:spLocks/>
            </p:cNvSpPr>
            <p:nvPr/>
          </p:nvSpPr>
          <p:spPr bwMode="auto">
            <a:xfrm>
              <a:off x="1227138" y="2792413"/>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22" name="Freeform 22"/>
            <p:cNvSpPr>
              <a:spLocks/>
            </p:cNvSpPr>
            <p:nvPr/>
          </p:nvSpPr>
          <p:spPr bwMode="auto">
            <a:xfrm>
              <a:off x="1227138" y="2987675"/>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23" name="Freeform 23"/>
            <p:cNvSpPr>
              <a:spLocks/>
            </p:cNvSpPr>
            <p:nvPr/>
          </p:nvSpPr>
          <p:spPr bwMode="auto">
            <a:xfrm>
              <a:off x="1227138" y="3181350"/>
              <a:ext cx="446087" cy="128588"/>
            </a:xfrm>
            <a:custGeom>
              <a:avLst/>
              <a:gdLst>
                <a:gd name="T0" fmla="*/ 446087 w 199"/>
                <a:gd name="T1" fmla="*/ 103773 h 57"/>
                <a:gd name="T2" fmla="*/ 421429 w 199"/>
                <a:gd name="T3" fmla="*/ 128588 h 57"/>
                <a:gd name="T4" fmla="*/ 24658 w 199"/>
                <a:gd name="T5" fmla="*/ 128588 h 57"/>
                <a:gd name="T6" fmla="*/ 0 w 199"/>
                <a:gd name="T7" fmla="*/ 103773 h 57"/>
                <a:gd name="T8" fmla="*/ 0 w 199"/>
                <a:gd name="T9" fmla="*/ 24815 h 57"/>
                <a:gd name="T10" fmla="*/ 24658 w 199"/>
                <a:gd name="T11" fmla="*/ 0 h 57"/>
                <a:gd name="T12" fmla="*/ 421429 w 199"/>
                <a:gd name="T13" fmla="*/ 0 h 57"/>
                <a:gd name="T14" fmla="*/ 446087 w 199"/>
                <a:gd name="T15" fmla="*/ 24815 h 57"/>
                <a:gd name="T16" fmla="*/ 446087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24" name="Freeform 24"/>
            <p:cNvSpPr>
              <a:spLocks/>
            </p:cNvSpPr>
            <p:nvPr/>
          </p:nvSpPr>
          <p:spPr bwMode="auto">
            <a:xfrm>
              <a:off x="1227138" y="3376613"/>
              <a:ext cx="446087" cy="128587"/>
            </a:xfrm>
            <a:custGeom>
              <a:avLst/>
              <a:gdLst>
                <a:gd name="T0" fmla="*/ 446087 w 199"/>
                <a:gd name="T1" fmla="*/ 103772 h 57"/>
                <a:gd name="T2" fmla="*/ 421429 w 199"/>
                <a:gd name="T3" fmla="*/ 128587 h 57"/>
                <a:gd name="T4" fmla="*/ 24658 w 199"/>
                <a:gd name="T5" fmla="*/ 128587 h 57"/>
                <a:gd name="T6" fmla="*/ 0 w 199"/>
                <a:gd name="T7" fmla="*/ 103772 h 57"/>
                <a:gd name="T8" fmla="*/ 0 w 199"/>
                <a:gd name="T9" fmla="*/ 24815 h 57"/>
                <a:gd name="T10" fmla="*/ 24658 w 199"/>
                <a:gd name="T11" fmla="*/ 0 h 57"/>
                <a:gd name="T12" fmla="*/ 421429 w 199"/>
                <a:gd name="T13" fmla="*/ 0 h 57"/>
                <a:gd name="T14" fmla="*/ 446087 w 199"/>
                <a:gd name="T15" fmla="*/ 24815 h 57"/>
                <a:gd name="T16" fmla="*/ 446087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25" name="Freeform 25"/>
            <p:cNvSpPr>
              <a:spLocks/>
            </p:cNvSpPr>
            <p:nvPr/>
          </p:nvSpPr>
          <p:spPr bwMode="auto">
            <a:xfrm>
              <a:off x="1801813" y="1620838"/>
              <a:ext cx="446087" cy="128587"/>
            </a:xfrm>
            <a:custGeom>
              <a:avLst/>
              <a:gdLst>
                <a:gd name="T0" fmla="*/ 446087 w 199"/>
                <a:gd name="T1" fmla="*/ 101516 h 57"/>
                <a:gd name="T2" fmla="*/ 421429 w 199"/>
                <a:gd name="T3" fmla="*/ 128587 h 57"/>
                <a:gd name="T4" fmla="*/ 24658 w 199"/>
                <a:gd name="T5" fmla="*/ 128587 h 57"/>
                <a:gd name="T6" fmla="*/ 0 w 199"/>
                <a:gd name="T7" fmla="*/ 101516 h 57"/>
                <a:gd name="T8" fmla="*/ 0 w 199"/>
                <a:gd name="T9" fmla="*/ 24815 h 57"/>
                <a:gd name="T10" fmla="*/ 24658 w 199"/>
                <a:gd name="T11" fmla="*/ 0 h 57"/>
                <a:gd name="T12" fmla="*/ 421429 w 199"/>
                <a:gd name="T13" fmla="*/ 0 h 57"/>
                <a:gd name="T14" fmla="*/ 446087 w 199"/>
                <a:gd name="T15" fmla="*/ 24815 h 57"/>
                <a:gd name="T16" fmla="*/ 446087 w 199"/>
                <a:gd name="T17" fmla="*/ 10151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26" name="Freeform 26"/>
            <p:cNvSpPr>
              <a:spLocks/>
            </p:cNvSpPr>
            <p:nvPr/>
          </p:nvSpPr>
          <p:spPr bwMode="auto">
            <a:xfrm>
              <a:off x="1801813" y="1816100"/>
              <a:ext cx="446087" cy="128588"/>
            </a:xfrm>
            <a:custGeom>
              <a:avLst/>
              <a:gdLst>
                <a:gd name="T0" fmla="*/ 446087 w 199"/>
                <a:gd name="T1" fmla="*/ 101517 h 57"/>
                <a:gd name="T2" fmla="*/ 421429 w 199"/>
                <a:gd name="T3" fmla="*/ 128588 h 57"/>
                <a:gd name="T4" fmla="*/ 24658 w 199"/>
                <a:gd name="T5" fmla="*/ 128588 h 57"/>
                <a:gd name="T6" fmla="*/ 0 w 199"/>
                <a:gd name="T7" fmla="*/ 101517 h 57"/>
                <a:gd name="T8" fmla="*/ 0 w 199"/>
                <a:gd name="T9" fmla="*/ 24815 h 57"/>
                <a:gd name="T10" fmla="*/ 24658 w 199"/>
                <a:gd name="T11" fmla="*/ 0 h 57"/>
                <a:gd name="T12" fmla="*/ 421429 w 199"/>
                <a:gd name="T13" fmla="*/ 0 h 57"/>
                <a:gd name="T14" fmla="*/ 446087 w 199"/>
                <a:gd name="T15" fmla="*/ 24815 h 57"/>
                <a:gd name="T16" fmla="*/ 446087 w 199"/>
                <a:gd name="T17" fmla="*/ 101517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27" name="Freeform 27"/>
            <p:cNvSpPr>
              <a:spLocks/>
            </p:cNvSpPr>
            <p:nvPr/>
          </p:nvSpPr>
          <p:spPr bwMode="auto">
            <a:xfrm>
              <a:off x="1801813" y="2011363"/>
              <a:ext cx="446087" cy="128587"/>
            </a:xfrm>
            <a:custGeom>
              <a:avLst/>
              <a:gdLst>
                <a:gd name="T0" fmla="*/ 446087 w 199"/>
                <a:gd name="T1" fmla="*/ 103772 h 57"/>
                <a:gd name="T2" fmla="*/ 421429 w 199"/>
                <a:gd name="T3" fmla="*/ 128587 h 57"/>
                <a:gd name="T4" fmla="*/ 24658 w 199"/>
                <a:gd name="T5" fmla="*/ 128587 h 57"/>
                <a:gd name="T6" fmla="*/ 0 w 199"/>
                <a:gd name="T7" fmla="*/ 103772 h 57"/>
                <a:gd name="T8" fmla="*/ 0 w 199"/>
                <a:gd name="T9" fmla="*/ 24815 h 57"/>
                <a:gd name="T10" fmla="*/ 24658 w 199"/>
                <a:gd name="T11" fmla="*/ 0 h 57"/>
                <a:gd name="T12" fmla="*/ 421429 w 199"/>
                <a:gd name="T13" fmla="*/ 0 h 57"/>
                <a:gd name="T14" fmla="*/ 446087 w 199"/>
                <a:gd name="T15" fmla="*/ 24815 h 57"/>
                <a:gd name="T16" fmla="*/ 446087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28" name="Freeform 28"/>
            <p:cNvSpPr>
              <a:spLocks/>
            </p:cNvSpPr>
            <p:nvPr/>
          </p:nvSpPr>
          <p:spPr bwMode="auto">
            <a:xfrm>
              <a:off x="1801813" y="2206625"/>
              <a:ext cx="446087" cy="128588"/>
            </a:xfrm>
            <a:custGeom>
              <a:avLst/>
              <a:gdLst>
                <a:gd name="T0" fmla="*/ 446087 w 199"/>
                <a:gd name="T1" fmla="*/ 103773 h 57"/>
                <a:gd name="T2" fmla="*/ 421429 w 199"/>
                <a:gd name="T3" fmla="*/ 128588 h 57"/>
                <a:gd name="T4" fmla="*/ 24658 w 199"/>
                <a:gd name="T5" fmla="*/ 128588 h 57"/>
                <a:gd name="T6" fmla="*/ 0 w 199"/>
                <a:gd name="T7" fmla="*/ 103773 h 57"/>
                <a:gd name="T8" fmla="*/ 0 w 199"/>
                <a:gd name="T9" fmla="*/ 24815 h 57"/>
                <a:gd name="T10" fmla="*/ 24658 w 199"/>
                <a:gd name="T11" fmla="*/ 0 h 57"/>
                <a:gd name="T12" fmla="*/ 421429 w 199"/>
                <a:gd name="T13" fmla="*/ 0 h 57"/>
                <a:gd name="T14" fmla="*/ 446087 w 199"/>
                <a:gd name="T15" fmla="*/ 24815 h 57"/>
                <a:gd name="T16" fmla="*/ 446087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29" name="Freeform 29"/>
            <p:cNvSpPr>
              <a:spLocks/>
            </p:cNvSpPr>
            <p:nvPr/>
          </p:nvSpPr>
          <p:spPr bwMode="auto">
            <a:xfrm>
              <a:off x="1801813" y="2401888"/>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30" name="Freeform 30"/>
            <p:cNvSpPr>
              <a:spLocks/>
            </p:cNvSpPr>
            <p:nvPr/>
          </p:nvSpPr>
          <p:spPr bwMode="auto">
            <a:xfrm>
              <a:off x="1801813" y="2597150"/>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31" name="Freeform 31"/>
            <p:cNvSpPr>
              <a:spLocks/>
            </p:cNvSpPr>
            <p:nvPr/>
          </p:nvSpPr>
          <p:spPr bwMode="auto">
            <a:xfrm>
              <a:off x="1801813" y="2792413"/>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32" name="Freeform 32"/>
            <p:cNvSpPr>
              <a:spLocks/>
            </p:cNvSpPr>
            <p:nvPr/>
          </p:nvSpPr>
          <p:spPr bwMode="auto">
            <a:xfrm>
              <a:off x="1801813" y="2987675"/>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33" name="Freeform 33"/>
            <p:cNvSpPr>
              <a:spLocks/>
            </p:cNvSpPr>
            <p:nvPr/>
          </p:nvSpPr>
          <p:spPr bwMode="auto">
            <a:xfrm>
              <a:off x="1801813" y="3181350"/>
              <a:ext cx="446087" cy="128588"/>
            </a:xfrm>
            <a:custGeom>
              <a:avLst/>
              <a:gdLst>
                <a:gd name="T0" fmla="*/ 446087 w 199"/>
                <a:gd name="T1" fmla="*/ 103773 h 57"/>
                <a:gd name="T2" fmla="*/ 421429 w 199"/>
                <a:gd name="T3" fmla="*/ 128588 h 57"/>
                <a:gd name="T4" fmla="*/ 24658 w 199"/>
                <a:gd name="T5" fmla="*/ 128588 h 57"/>
                <a:gd name="T6" fmla="*/ 0 w 199"/>
                <a:gd name="T7" fmla="*/ 103773 h 57"/>
                <a:gd name="T8" fmla="*/ 0 w 199"/>
                <a:gd name="T9" fmla="*/ 24815 h 57"/>
                <a:gd name="T10" fmla="*/ 24658 w 199"/>
                <a:gd name="T11" fmla="*/ 0 h 57"/>
                <a:gd name="T12" fmla="*/ 421429 w 199"/>
                <a:gd name="T13" fmla="*/ 0 h 57"/>
                <a:gd name="T14" fmla="*/ 446087 w 199"/>
                <a:gd name="T15" fmla="*/ 24815 h 57"/>
                <a:gd name="T16" fmla="*/ 446087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34" name="Freeform 34"/>
            <p:cNvSpPr>
              <a:spLocks/>
            </p:cNvSpPr>
            <p:nvPr/>
          </p:nvSpPr>
          <p:spPr bwMode="auto">
            <a:xfrm>
              <a:off x="1801813" y="3376613"/>
              <a:ext cx="446087" cy="128587"/>
            </a:xfrm>
            <a:custGeom>
              <a:avLst/>
              <a:gdLst>
                <a:gd name="T0" fmla="*/ 446087 w 199"/>
                <a:gd name="T1" fmla="*/ 103772 h 57"/>
                <a:gd name="T2" fmla="*/ 421429 w 199"/>
                <a:gd name="T3" fmla="*/ 128587 h 57"/>
                <a:gd name="T4" fmla="*/ 24658 w 199"/>
                <a:gd name="T5" fmla="*/ 128587 h 57"/>
                <a:gd name="T6" fmla="*/ 0 w 199"/>
                <a:gd name="T7" fmla="*/ 103772 h 57"/>
                <a:gd name="T8" fmla="*/ 0 w 199"/>
                <a:gd name="T9" fmla="*/ 24815 h 57"/>
                <a:gd name="T10" fmla="*/ 24658 w 199"/>
                <a:gd name="T11" fmla="*/ 0 h 57"/>
                <a:gd name="T12" fmla="*/ 421429 w 199"/>
                <a:gd name="T13" fmla="*/ 0 h 57"/>
                <a:gd name="T14" fmla="*/ 446087 w 199"/>
                <a:gd name="T15" fmla="*/ 24815 h 57"/>
                <a:gd name="T16" fmla="*/ 446087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35" name="Freeform 35"/>
            <p:cNvSpPr>
              <a:spLocks/>
            </p:cNvSpPr>
            <p:nvPr/>
          </p:nvSpPr>
          <p:spPr bwMode="auto">
            <a:xfrm>
              <a:off x="2374900" y="1620838"/>
              <a:ext cx="446088" cy="128587"/>
            </a:xfrm>
            <a:custGeom>
              <a:avLst/>
              <a:gdLst>
                <a:gd name="T0" fmla="*/ 446088 w 199"/>
                <a:gd name="T1" fmla="*/ 101516 h 57"/>
                <a:gd name="T2" fmla="*/ 421430 w 199"/>
                <a:gd name="T3" fmla="*/ 128587 h 57"/>
                <a:gd name="T4" fmla="*/ 24658 w 199"/>
                <a:gd name="T5" fmla="*/ 128587 h 57"/>
                <a:gd name="T6" fmla="*/ 0 w 199"/>
                <a:gd name="T7" fmla="*/ 101516 h 57"/>
                <a:gd name="T8" fmla="*/ 0 w 199"/>
                <a:gd name="T9" fmla="*/ 24815 h 57"/>
                <a:gd name="T10" fmla="*/ 24658 w 199"/>
                <a:gd name="T11" fmla="*/ 0 h 57"/>
                <a:gd name="T12" fmla="*/ 421430 w 199"/>
                <a:gd name="T13" fmla="*/ 0 h 57"/>
                <a:gd name="T14" fmla="*/ 446088 w 199"/>
                <a:gd name="T15" fmla="*/ 24815 h 57"/>
                <a:gd name="T16" fmla="*/ 446088 w 199"/>
                <a:gd name="T17" fmla="*/ 10151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36" name="Freeform 36"/>
            <p:cNvSpPr>
              <a:spLocks/>
            </p:cNvSpPr>
            <p:nvPr/>
          </p:nvSpPr>
          <p:spPr bwMode="auto">
            <a:xfrm>
              <a:off x="2374900" y="1816100"/>
              <a:ext cx="446088" cy="128588"/>
            </a:xfrm>
            <a:custGeom>
              <a:avLst/>
              <a:gdLst>
                <a:gd name="T0" fmla="*/ 446088 w 199"/>
                <a:gd name="T1" fmla="*/ 101517 h 57"/>
                <a:gd name="T2" fmla="*/ 421430 w 199"/>
                <a:gd name="T3" fmla="*/ 128588 h 57"/>
                <a:gd name="T4" fmla="*/ 24658 w 199"/>
                <a:gd name="T5" fmla="*/ 128588 h 57"/>
                <a:gd name="T6" fmla="*/ 0 w 199"/>
                <a:gd name="T7" fmla="*/ 101517 h 57"/>
                <a:gd name="T8" fmla="*/ 0 w 199"/>
                <a:gd name="T9" fmla="*/ 24815 h 57"/>
                <a:gd name="T10" fmla="*/ 24658 w 199"/>
                <a:gd name="T11" fmla="*/ 0 h 57"/>
                <a:gd name="T12" fmla="*/ 421430 w 199"/>
                <a:gd name="T13" fmla="*/ 0 h 57"/>
                <a:gd name="T14" fmla="*/ 446088 w 199"/>
                <a:gd name="T15" fmla="*/ 24815 h 57"/>
                <a:gd name="T16" fmla="*/ 446088 w 199"/>
                <a:gd name="T17" fmla="*/ 101517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37" name="Freeform 37"/>
            <p:cNvSpPr>
              <a:spLocks/>
            </p:cNvSpPr>
            <p:nvPr/>
          </p:nvSpPr>
          <p:spPr bwMode="auto">
            <a:xfrm>
              <a:off x="2374900" y="2011363"/>
              <a:ext cx="446088" cy="128587"/>
            </a:xfrm>
            <a:custGeom>
              <a:avLst/>
              <a:gdLst>
                <a:gd name="T0" fmla="*/ 446088 w 199"/>
                <a:gd name="T1" fmla="*/ 103772 h 57"/>
                <a:gd name="T2" fmla="*/ 421430 w 199"/>
                <a:gd name="T3" fmla="*/ 128587 h 57"/>
                <a:gd name="T4" fmla="*/ 24658 w 199"/>
                <a:gd name="T5" fmla="*/ 128587 h 57"/>
                <a:gd name="T6" fmla="*/ 0 w 199"/>
                <a:gd name="T7" fmla="*/ 103772 h 57"/>
                <a:gd name="T8" fmla="*/ 0 w 199"/>
                <a:gd name="T9" fmla="*/ 24815 h 57"/>
                <a:gd name="T10" fmla="*/ 24658 w 199"/>
                <a:gd name="T11" fmla="*/ 0 h 57"/>
                <a:gd name="T12" fmla="*/ 421430 w 199"/>
                <a:gd name="T13" fmla="*/ 0 h 57"/>
                <a:gd name="T14" fmla="*/ 446088 w 199"/>
                <a:gd name="T15" fmla="*/ 24815 h 57"/>
                <a:gd name="T16" fmla="*/ 446088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38" name="Freeform 38"/>
            <p:cNvSpPr>
              <a:spLocks/>
            </p:cNvSpPr>
            <p:nvPr/>
          </p:nvSpPr>
          <p:spPr bwMode="auto">
            <a:xfrm>
              <a:off x="2374900" y="2206625"/>
              <a:ext cx="446088" cy="128588"/>
            </a:xfrm>
            <a:custGeom>
              <a:avLst/>
              <a:gdLst>
                <a:gd name="T0" fmla="*/ 446088 w 199"/>
                <a:gd name="T1" fmla="*/ 103773 h 57"/>
                <a:gd name="T2" fmla="*/ 421430 w 199"/>
                <a:gd name="T3" fmla="*/ 128588 h 57"/>
                <a:gd name="T4" fmla="*/ 24658 w 199"/>
                <a:gd name="T5" fmla="*/ 128588 h 57"/>
                <a:gd name="T6" fmla="*/ 0 w 199"/>
                <a:gd name="T7" fmla="*/ 103773 h 57"/>
                <a:gd name="T8" fmla="*/ 0 w 199"/>
                <a:gd name="T9" fmla="*/ 24815 h 57"/>
                <a:gd name="T10" fmla="*/ 24658 w 199"/>
                <a:gd name="T11" fmla="*/ 0 h 57"/>
                <a:gd name="T12" fmla="*/ 421430 w 199"/>
                <a:gd name="T13" fmla="*/ 0 h 57"/>
                <a:gd name="T14" fmla="*/ 446088 w 199"/>
                <a:gd name="T15" fmla="*/ 24815 h 57"/>
                <a:gd name="T16" fmla="*/ 446088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39" name="Freeform 39"/>
            <p:cNvSpPr>
              <a:spLocks/>
            </p:cNvSpPr>
            <p:nvPr/>
          </p:nvSpPr>
          <p:spPr bwMode="auto">
            <a:xfrm>
              <a:off x="2374900" y="2401888"/>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40" name="Freeform 40"/>
            <p:cNvSpPr>
              <a:spLocks/>
            </p:cNvSpPr>
            <p:nvPr/>
          </p:nvSpPr>
          <p:spPr bwMode="auto">
            <a:xfrm>
              <a:off x="2374900" y="2597150"/>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41" name="Freeform 41"/>
            <p:cNvSpPr>
              <a:spLocks/>
            </p:cNvSpPr>
            <p:nvPr/>
          </p:nvSpPr>
          <p:spPr bwMode="auto">
            <a:xfrm>
              <a:off x="2374900" y="2792413"/>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42" name="Freeform 42"/>
            <p:cNvSpPr>
              <a:spLocks/>
            </p:cNvSpPr>
            <p:nvPr/>
          </p:nvSpPr>
          <p:spPr bwMode="auto">
            <a:xfrm>
              <a:off x="2374900" y="2987675"/>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43" name="Freeform 43"/>
            <p:cNvSpPr>
              <a:spLocks/>
            </p:cNvSpPr>
            <p:nvPr/>
          </p:nvSpPr>
          <p:spPr bwMode="auto">
            <a:xfrm>
              <a:off x="2374900" y="3181350"/>
              <a:ext cx="446088" cy="128588"/>
            </a:xfrm>
            <a:custGeom>
              <a:avLst/>
              <a:gdLst>
                <a:gd name="T0" fmla="*/ 446088 w 199"/>
                <a:gd name="T1" fmla="*/ 103773 h 57"/>
                <a:gd name="T2" fmla="*/ 421430 w 199"/>
                <a:gd name="T3" fmla="*/ 128588 h 57"/>
                <a:gd name="T4" fmla="*/ 24658 w 199"/>
                <a:gd name="T5" fmla="*/ 128588 h 57"/>
                <a:gd name="T6" fmla="*/ 0 w 199"/>
                <a:gd name="T7" fmla="*/ 103773 h 57"/>
                <a:gd name="T8" fmla="*/ 0 w 199"/>
                <a:gd name="T9" fmla="*/ 24815 h 57"/>
                <a:gd name="T10" fmla="*/ 24658 w 199"/>
                <a:gd name="T11" fmla="*/ 0 h 57"/>
                <a:gd name="T12" fmla="*/ 421430 w 199"/>
                <a:gd name="T13" fmla="*/ 0 h 57"/>
                <a:gd name="T14" fmla="*/ 446088 w 199"/>
                <a:gd name="T15" fmla="*/ 24815 h 57"/>
                <a:gd name="T16" fmla="*/ 446088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44" name="Freeform 44"/>
            <p:cNvSpPr>
              <a:spLocks/>
            </p:cNvSpPr>
            <p:nvPr/>
          </p:nvSpPr>
          <p:spPr bwMode="auto">
            <a:xfrm>
              <a:off x="2374900" y="3376613"/>
              <a:ext cx="446088" cy="128587"/>
            </a:xfrm>
            <a:custGeom>
              <a:avLst/>
              <a:gdLst>
                <a:gd name="T0" fmla="*/ 446088 w 199"/>
                <a:gd name="T1" fmla="*/ 103772 h 57"/>
                <a:gd name="T2" fmla="*/ 421430 w 199"/>
                <a:gd name="T3" fmla="*/ 128587 h 57"/>
                <a:gd name="T4" fmla="*/ 24658 w 199"/>
                <a:gd name="T5" fmla="*/ 128587 h 57"/>
                <a:gd name="T6" fmla="*/ 0 w 199"/>
                <a:gd name="T7" fmla="*/ 103772 h 57"/>
                <a:gd name="T8" fmla="*/ 0 w 199"/>
                <a:gd name="T9" fmla="*/ 24815 h 57"/>
                <a:gd name="T10" fmla="*/ 24658 w 199"/>
                <a:gd name="T11" fmla="*/ 0 h 57"/>
                <a:gd name="T12" fmla="*/ 421430 w 199"/>
                <a:gd name="T13" fmla="*/ 0 h 57"/>
                <a:gd name="T14" fmla="*/ 446088 w 199"/>
                <a:gd name="T15" fmla="*/ 24815 h 57"/>
                <a:gd name="T16" fmla="*/ 446088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45" name="Freeform 45"/>
            <p:cNvSpPr>
              <a:spLocks/>
            </p:cNvSpPr>
            <p:nvPr/>
          </p:nvSpPr>
          <p:spPr bwMode="auto">
            <a:xfrm>
              <a:off x="2949575" y="1620838"/>
              <a:ext cx="446088" cy="128587"/>
            </a:xfrm>
            <a:custGeom>
              <a:avLst/>
              <a:gdLst>
                <a:gd name="T0" fmla="*/ 446088 w 199"/>
                <a:gd name="T1" fmla="*/ 101516 h 57"/>
                <a:gd name="T2" fmla="*/ 421430 w 199"/>
                <a:gd name="T3" fmla="*/ 128587 h 57"/>
                <a:gd name="T4" fmla="*/ 24658 w 199"/>
                <a:gd name="T5" fmla="*/ 128587 h 57"/>
                <a:gd name="T6" fmla="*/ 0 w 199"/>
                <a:gd name="T7" fmla="*/ 101516 h 57"/>
                <a:gd name="T8" fmla="*/ 0 w 199"/>
                <a:gd name="T9" fmla="*/ 24815 h 57"/>
                <a:gd name="T10" fmla="*/ 24658 w 199"/>
                <a:gd name="T11" fmla="*/ 0 h 57"/>
                <a:gd name="T12" fmla="*/ 421430 w 199"/>
                <a:gd name="T13" fmla="*/ 0 h 57"/>
                <a:gd name="T14" fmla="*/ 446088 w 199"/>
                <a:gd name="T15" fmla="*/ 24815 h 57"/>
                <a:gd name="T16" fmla="*/ 446088 w 199"/>
                <a:gd name="T17" fmla="*/ 10151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46" name="Freeform 46"/>
            <p:cNvSpPr>
              <a:spLocks/>
            </p:cNvSpPr>
            <p:nvPr/>
          </p:nvSpPr>
          <p:spPr bwMode="auto">
            <a:xfrm>
              <a:off x="2949575" y="1816100"/>
              <a:ext cx="446088" cy="128588"/>
            </a:xfrm>
            <a:custGeom>
              <a:avLst/>
              <a:gdLst>
                <a:gd name="T0" fmla="*/ 446088 w 199"/>
                <a:gd name="T1" fmla="*/ 101517 h 57"/>
                <a:gd name="T2" fmla="*/ 421430 w 199"/>
                <a:gd name="T3" fmla="*/ 128588 h 57"/>
                <a:gd name="T4" fmla="*/ 24658 w 199"/>
                <a:gd name="T5" fmla="*/ 128588 h 57"/>
                <a:gd name="T6" fmla="*/ 0 w 199"/>
                <a:gd name="T7" fmla="*/ 101517 h 57"/>
                <a:gd name="T8" fmla="*/ 0 w 199"/>
                <a:gd name="T9" fmla="*/ 24815 h 57"/>
                <a:gd name="T10" fmla="*/ 24658 w 199"/>
                <a:gd name="T11" fmla="*/ 0 h 57"/>
                <a:gd name="T12" fmla="*/ 421430 w 199"/>
                <a:gd name="T13" fmla="*/ 0 h 57"/>
                <a:gd name="T14" fmla="*/ 446088 w 199"/>
                <a:gd name="T15" fmla="*/ 24815 h 57"/>
                <a:gd name="T16" fmla="*/ 446088 w 199"/>
                <a:gd name="T17" fmla="*/ 101517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47" name="Freeform 47"/>
            <p:cNvSpPr>
              <a:spLocks/>
            </p:cNvSpPr>
            <p:nvPr/>
          </p:nvSpPr>
          <p:spPr bwMode="auto">
            <a:xfrm>
              <a:off x="2949575" y="2011363"/>
              <a:ext cx="446088" cy="128587"/>
            </a:xfrm>
            <a:custGeom>
              <a:avLst/>
              <a:gdLst>
                <a:gd name="T0" fmla="*/ 446088 w 199"/>
                <a:gd name="T1" fmla="*/ 103772 h 57"/>
                <a:gd name="T2" fmla="*/ 421430 w 199"/>
                <a:gd name="T3" fmla="*/ 128587 h 57"/>
                <a:gd name="T4" fmla="*/ 24658 w 199"/>
                <a:gd name="T5" fmla="*/ 128587 h 57"/>
                <a:gd name="T6" fmla="*/ 0 w 199"/>
                <a:gd name="T7" fmla="*/ 103772 h 57"/>
                <a:gd name="T8" fmla="*/ 0 w 199"/>
                <a:gd name="T9" fmla="*/ 24815 h 57"/>
                <a:gd name="T10" fmla="*/ 24658 w 199"/>
                <a:gd name="T11" fmla="*/ 0 h 57"/>
                <a:gd name="T12" fmla="*/ 421430 w 199"/>
                <a:gd name="T13" fmla="*/ 0 h 57"/>
                <a:gd name="T14" fmla="*/ 446088 w 199"/>
                <a:gd name="T15" fmla="*/ 24815 h 57"/>
                <a:gd name="T16" fmla="*/ 446088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48" name="Freeform 48"/>
            <p:cNvSpPr>
              <a:spLocks/>
            </p:cNvSpPr>
            <p:nvPr/>
          </p:nvSpPr>
          <p:spPr bwMode="auto">
            <a:xfrm>
              <a:off x="2949575" y="2206625"/>
              <a:ext cx="446088" cy="128588"/>
            </a:xfrm>
            <a:custGeom>
              <a:avLst/>
              <a:gdLst>
                <a:gd name="T0" fmla="*/ 446088 w 199"/>
                <a:gd name="T1" fmla="*/ 103773 h 57"/>
                <a:gd name="T2" fmla="*/ 421430 w 199"/>
                <a:gd name="T3" fmla="*/ 128588 h 57"/>
                <a:gd name="T4" fmla="*/ 24658 w 199"/>
                <a:gd name="T5" fmla="*/ 128588 h 57"/>
                <a:gd name="T6" fmla="*/ 0 w 199"/>
                <a:gd name="T7" fmla="*/ 103773 h 57"/>
                <a:gd name="T8" fmla="*/ 0 w 199"/>
                <a:gd name="T9" fmla="*/ 24815 h 57"/>
                <a:gd name="T10" fmla="*/ 24658 w 199"/>
                <a:gd name="T11" fmla="*/ 0 h 57"/>
                <a:gd name="T12" fmla="*/ 421430 w 199"/>
                <a:gd name="T13" fmla="*/ 0 h 57"/>
                <a:gd name="T14" fmla="*/ 446088 w 199"/>
                <a:gd name="T15" fmla="*/ 24815 h 57"/>
                <a:gd name="T16" fmla="*/ 446088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49" name="Freeform 49"/>
            <p:cNvSpPr>
              <a:spLocks/>
            </p:cNvSpPr>
            <p:nvPr/>
          </p:nvSpPr>
          <p:spPr bwMode="auto">
            <a:xfrm>
              <a:off x="2949575" y="2401888"/>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50" name="Freeform 50"/>
            <p:cNvSpPr>
              <a:spLocks/>
            </p:cNvSpPr>
            <p:nvPr/>
          </p:nvSpPr>
          <p:spPr bwMode="auto">
            <a:xfrm>
              <a:off x="2949575" y="2597150"/>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51" name="Freeform 51"/>
            <p:cNvSpPr>
              <a:spLocks/>
            </p:cNvSpPr>
            <p:nvPr/>
          </p:nvSpPr>
          <p:spPr bwMode="auto">
            <a:xfrm>
              <a:off x="2949575" y="2792413"/>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52" name="Freeform 52"/>
            <p:cNvSpPr>
              <a:spLocks/>
            </p:cNvSpPr>
            <p:nvPr/>
          </p:nvSpPr>
          <p:spPr bwMode="auto">
            <a:xfrm>
              <a:off x="2949575" y="2987675"/>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53" name="Freeform 53"/>
            <p:cNvSpPr>
              <a:spLocks/>
            </p:cNvSpPr>
            <p:nvPr/>
          </p:nvSpPr>
          <p:spPr bwMode="auto">
            <a:xfrm>
              <a:off x="2949575" y="3181350"/>
              <a:ext cx="446088" cy="128588"/>
            </a:xfrm>
            <a:custGeom>
              <a:avLst/>
              <a:gdLst>
                <a:gd name="T0" fmla="*/ 446088 w 199"/>
                <a:gd name="T1" fmla="*/ 103773 h 57"/>
                <a:gd name="T2" fmla="*/ 421430 w 199"/>
                <a:gd name="T3" fmla="*/ 128588 h 57"/>
                <a:gd name="T4" fmla="*/ 24658 w 199"/>
                <a:gd name="T5" fmla="*/ 128588 h 57"/>
                <a:gd name="T6" fmla="*/ 0 w 199"/>
                <a:gd name="T7" fmla="*/ 103773 h 57"/>
                <a:gd name="T8" fmla="*/ 0 w 199"/>
                <a:gd name="T9" fmla="*/ 24815 h 57"/>
                <a:gd name="T10" fmla="*/ 24658 w 199"/>
                <a:gd name="T11" fmla="*/ 0 h 57"/>
                <a:gd name="T12" fmla="*/ 421430 w 199"/>
                <a:gd name="T13" fmla="*/ 0 h 57"/>
                <a:gd name="T14" fmla="*/ 446088 w 199"/>
                <a:gd name="T15" fmla="*/ 24815 h 57"/>
                <a:gd name="T16" fmla="*/ 446088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54" name="Freeform 54"/>
            <p:cNvSpPr>
              <a:spLocks/>
            </p:cNvSpPr>
            <p:nvPr/>
          </p:nvSpPr>
          <p:spPr bwMode="auto">
            <a:xfrm>
              <a:off x="2949575" y="3376613"/>
              <a:ext cx="446088" cy="128587"/>
            </a:xfrm>
            <a:custGeom>
              <a:avLst/>
              <a:gdLst>
                <a:gd name="T0" fmla="*/ 446088 w 199"/>
                <a:gd name="T1" fmla="*/ 103772 h 57"/>
                <a:gd name="T2" fmla="*/ 421430 w 199"/>
                <a:gd name="T3" fmla="*/ 128587 h 57"/>
                <a:gd name="T4" fmla="*/ 24658 w 199"/>
                <a:gd name="T5" fmla="*/ 128587 h 57"/>
                <a:gd name="T6" fmla="*/ 0 w 199"/>
                <a:gd name="T7" fmla="*/ 103772 h 57"/>
                <a:gd name="T8" fmla="*/ 0 w 199"/>
                <a:gd name="T9" fmla="*/ 24815 h 57"/>
                <a:gd name="T10" fmla="*/ 24658 w 199"/>
                <a:gd name="T11" fmla="*/ 0 h 57"/>
                <a:gd name="T12" fmla="*/ 421430 w 199"/>
                <a:gd name="T13" fmla="*/ 0 h 57"/>
                <a:gd name="T14" fmla="*/ 446088 w 199"/>
                <a:gd name="T15" fmla="*/ 24815 h 57"/>
                <a:gd name="T16" fmla="*/ 446088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55" name="Freeform 55"/>
            <p:cNvSpPr>
              <a:spLocks/>
            </p:cNvSpPr>
            <p:nvPr/>
          </p:nvSpPr>
          <p:spPr bwMode="auto">
            <a:xfrm>
              <a:off x="3522663" y="1620838"/>
              <a:ext cx="446087" cy="128587"/>
            </a:xfrm>
            <a:custGeom>
              <a:avLst/>
              <a:gdLst>
                <a:gd name="T0" fmla="*/ 446087 w 199"/>
                <a:gd name="T1" fmla="*/ 101516 h 57"/>
                <a:gd name="T2" fmla="*/ 421429 w 199"/>
                <a:gd name="T3" fmla="*/ 128587 h 57"/>
                <a:gd name="T4" fmla="*/ 24658 w 199"/>
                <a:gd name="T5" fmla="*/ 128587 h 57"/>
                <a:gd name="T6" fmla="*/ 0 w 199"/>
                <a:gd name="T7" fmla="*/ 101516 h 57"/>
                <a:gd name="T8" fmla="*/ 0 w 199"/>
                <a:gd name="T9" fmla="*/ 24815 h 57"/>
                <a:gd name="T10" fmla="*/ 24658 w 199"/>
                <a:gd name="T11" fmla="*/ 0 h 57"/>
                <a:gd name="T12" fmla="*/ 421429 w 199"/>
                <a:gd name="T13" fmla="*/ 0 h 57"/>
                <a:gd name="T14" fmla="*/ 446087 w 199"/>
                <a:gd name="T15" fmla="*/ 24815 h 57"/>
                <a:gd name="T16" fmla="*/ 446087 w 199"/>
                <a:gd name="T17" fmla="*/ 10151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56" name="Freeform 56"/>
            <p:cNvSpPr>
              <a:spLocks/>
            </p:cNvSpPr>
            <p:nvPr/>
          </p:nvSpPr>
          <p:spPr bwMode="auto">
            <a:xfrm>
              <a:off x="3522663" y="1816100"/>
              <a:ext cx="446087" cy="128588"/>
            </a:xfrm>
            <a:custGeom>
              <a:avLst/>
              <a:gdLst>
                <a:gd name="T0" fmla="*/ 446087 w 199"/>
                <a:gd name="T1" fmla="*/ 101517 h 57"/>
                <a:gd name="T2" fmla="*/ 421429 w 199"/>
                <a:gd name="T3" fmla="*/ 128588 h 57"/>
                <a:gd name="T4" fmla="*/ 24658 w 199"/>
                <a:gd name="T5" fmla="*/ 128588 h 57"/>
                <a:gd name="T6" fmla="*/ 0 w 199"/>
                <a:gd name="T7" fmla="*/ 101517 h 57"/>
                <a:gd name="T8" fmla="*/ 0 w 199"/>
                <a:gd name="T9" fmla="*/ 24815 h 57"/>
                <a:gd name="T10" fmla="*/ 24658 w 199"/>
                <a:gd name="T11" fmla="*/ 0 h 57"/>
                <a:gd name="T12" fmla="*/ 421429 w 199"/>
                <a:gd name="T13" fmla="*/ 0 h 57"/>
                <a:gd name="T14" fmla="*/ 446087 w 199"/>
                <a:gd name="T15" fmla="*/ 24815 h 57"/>
                <a:gd name="T16" fmla="*/ 446087 w 199"/>
                <a:gd name="T17" fmla="*/ 101517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57" name="Freeform 57"/>
            <p:cNvSpPr>
              <a:spLocks/>
            </p:cNvSpPr>
            <p:nvPr/>
          </p:nvSpPr>
          <p:spPr bwMode="auto">
            <a:xfrm>
              <a:off x="3522663" y="2011363"/>
              <a:ext cx="446087" cy="128587"/>
            </a:xfrm>
            <a:custGeom>
              <a:avLst/>
              <a:gdLst>
                <a:gd name="T0" fmla="*/ 446087 w 199"/>
                <a:gd name="T1" fmla="*/ 103772 h 57"/>
                <a:gd name="T2" fmla="*/ 421429 w 199"/>
                <a:gd name="T3" fmla="*/ 128587 h 57"/>
                <a:gd name="T4" fmla="*/ 24658 w 199"/>
                <a:gd name="T5" fmla="*/ 128587 h 57"/>
                <a:gd name="T6" fmla="*/ 0 w 199"/>
                <a:gd name="T7" fmla="*/ 103772 h 57"/>
                <a:gd name="T8" fmla="*/ 0 w 199"/>
                <a:gd name="T9" fmla="*/ 24815 h 57"/>
                <a:gd name="T10" fmla="*/ 24658 w 199"/>
                <a:gd name="T11" fmla="*/ 0 h 57"/>
                <a:gd name="T12" fmla="*/ 421429 w 199"/>
                <a:gd name="T13" fmla="*/ 0 h 57"/>
                <a:gd name="T14" fmla="*/ 446087 w 199"/>
                <a:gd name="T15" fmla="*/ 24815 h 57"/>
                <a:gd name="T16" fmla="*/ 446087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58" name="Freeform 58"/>
            <p:cNvSpPr>
              <a:spLocks/>
            </p:cNvSpPr>
            <p:nvPr/>
          </p:nvSpPr>
          <p:spPr bwMode="auto">
            <a:xfrm>
              <a:off x="3522663" y="2206625"/>
              <a:ext cx="446087" cy="128588"/>
            </a:xfrm>
            <a:custGeom>
              <a:avLst/>
              <a:gdLst>
                <a:gd name="T0" fmla="*/ 446087 w 199"/>
                <a:gd name="T1" fmla="*/ 103773 h 57"/>
                <a:gd name="T2" fmla="*/ 421429 w 199"/>
                <a:gd name="T3" fmla="*/ 128588 h 57"/>
                <a:gd name="T4" fmla="*/ 24658 w 199"/>
                <a:gd name="T5" fmla="*/ 128588 h 57"/>
                <a:gd name="T6" fmla="*/ 0 w 199"/>
                <a:gd name="T7" fmla="*/ 103773 h 57"/>
                <a:gd name="T8" fmla="*/ 0 w 199"/>
                <a:gd name="T9" fmla="*/ 24815 h 57"/>
                <a:gd name="T10" fmla="*/ 24658 w 199"/>
                <a:gd name="T11" fmla="*/ 0 h 57"/>
                <a:gd name="T12" fmla="*/ 421429 w 199"/>
                <a:gd name="T13" fmla="*/ 0 h 57"/>
                <a:gd name="T14" fmla="*/ 446087 w 199"/>
                <a:gd name="T15" fmla="*/ 24815 h 57"/>
                <a:gd name="T16" fmla="*/ 446087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59" name="Freeform 59"/>
            <p:cNvSpPr>
              <a:spLocks/>
            </p:cNvSpPr>
            <p:nvPr/>
          </p:nvSpPr>
          <p:spPr bwMode="auto">
            <a:xfrm>
              <a:off x="3522663" y="2401888"/>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60" name="Freeform 60"/>
            <p:cNvSpPr>
              <a:spLocks/>
            </p:cNvSpPr>
            <p:nvPr/>
          </p:nvSpPr>
          <p:spPr bwMode="auto">
            <a:xfrm>
              <a:off x="3522663" y="2597150"/>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61" name="Freeform 61"/>
            <p:cNvSpPr>
              <a:spLocks/>
            </p:cNvSpPr>
            <p:nvPr/>
          </p:nvSpPr>
          <p:spPr bwMode="auto">
            <a:xfrm>
              <a:off x="3522663" y="2792413"/>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62" name="Freeform 62"/>
            <p:cNvSpPr>
              <a:spLocks/>
            </p:cNvSpPr>
            <p:nvPr/>
          </p:nvSpPr>
          <p:spPr bwMode="auto">
            <a:xfrm>
              <a:off x="3522663" y="2987675"/>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63" name="Freeform 63"/>
            <p:cNvSpPr>
              <a:spLocks/>
            </p:cNvSpPr>
            <p:nvPr/>
          </p:nvSpPr>
          <p:spPr bwMode="auto">
            <a:xfrm>
              <a:off x="3522663" y="3181350"/>
              <a:ext cx="446087" cy="128588"/>
            </a:xfrm>
            <a:custGeom>
              <a:avLst/>
              <a:gdLst>
                <a:gd name="T0" fmla="*/ 446087 w 199"/>
                <a:gd name="T1" fmla="*/ 103773 h 57"/>
                <a:gd name="T2" fmla="*/ 421429 w 199"/>
                <a:gd name="T3" fmla="*/ 128588 h 57"/>
                <a:gd name="T4" fmla="*/ 24658 w 199"/>
                <a:gd name="T5" fmla="*/ 128588 h 57"/>
                <a:gd name="T6" fmla="*/ 0 w 199"/>
                <a:gd name="T7" fmla="*/ 103773 h 57"/>
                <a:gd name="T8" fmla="*/ 0 w 199"/>
                <a:gd name="T9" fmla="*/ 24815 h 57"/>
                <a:gd name="T10" fmla="*/ 24658 w 199"/>
                <a:gd name="T11" fmla="*/ 0 h 57"/>
                <a:gd name="T12" fmla="*/ 421429 w 199"/>
                <a:gd name="T13" fmla="*/ 0 h 57"/>
                <a:gd name="T14" fmla="*/ 446087 w 199"/>
                <a:gd name="T15" fmla="*/ 24815 h 57"/>
                <a:gd name="T16" fmla="*/ 446087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64" name="Freeform 64"/>
            <p:cNvSpPr>
              <a:spLocks/>
            </p:cNvSpPr>
            <p:nvPr/>
          </p:nvSpPr>
          <p:spPr bwMode="auto">
            <a:xfrm>
              <a:off x="3522663" y="3376613"/>
              <a:ext cx="446087" cy="128587"/>
            </a:xfrm>
            <a:custGeom>
              <a:avLst/>
              <a:gdLst>
                <a:gd name="T0" fmla="*/ 446087 w 199"/>
                <a:gd name="T1" fmla="*/ 103772 h 57"/>
                <a:gd name="T2" fmla="*/ 421429 w 199"/>
                <a:gd name="T3" fmla="*/ 128587 h 57"/>
                <a:gd name="T4" fmla="*/ 24658 w 199"/>
                <a:gd name="T5" fmla="*/ 128587 h 57"/>
                <a:gd name="T6" fmla="*/ 0 w 199"/>
                <a:gd name="T7" fmla="*/ 103772 h 57"/>
                <a:gd name="T8" fmla="*/ 0 w 199"/>
                <a:gd name="T9" fmla="*/ 24815 h 57"/>
                <a:gd name="T10" fmla="*/ 24658 w 199"/>
                <a:gd name="T11" fmla="*/ 0 h 57"/>
                <a:gd name="T12" fmla="*/ 421429 w 199"/>
                <a:gd name="T13" fmla="*/ 0 h 57"/>
                <a:gd name="T14" fmla="*/ 446087 w 199"/>
                <a:gd name="T15" fmla="*/ 24815 h 57"/>
                <a:gd name="T16" fmla="*/ 446087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65" name="Freeform 65"/>
            <p:cNvSpPr>
              <a:spLocks/>
            </p:cNvSpPr>
            <p:nvPr/>
          </p:nvSpPr>
          <p:spPr bwMode="auto">
            <a:xfrm>
              <a:off x="4097338" y="1620838"/>
              <a:ext cx="446087" cy="128587"/>
            </a:xfrm>
            <a:custGeom>
              <a:avLst/>
              <a:gdLst>
                <a:gd name="T0" fmla="*/ 446087 w 199"/>
                <a:gd name="T1" fmla="*/ 101516 h 57"/>
                <a:gd name="T2" fmla="*/ 421429 w 199"/>
                <a:gd name="T3" fmla="*/ 128587 h 57"/>
                <a:gd name="T4" fmla="*/ 24658 w 199"/>
                <a:gd name="T5" fmla="*/ 128587 h 57"/>
                <a:gd name="T6" fmla="*/ 0 w 199"/>
                <a:gd name="T7" fmla="*/ 101516 h 57"/>
                <a:gd name="T8" fmla="*/ 0 w 199"/>
                <a:gd name="T9" fmla="*/ 24815 h 57"/>
                <a:gd name="T10" fmla="*/ 24658 w 199"/>
                <a:gd name="T11" fmla="*/ 0 h 57"/>
                <a:gd name="T12" fmla="*/ 421429 w 199"/>
                <a:gd name="T13" fmla="*/ 0 h 57"/>
                <a:gd name="T14" fmla="*/ 446087 w 199"/>
                <a:gd name="T15" fmla="*/ 24815 h 57"/>
                <a:gd name="T16" fmla="*/ 446087 w 199"/>
                <a:gd name="T17" fmla="*/ 10151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66" name="Freeform 66"/>
            <p:cNvSpPr>
              <a:spLocks/>
            </p:cNvSpPr>
            <p:nvPr/>
          </p:nvSpPr>
          <p:spPr bwMode="auto">
            <a:xfrm>
              <a:off x="4097338" y="1816100"/>
              <a:ext cx="446087" cy="128588"/>
            </a:xfrm>
            <a:custGeom>
              <a:avLst/>
              <a:gdLst>
                <a:gd name="T0" fmla="*/ 446087 w 199"/>
                <a:gd name="T1" fmla="*/ 101517 h 57"/>
                <a:gd name="T2" fmla="*/ 421429 w 199"/>
                <a:gd name="T3" fmla="*/ 128588 h 57"/>
                <a:gd name="T4" fmla="*/ 24658 w 199"/>
                <a:gd name="T5" fmla="*/ 128588 h 57"/>
                <a:gd name="T6" fmla="*/ 0 w 199"/>
                <a:gd name="T7" fmla="*/ 101517 h 57"/>
                <a:gd name="T8" fmla="*/ 0 w 199"/>
                <a:gd name="T9" fmla="*/ 24815 h 57"/>
                <a:gd name="T10" fmla="*/ 24658 w 199"/>
                <a:gd name="T11" fmla="*/ 0 h 57"/>
                <a:gd name="T12" fmla="*/ 421429 w 199"/>
                <a:gd name="T13" fmla="*/ 0 h 57"/>
                <a:gd name="T14" fmla="*/ 446087 w 199"/>
                <a:gd name="T15" fmla="*/ 24815 h 57"/>
                <a:gd name="T16" fmla="*/ 446087 w 199"/>
                <a:gd name="T17" fmla="*/ 101517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67" name="Freeform 67"/>
            <p:cNvSpPr>
              <a:spLocks/>
            </p:cNvSpPr>
            <p:nvPr/>
          </p:nvSpPr>
          <p:spPr bwMode="auto">
            <a:xfrm>
              <a:off x="4097338" y="2011363"/>
              <a:ext cx="446087" cy="128587"/>
            </a:xfrm>
            <a:custGeom>
              <a:avLst/>
              <a:gdLst>
                <a:gd name="T0" fmla="*/ 446087 w 199"/>
                <a:gd name="T1" fmla="*/ 103772 h 57"/>
                <a:gd name="T2" fmla="*/ 421429 w 199"/>
                <a:gd name="T3" fmla="*/ 128587 h 57"/>
                <a:gd name="T4" fmla="*/ 24658 w 199"/>
                <a:gd name="T5" fmla="*/ 128587 h 57"/>
                <a:gd name="T6" fmla="*/ 0 w 199"/>
                <a:gd name="T7" fmla="*/ 103772 h 57"/>
                <a:gd name="T8" fmla="*/ 0 w 199"/>
                <a:gd name="T9" fmla="*/ 24815 h 57"/>
                <a:gd name="T10" fmla="*/ 24658 w 199"/>
                <a:gd name="T11" fmla="*/ 0 h 57"/>
                <a:gd name="T12" fmla="*/ 421429 w 199"/>
                <a:gd name="T13" fmla="*/ 0 h 57"/>
                <a:gd name="T14" fmla="*/ 446087 w 199"/>
                <a:gd name="T15" fmla="*/ 24815 h 57"/>
                <a:gd name="T16" fmla="*/ 446087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68" name="Freeform 68"/>
            <p:cNvSpPr>
              <a:spLocks/>
            </p:cNvSpPr>
            <p:nvPr/>
          </p:nvSpPr>
          <p:spPr bwMode="auto">
            <a:xfrm>
              <a:off x="4097338" y="2206625"/>
              <a:ext cx="446087" cy="128588"/>
            </a:xfrm>
            <a:custGeom>
              <a:avLst/>
              <a:gdLst>
                <a:gd name="T0" fmla="*/ 446087 w 199"/>
                <a:gd name="T1" fmla="*/ 103773 h 57"/>
                <a:gd name="T2" fmla="*/ 421429 w 199"/>
                <a:gd name="T3" fmla="*/ 128588 h 57"/>
                <a:gd name="T4" fmla="*/ 24658 w 199"/>
                <a:gd name="T5" fmla="*/ 128588 h 57"/>
                <a:gd name="T6" fmla="*/ 0 w 199"/>
                <a:gd name="T7" fmla="*/ 103773 h 57"/>
                <a:gd name="T8" fmla="*/ 0 w 199"/>
                <a:gd name="T9" fmla="*/ 24815 h 57"/>
                <a:gd name="T10" fmla="*/ 24658 w 199"/>
                <a:gd name="T11" fmla="*/ 0 h 57"/>
                <a:gd name="T12" fmla="*/ 421429 w 199"/>
                <a:gd name="T13" fmla="*/ 0 h 57"/>
                <a:gd name="T14" fmla="*/ 446087 w 199"/>
                <a:gd name="T15" fmla="*/ 24815 h 57"/>
                <a:gd name="T16" fmla="*/ 446087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69" name="Freeform 69"/>
            <p:cNvSpPr>
              <a:spLocks/>
            </p:cNvSpPr>
            <p:nvPr/>
          </p:nvSpPr>
          <p:spPr bwMode="auto">
            <a:xfrm>
              <a:off x="4097338" y="2401888"/>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70" name="Freeform 70"/>
            <p:cNvSpPr>
              <a:spLocks/>
            </p:cNvSpPr>
            <p:nvPr/>
          </p:nvSpPr>
          <p:spPr bwMode="auto">
            <a:xfrm>
              <a:off x="4097338" y="2597150"/>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71" name="Freeform 71"/>
            <p:cNvSpPr>
              <a:spLocks/>
            </p:cNvSpPr>
            <p:nvPr/>
          </p:nvSpPr>
          <p:spPr bwMode="auto">
            <a:xfrm>
              <a:off x="4097338" y="2792413"/>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72" name="Freeform 72"/>
            <p:cNvSpPr>
              <a:spLocks/>
            </p:cNvSpPr>
            <p:nvPr/>
          </p:nvSpPr>
          <p:spPr bwMode="auto">
            <a:xfrm>
              <a:off x="4097338" y="2987675"/>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73" name="Freeform 73"/>
            <p:cNvSpPr>
              <a:spLocks/>
            </p:cNvSpPr>
            <p:nvPr/>
          </p:nvSpPr>
          <p:spPr bwMode="auto">
            <a:xfrm>
              <a:off x="4097338" y="3181350"/>
              <a:ext cx="446087" cy="128588"/>
            </a:xfrm>
            <a:custGeom>
              <a:avLst/>
              <a:gdLst>
                <a:gd name="T0" fmla="*/ 446087 w 199"/>
                <a:gd name="T1" fmla="*/ 103773 h 57"/>
                <a:gd name="T2" fmla="*/ 421429 w 199"/>
                <a:gd name="T3" fmla="*/ 128588 h 57"/>
                <a:gd name="T4" fmla="*/ 24658 w 199"/>
                <a:gd name="T5" fmla="*/ 128588 h 57"/>
                <a:gd name="T6" fmla="*/ 0 w 199"/>
                <a:gd name="T7" fmla="*/ 103773 h 57"/>
                <a:gd name="T8" fmla="*/ 0 w 199"/>
                <a:gd name="T9" fmla="*/ 24815 h 57"/>
                <a:gd name="T10" fmla="*/ 24658 w 199"/>
                <a:gd name="T11" fmla="*/ 0 h 57"/>
                <a:gd name="T12" fmla="*/ 421429 w 199"/>
                <a:gd name="T13" fmla="*/ 0 h 57"/>
                <a:gd name="T14" fmla="*/ 446087 w 199"/>
                <a:gd name="T15" fmla="*/ 24815 h 57"/>
                <a:gd name="T16" fmla="*/ 446087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74" name="Freeform 74"/>
            <p:cNvSpPr>
              <a:spLocks/>
            </p:cNvSpPr>
            <p:nvPr/>
          </p:nvSpPr>
          <p:spPr bwMode="auto">
            <a:xfrm>
              <a:off x="4097338" y="3376613"/>
              <a:ext cx="446087" cy="128587"/>
            </a:xfrm>
            <a:custGeom>
              <a:avLst/>
              <a:gdLst>
                <a:gd name="T0" fmla="*/ 446087 w 199"/>
                <a:gd name="T1" fmla="*/ 103772 h 57"/>
                <a:gd name="T2" fmla="*/ 421429 w 199"/>
                <a:gd name="T3" fmla="*/ 128587 h 57"/>
                <a:gd name="T4" fmla="*/ 24658 w 199"/>
                <a:gd name="T5" fmla="*/ 128587 h 57"/>
                <a:gd name="T6" fmla="*/ 0 w 199"/>
                <a:gd name="T7" fmla="*/ 103772 h 57"/>
                <a:gd name="T8" fmla="*/ 0 w 199"/>
                <a:gd name="T9" fmla="*/ 24815 h 57"/>
                <a:gd name="T10" fmla="*/ 24658 w 199"/>
                <a:gd name="T11" fmla="*/ 0 h 57"/>
                <a:gd name="T12" fmla="*/ 421429 w 199"/>
                <a:gd name="T13" fmla="*/ 0 h 57"/>
                <a:gd name="T14" fmla="*/ 446087 w 199"/>
                <a:gd name="T15" fmla="*/ 24815 h 57"/>
                <a:gd name="T16" fmla="*/ 446087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675" name="Rectangle 75"/>
            <p:cNvSpPr>
              <a:spLocks noChangeArrowheads="1"/>
            </p:cNvSpPr>
            <p:nvPr/>
          </p:nvSpPr>
          <p:spPr bwMode="auto">
            <a:xfrm>
              <a:off x="789715" y="3633788"/>
              <a:ext cx="177933"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chemeClr val="bg2"/>
                  </a:solidFill>
                  <a:latin typeface="Calibri" panose="020F0502020204030204" pitchFamily="34" charset="0"/>
                  <a:ea typeface="微软雅黑" panose="020B0503020204020204" pitchFamily="34" charset="-122"/>
                  <a:sym typeface="Calibri" panose="020F0502020204030204" pitchFamily="34" charset="0"/>
                </a:rPr>
                <a:t>SUN</a:t>
              </a:r>
            </a:p>
          </p:txBody>
        </p:sp>
        <p:sp>
          <p:nvSpPr>
            <p:cNvPr id="25676" name="Rectangle 76"/>
            <p:cNvSpPr>
              <a:spLocks noChangeArrowheads="1"/>
            </p:cNvSpPr>
            <p:nvPr/>
          </p:nvSpPr>
          <p:spPr bwMode="auto">
            <a:xfrm>
              <a:off x="1360212" y="3633788"/>
              <a:ext cx="22121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chemeClr val="bg2"/>
                  </a:solidFill>
                  <a:latin typeface="Calibri" panose="020F0502020204030204" pitchFamily="34" charset="0"/>
                  <a:ea typeface="微软雅黑" panose="020B0503020204020204" pitchFamily="34" charset="-122"/>
                  <a:sym typeface="Calibri" panose="020F0502020204030204" pitchFamily="34" charset="0"/>
                </a:rPr>
                <a:t>MON</a:t>
              </a:r>
            </a:p>
          </p:txBody>
        </p:sp>
        <p:sp>
          <p:nvSpPr>
            <p:cNvPr id="25677" name="Rectangle 77"/>
            <p:cNvSpPr>
              <a:spLocks noChangeArrowheads="1"/>
            </p:cNvSpPr>
            <p:nvPr/>
          </p:nvSpPr>
          <p:spPr bwMode="auto">
            <a:xfrm>
              <a:off x="1943095" y="3633788"/>
              <a:ext cx="16511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chemeClr val="bg2"/>
                  </a:solidFill>
                  <a:latin typeface="Calibri" panose="020F0502020204030204" pitchFamily="34" charset="0"/>
                  <a:ea typeface="微软雅黑" panose="020B0503020204020204" pitchFamily="34" charset="-122"/>
                  <a:sym typeface="Calibri" panose="020F0502020204030204" pitchFamily="34" charset="0"/>
                </a:rPr>
                <a:t>TUE</a:t>
              </a:r>
            </a:p>
          </p:txBody>
        </p:sp>
        <p:sp>
          <p:nvSpPr>
            <p:cNvPr id="25678" name="Rectangle 78"/>
            <p:cNvSpPr>
              <a:spLocks noChangeArrowheads="1"/>
            </p:cNvSpPr>
            <p:nvPr/>
          </p:nvSpPr>
          <p:spPr bwMode="auto">
            <a:xfrm>
              <a:off x="2499328" y="3633788"/>
              <a:ext cx="203581"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chemeClr val="bg2"/>
                  </a:solidFill>
                  <a:latin typeface="Calibri" panose="020F0502020204030204" pitchFamily="34" charset="0"/>
                  <a:ea typeface="微软雅黑" panose="020B0503020204020204" pitchFamily="34" charset="-122"/>
                  <a:sym typeface="Calibri" panose="020F0502020204030204" pitchFamily="34" charset="0"/>
                </a:rPr>
                <a:t>WED</a:t>
              </a:r>
            </a:p>
          </p:txBody>
        </p:sp>
        <p:sp>
          <p:nvSpPr>
            <p:cNvPr id="25679" name="Rectangle 79"/>
            <p:cNvSpPr>
              <a:spLocks noChangeArrowheads="1"/>
            </p:cNvSpPr>
            <p:nvPr/>
          </p:nvSpPr>
          <p:spPr bwMode="auto">
            <a:xfrm>
              <a:off x="3108251" y="3633788"/>
              <a:ext cx="17953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chemeClr val="bg2"/>
                  </a:solidFill>
                  <a:latin typeface="Calibri" panose="020F0502020204030204" pitchFamily="34" charset="0"/>
                  <a:ea typeface="微软雅黑" panose="020B0503020204020204" pitchFamily="34" charset="-122"/>
                  <a:sym typeface="Calibri" panose="020F0502020204030204" pitchFamily="34" charset="0"/>
                </a:rPr>
                <a:t>THU</a:t>
              </a:r>
            </a:p>
          </p:txBody>
        </p:sp>
        <p:sp>
          <p:nvSpPr>
            <p:cNvPr id="25680" name="Rectangle 80"/>
            <p:cNvSpPr>
              <a:spLocks noChangeArrowheads="1"/>
            </p:cNvSpPr>
            <p:nvPr/>
          </p:nvSpPr>
          <p:spPr bwMode="auto">
            <a:xfrm>
              <a:off x="3670474" y="3633788"/>
              <a:ext cx="12824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chemeClr val="bg2"/>
                  </a:solidFill>
                  <a:latin typeface="Calibri" panose="020F0502020204030204" pitchFamily="34" charset="0"/>
                  <a:ea typeface="微软雅黑" panose="020B0503020204020204" pitchFamily="34" charset="-122"/>
                  <a:sym typeface="Calibri" panose="020F0502020204030204" pitchFamily="34" charset="0"/>
                </a:rPr>
                <a:t>FRI</a:t>
              </a:r>
            </a:p>
          </p:txBody>
        </p:sp>
        <p:sp>
          <p:nvSpPr>
            <p:cNvPr id="25681" name="Rectangle 81"/>
            <p:cNvSpPr>
              <a:spLocks noChangeArrowheads="1"/>
            </p:cNvSpPr>
            <p:nvPr/>
          </p:nvSpPr>
          <p:spPr bwMode="auto">
            <a:xfrm>
              <a:off x="4245811" y="3633788"/>
              <a:ext cx="155491"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chemeClr val="bg2"/>
                  </a:solidFill>
                  <a:latin typeface="Calibri" panose="020F0502020204030204" pitchFamily="34" charset="0"/>
                  <a:ea typeface="微软雅黑" panose="020B0503020204020204" pitchFamily="34" charset="-122"/>
                  <a:sym typeface="Calibri" panose="020F0502020204030204" pitchFamily="34" charset="0"/>
                </a:rPr>
                <a:t>SAT</a:t>
              </a:r>
            </a:p>
          </p:txBody>
        </p:sp>
      </p:grpSp>
      <p:grpSp>
        <p:nvGrpSpPr>
          <p:cNvPr id="25682" name="Group 82"/>
          <p:cNvGrpSpPr>
            <a:grpSpLocks/>
          </p:cNvGrpSpPr>
          <p:nvPr/>
        </p:nvGrpSpPr>
        <p:grpSpPr bwMode="auto">
          <a:xfrm>
            <a:off x="5105400" y="1581150"/>
            <a:ext cx="3479800" cy="2344738"/>
            <a:chOff x="0" y="0"/>
            <a:chExt cx="2724" cy="1835"/>
          </a:xfrm>
        </p:grpSpPr>
        <p:sp>
          <p:nvSpPr>
            <p:cNvPr id="2" name="Oval 83"/>
            <p:cNvSpPr>
              <a:spLocks noChangeArrowheads="1"/>
            </p:cNvSpPr>
            <p:nvPr/>
          </p:nvSpPr>
          <p:spPr bwMode="auto">
            <a:xfrm flipV="1">
              <a:off x="0" y="1755"/>
              <a:ext cx="2724" cy="80"/>
            </a:xfrm>
            <a:prstGeom prst="ellipse">
              <a:avLst/>
            </a:prstGeom>
            <a:gradFill rotWithShape="1">
              <a:gsLst>
                <a:gs pos="0">
                  <a:schemeClr val="tx1">
                    <a:alpha val="20000"/>
                  </a:schemeClr>
                </a:gs>
                <a:gs pos="100000">
                  <a:schemeClr val="tx1">
                    <a:gamma/>
                    <a:shade val="46275"/>
                    <a:invGamma/>
                    <a:alpha val="0"/>
                  </a:scheme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itchFamily="34" charset="0"/>
                <a:buNone/>
                <a:defRPr/>
              </a:pP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grpSp>
          <p:nvGrpSpPr>
            <p:cNvPr id="25685" name="Group 84"/>
            <p:cNvGrpSpPr>
              <a:grpSpLocks/>
            </p:cNvGrpSpPr>
            <p:nvPr/>
          </p:nvGrpSpPr>
          <p:grpSpPr bwMode="auto">
            <a:xfrm>
              <a:off x="240" y="0"/>
              <a:ext cx="2246" cy="1810"/>
              <a:chOff x="0" y="0"/>
              <a:chExt cx="2556" cy="1958"/>
            </a:xfrm>
          </p:grpSpPr>
          <p:pic>
            <p:nvPicPr>
              <p:cNvPr id="25686" name="Picture 85" descr="apple ico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556" cy="1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86"/>
              <p:cNvSpPr>
                <a:spLocks noChangeArrowheads="1"/>
              </p:cNvSpPr>
              <p:nvPr/>
            </p:nvSpPr>
            <p:spPr bwMode="auto">
              <a:xfrm>
                <a:off x="99" y="100"/>
                <a:ext cx="2358" cy="1336"/>
              </a:xfrm>
              <a:prstGeom prst="rect">
                <a:avLst/>
              </a:prstGeom>
              <a:blipFill dpi="0" rotWithShape="1">
                <a:blip r:embed="rId4"/>
                <a:srcRect/>
                <a:stretch>
                  <a:fillRect b="-19135"/>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itchFamily="34" charset="0"/>
                  <a:buNone/>
                  <a:defRPr/>
                </a:pP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grpSp>
      </p:grpSp>
      <p:sp>
        <p:nvSpPr>
          <p:cNvPr id="25683" name="Rectangle 87"/>
          <p:cNvSpPr>
            <a:spLocks noChangeArrowheads="1"/>
          </p:cNvSpPr>
          <p:nvPr/>
        </p:nvSpPr>
        <p:spPr bwMode="auto">
          <a:xfrm>
            <a:off x="568325" y="4154488"/>
            <a:ext cx="82089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800">
                <a:solidFill>
                  <a:schemeClr val="tx1">
                    <a:lumMod val="85000"/>
                    <a:lumOff val="15000"/>
                  </a:schemeClr>
                </a:solidFill>
                <a:latin typeface="Calibri" panose="020F0502020204030204" pitchFamily="34" charset="0"/>
                <a:ea typeface="微软雅黑" panose="020B0503020204020204" pitchFamily="34" charset="-122"/>
                <a:sym typeface="Calibri" panose="020F0502020204030204" pitchFamily="34" charset="0"/>
              </a:rPr>
              <a:t>We have many PowerPoint </a:t>
            </a:r>
            <a:r>
              <a:rPr lang="zh-CN" altLang="en-US" sz="800">
                <a:solidFill>
                  <a:schemeClr val="tx1">
                    <a:lumMod val="85000"/>
                    <a:lumOff val="15000"/>
                  </a:schemeClr>
                </a:solidFill>
                <a:latin typeface="Calibri" panose="020F0502020204030204" pitchFamily="34" charset="0"/>
                <a:ea typeface="微软雅黑" panose="020B0503020204020204" pitchFamily="34" charset="-122"/>
                <a:sym typeface="Calibri" panose="020F0502020204030204" pitchFamily="34" charset="0"/>
              </a:rPr>
              <a:t>templates</a:t>
            </a:r>
            <a:r>
              <a:rPr lang="en-US" altLang="zh-CN" sz="800">
                <a:solidFill>
                  <a:schemeClr val="tx1">
                    <a:lumMod val="85000"/>
                    <a:lumOff val="15000"/>
                  </a:schemeClr>
                </a:solidFill>
                <a:latin typeface="Calibri" panose="020F0502020204030204" pitchFamily="34" charset="0"/>
                <a:ea typeface="微软雅黑" panose="020B0503020204020204" pitchFamily="34" charset="-122"/>
                <a:sym typeface="Calibri" panose="020F0502020204030204" pitchFamily="34" charset="0"/>
              </a:rPr>
              <a:t> that has been specifically designed to help anyone that is stepping into the world of PowerPoint for the very first time. We have many PowerPoint </a:t>
            </a:r>
            <a:r>
              <a:rPr lang="zh-CN" altLang="en-US" sz="800">
                <a:solidFill>
                  <a:schemeClr val="tx1">
                    <a:lumMod val="85000"/>
                    <a:lumOff val="15000"/>
                  </a:schemeClr>
                </a:solidFill>
                <a:latin typeface="Calibri" panose="020F0502020204030204" pitchFamily="34" charset="0"/>
                <a:ea typeface="微软雅黑" panose="020B0503020204020204" pitchFamily="34" charset="-122"/>
                <a:sym typeface="Calibri" panose="020F0502020204030204" pitchFamily="34" charset="0"/>
              </a:rPr>
              <a:t>templates</a:t>
            </a:r>
            <a:r>
              <a:rPr lang="en-US" altLang="zh-CN" sz="800">
                <a:solidFill>
                  <a:schemeClr val="tx1">
                    <a:lumMod val="85000"/>
                    <a:lumOff val="15000"/>
                  </a:schemeClr>
                </a:solidFill>
                <a:latin typeface="Calibri" panose="020F0502020204030204" pitchFamily="34" charset="0"/>
                <a:ea typeface="微软雅黑" panose="020B0503020204020204" pitchFamily="34" charset="-122"/>
                <a:sym typeface="Calibri" panose="020F0502020204030204" pitchFamily="34" charset="0"/>
              </a:rPr>
              <a:t> that has been specifically designed to help anyone that is stepping into the world of PowerPoint for the very first time.</a:t>
            </a:r>
            <a:endParaRPr lang="zh-CN" altLang="en-US" sz="800">
              <a:solidFill>
                <a:schemeClr val="tx1">
                  <a:lumMod val="85000"/>
                  <a:lumOff val="1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9" name="Text Box 4"/>
          <p:cNvSpPr txBox="1">
            <a:spLocks noChangeArrowheads="1"/>
          </p:cNvSpPr>
          <p:nvPr/>
        </p:nvSpPr>
        <p:spPr bwMode="auto">
          <a:xfrm>
            <a:off x="3453745" y="192933"/>
            <a:ext cx="198002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a:solidFill>
                  <a:schemeClr val="tx1">
                    <a:lumMod val="85000"/>
                    <a:lumOff val="15000"/>
                  </a:schemeClr>
                </a:solidFill>
                <a:latin typeface="Calibri" panose="020F0502020204030204" pitchFamily="34" charset="0"/>
                <a:ea typeface="微软雅黑" panose="020B0503020204020204" pitchFamily="34" charset="-122"/>
                <a:sym typeface="Calibri" panose="020F0502020204030204" pitchFamily="34" charset="0"/>
              </a:rPr>
              <a:t>请输入你的标题</a:t>
            </a:r>
            <a:endParaRPr lang="zh-CN" altLang="zh-CN" sz="2000" dirty="0">
              <a:solidFill>
                <a:schemeClr val="tx1">
                  <a:lumMod val="85000"/>
                  <a:lumOff val="1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90"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91"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cBhvr additive="base">
                                        <p:cTn id="7" dur="500" fill="hold"/>
                                        <p:tgtEl>
                                          <p:spTgt spid="90"/>
                                        </p:tgtEl>
                                        <p:attrNameLst>
                                          <p:attrName>ppt_x</p:attrName>
                                        </p:attrNameLst>
                                      </p:cBhvr>
                                      <p:tavLst>
                                        <p:tav tm="0">
                                          <p:val>
                                            <p:strVal val="1+#ppt_w/2"/>
                                          </p:val>
                                        </p:tav>
                                        <p:tav tm="100000">
                                          <p:val>
                                            <p:strVal val="#ppt_x"/>
                                          </p:val>
                                        </p:tav>
                                      </p:tavLst>
                                    </p:anim>
                                    <p:anim calcmode="lin" valueType="num">
                                      <p:cBhvr additive="base">
                                        <p:cTn id="8" dur="500" fill="hold"/>
                                        <p:tgtEl>
                                          <p:spTgt spid="9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91"/>
                                        </p:tgtEl>
                                        <p:attrNameLst>
                                          <p:attrName>style.visibility</p:attrName>
                                        </p:attrNameLst>
                                      </p:cBhvr>
                                      <p:to>
                                        <p:strVal val="visible"/>
                                      </p:to>
                                    </p:set>
                                    <p:anim calcmode="lin" valueType="num">
                                      <p:cBhvr additive="base">
                                        <p:cTn id="11" dur="500" fill="hold"/>
                                        <p:tgtEl>
                                          <p:spTgt spid="91"/>
                                        </p:tgtEl>
                                        <p:attrNameLst>
                                          <p:attrName>ppt_x</p:attrName>
                                        </p:attrNameLst>
                                      </p:cBhvr>
                                      <p:tavLst>
                                        <p:tav tm="0">
                                          <p:val>
                                            <p:strVal val="0-#ppt_w/2"/>
                                          </p:val>
                                        </p:tav>
                                        <p:tav tm="100000">
                                          <p:val>
                                            <p:strVal val="#ppt_x"/>
                                          </p:val>
                                        </p:tav>
                                      </p:tavLst>
                                    </p:anim>
                                    <p:anim calcmode="lin" valueType="num">
                                      <p:cBhvr additive="base">
                                        <p:cTn id="12" dur="500" fill="hold"/>
                                        <p:tgtEl>
                                          <p:spTgt spid="9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89"/>
                                        </p:tgtEl>
                                        <p:attrNameLst>
                                          <p:attrName>style.visibility</p:attrName>
                                        </p:attrNameLst>
                                      </p:cBhvr>
                                      <p:to>
                                        <p:strVal val="visible"/>
                                      </p:to>
                                    </p:set>
                                    <p:animEffect transition="in" filter="fade">
                                      <p:cBhvr>
                                        <p:cTn id="16" dur="1000"/>
                                        <p:tgtEl>
                                          <p:spTgt spid="89"/>
                                        </p:tgtEl>
                                      </p:cBhvr>
                                    </p:animEffect>
                                    <p:anim calcmode="lin" valueType="num">
                                      <p:cBhvr>
                                        <p:cTn id="17" dur="1000" fill="hold"/>
                                        <p:tgtEl>
                                          <p:spTgt spid="89"/>
                                        </p:tgtEl>
                                        <p:attrNameLst>
                                          <p:attrName>ppt_x</p:attrName>
                                        </p:attrNameLst>
                                      </p:cBhvr>
                                      <p:tavLst>
                                        <p:tav tm="0">
                                          <p:val>
                                            <p:strVal val="#ppt_x"/>
                                          </p:val>
                                        </p:tav>
                                        <p:tav tm="100000">
                                          <p:val>
                                            <p:strVal val="#ppt_x"/>
                                          </p:val>
                                        </p:tav>
                                      </p:tavLst>
                                    </p:anim>
                                    <p:anim calcmode="lin" valueType="num">
                                      <p:cBhvr>
                                        <p:cTn id="18" dur="1000" fill="hold"/>
                                        <p:tgtEl>
                                          <p:spTgt spid="89"/>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25682"/>
                                        </p:tgtEl>
                                        <p:attrNameLst>
                                          <p:attrName>style.visibility</p:attrName>
                                        </p:attrNameLst>
                                      </p:cBhvr>
                                      <p:to>
                                        <p:strVal val="visible"/>
                                      </p:to>
                                    </p:set>
                                    <p:anim calcmode="lin" valueType="num">
                                      <p:cBhvr additive="base">
                                        <p:cTn id="28" dur="500" fill="hold"/>
                                        <p:tgtEl>
                                          <p:spTgt spid="25682"/>
                                        </p:tgtEl>
                                        <p:attrNameLst>
                                          <p:attrName>ppt_x</p:attrName>
                                        </p:attrNameLst>
                                      </p:cBhvr>
                                      <p:tavLst>
                                        <p:tav tm="0">
                                          <p:val>
                                            <p:strVal val="1+#ppt_w/2"/>
                                          </p:val>
                                        </p:tav>
                                        <p:tav tm="100000">
                                          <p:val>
                                            <p:strVal val="#ppt_x"/>
                                          </p:val>
                                        </p:tav>
                                      </p:tavLst>
                                    </p:anim>
                                    <p:anim calcmode="lin" valueType="num">
                                      <p:cBhvr additive="base">
                                        <p:cTn id="29" dur="500" fill="hold"/>
                                        <p:tgtEl>
                                          <p:spTgt spid="25682"/>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25683"/>
                                        </p:tgtEl>
                                        <p:attrNameLst>
                                          <p:attrName>style.visibility</p:attrName>
                                        </p:attrNameLst>
                                      </p:cBhvr>
                                      <p:to>
                                        <p:strVal val="visible"/>
                                      </p:to>
                                    </p:set>
                                    <p:animEffect transition="in" filter="fade">
                                      <p:cBhvr>
                                        <p:cTn id="33" dur="1000"/>
                                        <p:tgtEl>
                                          <p:spTgt spid="25683"/>
                                        </p:tgtEl>
                                      </p:cBhvr>
                                    </p:animEffect>
                                    <p:anim calcmode="lin" valueType="num">
                                      <p:cBhvr>
                                        <p:cTn id="34" dur="1000" fill="hold"/>
                                        <p:tgtEl>
                                          <p:spTgt spid="25683"/>
                                        </p:tgtEl>
                                        <p:attrNameLst>
                                          <p:attrName>ppt_x</p:attrName>
                                        </p:attrNameLst>
                                      </p:cBhvr>
                                      <p:tavLst>
                                        <p:tav tm="0">
                                          <p:val>
                                            <p:strVal val="#ppt_x"/>
                                          </p:val>
                                        </p:tav>
                                        <p:tav tm="100000">
                                          <p:val>
                                            <p:strVal val="#ppt_x"/>
                                          </p:val>
                                        </p:tav>
                                      </p:tavLst>
                                    </p:anim>
                                    <p:anim calcmode="lin" valueType="num">
                                      <p:cBhvr>
                                        <p:cTn id="35" dur="1000" fill="hold"/>
                                        <p:tgtEl>
                                          <p:spTgt spid="256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83" grpId="0"/>
      <p:bldP spid="89" grpId="0"/>
      <p:bldP spid="90" grpId="0" animBg="1"/>
      <p:bldP spid="91" grpId="0" animBg="1"/>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emp">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默认设计模板">
  <a:themeElements>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自定义 826">
      <a:dk1>
        <a:sysClr val="windowText" lastClr="000000"/>
      </a:dk1>
      <a:lt1>
        <a:sysClr val="window" lastClr="FFFFFF"/>
      </a:lt1>
      <a:dk2>
        <a:srgbClr val="1F497D"/>
      </a:dk2>
      <a:lt2>
        <a:srgbClr val="EEECE1"/>
      </a:lt2>
      <a:accent1>
        <a:srgbClr val="4077A5"/>
      </a:accent1>
      <a:accent2>
        <a:srgbClr val="7F7F7F"/>
      </a:accent2>
      <a:accent3>
        <a:srgbClr val="4077A5"/>
      </a:accent3>
      <a:accent4>
        <a:srgbClr val="7F7F7F"/>
      </a:accent4>
      <a:accent5>
        <a:srgbClr val="4077A5"/>
      </a:accent5>
      <a:accent6>
        <a:srgbClr val="7F7F7F"/>
      </a:accent6>
      <a:hlink>
        <a:srgbClr val="0000FF"/>
      </a:hlink>
      <a:folHlink>
        <a:srgbClr val="800080"/>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195</TotalTime>
  <Pages>0</Pages>
  <Words>1791</Words>
  <Characters>0</Characters>
  <Application>Microsoft Office PowerPoint</Application>
  <DocSecurity>0</DocSecurity>
  <PresentationFormat>自定义</PresentationFormat>
  <Lines>0</Lines>
  <Paragraphs>162</Paragraphs>
  <Slides>26</Slides>
  <Notes>11</Notes>
  <HiddenSlides>0</HiddenSlides>
  <MMClips>0</MMClips>
  <ScaleCrop>false</ScaleCrop>
  <HeadingPairs>
    <vt:vector size="6" baseType="variant">
      <vt:variant>
        <vt:lpstr>已用的字体</vt:lpstr>
      </vt:variant>
      <vt:variant>
        <vt:i4>6</vt:i4>
      </vt:variant>
      <vt:variant>
        <vt:lpstr>主题</vt:lpstr>
      </vt:variant>
      <vt:variant>
        <vt:i4>3</vt:i4>
      </vt:variant>
      <vt:variant>
        <vt:lpstr>幻灯片标题</vt:lpstr>
      </vt:variant>
      <vt:variant>
        <vt:i4>26</vt:i4>
      </vt:variant>
    </vt:vector>
  </HeadingPairs>
  <TitlesOfParts>
    <vt:vector size="35" baseType="lpstr">
      <vt:lpstr>宋体</vt:lpstr>
      <vt:lpstr>微软雅黑</vt:lpstr>
      <vt:lpstr>幼圆</vt:lpstr>
      <vt:lpstr>Arial</vt:lpstr>
      <vt:lpstr>Calibri</vt:lpstr>
      <vt:lpstr>Wingdings</vt:lpstr>
      <vt:lpstr>默认设计模板</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kevin刘匠</dc:creator>
  <cp:keywords>www.51pptmoban.com</cp:keywords>
  <cp:lastModifiedBy>YANGS</cp:lastModifiedBy>
  <cp:revision>56</cp:revision>
  <dcterms:created xsi:type="dcterms:W3CDTF">2015-06-22T07:54:15Z</dcterms:created>
  <dcterms:modified xsi:type="dcterms:W3CDTF">2017-10-12T14:52:42Z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2052-9.1.0.5184</vt:lpwstr>
  </property>
</Properties>
</file>