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charts/chart2.xml" ContentType="application/vnd.openxmlformats-officedocument.drawingml.chart+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tags/tag15.xml" ContentType="application/vnd.openxmlformats-officedocument.presentationml.tags+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tags/tag16.xml" ContentType="application/vnd.openxmlformats-officedocument.presentationml.tags+xml"/>
  <Override PartName="/ppt/charts/chart11.xml" ContentType="application/vnd.openxmlformats-officedocument.drawingml.chart+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46" r:id="rId2"/>
    <p:sldId id="347" r:id="rId3"/>
    <p:sldId id="348" r:id="rId4"/>
    <p:sldId id="293" r:id="rId5"/>
    <p:sldId id="329" r:id="rId6"/>
    <p:sldId id="323" r:id="rId7"/>
    <p:sldId id="325" r:id="rId8"/>
    <p:sldId id="326" r:id="rId9"/>
    <p:sldId id="331" r:id="rId10"/>
    <p:sldId id="332" r:id="rId11"/>
    <p:sldId id="333" r:id="rId12"/>
    <p:sldId id="336" r:id="rId13"/>
    <p:sldId id="256" r:id="rId14"/>
    <p:sldId id="305" r:id="rId15"/>
    <p:sldId id="306" r:id="rId16"/>
    <p:sldId id="307" r:id="rId17"/>
    <p:sldId id="308" r:id="rId18"/>
    <p:sldId id="322" r:id="rId19"/>
    <p:sldId id="271" r:id="rId20"/>
    <p:sldId id="269" r:id="rId21"/>
    <p:sldId id="315" r:id="rId22"/>
    <p:sldId id="345" r:id="rId23"/>
    <p:sldId id="316" r:id="rId24"/>
    <p:sldId id="318" r:id="rId25"/>
    <p:sldId id="319" r:id="rId26"/>
    <p:sldId id="321" r:id="rId27"/>
    <p:sldId id="334" r:id="rId28"/>
    <p:sldId id="337" r:id="rId29"/>
    <p:sldId id="279" r:id="rId30"/>
    <p:sldId id="339" r:id="rId31"/>
    <p:sldId id="335" r:id="rId32"/>
    <p:sldId id="340" r:id="rId33"/>
    <p:sldId id="342" r:id="rId34"/>
    <p:sldId id="341" r:id="rId35"/>
    <p:sldId id="338" r:id="rId36"/>
    <p:sldId id="263" r:id="rId37"/>
    <p:sldId id="282" r:id="rId38"/>
    <p:sldId id="276" r:id="rId39"/>
    <p:sldId id="303" r:id="rId40"/>
    <p:sldId id="344" r:id="rId41"/>
    <p:sldId id="284" r:id="rId42"/>
    <p:sldId id="343" r:id="rId43"/>
    <p:sldId id="314" r:id="rId44"/>
    <p:sldId id="291" r:id="rId45"/>
    <p:sldId id="349" r:id="rId46"/>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0D08"/>
    <a:srgbClr val="0F6FC6"/>
    <a:srgbClr val="F3534B"/>
    <a:srgbClr val="FFFFFF"/>
    <a:srgbClr val="534741"/>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10" autoAdjust="0"/>
    <p:restoredTop sz="94660" autoAdjust="0"/>
  </p:normalViewPr>
  <p:slideViewPr>
    <p:cSldViewPr showGuides="1">
      <p:cViewPr varScale="1">
        <p:scale>
          <a:sx n="98" d="100"/>
          <a:sy n="98" d="100"/>
        </p:scale>
        <p:origin x="468" y="7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Sheet1!$A$2:$A$4</c:f>
              <c:numCache>
                <c:formatCode>General</c:formatCode>
                <c:ptCount val="3"/>
                <c:pt idx="0">
                  <c:v>2011</c:v>
                </c:pt>
                <c:pt idx="1">
                  <c:v>2012</c:v>
                </c:pt>
                <c:pt idx="2">
                  <c:v>2013</c:v>
                </c:pt>
              </c:numCache>
            </c:numRef>
          </c:cat>
          <c:val>
            <c:numRef>
              <c:f>Sheet1!$B$2:$B$4</c:f>
              <c:numCache>
                <c:formatCode>General</c:formatCode>
                <c:ptCount val="3"/>
                <c:pt idx="0">
                  <c:v>4.3</c:v>
                </c:pt>
                <c:pt idx="1">
                  <c:v>2.5</c:v>
                </c:pt>
                <c:pt idx="2">
                  <c:v>3.5</c:v>
                </c:pt>
              </c:numCache>
            </c:numRef>
          </c:val>
        </c:ser>
        <c:ser>
          <c:idx val="1"/>
          <c:order val="1"/>
          <c:tx>
            <c:strRef>
              <c:f>Sheet1!$C$1</c:f>
              <c:strCache>
                <c:ptCount val="1"/>
                <c:pt idx="0">
                  <c:v>Series 2</c:v>
                </c:pt>
              </c:strCache>
            </c:strRef>
          </c:tx>
          <c:spPr>
            <a:solidFill>
              <a:schemeClr val="accent4"/>
            </a:solidFill>
            <a:ln>
              <a:noFill/>
            </a:ln>
            <a:effectLst/>
          </c:spPr>
          <c:invertIfNegative val="0"/>
          <c:cat>
            <c:numRef>
              <c:f>Sheet1!$A$2:$A$4</c:f>
              <c:numCache>
                <c:formatCode>General</c:formatCode>
                <c:ptCount val="3"/>
                <c:pt idx="0">
                  <c:v>2011</c:v>
                </c:pt>
                <c:pt idx="1">
                  <c:v>2012</c:v>
                </c:pt>
                <c:pt idx="2">
                  <c:v>2013</c:v>
                </c:pt>
              </c:numCache>
            </c:num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Series 3</c:v>
                </c:pt>
              </c:strCache>
            </c:strRef>
          </c:tx>
          <c:spPr>
            <a:solidFill>
              <a:schemeClr val="accent6"/>
            </a:solidFill>
            <a:ln>
              <a:noFill/>
            </a:ln>
            <a:effectLst/>
          </c:spPr>
          <c:invertIfNegative val="0"/>
          <c:cat>
            <c:numRef>
              <c:f>Sheet1!$A$2:$A$4</c:f>
              <c:numCache>
                <c:formatCode>General</c:formatCode>
                <c:ptCount val="3"/>
                <c:pt idx="0">
                  <c:v>2011</c:v>
                </c:pt>
                <c:pt idx="1">
                  <c:v>2012</c:v>
                </c:pt>
                <c:pt idx="2">
                  <c:v>2013</c:v>
                </c:pt>
              </c:numCache>
            </c:num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47"/>
        <c:overlap val="-27"/>
        <c:axId val="-273728640"/>
        <c:axId val="-273725920"/>
      </c:barChart>
      <c:catAx>
        <c:axId val="-273728640"/>
        <c:scaling>
          <c:orientation val="minMax"/>
        </c:scaling>
        <c:delete val="0"/>
        <c:axPos val="b"/>
        <c:numFmt formatCode="General" sourceLinked="1"/>
        <c:majorTickMark val="none"/>
        <c:minorTickMark val="none"/>
        <c:tickLblPos val="nextTo"/>
        <c:spPr>
          <a:noFill/>
          <a:ln w="9525" cap="flat" cmpd="sng" algn="ctr">
            <a:solidFill>
              <a:schemeClr val="tx2">
                <a:lumMod val="50000"/>
                <a:lumOff val="50000"/>
              </a:schemeClr>
            </a:solidFill>
            <a:round/>
          </a:ln>
          <a:effectLst/>
        </c:spPr>
        <c:txPr>
          <a:bodyPr rot="-60000000" spcFirstLastPara="1" vertOverflow="ellipsis" vert="horz" wrap="square" anchor="ctr" anchorCtr="1"/>
          <a:lstStyle/>
          <a:p>
            <a:pPr>
              <a:defRPr sz="1050" b="0" i="0" u="none" strike="noStrike" kern="1200" baseline="0">
                <a:solidFill>
                  <a:schemeClr val="tx2">
                    <a:lumMod val="75000"/>
                    <a:lumOff val="25000"/>
                  </a:schemeClr>
                </a:solidFill>
                <a:latin typeface="+mn-lt"/>
                <a:ea typeface="Open Sans" panose="020B0606030504020204" pitchFamily="34" charset="0"/>
                <a:cs typeface="Open Sans" panose="020B0606030504020204" pitchFamily="34" charset="0"/>
              </a:defRPr>
            </a:pPr>
            <a:endParaRPr lang="zh-CN"/>
          </a:p>
        </c:txPr>
        <c:crossAx val="-273725920"/>
        <c:crosses val="autoZero"/>
        <c:auto val="1"/>
        <c:lblAlgn val="ctr"/>
        <c:lblOffset val="100"/>
        <c:noMultiLvlLbl val="0"/>
      </c:catAx>
      <c:valAx>
        <c:axId val="-273725920"/>
        <c:scaling>
          <c:orientation val="minMax"/>
        </c:scaling>
        <c:delete val="0"/>
        <c:axPos val="l"/>
        <c:majorGridlines>
          <c:spPr>
            <a:ln w="9525" cap="flat" cmpd="sng" algn="ctr">
              <a:solidFill>
                <a:schemeClr val="bg2">
                  <a:lumMod val="9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2">
                    <a:lumMod val="75000"/>
                    <a:lumOff val="25000"/>
                  </a:schemeClr>
                </a:solidFill>
                <a:latin typeface="+mn-lt"/>
                <a:ea typeface="Open Sans" panose="020B0606030504020204" pitchFamily="34" charset="0"/>
                <a:cs typeface="Open Sans" panose="020B0606030504020204" pitchFamily="34" charset="0"/>
              </a:defRPr>
            </a:pPr>
            <a:endParaRPr lang="zh-CN"/>
          </a:p>
        </c:txPr>
        <c:crossAx val="-273728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4"/>
            </a:solidFill>
          </c:spPr>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marker>
            <c:symbol val="circle"/>
            <c:size val="5"/>
            <c:spPr>
              <a:ln w="0"/>
            </c:spPr>
          </c:marker>
          <c:cat>
            <c:numRef>
              <c:f>Sheet1!$A$2:$A$32</c:f>
              <c:numCache>
                <c:formatCode>General</c:formatCode>
                <c:ptCount val="3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numCache>
            </c:numRef>
          </c:cat>
          <c:val>
            <c:numRef>
              <c:f>Sheet1!$B$2:$B$32</c:f>
              <c:numCache>
                <c:formatCode>_("$"* #,##0.00_);_("$"* \(#,##0.00\);_("$"* "-"??_);_(@_)</c:formatCode>
                <c:ptCount val="31"/>
                <c:pt idx="0">
                  <c:v>10</c:v>
                </c:pt>
                <c:pt idx="1">
                  <c:v>20</c:v>
                </c:pt>
                <c:pt idx="2">
                  <c:v>30</c:v>
                </c:pt>
                <c:pt idx="3">
                  <c:v>40</c:v>
                </c:pt>
                <c:pt idx="4">
                  <c:v>50</c:v>
                </c:pt>
                <c:pt idx="5">
                  <c:v>60</c:v>
                </c:pt>
                <c:pt idx="6">
                  <c:v>50</c:v>
                </c:pt>
                <c:pt idx="7">
                  <c:v>70</c:v>
                </c:pt>
                <c:pt idx="8">
                  <c:v>80</c:v>
                </c:pt>
                <c:pt idx="9">
                  <c:v>75</c:v>
                </c:pt>
                <c:pt idx="10">
                  <c:v>65</c:v>
                </c:pt>
                <c:pt idx="11">
                  <c:v>50</c:v>
                </c:pt>
                <c:pt idx="12">
                  <c:v>48</c:v>
                </c:pt>
                <c:pt idx="13">
                  <c:v>40</c:v>
                </c:pt>
                <c:pt idx="14">
                  <c:v>38</c:v>
                </c:pt>
                <c:pt idx="15">
                  <c:v>30</c:v>
                </c:pt>
                <c:pt idx="16">
                  <c:v>35</c:v>
                </c:pt>
                <c:pt idx="17">
                  <c:v>38</c:v>
                </c:pt>
                <c:pt idx="18">
                  <c:v>40</c:v>
                </c:pt>
                <c:pt idx="19">
                  <c:v>45</c:v>
                </c:pt>
                <c:pt idx="20">
                  <c:v>48</c:v>
                </c:pt>
                <c:pt idx="21">
                  <c:v>50</c:v>
                </c:pt>
                <c:pt idx="22">
                  <c:v>55</c:v>
                </c:pt>
                <c:pt idx="23">
                  <c:v>60</c:v>
                </c:pt>
                <c:pt idx="24">
                  <c:v>65</c:v>
                </c:pt>
                <c:pt idx="25">
                  <c:v>70</c:v>
                </c:pt>
                <c:pt idx="26">
                  <c:v>74</c:v>
                </c:pt>
                <c:pt idx="27">
                  <c:v>78</c:v>
                </c:pt>
                <c:pt idx="28">
                  <c:v>80</c:v>
                </c:pt>
                <c:pt idx="29">
                  <c:v>85</c:v>
                </c:pt>
                <c:pt idx="30">
                  <c:v>90</c:v>
                </c:pt>
              </c:numCache>
            </c:numRef>
          </c:val>
          <c:smooth val="0"/>
        </c:ser>
        <c:dLbls>
          <c:showLegendKey val="0"/>
          <c:showVal val="0"/>
          <c:showCatName val="0"/>
          <c:showSerName val="0"/>
          <c:showPercent val="0"/>
          <c:showBubbleSize val="0"/>
        </c:dLbls>
        <c:marker val="1"/>
        <c:smooth val="0"/>
        <c:axId val="-196832784"/>
        <c:axId val="-196828432"/>
      </c:lineChart>
      <c:catAx>
        <c:axId val="-196832784"/>
        <c:scaling>
          <c:orientation val="minMax"/>
        </c:scaling>
        <c:delete val="0"/>
        <c:axPos val="b"/>
        <c:numFmt formatCode="General" sourceLinked="1"/>
        <c:majorTickMark val="out"/>
        <c:minorTickMark val="none"/>
        <c:tickLblPos val="nextTo"/>
        <c:txPr>
          <a:bodyPr/>
          <a:lstStyle/>
          <a:p>
            <a:pPr>
              <a:defRPr sz="1100">
                <a:solidFill>
                  <a:schemeClr val="bg1">
                    <a:lumMod val="85000"/>
                  </a:schemeClr>
                </a:solidFill>
              </a:defRPr>
            </a:pPr>
            <a:endParaRPr lang="zh-CN"/>
          </a:p>
        </c:txPr>
        <c:crossAx val="-196828432"/>
        <c:crosses val="autoZero"/>
        <c:auto val="1"/>
        <c:lblAlgn val="ctr"/>
        <c:lblOffset val="100"/>
        <c:noMultiLvlLbl val="0"/>
      </c:catAx>
      <c:valAx>
        <c:axId val="-196828432"/>
        <c:scaling>
          <c:orientation val="minMax"/>
          <c:max val="100"/>
        </c:scaling>
        <c:delete val="0"/>
        <c:axPos val="l"/>
        <c:majorGridlines/>
        <c:numFmt formatCode="_(&quot;$&quot;* #,##0.00_);_(&quot;$&quot;* \(#,##0.00\);_(&quot;$&quot;* &quot;-&quot;??_);_(@_)" sourceLinked="0"/>
        <c:majorTickMark val="out"/>
        <c:minorTickMark val="none"/>
        <c:tickLblPos val="nextTo"/>
        <c:txPr>
          <a:bodyPr/>
          <a:lstStyle/>
          <a:p>
            <a:pPr>
              <a:defRPr sz="1000">
                <a:solidFill>
                  <a:schemeClr val="bg1">
                    <a:lumMod val="85000"/>
                  </a:schemeClr>
                </a:solidFill>
              </a:defRPr>
            </a:pPr>
            <a:endParaRPr lang="zh-CN"/>
          </a:p>
        </c:txPr>
        <c:crossAx val="-196832784"/>
        <c:crosses val="autoZero"/>
        <c:crossBetween val="between"/>
        <c:majorUnit val="10"/>
        <c:minorUnit val="4.0000000000000022E-2"/>
      </c:valAx>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2887558033003345E-2"/>
          <c:y val="4.6293773274872635E-2"/>
          <c:w val="0.87872087984984193"/>
          <c:h val="0.79956085665293231"/>
        </c:manualLayout>
      </c:layout>
      <c:barChart>
        <c:barDir val="col"/>
        <c:grouping val="clustered"/>
        <c:varyColors val="0"/>
        <c:ser>
          <c:idx val="0"/>
          <c:order val="0"/>
          <c:tx>
            <c:strRef>
              <c:f>Sheet1!$B$1</c:f>
              <c:strCache>
                <c:ptCount val="1"/>
                <c:pt idx="0">
                  <c:v>Series 1</c:v>
                </c:pt>
              </c:strCache>
            </c:strRef>
          </c:tx>
          <c:spPr>
            <a:solidFill>
              <a:schemeClr val="accent1"/>
            </a:solidFill>
            <a:ln>
              <a:solidFill>
                <a:schemeClr val="bg1"/>
              </a:solidFill>
            </a:ln>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showLegendKey val="0"/>
              <c:showVal val="1"/>
              <c:showCatName val="0"/>
              <c:showSerName val="0"/>
              <c:showPercent val="0"/>
              <c:showBubbleSize val="0"/>
              <c:extLst>
                <c:ext xmlns:c15="http://schemas.microsoft.com/office/drawing/2012/chart" uri="{CE6537A1-D6FC-4f65-9D91-7224C49458BB}">
                  <c15:layout/>
                </c:ext>
              </c:extLst>
            </c:dLbl>
            <c:dLbl>
              <c:idx val="2"/>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b="0"/>
                </a:pPr>
                <a:endParaRPr lang="zh-CN"/>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Sheet1!$A$2:$A$4</c:f>
              <c:numCache>
                <c:formatCode>General</c:formatCode>
                <c:ptCount val="3"/>
                <c:pt idx="0">
                  <c:v>2011</c:v>
                </c:pt>
                <c:pt idx="1">
                  <c:v>2014</c:v>
                </c:pt>
                <c:pt idx="2">
                  <c:v>2015</c:v>
                </c:pt>
              </c:numCache>
            </c:numRef>
          </c:cat>
          <c:val>
            <c:numRef>
              <c:f>Sheet1!$B$2:$B$4</c:f>
              <c:numCache>
                <c:formatCode>General</c:formatCode>
                <c:ptCount val="3"/>
                <c:pt idx="0">
                  <c:v>100</c:v>
                </c:pt>
                <c:pt idx="1">
                  <c:v>90</c:v>
                </c:pt>
                <c:pt idx="2">
                  <c:v>50</c:v>
                </c:pt>
              </c:numCache>
            </c:numRef>
          </c:val>
        </c:ser>
        <c:ser>
          <c:idx val="1"/>
          <c:order val="1"/>
          <c:tx>
            <c:strRef>
              <c:f>Sheet1!$C$1</c:f>
              <c:strCache>
                <c:ptCount val="1"/>
                <c:pt idx="0">
                  <c:v>Series 2</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0"/>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Sheet1!$A$2:$A$4</c:f>
              <c:numCache>
                <c:formatCode>General</c:formatCode>
                <c:ptCount val="3"/>
                <c:pt idx="0">
                  <c:v>2011</c:v>
                </c:pt>
                <c:pt idx="1">
                  <c:v>2014</c:v>
                </c:pt>
                <c:pt idx="2">
                  <c:v>2015</c:v>
                </c:pt>
              </c:numCache>
            </c:numRef>
          </c:cat>
          <c:val>
            <c:numRef>
              <c:f>Sheet1!$C$2:$C$4</c:f>
              <c:numCache>
                <c:formatCode>General</c:formatCode>
                <c:ptCount val="3"/>
                <c:pt idx="0">
                  <c:v>90</c:v>
                </c:pt>
                <c:pt idx="1">
                  <c:v>75</c:v>
                </c:pt>
                <c:pt idx="2">
                  <c:v>100</c:v>
                </c:pt>
              </c:numCache>
            </c:numRef>
          </c:val>
        </c:ser>
        <c:ser>
          <c:idx val="2"/>
          <c:order val="2"/>
          <c:tx>
            <c:strRef>
              <c:f>Sheet1!$D$1</c:f>
              <c:strCache>
                <c:ptCount val="1"/>
                <c:pt idx="0">
                  <c:v>Series 3</c:v>
                </c:pt>
              </c:strCache>
            </c:strRef>
          </c:tx>
          <c:spPr>
            <a:solidFill>
              <a:schemeClr val="accent3"/>
            </a:solidFill>
            <a:effectLst/>
          </c:spPr>
          <c:invertIfNegative val="0"/>
          <c:dLbls>
            <c:spPr>
              <a:noFill/>
              <a:ln>
                <a:noFill/>
              </a:ln>
              <a:effectLst/>
            </c:spPr>
            <c:txPr>
              <a:bodyPr wrap="square" lIns="38100" tIns="19050" rIns="38100" bIns="19050" anchor="ctr">
                <a:spAutoFit/>
              </a:bodyPr>
              <a:lstStyle/>
              <a:p>
                <a:pPr>
                  <a:defRPr b="0"/>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Sheet1!$A$2:$A$4</c:f>
              <c:numCache>
                <c:formatCode>General</c:formatCode>
                <c:ptCount val="3"/>
                <c:pt idx="0">
                  <c:v>2011</c:v>
                </c:pt>
                <c:pt idx="1">
                  <c:v>2014</c:v>
                </c:pt>
                <c:pt idx="2">
                  <c:v>2015</c:v>
                </c:pt>
              </c:numCache>
            </c:numRef>
          </c:cat>
          <c:val>
            <c:numRef>
              <c:f>Sheet1!$D$2:$D$4</c:f>
              <c:numCache>
                <c:formatCode>General</c:formatCode>
                <c:ptCount val="3"/>
                <c:pt idx="0">
                  <c:v>70</c:v>
                </c:pt>
                <c:pt idx="1">
                  <c:v>55</c:v>
                </c:pt>
                <c:pt idx="2">
                  <c:v>85</c:v>
                </c:pt>
              </c:numCache>
            </c:numRef>
          </c:val>
        </c:ser>
        <c:ser>
          <c:idx val="3"/>
          <c:order val="3"/>
          <c:tx>
            <c:strRef>
              <c:f>Sheet1!$E$1</c:f>
              <c:strCache>
                <c:ptCount val="1"/>
                <c:pt idx="0">
                  <c:v>Series 32</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0" i="0"/>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Sheet1!$A$2:$A$4</c:f>
              <c:numCache>
                <c:formatCode>General</c:formatCode>
                <c:ptCount val="3"/>
                <c:pt idx="0">
                  <c:v>2011</c:v>
                </c:pt>
                <c:pt idx="1">
                  <c:v>2014</c:v>
                </c:pt>
                <c:pt idx="2">
                  <c:v>2015</c:v>
                </c:pt>
              </c:numCache>
            </c:numRef>
          </c:cat>
          <c:val>
            <c:numRef>
              <c:f>Sheet1!$E$2:$E$4</c:f>
              <c:numCache>
                <c:formatCode>General</c:formatCode>
                <c:ptCount val="3"/>
                <c:pt idx="0">
                  <c:v>50</c:v>
                </c:pt>
                <c:pt idx="1">
                  <c:v>65</c:v>
                </c:pt>
                <c:pt idx="2">
                  <c:v>70</c:v>
                </c:pt>
              </c:numCache>
            </c:numRef>
          </c:val>
        </c:ser>
        <c:ser>
          <c:idx val="4"/>
          <c:order val="4"/>
          <c:tx>
            <c:strRef>
              <c:f>Sheet1!$F$1</c:f>
              <c:strCache>
                <c:ptCount val="1"/>
                <c:pt idx="0">
                  <c:v>Series 322</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0"/>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Sheet1!$A$2:$A$4</c:f>
              <c:numCache>
                <c:formatCode>General</c:formatCode>
                <c:ptCount val="3"/>
                <c:pt idx="0">
                  <c:v>2011</c:v>
                </c:pt>
                <c:pt idx="1">
                  <c:v>2014</c:v>
                </c:pt>
                <c:pt idx="2">
                  <c:v>2015</c:v>
                </c:pt>
              </c:numCache>
            </c:numRef>
          </c:cat>
          <c:val>
            <c:numRef>
              <c:f>Sheet1!$F$2:$F$4</c:f>
              <c:numCache>
                <c:formatCode>General</c:formatCode>
                <c:ptCount val="3"/>
                <c:pt idx="0">
                  <c:v>20</c:v>
                </c:pt>
                <c:pt idx="1">
                  <c:v>45</c:v>
                </c:pt>
                <c:pt idx="2">
                  <c:v>35</c:v>
                </c:pt>
              </c:numCache>
            </c:numRef>
          </c:val>
        </c:ser>
        <c:dLbls>
          <c:showLegendKey val="0"/>
          <c:showVal val="0"/>
          <c:showCatName val="0"/>
          <c:showSerName val="0"/>
          <c:showPercent val="0"/>
          <c:showBubbleSize val="0"/>
        </c:dLbls>
        <c:gapWidth val="351"/>
        <c:overlap val="-14"/>
        <c:axId val="-349658016"/>
        <c:axId val="-349601504"/>
      </c:barChart>
      <c:catAx>
        <c:axId val="-349658016"/>
        <c:scaling>
          <c:orientation val="minMax"/>
        </c:scaling>
        <c:delete val="0"/>
        <c:axPos val="b"/>
        <c:numFmt formatCode="General" sourceLinked="0"/>
        <c:majorTickMark val="out"/>
        <c:minorTickMark val="none"/>
        <c:tickLblPos val="nextTo"/>
        <c:spPr>
          <a:noFill/>
        </c:spPr>
        <c:txPr>
          <a:bodyPr anchor="b"/>
          <a:lstStyle/>
          <a:p>
            <a:pPr>
              <a:defRPr sz="1050" b="0"/>
            </a:pPr>
            <a:endParaRPr lang="zh-CN"/>
          </a:p>
        </c:txPr>
        <c:crossAx val="-349601504"/>
        <c:crosses val="autoZero"/>
        <c:auto val="1"/>
        <c:lblAlgn val="ctr"/>
        <c:lblOffset val="100"/>
        <c:noMultiLvlLbl val="0"/>
      </c:catAx>
      <c:valAx>
        <c:axId val="-349601504"/>
        <c:scaling>
          <c:orientation val="minMax"/>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txPr>
          <a:bodyPr/>
          <a:lstStyle/>
          <a:p>
            <a:pPr>
              <a:defRPr b="0"/>
            </a:pPr>
            <a:endParaRPr lang="zh-CN"/>
          </a:p>
        </c:txPr>
        <c:crossAx val="-349658016"/>
        <c:crosses val="autoZero"/>
        <c:crossBetween val="between"/>
      </c:valAx>
    </c:plotArea>
    <c:plotVisOnly val="1"/>
    <c:dispBlanksAs val="gap"/>
    <c:showDLblsOverMax val="0"/>
  </c:chart>
  <c:txPr>
    <a:bodyPr/>
    <a:lstStyle/>
    <a:p>
      <a:pPr>
        <a:defRPr sz="1000" b="1">
          <a:solidFill>
            <a:schemeClr val="tx1">
              <a:lumMod val="50000"/>
              <a:lumOff val="50000"/>
            </a:schemeClr>
          </a:solidFil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a:solidFill>
                  <a:schemeClr val="tx1">
                    <a:lumMod val="50000"/>
                    <a:lumOff val="50000"/>
                  </a:schemeClr>
                </a:solidFill>
              </a:defRPr>
            </a:pPr>
            <a:r>
              <a:rPr lang="en-US" sz="1200" b="0" dirty="0" smtClean="0">
                <a:solidFill>
                  <a:schemeClr val="tx1">
                    <a:lumMod val="50000"/>
                    <a:lumOff val="50000"/>
                  </a:schemeClr>
                </a:solidFill>
              </a:rPr>
              <a:t>SALES CHART</a:t>
            </a:r>
            <a:endParaRPr lang="en-US" sz="1200" b="0" dirty="0">
              <a:solidFill>
                <a:schemeClr val="tx1">
                  <a:lumMod val="50000"/>
                  <a:lumOff val="50000"/>
                </a:schemeClr>
              </a:solidFill>
            </a:endParaRPr>
          </a:p>
        </c:rich>
      </c:tx>
      <c:layout/>
      <c:overlay val="0"/>
    </c:title>
    <c:autoTitleDeleted val="0"/>
    <c:plotArea>
      <c:layout/>
      <c:pieChart>
        <c:varyColors val="1"/>
        <c:ser>
          <c:idx val="0"/>
          <c:order val="0"/>
          <c:tx>
            <c:strRef>
              <c:f>Sheet1!$B$1</c:f>
              <c:strCache>
                <c:ptCount val="1"/>
                <c:pt idx="0">
                  <c:v>Sales</c:v>
                </c:pt>
              </c:strCache>
            </c:strRef>
          </c:tx>
          <c:spPr>
            <a:solidFill>
              <a:schemeClr val="accent1"/>
            </a:solidFill>
          </c:spPr>
          <c:dPt>
            <c:idx val="0"/>
            <c:bubble3D val="0"/>
          </c:dPt>
          <c:dPt>
            <c:idx val="1"/>
            <c:bubble3D val="0"/>
            <c:spPr>
              <a:solidFill>
                <a:schemeClr val="accent2"/>
              </a:solidFill>
            </c:spPr>
          </c:dPt>
          <c:dLbls>
            <c:dLbl>
              <c:idx val="0"/>
              <c:layout>
                <c:manualLayout>
                  <c:x val="-0.22485797488123901"/>
                  <c:y val="8.8702239683080344E-2"/>
                </c:manualLayout>
              </c:layou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22123966942148759"/>
                  <c:y val="-9.3931613092558583E-2"/>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wrap="square" lIns="38100" tIns="19050" rIns="38100" bIns="19050" anchor="ctr">
                <a:spAutoFit/>
              </a:bodyPr>
              <a:lstStyle/>
              <a:p>
                <a:pPr>
                  <a:defRPr b="0"/>
                </a:pPr>
                <a:endParaRPr lang="zh-CN"/>
              </a:p>
            </c:txPr>
            <c:showLegendKey val="0"/>
            <c:showVal val="0"/>
            <c:showCatName val="0"/>
            <c:showSerName val="0"/>
            <c:showPercent val="1"/>
            <c:showBubbleSize val="0"/>
            <c:showLeaderLines val="1"/>
            <c:extLst>
              <c:ext xmlns:c15="http://schemas.microsoft.com/office/drawing/2012/chart" uri="{CE6537A1-D6FC-4f65-9D91-7224C49458BB}"/>
            </c:extLst>
          </c:dLbls>
          <c:cat>
            <c:numRef>
              <c:f>Sheet1!$A$2:$A$3</c:f>
              <c:numCache>
                <c:formatCode>General</c:formatCode>
                <c:ptCount val="2"/>
                <c:pt idx="0">
                  <c:v>2010</c:v>
                </c:pt>
                <c:pt idx="1">
                  <c:v>2015</c:v>
                </c:pt>
              </c:numCache>
            </c:numRef>
          </c:cat>
          <c:val>
            <c:numRef>
              <c:f>Sheet1!$B$2:$B$3</c:f>
              <c:numCache>
                <c:formatCode>0%</c:formatCode>
                <c:ptCount val="2"/>
                <c:pt idx="0">
                  <c:v>0.4</c:v>
                </c:pt>
                <c:pt idx="1">
                  <c:v>0.60000000000000064</c:v>
                </c:pt>
              </c:numCache>
            </c:numRef>
          </c:val>
        </c:ser>
        <c:dLbls>
          <c:showLegendKey val="0"/>
          <c:showVal val="0"/>
          <c:showCatName val="0"/>
          <c:showSerName val="0"/>
          <c:showPercent val="1"/>
          <c:showBubbleSize val="0"/>
          <c:showLeaderLines val="1"/>
        </c:dLbls>
        <c:firstSliceAng val="0"/>
      </c:pieChart>
    </c:plotArea>
    <c:plotVisOnly val="1"/>
    <c:dispBlanksAs val="zero"/>
    <c:showDLblsOverMax val="0"/>
  </c:chart>
  <c:txPr>
    <a:bodyPr/>
    <a:lstStyle/>
    <a:p>
      <a:pPr>
        <a:defRPr sz="1600" b="1">
          <a:solidFill>
            <a:schemeClr val="bg1"/>
          </a:solidFill>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3921529039639274E-2"/>
          <c:y val="7.7936203871606477E-2"/>
          <c:w val="0.94607843137255065"/>
          <c:h val="0.870364510498435"/>
        </c:manualLayout>
      </c:layout>
      <c:barChart>
        <c:barDir val="bar"/>
        <c:grouping val="clustered"/>
        <c:varyColors val="0"/>
        <c:ser>
          <c:idx val="0"/>
          <c:order val="0"/>
          <c:tx>
            <c:strRef>
              <c:f>Sheet1!$B$1</c:f>
              <c:strCache>
                <c:ptCount val="1"/>
                <c:pt idx="0">
                  <c:v>Title 01</c:v>
                </c:pt>
              </c:strCache>
            </c:strRef>
          </c:tx>
          <c:spPr>
            <a:solidFill>
              <a:schemeClr val="tx2"/>
            </a:solidFill>
          </c:spPr>
          <c:invertIfNegative val="0"/>
          <c:dPt>
            <c:idx val="0"/>
            <c:invertIfNegative val="0"/>
            <c:bubble3D val="0"/>
            <c:spPr>
              <a:solidFill>
                <a:schemeClr val="accent1"/>
              </a:solidFill>
            </c:spPr>
          </c:dPt>
          <c:dLbls>
            <c:dLbl>
              <c:idx val="0"/>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1"/>
              <c:dLblPos val="in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b="0"/>
                </a:pPr>
                <a:endParaRPr lang="zh-CN"/>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Income Avrage 2015</c:v>
                </c:pt>
              </c:strCache>
            </c:strRef>
          </c:cat>
          <c:val>
            <c:numRef>
              <c:f>Sheet1!$B$2</c:f>
              <c:numCache>
                <c:formatCode>General</c:formatCode>
                <c:ptCount val="1"/>
                <c:pt idx="0">
                  <c:v>100</c:v>
                </c:pt>
              </c:numCache>
            </c:numRef>
          </c:val>
        </c:ser>
        <c:ser>
          <c:idx val="1"/>
          <c:order val="1"/>
          <c:tx>
            <c:strRef>
              <c:f>Sheet1!$C$1</c:f>
              <c:strCache>
                <c:ptCount val="1"/>
                <c:pt idx="0">
                  <c:v>Title 02</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Sheet1!$C$2</c:f>
              <c:numCache>
                <c:formatCode>General</c:formatCode>
                <c:ptCount val="1"/>
                <c:pt idx="0">
                  <c:v>90</c:v>
                </c:pt>
              </c:numCache>
            </c:numRef>
          </c:val>
        </c:ser>
        <c:ser>
          <c:idx val="2"/>
          <c:order val="2"/>
          <c:tx>
            <c:strRef>
              <c:f>Sheet1!$D$1</c:f>
              <c:strCache>
                <c:ptCount val="1"/>
                <c:pt idx="0">
                  <c:v>Title 03</c:v>
                </c:pt>
              </c:strCache>
            </c:strRef>
          </c:tx>
          <c:spPr>
            <a:solidFill>
              <a:schemeClr val="accent3"/>
            </a:solidFill>
            <a:effectLst/>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Sheet1!$D$2</c:f>
              <c:numCache>
                <c:formatCode>General</c:formatCode>
                <c:ptCount val="1"/>
                <c:pt idx="0">
                  <c:v>50</c:v>
                </c:pt>
              </c:numCache>
            </c:numRef>
          </c:val>
        </c:ser>
        <c:ser>
          <c:idx val="3"/>
          <c:order val="3"/>
          <c:tx>
            <c:strRef>
              <c:f>Sheet1!$E$1</c:f>
              <c:strCache>
                <c:ptCount val="1"/>
                <c:pt idx="0">
                  <c:v>Title 04</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trendline>
            <c:trendlineType val="linear"/>
            <c:dispRSqr val="0"/>
            <c:dispEq val="0"/>
          </c:trendline>
          <c:cat>
            <c:strRef>
              <c:f>Sheet1!$A$2</c:f>
              <c:strCache>
                <c:ptCount val="1"/>
                <c:pt idx="0">
                  <c:v>Income Avrage 2015</c:v>
                </c:pt>
              </c:strCache>
            </c:strRef>
          </c:cat>
          <c:val>
            <c:numRef>
              <c:f>Sheet1!$E$2</c:f>
              <c:numCache>
                <c:formatCode>General</c:formatCode>
                <c:ptCount val="1"/>
                <c:pt idx="0">
                  <c:v>40</c:v>
                </c:pt>
              </c:numCache>
            </c:numRef>
          </c:val>
        </c:ser>
        <c:ser>
          <c:idx val="4"/>
          <c:order val="4"/>
          <c:tx>
            <c:strRef>
              <c:f>Sheet1!$F$1</c:f>
              <c:strCache>
                <c:ptCount val="1"/>
                <c:pt idx="0">
                  <c:v>Title 05</c:v>
                </c:pt>
              </c:strCache>
            </c:strRef>
          </c:tx>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Sheet1!$F$2</c:f>
              <c:numCache>
                <c:formatCode>General</c:formatCode>
                <c:ptCount val="1"/>
                <c:pt idx="0">
                  <c:v>30</c:v>
                </c:pt>
              </c:numCache>
            </c:numRef>
          </c:val>
        </c:ser>
        <c:dLbls>
          <c:showLegendKey val="0"/>
          <c:showVal val="1"/>
          <c:showCatName val="0"/>
          <c:showSerName val="0"/>
          <c:showPercent val="0"/>
          <c:showBubbleSize val="0"/>
        </c:dLbls>
        <c:gapWidth val="2"/>
        <c:overlap val="-78"/>
        <c:axId val="-349745440"/>
        <c:axId val="-349775904"/>
      </c:barChart>
      <c:catAx>
        <c:axId val="-349745440"/>
        <c:scaling>
          <c:orientation val="maxMin"/>
        </c:scaling>
        <c:delete val="1"/>
        <c:axPos val="l"/>
        <c:numFmt formatCode="General" sourceLinked="0"/>
        <c:majorTickMark val="out"/>
        <c:minorTickMark val="none"/>
        <c:tickLblPos val="none"/>
        <c:crossAx val="-349775904"/>
        <c:crosses val="autoZero"/>
        <c:auto val="0"/>
        <c:lblAlgn val="ctr"/>
        <c:lblOffset val="100"/>
        <c:tickMarkSkip val="1"/>
        <c:noMultiLvlLbl val="0"/>
      </c:catAx>
      <c:valAx>
        <c:axId val="-349775904"/>
        <c:scaling>
          <c:orientation val="minMax"/>
        </c:scaling>
        <c:delete val="1"/>
        <c:axPos val="t"/>
        <c:numFmt formatCode="0.00%" sourceLinked="0"/>
        <c:majorTickMark val="cross"/>
        <c:minorTickMark val="none"/>
        <c:tickLblPos val="none"/>
        <c:crossAx val="-349745440"/>
        <c:crosses val="autoZero"/>
        <c:crossBetween val="between"/>
      </c:valAx>
      <c:spPr>
        <a:noFill/>
        <a:ln w="25400">
          <a:noFill/>
        </a:ln>
      </c:spPr>
    </c:plotArea>
    <c:plotVisOnly val="1"/>
    <c:dispBlanksAs val="gap"/>
    <c:showDLblsOverMax val="0"/>
  </c:chart>
  <c:txPr>
    <a:bodyPr/>
    <a:lstStyle/>
    <a:p>
      <a:pPr>
        <a:defRPr sz="1000" b="1">
          <a:solidFill>
            <a:schemeClr val="bg1"/>
          </a:solidFill>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Title 01</c:v>
                </c:pt>
              </c:strCache>
            </c:strRef>
          </c:tx>
          <c:spPr>
            <a:solidFill>
              <a:schemeClr val="tx2"/>
            </a:solidFill>
          </c:spPr>
          <c:invertIfNegative val="0"/>
          <c:dPt>
            <c:idx val="0"/>
            <c:invertIfNegative val="0"/>
            <c:bubble3D val="0"/>
            <c:spPr>
              <a:solidFill>
                <a:schemeClr val="accent1"/>
              </a:solidFill>
            </c:spPr>
          </c:dPt>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Sheet1!$B$2</c:f>
              <c:numCache>
                <c:formatCode>General</c:formatCode>
                <c:ptCount val="1"/>
                <c:pt idx="0">
                  <c:v>20</c:v>
                </c:pt>
              </c:numCache>
            </c:numRef>
          </c:val>
        </c:ser>
        <c:ser>
          <c:idx val="1"/>
          <c:order val="1"/>
          <c:tx>
            <c:strRef>
              <c:f>Sheet1!$C$1</c:f>
              <c:strCache>
                <c:ptCount val="1"/>
                <c:pt idx="0">
                  <c:v>Title 02</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Sheet1!$C$2</c:f>
              <c:numCache>
                <c:formatCode>General</c:formatCode>
                <c:ptCount val="1"/>
                <c:pt idx="0">
                  <c:v>50</c:v>
                </c:pt>
              </c:numCache>
            </c:numRef>
          </c:val>
        </c:ser>
        <c:ser>
          <c:idx val="2"/>
          <c:order val="2"/>
          <c:tx>
            <c:strRef>
              <c:f>Sheet1!$D$1</c:f>
              <c:strCache>
                <c:ptCount val="1"/>
                <c:pt idx="0">
                  <c:v>Title 03</c:v>
                </c:pt>
              </c:strCache>
            </c:strRef>
          </c:tx>
          <c:spPr>
            <a:solidFill>
              <a:schemeClr val="accent3"/>
            </a:solidFill>
            <a:effectLst/>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Sheet1!$D$2</c:f>
              <c:numCache>
                <c:formatCode>General</c:formatCode>
                <c:ptCount val="1"/>
                <c:pt idx="0">
                  <c:v>60</c:v>
                </c:pt>
              </c:numCache>
            </c:numRef>
          </c:val>
        </c:ser>
        <c:ser>
          <c:idx val="3"/>
          <c:order val="3"/>
          <c:tx>
            <c:strRef>
              <c:f>Sheet1!$E$1</c:f>
              <c:strCache>
                <c:ptCount val="1"/>
                <c:pt idx="0">
                  <c:v>Title 04</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0"/>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Sheet1!$E$2</c:f>
              <c:numCache>
                <c:formatCode>General</c:formatCode>
                <c:ptCount val="1"/>
                <c:pt idx="0">
                  <c:v>80</c:v>
                </c:pt>
              </c:numCache>
            </c:numRef>
          </c:val>
        </c:ser>
        <c:ser>
          <c:idx val="4"/>
          <c:order val="4"/>
          <c:tx>
            <c:strRef>
              <c:f>Sheet1!$F$1</c:f>
              <c:strCache>
                <c:ptCount val="1"/>
                <c:pt idx="0">
                  <c:v>Title 05</c:v>
                </c:pt>
              </c:strCache>
            </c:strRef>
          </c:tx>
          <c:invertIfNegative val="0"/>
          <c:dLbls>
            <c:spPr>
              <a:noFill/>
              <a:ln>
                <a:noFill/>
              </a:ln>
              <a:effectLst/>
            </c:sp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c:f>
              <c:strCache>
                <c:ptCount val="1"/>
                <c:pt idx="0">
                  <c:v>Income Avrage 2015</c:v>
                </c:pt>
              </c:strCache>
            </c:strRef>
          </c:cat>
          <c:val>
            <c:numRef>
              <c:f>Sheet1!$F$2</c:f>
              <c:numCache>
                <c:formatCode>General</c:formatCode>
                <c:ptCount val="1"/>
                <c:pt idx="0">
                  <c:v>56</c:v>
                </c:pt>
              </c:numCache>
            </c:numRef>
          </c:val>
        </c:ser>
        <c:dLbls>
          <c:showLegendKey val="0"/>
          <c:showVal val="1"/>
          <c:showCatName val="0"/>
          <c:showSerName val="0"/>
          <c:showPercent val="0"/>
          <c:showBubbleSize val="0"/>
        </c:dLbls>
        <c:gapWidth val="75"/>
        <c:overlap val="-25"/>
        <c:axId val="-349927664"/>
        <c:axId val="-349940176"/>
      </c:barChart>
      <c:catAx>
        <c:axId val="-349927664"/>
        <c:scaling>
          <c:orientation val="maxMin"/>
        </c:scaling>
        <c:delete val="0"/>
        <c:axPos val="r"/>
        <c:numFmt formatCode="General" sourceLinked="0"/>
        <c:majorTickMark val="none"/>
        <c:minorTickMark val="none"/>
        <c:tickLblPos val="none"/>
        <c:crossAx val="-349940176"/>
        <c:crosses val="autoZero"/>
        <c:auto val="0"/>
        <c:lblAlgn val="ctr"/>
        <c:lblOffset val="100"/>
        <c:tickMarkSkip val="1"/>
        <c:noMultiLvlLbl val="0"/>
      </c:catAx>
      <c:valAx>
        <c:axId val="-349940176"/>
        <c:scaling>
          <c:orientation val="maxMin"/>
        </c:scaling>
        <c:delete val="0"/>
        <c:axPos val="t"/>
        <c:numFmt formatCode="0.00%" sourceLinked="0"/>
        <c:majorTickMark val="none"/>
        <c:minorTickMark val="none"/>
        <c:tickLblPos val="none"/>
        <c:spPr>
          <a:ln w="9525">
            <a:noFill/>
          </a:ln>
        </c:spPr>
        <c:crossAx val="-349927664"/>
        <c:crosses val="autoZero"/>
        <c:crossBetween val="between"/>
      </c:valAx>
      <c:spPr>
        <a:noFill/>
        <a:ln w="25400">
          <a:noFill/>
        </a:ln>
      </c:spPr>
    </c:plotArea>
    <c:plotVisOnly val="1"/>
    <c:dispBlanksAs val="gap"/>
    <c:showDLblsOverMax val="0"/>
  </c:chart>
  <c:txPr>
    <a:bodyPr/>
    <a:lstStyle/>
    <a:p>
      <a:pPr>
        <a:defRPr sz="1000" b="1">
          <a:solidFill>
            <a:schemeClr val="bg1"/>
          </a:solidFill>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0"/>
            </a:pPr>
            <a:r>
              <a:rPr lang="en-US" b="0" dirty="0" smtClean="0"/>
              <a:t>Start</a:t>
            </a:r>
            <a:r>
              <a:rPr lang="en-US" b="0" baseline="0" dirty="0" smtClean="0"/>
              <a:t> Up Expenses in One Week</a:t>
            </a:r>
            <a:endParaRPr lang="en-US" b="0" dirty="0"/>
          </a:p>
        </c:rich>
      </c:tx>
      <c:layout>
        <c:manualLayout>
          <c:xMode val="edge"/>
          <c:yMode val="edge"/>
          <c:x val="0.29337291171936841"/>
          <c:y val="5.1312461500114065E-2"/>
        </c:manualLayout>
      </c:layout>
      <c:overlay val="0"/>
    </c:title>
    <c:autoTitleDeleted val="0"/>
    <c:plotArea>
      <c:layout/>
      <c:scatterChart>
        <c:scatterStyle val="smoothMarker"/>
        <c:varyColors val="0"/>
        <c:ser>
          <c:idx val="0"/>
          <c:order val="0"/>
          <c:tx>
            <c:strRef>
              <c:f>Sheet1!$B$1</c:f>
              <c:strCache>
                <c:ptCount val="1"/>
                <c:pt idx="0">
                  <c:v>Series 1</c:v>
                </c:pt>
              </c:strCache>
            </c:strRef>
          </c:tx>
          <c:spPr>
            <a:ln w="22225"/>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Sheet1!$B$2:$B$9</c:f>
              <c:numCache>
                <c:formatCode>General</c:formatCode>
                <c:ptCount val="8"/>
                <c:pt idx="0">
                  <c:v>0</c:v>
                </c:pt>
                <c:pt idx="1">
                  <c:v>1</c:v>
                </c:pt>
                <c:pt idx="2">
                  <c:v>2</c:v>
                </c:pt>
                <c:pt idx="3">
                  <c:v>1</c:v>
                </c:pt>
                <c:pt idx="4">
                  <c:v>4</c:v>
                </c:pt>
                <c:pt idx="5">
                  <c:v>2</c:v>
                </c:pt>
                <c:pt idx="6">
                  <c:v>3</c:v>
                </c:pt>
                <c:pt idx="7">
                  <c:v>5</c:v>
                </c:pt>
              </c:numCache>
            </c:numRef>
          </c:yVal>
          <c:smooth val="1"/>
        </c:ser>
        <c:ser>
          <c:idx val="1"/>
          <c:order val="1"/>
          <c:tx>
            <c:strRef>
              <c:f>Sheet1!$C$1</c:f>
              <c:strCache>
                <c:ptCount val="1"/>
                <c:pt idx="0">
                  <c:v>Series 2</c:v>
                </c:pt>
              </c:strCache>
            </c:strRef>
          </c:tx>
          <c:spPr>
            <a:ln w="22225"/>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Sheet1!$C$2:$C$9</c:f>
              <c:numCache>
                <c:formatCode>General</c:formatCode>
                <c:ptCount val="8"/>
                <c:pt idx="0">
                  <c:v>1.2</c:v>
                </c:pt>
                <c:pt idx="1">
                  <c:v>2</c:v>
                </c:pt>
                <c:pt idx="2">
                  <c:v>2.5</c:v>
                </c:pt>
                <c:pt idx="3">
                  <c:v>3</c:v>
                </c:pt>
                <c:pt idx="4">
                  <c:v>2.5</c:v>
                </c:pt>
                <c:pt idx="5">
                  <c:v>4</c:v>
                </c:pt>
                <c:pt idx="6">
                  <c:v>2</c:v>
                </c:pt>
                <c:pt idx="7">
                  <c:v>6</c:v>
                </c:pt>
              </c:numCache>
            </c:numRef>
          </c:yVal>
          <c:smooth val="1"/>
        </c:ser>
        <c:ser>
          <c:idx val="2"/>
          <c:order val="2"/>
          <c:tx>
            <c:strRef>
              <c:f>Sheet1!$D$1</c:f>
              <c:strCache>
                <c:ptCount val="1"/>
                <c:pt idx="0">
                  <c:v>Series 3</c:v>
                </c:pt>
              </c:strCache>
            </c:strRef>
          </c:tx>
          <c:spPr>
            <a:ln w="22225"/>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Sheet1!$D$2:$D$9</c:f>
              <c:numCache>
                <c:formatCode>General</c:formatCode>
                <c:ptCount val="8"/>
                <c:pt idx="0">
                  <c:v>2.2999999999999998</c:v>
                </c:pt>
                <c:pt idx="1">
                  <c:v>3</c:v>
                </c:pt>
                <c:pt idx="2">
                  <c:v>3.5</c:v>
                </c:pt>
                <c:pt idx="3">
                  <c:v>3.5</c:v>
                </c:pt>
                <c:pt idx="4">
                  <c:v>4.5</c:v>
                </c:pt>
                <c:pt idx="5">
                  <c:v>4.5</c:v>
                </c:pt>
                <c:pt idx="6">
                  <c:v>5</c:v>
                </c:pt>
                <c:pt idx="7">
                  <c:v>6.5</c:v>
                </c:pt>
              </c:numCache>
            </c:numRef>
          </c:yVal>
          <c:smooth val="1"/>
        </c:ser>
        <c:ser>
          <c:idx val="3"/>
          <c:order val="3"/>
          <c:tx>
            <c:strRef>
              <c:f>Sheet1!$E$1</c:f>
              <c:strCache>
                <c:ptCount val="1"/>
                <c:pt idx="0">
                  <c:v>Series 4</c:v>
                </c:pt>
              </c:strCache>
            </c:strRef>
          </c:tx>
          <c:spPr>
            <a:ln w="19050"/>
          </c:spPr>
          <c:marker>
            <c:symbol val="circle"/>
            <c:size val="8"/>
          </c:marker>
          <c:xVal>
            <c:numRef>
              <c:f>Sheet1!$A$2:$A$9</c:f>
              <c:numCache>
                <c:formatCode>General</c:formatCode>
                <c:ptCount val="8"/>
                <c:pt idx="0">
                  <c:v>0</c:v>
                </c:pt>
                <c:pt idx="1">
                  <c:v>2</c:v>
                </c:pt>
                <c:pt idx="2">
                  <c:v>3</c:v>
                </c:pt>
                <c:pt idx="3">
                  <c:v>4</c:v>
                </c:pt>
                <c:pt idx="4">
                  <c:v>5</c:v>
                </c:pt>
                <c:pt idx="5">
                  <c:v>6</c:v>
                </c:pt>
                <c:pt idx="6">
                  <c:v>7</c:v>
                </c:pt>
                <c:pt idx="7">
                  <c:v>8</c:v>
                </c:pt>
              </c:numCache>
            </c:numRef>
          </c:xVal>
          <c:yVal>
            <c:numRef>
              <c:f>Sheet1!$E$2:$E$9</c:f>
              <c:numCache>
                <c:formatCode>General</c:formatCode>
                <c:ptCount val="8"/>
                <c:pt idx="0">
                  <c:v>2</c:v>
                </c:pt>
                <c:pt idx="1">
                  <c:v>3.5</c:v>
                </c:pt>
                <c:pt idx="2">
                  <c:v>4</c:v>
                </c:pt>
                <c:pt idx="3">
                  <c:v>6</c:v>
                </c:pt>
                <c:pt idx="4">
                  <c:v>5</c:v>
                </c:pt>
                <c:pt idx="5">
                  <c:v>3.5</c:v>
                </c:pt>
                <c:pt idx="6">
                  <c:v>6.5</c:v>
                </c:pt>
                <c:pt idx="7">
                  <c:v>7</c:v>
                </c:pt>
              </c:numCache>
            </c:numRef>
          </c:yVal>
          <c:smooth val="1"/>
        </c:ser>
        <c:dLbls>
          <c:showLegendKey val="0"/>
          <c:showVal val="0"/>
          <c:showCatName val="0"/>
          <c:showSerName val="0"/>
          <c:showPercent val="0"/>
          <c:showBubbleSize val="0"/>
        </c:dLbls>
        <c:axId val="-350077728"/>
        <c:axId val="-350073920"/>
      </c:scatterChart>
      <c:valAx>
        <c:axId val="-350077728"/>
        <c:scaling>
          <c:orientation val="minMax"/>
        </c:scaling>
        <c:delete val="0"/>
        <c:axPos val="b"/>
        <c:numFmt formatCode="General" sourceLinked="1"/>
        <c:majorTickMark val="out"/>
        <c:minorTickMark val="none"/>
        <c:tickLblPos val="low"/>
        <c:crossAx val="-350073920"/>
        <c:crosses val="autoZero"/>
        <c:crossBetween val="midCat"/>
      </c:valAx>
      <c:valAx>
        <c:axId val="-350073920"/>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txPr>
          <a:bodyPr/>
          <a:lstStyle/>
          <a:p>
            <a:pPr>
              <a:defRPr sz="900"/>
            </a:pPr>
            <a:endParaRPr lang="zh-CN"/>
          </a:p>
        </c:txPr>
        <c:crossAx val="-350077728"/>
        <c:crosses val="autoZero"/>
        <c:crossBetween val="midCat"/>
      </c:valAx>
      <c:spPr>
        <a:ln w="28575"/>
      </c:spPr>
    </c:plotArea>
    <c:legend>
      <c:legendPos val="b"/>
      <c:layout/>
      <c:overlay val="0"/>
      <c:txPr>
        <a:bodyPr/>
        <a:lstStyle/>
        <a:p>
          <a:pPr>
            <a:defRPr sz="900"/>
          </a:pPr>
          <a:endParaRPr lang="zh-CN"/>
        </a:p>
      </c:txPr>
    </c:legend>
    <c:plotVisOnly val="1"/>
    <c:dispBlanksAs val="gap"/>
    <c:showDLblsOverMax val="0"/>
  </c:chart>
  <c:spPr>
    <a:ln w="19050"/>
  </c:spPr>
  <c:txPr>
    <a:bodyPr/>
    <a:lstStyle/>
    <a:p>
      <a:pPr>
        <a:defRPr sz="1000">
          <a:solidFill>
            <a:schemeClr val="bg1">
              <a:lumMod val="65000"/>
            </a:schemeClr>
          </a:solidFill>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lumMod val="75000"/>
              </a:schemeClr>
            </a:solidFill>
          </c:spPr>
          <c:dPt>
            <c:idx val="0"/>
            <c:bubble3D val="0"/>
            <c:spPr>
              <a:solidFill>
                <a:schemeClr val="accent1"/>
              </a:solidFill>
            </c:spPr>
          </c:dPt>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spPr>
    <a:ln>
      <a:noFill/>
    </a:ln>
  </c:spPr>
  <c:txPr>
    <a:bodyPr/>
    <a:lstStyle/>
    <a:p>
      <a:pPr rtl="0">
        <a:defRPr sz="1800" baseline="-250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2"/>
              </a:solidFill>
            </c:spPr>
          </c:dPt>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30</c:v>
                </c:pt>
                <c:pt idx="1">
                  <c:v>30</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c:spPr>
          </c:dPt>
          <c:dPt>
            <c:idx val="1"/>
            <c:bubble3D val="0"/>
            <c:spPr>
              <a:solidFill>
                <a:schemeClr val="bg1">
                  <a:lumMod val="85000"/>
                </a:schemeClr>
              </a:solidFill>
            </c:spPr>
          </c:dPt>
          <c:cat>
            <c:strRef>
              <c:f>Sheet1!$A$2:$A$3</c:f>
              <c:strCache>
                <c:ptCount val="2"/>
                <c:pt idx="0">
                  <c:v>1st Qtr</c:v>
                </c:pt>
                <c:pt idx="1">
                  <c:v>2nd Qtr</c:v>
                </c:pt>
              </c:strCache>
            </c:strRef>
          </c:cat>
          <c:val>
            <c:numRef>
              <c:f>Sheet1!$B$2:$B$3</c:f>
              <c:numCache>
                <c:formatCode>General</c:formatCode>
                <c:ptCount val="2"/>
                <c:pt idx="0">
                  <c:v>65</c:v>
                </c:pt>
                <c:pt idx="1">
                  <c:v>35</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63E977-2BA5-43C1-BBAC-E9943D49ECA8}" type="doc">
      <dgm:prSet loTypeId="urn:microsoft.com/office/officeart/2008/layout/HalfCircleOrganizationChart" loCatId="hierarchy" qsTypeId="urn:microsoft.com/office/officeart/2005/8/quickstyle/3d1" qsCatId="3D" csTypeId="urn:microsoft.com/office/officeart/2005/8/colors/accent1_2" csCatId="accent1" phldr="1"/>
      <dgm:spPr/>
      <dgm:t>
        <a:bodyPr/>
        <a:lstStyle/>
        <a:p>
          <a:endParaRPr lang="en-US"/>
        </a:p>
      </dgm:t>
    </dgm:pt>
    <dgm:pt modelId="{22C5E3A0-595B-4A45-86A5-8C8E6BD3523B}">
      <dgm:prSet phldrT="[Text]" custT="1"/>
      <dgm:spPr/>
      <dgm:t>
        <a:bodyPr/>
        <a:lstStyle/>
        <a:p>
          <a:r>
            <a:rPr lang="en-US" sz="1400" b="1" dirty="0" smtClean="0">
              <a:solidFill>
                <a:schemeClr val="bg1">
                  <a:lumMod val="85000"/>
                </a:schemeClr>
              </a:solidFill>
            </a:rPr>
            <a:t>CEO</a:t>
          </a:r>
          <a:endParaRPr lang="en-US" sz="1400" b="1" dirty="0">
            <a:solidFill>
              <a:schemeClr val="bg1">
                <a:lumMod val="85000"/>
              </a:schemeClr>
            </a:solidFill>
          </a:endParaRPr>
        </a:p>
      </dgm:t>
    </dgm:pt>
    <dgm:pt modelId="{B7A8D10E-6E9C-46BE-BD5A-85A0252B5EFF}" type="parTrans" cxnId="{853FD31E-CE16-478E-8C8E-7665F7CD9A79}">
      <dgm:prSet/>
      <dgm:spPr/>
      <dgm:t>
        <a:bodyPr/>
        <a:lstStyle/>
        <a:p>
          <a:endParaRPr lang="en-US" sz="900"/>
        </a:p>
      </dgm:t>
    </dgm:pt>
    <dgm:pt modelId="{FC9D9D34-C8B1-4A7F-AC7A-86AE62F19247}" type="sibTrans" cxnId="{853FD31E-CE16-478E-8C8E-7665F7CD9A79}">
      <dgm:prSet/>
      <dgm:spPr/>
      <dgm:t>
        <a:bodyPr/>
        <a:lstStyle/>
        <a:p>
          <a:endParaRPr lang="en-US" sz="900"/>
        </a:p>
      </dgm:t>
    </dgm:pt>
    <dgm:pt modelId="{3A05C8AF-3F7C-473F-8611-CC4445F40EBB}" type="asst">
      <dgm:prSet phldrT="[Text]" custT="1"/>
      <dgm:spPr/>
      <dgm:t>
        <a:bodyPr/>
        <a:lstStyle/>
        <a:p>
          <a:r>
            <a:rPr lang="en-US" sz="1200" dirty="0" smtClean="0">
              <a:solidFill>
                <a:schemeClr val="bg1">
                  <a:lumMod val="85000"/>
                </a:schemeClr>
              </a:solidFill>
            </a:rPr>
            <a:t>EVP</a:t>
          </a:r>
          <a:endParaRPr lang="en-US" sz="1200" dirty="0">
            <a:solidFill>
              <a:schemeClr val="bg1">
                <a:lumMod val="85000"/>
              </a:schemeClr>
            </a:solidFill>
          </a:endParaRPr>
        </a:p>
      </dgm:t>
    </dgm:pt>
    <dgm:pt modelId="{DACE8F65-CE2C-475E-920E-D82D2003E6D8}" type="parTrans" cxnId="{FE203BE8-2C5C-42A9-9E1E-8ACCBDCBDEDF}">
      <dgm:prSet/>
      <dgm:spPr/>
      <dgm:t>
        <a:bodyPr/>
        <a:lstStyle/>
        <a:p>
          <a:endParaRPr lang="en-US" sz="900"/>
        </a:p>
      </dgm:t>
    </dgm:pt>
    <dgm:pt modelId="{DF02B209-A945-4803-85DC-27118FD932B0}" type="sibTrans" cxnId="{FE203BE8-2C5C-42A9-9E1E-8ACCBDCBDEDF}">
      <dgm:prSet/>
      <dgm:spPr/>
      <dgm:t>
        <a:bodyPr/>
        <a:lstStyle/>
        <a:p>
          <a:endParaRPr lang="en-US" sz="900"/>
        </a:p>
      </dgm:t>
    </dgm:pt>
    <dgm:pt modelId="{6E042866-D740-48D2-AF53-B46132745176}">
      <dgm:prSet phldrT="[Text]" custT="1"/>
      <dgm:spPr/>
      <dgm:t>
        <a:bodyPr/>
        <a:lstStyle/>
        <a:p>
          <a:r>
            <a:rPr lang="en-US" sz="1100" dirty="0" smtClean="0">
              <a:solidFill>
                <a:schemeClr val="bg1">
                  <a:lumMod val="85000"/>
                </a:schemeClr>
              </a:solidFill>
            </a:rPr>
            <a:t>CTO</a:t>
          </a:r>
          <a:endParaRPr lang="en-US" sz="1100" dirty="0">
            <a:solidFill>
              <a:schemeClr val="bg1">
                <a:lumMod val="85000"/>
              </a:schemeClr>
            </a:solidFill>
          </a:endParaRPr>
        </a:p>
      </dgm:t>
    </dgm:pt>
    <dgm:pt modelId="{98CE9837-FF74-4824-A018-EA72F69CEB6D}" type="parTrans" cxnId="{18531DB2-B404-4861-BAD6-64A367021DFD}">
      <dgm:prSet/>
      <dgm:spPr/>
      <dgm:t>
        <a:bodyPr/>
        <a:lstStyle/>
        <a:p>
          <a:endParaRPr lang="en-US" sz="900"/>
        </a:p>
      </dgm:t>
    </dgm:pt>
    <dgm:pt modelId="{9547D06E-125B-4FC2-8F9B-4D23F753DB8E}" type="sibTrans" cxnId="{18531DB2-B404-4861-BAD6-64A367021DFD}">
      <dgm:prSet/>
      <dgm:spPr/>
      <dgm:t>
        <a:bodyPr/>
        <a:lstStyle/>
        <a:p>
          <a:endParaRPr lang="en-US" sz="900"/>
        </a:p>
      </dgm:t>
    </dgm:pt>
    <dgm:pt modelId="{78799412-43A8-4DEB-9344-EA474CABDC6A}">
      <dgm:prSet phldrT="[Text]" custT="1"/>
      <dgm:spPr/>
      <dgm:t>
        <a:bodyPr/>
        <a:lstStyle/>
        <a:p>
          <a:r>
            <a:rPr lang="en-US" sz="1100" dirty="0" smtClean="0">
              <a:solidFill>
                <a:schemeClr val="bg1">
                  <a:lumMod val="85000"/>
                </a:schemeClr>
              </a:solidFill>
            </a:rPr>
            <a:t>CEP</a:t>
          </a:r>
          <a:endParaRPr lang="en-US" sz="1100" dirty="0">
            <a:solidFill>
              <a:schemeClr val="bg1">
                <a:lumMod val="85000"/>
              </a:schemeClr>
            </a:solidFill>
          </a:endParaRPr>
        </a:p>
      </dgm:t>
    </dgm:pt>
    <dgm:pt modelId="{8D94EBA3-201B-4177-AFD5-411F4D557864}" type="parTrans" cxnId="{0A56656A-0A6E-4703-ADCD-EB665419BF72}">
      <dgm:prSet/>
      <dgm:spPr/>
      <dgm:t>
        <a:bodyPr/>
        <a:lstStyle/>
        <a:p>
          <a:endParaRPr lang="en-US" sz="900"/>
        </a:p>
      </dgm:t>
    </dgm:pt>
    <dgm:pt modelId="{80E34B42-208A-403B-A250-4A737E208EE5}" type="sibTrans" cxnId="{0A56656A-0A6E-4703-ADCD-EB665419BF72}">
      <dgm:prSet/>
      <dgm:spPr/>
      <dgm:t>
        <a:bodyPr/>
        <a:lstStyle/>
        <a:p>
          <a:endParaRPr lang="en-US" sz="900"/>
        </a:p>
      </dgm:t>
    </dgm:pt>
    <dgm:pt modelId="{4414A1B2-820A-4A83-A421-BF5A78BA2991}">
      <dgm:prSet phldrT="[Text]" custT="1"/>
      <dgm:spPr/>
      <dgm:t>
        <a:bodyPr/>
        <a:lstStyle/>
        <a:p>
          <a:r>
            <a:rPr lang="en-US" sz="1100" dirty="0" smtClean="0">
              <a:solidFill>
                <a:schemeClr val="bg1">
                  <a:lumMod val="85000"/>
                </a:schemeClr>
              </a:solidFill>
            </a:rPr>
            <a:t>CFO</a:t>
          </a:r>
          <a:endParaRPr lang="en-US" sz="1100" dirty="0">
            <a:solidFill>
              <a:schemeClr val="bg1">
                <a:lumMod val="85000"/>
              </a:schemeClr>
            </a:solidFill>
          </a:endParaRPr>
        </a:p>
      </dgm:t>
    </dgm:pt>
    <dgm:pt modelId="{F0BA7A7A-2D0E-48F2-A714-0421AEDA7A1E}" type="parTrans" cxnId="{40560883-CFB3-447A-A552-79C6414C5B74}">
      <dgm:prSet/>
      <dgm:spPr/>
      <dgm:t>
        <a:bodyPr/>
        <a:lstStyle/>
        <a:p>
          <a:endParaRPr lang="en-US" sz="900"/>
        </a:p>
      </dgm:t>
    </dgm:pt>
    <dgm:pt modelId="{0559805B-D7FD-4C61-93FE-A12117C8B2A1}" type="sibTrans" cxnId="{40560883-CFB3-447A-A552-79C6414C5B74}">
      <dgm:prSet/>
      <dgm:spPr/>
      <dgm:t>
        <a:bodyPr/>
        <a:lstStyle/>
        <a:p>
          <a:endParaRPr lang="en-US" sz="900"/>
        </a:p>
      </dgm:t>
    </dgm:pt>
    <dgm:pt modelId="{C070CADA-198A-4168-9FC2-FE2083F3CDAD}" type="asst">
      <dgm:prSet phldrT="[Text]" custT="1"/>
      <dgm:spPr/>
      <dgm:t>
        <a:bodyPr/>
        <a:lstStyle/>
        <a:p>
          <a:r>
            <a:rPr lang="en-US" sz="1200" dirty="0" smtClean="0">
              <a:solidFill>
                <a:schemeClr val="bg1">
                  <a:lumMod val="85000"/>
                </a:schemeClr>
              </a:solidFill>
            </a:rPr>
            <a:t>PA</a:t>
          </a:r>
          <a:endParaRPr lang="en-US" sz="1200" dirty="0">
            <a:solidFill>
              <a:schemeClr val="bg1">
                <a:lumMod val="85000"/>
              </a:schemeClr>
            </a:solidFill>
          </a:endParaRPr>
        </a:p>
      </dgm:t>
    </dgm:pt>
    <dgm:pt modelId="{61D88905-DA49-4C3A-8EEC-E01EB408224C}" type="parTrans" cxnId="{3A759916-B559-463E-8AA5-A7A9D769967F}">
      <dgm:prSet/>
      <dgm:spPr/>
      <dgm:t>
        <a:bodyPr/>
        <a:lstStyle/>
        <a:p>
          <a:endParaRPr lang="en-US" sz="900"/>
        </a:p>
      </dgm:t>
    </dgm:pt>
    <dgm:pt modelId="{FDD68EF8-EB91-4471-9506-4B4EE149F0EC}" type="sibTrans" cxnId="{3A759916-B559-463E-8AA5-A7A9D769967F}">
      <dgm:prSet/>
      <dgm:spPr/>
      <dgm:t>
        <a:bodyPr/>
        <a:lstStyle/>
        <a:p>
          <a:endParaRPr lang="en-US" sz="900"/>
        </a:p>
      </dgm:t>
    </dgm:pt>
    <dgm:pt modelId="{C61B8706-BAEA-41C0-AD19-A135FE19B520}">
      <dgm:prSet phldrT="[Text]" custT="1"/>
      <dgm:spPr/>
      <dgm:t>
        <a:bodyPr/>
        <a:lstStyle/>
        <a:p>
          <a:r>
            <a:rPr lang="en-US" sz="1100" dirty="0" smtClean="0">
              <a:solidFill>
                <a:schemeClr val="bg1">
                  <a:lumMod val="85000"/>
                </a:schemeClr>
              </a:solidFill>
            </a:rPr>
            <a:t>CCO</a:t>
          </a:r>
          <a:endParaRPr lang="en-US" sz="1100" dirty="0">
            <a:solidFill>
              <a:schemeClr val="bg1">
                <a:lumMod val="85000"/>
              </a:schemeClr>
            </a:solidFill>
          </a:endParaRPr>
        </a:p>
      </dgm:t>
    </dgm:pt>
    <dgm:pt modelId="{2376A947-1A81-4621-B6A6-26780D47B47D}" type="parTrans" cxnId="{978C57C1-2D9B-4493-BC54-4C6E33075D1E}">
      <dgm:prSet/>
      <dgm:spPr/>
      <dgm:t>
        <a:bodyPr/>
        <a:lstStyle/>
        <a:p>
          <a:endParaRPr lang="en-US" sz="900"/>
        </a:p>
      </dgm:t>
    </dgm:pt>
    <dgm:pt modelId="{9F3328C7-6B56-4BE8-A315-555340B8731E}" type="sibTrans" cxnId="{978C57C1-2D9B-4493-BC54-4C6E33075D1E}">
      <dgm:prSet/>
      <dgm:spPr/>
      <dgm:t>
        <a:bodyPr/>
        <a:lstStyle/>
        <a:p>
          <a:endParaRPr lang="en-US" sz="900"/>
        </a:p>
      </dgm:t>
    </dgm:pt>
    <dgm:pt modelId="{D0D198D4-47A7-4232-927F-C5B3FAF1146B}">
      <dgm:prSet phldrT="[Text]" custT="1"/>
      <dgm:spPr/>
      <dgm:t>
        <a:bodyPr/>
        <a:lstStyle/>
        <a:p>
          <a:r>
            <a:rPr lang="en-US" sz="1000" dirty="0" smtClean="0">
              <a:solidFill>
                <a:schemeClr val="bg1">
                  <a:lumMod val="85000"/>
                </a:schemeClr>
              </a:solidFill>
            </a:rPr>
            <a:t>Asset Mgt.</a:t>
          </a:r>
          <a:endParaRPr lang="en-US" sz="1000" dirty="0">
            <a:solidFill>
              <a:schemeClr val="bg1">
                <a:lumMod val="85000"/>
              </a:schemeClr>
            </a:solidFill>
          </a:endParaRPr>
        </a:p>
      </dgm:t>
    </dgm:pt>
    <dgm:pt modelId="{915E8514-D09B-40F6-855E-8673A34702B4}" type="parTrans" cxnId="{82A3E36C-0C7D-4005-85E2-287F55F28573}">
      <dgm:prSet/>
      <dgm:spPr/>
      <dgm:t>
        <a:bodyPr/>
        <a:lstStyle/>
        <a:p>
          <a:endParaRPr lang="en-US" sz="900"/>
        </a:p>
      </dgm:t>
    </dgm:pt>
    <dgm:pt modelId="{B678ED37-6DE3-40BA-8F17-F5D34855870E}" type="sibTrans" cxnId="{82A3E36C-0C7D-4005-85E2-287F55F28573}">
      <dgm:prSet/>
      <dgm:spPr/>
      <dgm:t>
        <a:bodyPr/>
        <a:lstStyle/>
        <a:p>
          <a:endParaRPr lang="en-US" sz="900"/>
        </a:p>
      </dgm:t>
    </dgm:pt>
    <dgm:pt modelId="{3D3E92DE-1298-4F8C-B4F5-D04855B07297}">
      <dgm:prSet phldrT="[Text]" custT="1"/>
      <dgm:spPr/>
      <dgm:t>
        <a:bodyPr/>
        <a:lstStyle/>
        <a:p>
          <a:r>
            <a:rPr lang="en-US" sz="1000" dirty="0" smtClean="0">
              <a:solidFill>
                <a:schemeClr val="bg1">
                  <a:lumMod val="85000"/>
                </a:schemeClr>
              </a:solidFill>
            </a:rPr>
            <a:t>Compliance</a:t>
          </a:r>
          <a:endParaRPr lang="en-US" sz="1000" dirty="0">
            <a:solidFill>
              <a:schemeClr val="bg1">
                <a:lumMod val="85000"/>
              </a:schemeClr>
            </a:solidFill>
          </a:endParaRPr>
        </a:p>
      </dgm:t>
    </dgm:pt>
    <dgm:pt modelId="{694BEE92-9DF4-4D18-8831-0266FB6B5716}" type="parTrans" cxnId="{49B34082-8E58-476C-BF5D-87598BFF2CA0}">
      <dgm:prSet/>
      <dgm:spPr/>
      <dgm:t>
        <a:bodyPr/>
        <a:lstStyle/>
        <a:p>
          <a:endParaRPr lang="en-US" sz="900"/>
        </a:p>
      </dgm:t>
    </dgm:pt>
    <dgm:pt modelId="{5D81C5BC-F8E1-4BC4-A1BD-9AA827F0BD01}" type="sibTrans" cxnId="{49B34082-8E58-476C-BF5D-87598BFF2CA0}">
      <dgm:prSet/>
      <dgm:spPr/>
      <dgm:t>
        <a:bodyPr/>
        <a:lstStyle/>
        <a:p>
          <a:endParaRPr lang="en-US" sz="900"/>
        </a:p>
      </dgm:t>
    </dgm:pt>
    <dgm:pt modelId="{A2C7A706-D148-4D04-9C75-31C36ABCCC48}">
      <dgm:prSet phldrT="[Text]" custT="1"/>
      <dgm:spPr/>
      <dgm:t>
        <a:bodyPr/>
        <a:lstStyle/>
        <a:p>
          <a:r>
            <a:rPr lang="en-US" sz="1000" dirty="0" smtClean="0">
              <a:solidFill>
                <a:schemeClr val="bg1">
                  <a:lumMod val="85000"/>
                </a:schemeClr>
              </a:solidFill>
            </a:rPr>
            <a:t>Transactions</a:t>
          </a:r>
          <a:endParaRPr lang="en-US" sz="1000" dirty="0">
            <a:solidFill>
              <a:schemeClr val="bg1">
                <a:lumMod val="85000"/>
              </a:schemeClr>
            </a:solidFill>
          </a:endParaRPr>
        </a:p>
      </dgm:t>
    </dgm:pt>
    <dgm:pt modelId="{CA83146E-84A5-4CB2-A0DF-E7BB379803ED}" type="parTrans" cxnId="{85E24126-253F-4DF7-996E-CA91359FF4E6}">
      <dgm:prSet/>
      <dgm:spPr/>
      <dgm:t>
        <a:bodyPr/>
        <a:lstStyle/>
        <a:p>
          <a:endParaRPr lang="en-US" sz="900"/>
        </a:p>
      </dgm:t>
    </dgm:pt>
    <dgm:pt modelId="{3089D6F2-C1A0-44F6-98CB-9F42047357D2}" type="sibTrans" cxnId="{85E24126-253F-4DF7-996E-CA91359FF4E6}">
      <dgm:prSet/>
      <dgm:spPr/>
      <dgm:t>
        <a:bodyPr/>
        <a:lstStyle/>
        <a:p>
          <a:endParaRPr lang="en-US" sz="900"/>
        </a:p>
      </dgm:t>
    </dgm:pt>
    <dgm:pt modelId="{B40BE8B6-83E9-42FE-8DBF-D669A440B711}">
      <dgm:prSet phldrT="[Text]" custT="1"/>
      <dgm:spPr/>
      <dgm:t>
        <a:bodyPr/>
        <a:lstStyle/>
        <a:p>
          <a:r>
            <a:rPr lang="en-US" sz="1000" dirty="0" smtClean="0">
              <a:solidFill>
                <a:schemeClr val="bg1">
                  <a:lumMod val="85000"/>
                </a:schemeClr>
              </a:solidFill>
            </a:rPr>
            <a:t>Sales</a:t>
          </a:r>
          <a:endParaRPr lang="en-US" sz="1000" dirty="0">
            <a:solidFill>
              <a:schemeClr val="bg1">
                <a:lumMod val="85000"/>
              </a:schemeClr>
            </a:solidFill>
          </a:endParaRPr>
        </a:p>
      </dgm:t>
    </dgm:pt>
    <dgm:pt modelId="{FDF7670A-04F7-40E9-901A-8448AA55D1A1}" type="parTrans" cxnId="{83BDE5A2-B352-4393-B2F0-90BA24B89144}">
      <dgm:prSet/>
      <dgm:spPr/>
      <dgm:t>
        <a:bodyPr/>
        <a:lstStyle/>
        <a:p>
          <a:endParaRPr lang="en-US" sz="900"/>
        </a:p>
      </dgm:t>
    </dgm:pt>
    <dgm:pt modelId="{2A657EF9-B29D-44F4-8D2B-04D1D2BFD4FF}" type="sibTrans" cxnId="{83BDE5A2-B352-4393-B2F0-90BA24B89144}">
      <dgm:prSet/>
      <dgm:spPr/>
      <dgm:t>
        <a:bodyPr/>
        <a:lstStyle/>
        <a:p>
          <a:endParaRPr lang="en-US" sz="900"/>
        </a:p>
      </dgm:t>
    </dgm:pt>
    <dgm:pt modelId="{AE36120E-8A8A-44D2-B41A-E75040157694}" type="pres">
      <dgm:prSet presAssocID="{0C63E977-2BA5-43C1-BBAC-E9943D49ECA8}" presName="Name0" presStyleCnt="0">
        <dgm:presLayoutVars>
          <dgm:orgChart val="1"/>
          <dgm:chPref val="1"/>
          <dgm:dir/>
          <dgm:animOne val="branch"/>
          <dgm:animLvl val="lvl"/>
          <dgm:resizeHandles/>
        </dgm:presLayoutVars>
      </dgm:prSet>
      <dgm:spPr/>
      <dgm:t>
        <a:bodyPr/>
        <a:lstStyle/>
        <a:p>
          <a:endParaRPr lang="en-US"/>
        </a:p>
      </dgm:t>
    </dgm:pt>
    <dgm:pt modelId="{1BCCB05F-B08B-4C75-A7A1-A3CE301717B4}" type="pres">
      <dgm:prSet presAssocID="{22C5E3A0-595B-4A45-86A5-8C8E6BD3523B}" presName="hierRoot1" presStyleCnt="0">
        <dgm:presLayoutVars>
          <dgm:hierBranch val="init"/>
        </dgm:presLayoutVars>
      </dgm:prSet>
      <dgm:spPr/>
      <dgm:t>
        <a:bodyPr/>
        <a:lstStyle/>
        <a:p>
          <a:endParaRPr lang="en-US"/>
        </a:p>
      </dgm:t>
    </dgm:pt>
    <dgm:pt modelId="{96677C9E-0B6C-4619-BD82-59D10CD6D133}" type="pres">
      <dgm:prSet presAssocID="{22C5E3A0-595B-4A45-86A5-8C8E6BD3523B}" presName="rootComposite1" presStyleCnt="0"/>
      <dgm:spPr/>
      <dgm:t>
        <a:bodyPr/>
        <a:lstStyle/>
        <a:p>
          <a:endParaRPr lang="en-US"/>
        </a:p>
      </dgm:t>
    </dgm:pt>
    <dgm:pt modelId="{5D2CADEA-14D5-42C5-81FE-2CF398B42B4C}" type="pres">
      <dgm:prSet presAssocID="{22C5E3A0-595B-4A45-86A5-8C8E6BD3523B}" presName="rootText1" presStyleLbl="alignAcc1" presStyleIdx="0" presStyleCnt="0">
        <dgm:presLayoutVars>
          <dgm:chPref val="3"/>
        </dgm:presLayoutVars>
      </dgm:prSet>
      <dgm:spPr/>
      <dgm:t>
        <a:bodyPr/>
        <a:lstStyle/>
        <a:p>
          <a:endParaRPr lang="en-US"/>
        </a:p>
      </dgm:t>
    </dgm:pt>
    <dgm:pt modelId="{CCE1D863-468B-42C9-AE74-ED908FA3955C}" type="pres">
      <dgm:prSet presAssocID="{22C5E3A0-595B-4A45-86A5-8C8E6BD3523B}" presName="topArc1" presStyleLbl="parChTrans1D1" presStyleIdx="0" presStyleCnt="22"/>
      <dgm:spPr/>
      <dgm:t>
        <a:bodyPr/>
        <a:lstStyle/>
        <a:p>
          <a:endParaRPr lang="en-US"/>
        </a:p>
      </dgm:t>
    </dgm:pt>
    <dgm:pt modelId="{F503ADD1-0569-4024-9874-748722ED470D}" type="pres">
      <dgm:prSet presAssocID="{22C5E3A0-595B-4A45-86A5-8C8E6BD3523B}" presName="bottomArc1" presStyleLbl="parChTrans1D1" presStyleIdx="1" presStyleCnt="22"/>
      <dgm:spPr/>
      <dgm:t>
        <a:bodyPr/>
        <a:lstStyle/>
        <a:p>
          <a:endParaRPr lang="en-US"/>
        </a:p>
      </dgm:t>
    </dgm:pt>
    <dgm:pt modelId="{1771ADC1-5591-4C1E-A32E-759EFE7C1EE5}" type="pres">
      <dgm:prSet presAssocID="{22C5E3A0-595B-4A45-86A5-8C8E6BD3523B}" presName="topConnNode1" presStyleLbl="node1" presStyleIdx="0" presStyleCnt="0"/>
      <dgm:spPr/>
      <dgm:t>
        <a:bodyPr/>
        <a:lstStyle/>
        <a:p>
          <a:endParaRPr lang="en-US"/>
        </a:p>
      </dgm:t>
    </dgm:pt>
    <dgm:pt modelId="{DDFDA2A4-4B79-429C-9295-803CA97729C5}" type="pres">
      <dgm:prSet presAssocID="{22C5E3A0-595B-4A45-86A5-8C8E6BD3523B}" presName="hierChild2" presStyleCnt="0"/>
      <dgm:spPr/>
      <dgm:t>
        <a:bodyPr/>
        <a:lstStyle/>
        <a:p>
          <a:endParaRPr lang="en-US"/>
        </a:p>
      </dgm:t>
    </dgm:pt>
    <dgm:pt modelId="{F8746BA1-A7D3-4076-A98E-41CF0985BCFD}" type="pres">
      <dgm:prSet presAssocID="{98CE9837-FF74-4824-A018-EA72F69CEB6D}" presName="Name28" presStyleLbl="parChTrans1D2" presStyleIdx="0" presStyleCnt="6"/>
      <dgm:spPr/>
      <dgm:t>
        <a:bodyPr/>
        <a:lstStyle/>
        <a:p>
          <a:endParaRPr lang="en-US"/>
        </a:p>
      </dgm:t>
    </dgm:pt>
    <dgm:pt modelId="{8A5EF283-D887-4389-9282-E0084D2A66D2}" type="pres">
      <dgm:prSet presAssocID="{6E042866-D740-48D2-AF53-B46132745176}" presName="hierRoot2" presStyleCnt="0">
        <dgm:presLayoutVars>
          <dgm:hierBranch val="init"/>
        </dgm:presLayoutVars>
      </dgm:prSet>
      <dgm:spPr/>
      <dgm:t>
        <a:bodyPr/>
        <a:lstStyle/>
        <a:p>
          <a:endParaRPr lang="en-US"/>
        </a:p>
      </dgm:t>
    </dgm:pt>
    <dgm:pt modelId="{089B7D2C-B001-49A1-8203-1C4CE0CE0D41}" type="pres">
      <dgm:prSet presAssocID="{6E042866-D740-48D2-AF53-B46132745176}" presName="rootComposite2" presStyleCnt="0"/>
      <dgm:spPr/>
      <dgm:t>
        <a:bodyPr/>
        <a:lstStyle/>
        <a:p>
          <a:endParaRPr lang="en-US"/>
        </a:p>
      </dgm:t>
    </dgm:pt>
    <dgm:pt modelId="{0CEBE2F1-682E-42EA-A6A7-A6110755A766}" type="pres">
      <dgm:prSet presAssocID="{6E042866-D740-48D2-AF53-B46132745176}" presName="rootText2" presStyleLbl="alignAcc1" presStyleIdx="0" presStyleCnt="0">
        <dgm:presLayoutVars>
          <dgm:chPref val="3"/>
        </dgm:presLayoutVars>
      </dgm:prSet>
      <dgm:spPr/>
      <dgm:t>
        <a:bodyPr/>
        <a:lstStyle/>
        <a:p>
          <a:endParaRPr lang="en-US"/>
        </a:p>
      </dgm:t>
    </dgm:pt>
    <dgm:pt modelId="{BE6A6D5F-A350-486F-BB26-0AC2F25AA65F}" type="pres">
      <dgm:prSet presAssocID="{6E042866-D740-48D2-AF53-B46132745176}" presName="topArc2" presStyleLbl="parChTrans1D1" presStyleIdx="2" presStyleCnt="22"/>
      <dgm:spPr/>
      <dgm:t>
        <a:bodyPr/>
        <a:lstStyle/>
        <a:p>
          <a:endParaRPr lang="en-US"/>
        </a:p>
      </dgm:t>
    </dgm:pt>
    <dgm:pt modelId="{2A6098A0-C3B9-44AB-B67D-FD278D0D1BBC}" type="pres">
      <dgm:prSet presAssocID="{6E042866-D740-48D2-AF53-B46132745176}" presName="bottomArc2" presStyleLbl="parChTrans1D1" presStyleIdx="3" presStyleCnt="22"/>
      <dgm:spPr/>
      <dgm:t>
        <a:bodyPr/>
        <a:lstStyle/>
        <a:p>
          <a:endParaRPr lang="en-US"/>
        </a:p>
      </dgm:t>
    </dgm:pt>
    <dgm:pt modelId="{13B7C201-99D9-4647-9563-2881D324969D}" type="pres">
      <dgm:prSet presAssocID="{6E042866-D740-48D2-AF53-B46132745176}" presName="topConnNode2" presStyleLbl="node2" presStyleIdx="0" presStyleCnt="0"/>
      <dgm:spPr/>
      <dgm:t>
        <a:bodyPr/>
        <a:lstStyle/>
        <a:p>
          <a:endParaRPr lang="en-US"/>
        </a:p>
      </dgm:t>
    </dgm:pt>
    <dgm:pt modelId="{6E3E7472-E6CB-4405-86E1-55328F1BA6D6}" type="pres">
      <dgm:prSet presAssocID="{6E042866-D740-48D2-AF53-B46132745176}" presName="hierChild4" presStyleCnt="0"/>
      <dgm:spPr/>
      <dgm:t>
        <a:bodyPr/>
        <a:lstStyle/>
        <a:p>
          <a:endParaRPr lang="en-US"/>
        </a:p>
      </dgm:t>
    </dgm:pt>
    <dgm:pt modelId="{54478360-04FB-48C7-9B55-80490DCD6004}" type="pres">
      <dgm:prSet presAssocID="{915E8514-D09B-40F6-855E-8673A34702B4}" presName="Name28" presStyleLbl="parChTrans1D3" presStyleIdx="0" presStyleCnt="4"/>
      <dgm:spPr/>
      <dgm:t>
        <a:bodyPr/>
        <a:lstStyle/>
        <a:p>
          <a:endParaRPr lang="en-US"/>
        </a:p>
      </dgm:t>
    </dgm:pt>
    <dgm:pt modelId="{302BDAD6-61C6-415C-A255-DD52575C9DFD}" type="pres">
      <dgm:prSet presAssocID="{D0D198D4-47A7-4232-927F-C5B3FAF1146B}" presName="hierRoot2" presStyleCnt="0">
        <dgm:presLayoutVars>
          <dgm:hierBranch val="init"/>
        </dgm:presLayoutVars>
      </dgm:prSet>
      <dgm:spPr/>
      <dgm:t>
        <a:bodyPr/>
        <a:lstStyle/>
        <a:p>
          <a:endParaRPr lang="en-US"/>
        </a:p>
      </dgm:t>
    </dgm:pt>
    <dgm:pt modelId="{2A211631-1B8F-4134-9A79-184F3046338E}" type="pres">
      <dgm:prSet presAssocID="{D0D198D4-47A7-4232-927F-C5B3FAF1146B}" presName="rootComposite2" presStyleCnt="0"/>
      <dgm:spPr/>
      <dgm:t>
        <a:bodyPr/>
        <a:lstStyle/>
        <a:p>
          <a:endParaRPr lang="en-US"/>
        </a:p>
      </dgm:t>
    </dgm:pt>
    <dgm:pt modelId="{3ED4D82F-D4C1-414A-A573-8756FB5D0037}" type="pres">
      <dgm:prSet presAssocID="{D0D198D4-47A7-4232-927F-C5B3FAF1146B}" presName="rootText2" presStyleLbl="alignAcc1" presStyleIdx="0" presStyleCnt="0">
        <dgm:presLayoutVars>
          <dgm:chPref val="3"/>
        </dgm:presLayoutVars>
      </dgm:prSet>
      <dgm:spPr/>
      <dgm:t>
        <a:bodyPr/>
        <a:lstStyle/>
        <a:p>
          <a:endParaRPr lang="en-US"/>
        </a:p>
      </dgm:t>
    </dgm:pt>
    <dgm:pt modelId="{46B7E72A-D7C5-4F39-8C82-85C4F02D8209}" type="pres">
      <dgm:prSet presAssocID="{D0D198D4-47A7-4232-927F-C5B3FAF1146B}" presName="topArc2" presStyleLbl="parChTrans1D1" presStyleIdx="4" presStyleCnt="22"/>
      <dgm:spPr/>
      <dgm:t>
        <a:bodyPr/>
        <a:lstStyle/>
        <a:p>
          <a:endParaRPr lang="en-US"/>
        </a:p>
      </dgm:t>
    </dgm:pt>
    <dgm:pt modelId="{4AFE1B3C-AE9C-4EF2-A323-32DB4D1BF7F8}" type="pres">
      <dgm:prSet presAssocID="{D0D198D4-47A7-4232-927F-C5B3FAF1146B}" presName="bottomArc2" presStyleLbl="parChTrans1D1" presStyleIdx="5" presStyleCnt="22"/>
      <dgm:spPr/>
      <dgm:t>
        <a:bodyPr/>
        <a:lstStyle/>
        <a:p>
          <a:endParaRPr lang="en-US"/>
        </a:p>
      </dgm:t>
    </dgm:pt>
    <dgm:pt modelId="{31227325-45DA-4F11-BF16-BC30ABD9751C}" type="pres">
      <dgm:prSet presAssocID="{D0D198D4-47A7-4232-927F-C5B3FAF1146B}" presName="topConnNode2" presStyleLbl="node3" presStyleIdx="0" presStyleCnt="0"/>
      <dgm:spPr/>
      <dgm:t>
        <a:bodyPr/>
        <a:lstStyle/>
        <a:p>
          <a:endParaRPr lang="en-US"/>
        </a:p>
      </dgm:t>
    </dgm:pt>
    <dgm:pt modelId="{23501E44-EAA2-4CC2-810C-6D94C120CD56}" type="pres">
      <dgm:prSet presAssocID="{D0D198D4-47A7-4232-927F-C5B3FAF1146B}" presName="hierChild4" presStyleCnt="0"/>
      <dgm:spPr/>
      <dgm:t>
        <a:bodyPr/>
        <a:lstStyle/>
        <a:p>
          <a:endParaRPr lang="en-US"/>
        </a:p>
      </dgm:t>
    </dgm:pt>
    <dgm:pt modelId="{178AFF5D-359D-45EE-9039-CC0705007FF9}" type="pres">
      <dgm:prSet presAssocID="{D0D198D4-47A7-4232-927F-C5B3FAF1146B}" presName="hierChild5" presStyleCnt="0"/>
      <dgm:spPr/>
      <dgm:t>
        <a:bodyPr/>
        <a:lstStyle/>
        <a:p>
          <a:endParaRPr lang="en-US"/>
        </a:p>
      </dgm:t>
    </dgm:pt>
    <dgm:pt modelId="{21F4D33D-983E-486C-8326-35AFB23AFF2D}" type="pres">
      <dgm:prSet presAssocID="{6E042866-D740-48D2-AF53-B46132745176}" presName="hierChild5" presStyleCnt="0"/>
      <dgm:spPr/>
      <dgm:t>
        <a:bodyPr/>
        <a:lstStyle/>
        <a:p>
          <a:endParaRPr lang="en-US"/>
        </a:p>
      </dgm:t>
    </dgm:pt>
    <dgm:pt modelId="{BF0C7C62-6AC4-463E-915B-F9C1C1C7C342}" type="pres">
      <dgm:prSet presAssocID="{8D94EBA3-201B-4177-AFD5-411F4D557864}" presName="Name28" presStyleLbl="parChTrans1D2" presStyleIdx="1" presStyleCnt="6"/>
      <dgm:spPr/>
      <dgm:t>
        <a:bodyPr/>
        <a:lstStyle/>
        <a:p>
          <a:endParaRPr lang="en-US"/>
        </a:p>
      </dgm:t>
    </dgm:pt>
    <dgm:pt modelId="{8AE0A2E3-96E1-4DB4-BC5E-6C2F88608695}" type="pres">
      <dgm:prSet presAssocID="{78799412-43A8-4DEB-9344-EA474CABDC6A}" presName="hierRoot2" presStyleCnt="0">
        <dgm:presLayoutVars>
          <dgm:hierBranch val="init"/>
        </dgm:presLayoutVars>
      </dgm:prSet>
      <dgm:spPr/>
      <dgm:t>
        <a:bodyPr/>
        <a:lstStyle/>
        <a:p>
          <a:endParaRPr lang="en-US"/>
        </a:p>
      </dgm:t>
    </dgm:pt>
    <dgm:pt modelId="{84FAFCE8-D652-4085-A29D-ABBA631788D4}" type="pres">
      <dgm:prSet presAssocID="{78799412-43A8-4DEB-9344-EA474CABDC6A}" presName="rootComposite2" presStyleCnt="0"/>
      <dgm:spPr/>
      <dgm:t>
        <a:bodyPr/>
        <a:lstStyle/>
        <a:p>
          <a:endParaRPr lang="en-US"/>
        </a:p>
      </dgm:t>
    </dgm:pt>
    <dgm:pt modelId="{8ECEC6DA-12DC-41EC-BD29-3EFD7E9329A1}" type="pres">
      <dgm:prSet presAssocID="{78799412-43A8-4DEB-9344-EA474CABDC6A}" presName="rootText2" presStyleLbl="alignAcc1" presStyleIdx="0" presStyleCnt="0">
        <dgm:presLayoutVars>
          <dgm:chPref val="3"/>
        </dgm:presLayoutVars>
      </dgm:prSet>
      <dgm:spPr/>
      <dgm:t>
        <a:bodyPr/>
        <a:lstStyle/>
        <a:p>
          <a:endParaRPr lang="en-US"/>
        </a:p>
      </dgm:t>
    </dgm:pt>
    <dgm:pt modelId="{AE967BE5-BDD4-4F6A-8EA7-E6356A8946DD}" type="pres">
      <dgm:prSet presAssocID="{78799412-43A8-4DEB-9344-EA474CABDC6A}" presName="topArc2" presStyleLbl="parChTrans1D1" presStyleIdx="6" presStyleCnt="22"/>
      <dgm:spPr/>
      <dgm:t>
        <a:bodyPr/>
        <a:lstStyle/>
        <a:p>
          <a:endParaRPr lang="en-US"/>
        </a:p>
      </dgm:t>
    </dgm:pt>
    <dgm:pt modelId="{22B43CF2-C14A-4319-ACD5-533420AC2BFF}" type="pres">
      <dgm:prSet presAssocID="{78799412-43A8-4DEB-9344-EA474CABDC6A}" presName="bottomArc2" presStyleLbl="parChTrans1D1" presStyleIdx="7" presStyleCnt="22"/>
      <dgm:spPr/>
      <dgm:t>
        <a:bodyPr/>
        <a:lstStyle/>
        <a:p>
          <a:endParaRPr lang="en-US"/>
        </a:p>
      </dgm:t>
    </dgm:pt>
    <dgm:pt modelId="{A05B4500-7CD1-4003-AEBA-B9F8E437D129}" type="pres">
      <dgm:prSet presAssocID="{78799412-43A8-4DEB-9344-EA474CABDC6A}" presName="topConnNode2" presStyleLbl="node2" presStyleIdx="0" presStyleCnt="0"/>
      <dgm:spPr/>
      <dgm:t>
        <a:bodyPr/>
        <a:lstStyle/>
        <a:p>
          <a:endParaRPr lang="en-US"/>
        </a:p>
      </dgm:t>
    </dgm:pt>
    <dgm:pt modelId="{AFAE89DB-0A78-4AE9-BC57-C79DE1617671}" type="pres">
      <dgm:prSet presAssocID="{78799412-43A8-4DEB-9344-EA474CABDC6A}" presName="hierChild4" presStyleCnt="0"/>
      <dgm:spPr/>
      <dgm:t>
        <a:bodyPr/>
        <a:lstStyle/>
        <a:p>
          <a:endParaRPr lang="en-US"/>
        </a:p>
      </dgm:t>
    </dgm:pt>
    <dgm:pt modelId="{1A1FA74A-3A99-49B7-84E0-1780E8152DEB}" type="pres">
      <dgm:prSet presAssocID="{694BEE92-9DF4-4D18-8831-0266FB6B5716}" presName="Name28" presStyleLbl="parChTrans1D3" presStyleIdx="1" presStyleCnt="4"/>
      <dgm:spPr/>
      <dgm:t>
        <a:bodyPr/>
        <a:lstStyle/>
        <a:p>
          <a:endParaRPr lang="en-US"/>
        </a:p>
      </dgm:t>
    </dgm:pt>
    <dgm:pt modelId="{2DB15675-112F-44E8-8768-26AB0FC92585}" type="pres">
      <dgm:prSet presAssocID="{3D3E92DE-1298-4F8C-B4F5-D04855B07297}" presName="hierRoot2" presStyleCnt="0">
        <dgm:presLayoutVars>
          <dgm:hierBranch val="init"/>
        </dgm:presLayoutVars>
      </dgm:prSet>
      <dgm:spPr/>
      <dgm:t>
        <a:bodyPr/>
        <a:lstStyle/>
        <a:p>
          <a:endParaRPr lang="en-US"/>
        </a:p>
      </dgm:t>
    </dgm:pt>
    <dgm:pt modelId="{7ED47B90-83E9-49C0-9435-B88F4A2C0691}" type="pres">
      <dgm:prSet presAssocID="{3D3E92DE-1298-4F8C-B4F5-D04855B07297}" presName="rootComposite2" presStyleCnt="0"/>
      <dgm:spPr/>
      <dgm:t>
        <a:bodyPr/>
        <a:lstStyle/>
        <a:p>
          <a:endParaRPr lang="en-US"/>
        </a:p>
      </dgm:t>
    </dgm:pt>
    <dgm:pt modelId="{BDE64337-77EE-49A0-86D9-99BD483C377E}" type="pres">
      <dgm:prSet presAssocID="{3D3E92DE-1298-4F8C-B4F5-D04855B07297}" presName="rootText2" presStyleLbl="alignAcc1" presStyleIdx="0" presStyleCnt="0">
        <dgm:presLayoutVars>
          <dgm:chPref val="3"/>
        </dgm:presLayoutVars>
      </dgm:prSet>
      <dgm:spPr/>
      <dgm:t>
        <a:bodyPr/>
        <a:lstStyle/>
        <a:p>
          <a:endParaRPr lang="en-US"/>
        </a:p>
      </dgm:t>
    </dgm:pt>
    <dgm:pt modelId="{B4C2077C-EBCA-49F6-9950-918C4848D682}" type="pres">
      <dgm:prSet presAssocID="{3D3E92DE-1298-4F8C-B4F5-D04855B07297}" presName="topArc2" presStyleLbl="parChTrans1D1" presStyleIdx="8" presStyleCnt="22"/>
      <dgm:spPr/>
      <dgm:t>
        <a:bodyPr/>
        <a:lstStyle/>
        <a:p>
          <a:endParaRPr lang="en-US"/>
        </a:p>
      </dgm:t>
    </dgm:pt>
    <dgm:pt modelId="{4791FDA3-AF75-480A-8226-B5B9A50FF243}" type="pres">
      <dgm:prSet presAssocID="{3D3E92DE-1298-4F8C-B4F5-D04855B07297}" presName="bottomArc2" presStyleLbl="parChTrans1D1" presStyleIdx="9" presStyleCnt="22"/>
      <dgm:spPr/>
      <dgm:t>
        <a:bodyPr/>
        <a:lstStyle/>
        <a:p>
          <a:endParaRPr lang="en-US"/>
        </a:p>
      </dgm:t>
    </dgm:pt>
    <dgm:pt modelId="{BD4E99CD-825D-4E08-B4B3-DE9B844B926D}" type="pres">
      <dgm:prSet presAssocID="{3D3E92DE-1298-4F8C-B4F5-D04855B07297}" presName="topConnNode2" presStyleLbl="node3" presStyleIdx="0" presStyleCnt="0"/>
      <dgm:spPr/>
      <dgm:t>
        <a:bodyPr/>
        <a:lstStyle/>
        <a:p>
          <a:endParaRPr lang="en-US"/>
        </a:p>
      </dgm:t>
    </dgm:pt>
    <dgm:pt modelId="{AB110D6E-B706-4A1A-B41F-15D862D8F870}" type="pres">
      <dgm:prSet presAssocID="{3D3E92DE-1298-4F8C-B4F5-D04855B07297}" presName="hierChild4" presStyleCnt="0"/>
      <dgm:spPr/>
      <dgm:t>
        <a:bodyPr/>
        <a:lstStyle/>
        <a:p>
          <a:endParaRPr lang="en-US"/>
        </a:p>
      </dgm:t>
    </dgm:pt>
    <dgm:pt modelId="{602FF173-62AF-4174-83D6-C82C0A0B7AF0}" type="pres">
      <dgm:prSet presAssocID="{3D3E92DE-1298-4F8C-B4F5-D04855B07297}" presName="hierChild5" presStyleCnt="0"/>
      <dgm:spPr/>
      <dgm:t>
        <a:bodyPr/>
        <a:lstStyle/>
        <a:p>
          <a:endParaRPr lang="en-US"/>
        </a:p>
      </dgm:t>
    </dgm:pt>
    <dgm:pt modelId="{207A22E3-F662-4B07-B886-E480DFC37084}" type="pres">
      <dgm:prSet presAssocID="{78799412-43A8-4DEB-9344-EA474CABDC6A}" presName="hierChild5" presStyleCnt="0"/>
      <dgm:spPr/>
      <dgm:t>
        <a:bodyPr/>
        <a:lstStyle/>
        <a:p>
          <a:endParaRPr lang="en-US"/>
        </a:p>
      </dgm:t>
    </dgm:pt>
    <dgm:pt modelId="{D1340D02-CE52-4562-ABF6-83B4A27BDD4F}" type="pres">
      <dgm:prSet presAssocID="{F0BA7A7A-2D0E-48F2-A714-0421AEDA7A1E}" presName="Name28" presStyleLbl="parChTrans1D2" presStyleIdx="2" presStyleCnt="6"/>
      <dgm:spPr/>
      <dgm:t>
        <a:bodyPr/>
        <a:lstStyle/>
        <a:p>
          <a:endParaRPr lang="en-US"/>
        </a:p>
      </dgm:t>
    </dgm:pt>
    <dgm:pt modelId="{EDBF126A-ED31-445B-9398-24C875F47C25}" type="pres">
      <dgm:prSet presAssocID="{4414A1B2-820A-4A83-A421-BF5A78BA2991}" presName="hierRoot2" presStyleCnt="0">
        <dgm:presLayoutVars>
          <dgm:hierBranch val="init"/>
        </dgm:presLayoutVars>
      </dgm:prSet>
      <dgm:spPr/>
      <dgm:t>
        <a:bodyPr/>
        <a:lstStyle/>
        <a:p>
          <a:endParaRPr lang="en-US"/>
        </a:p>
      </dgm:t>
    </dgm:pt>
    <dgm:pt modelId="{C02F1264-FE26-411C-8B78-0314CFA7242B}" type="pres">
      <dgm:prSet presAssocID="{4414A1B2-820A-4A83-A421-BF5A78BA2991}" presName="rootComposite2" presStyleCnt="0"/>
      <dgm:spPr/>
      <dgm:t>
        <a:bodyPr/>
        <a:lstStyle/>
        <a:p>
          <a:endParaRPr lang="en-US"/>
        </a:p>
      </dgm:t>
    </dgm:pt>
    <dgm:pt modelId="{05E335E0-A345-4A28-B853-C066A374F2F3}" type="pres">
      <dgm:prSet presAssocID="{4414A1B2-820A-4A83-A421-BF5A78BA2991}" presName="rootText2" presStyleLbl="alignAcc1" presStyleIdx="0" presStyleCnt="0">
        <dgm:presLayoutVars>
          <dgm:chPref val="3"/>
        </dgm:presLayoutVars>
      </dgm:prSet>
      <dgm:spPr/>
      <dgm:t>
        <a:bodyPr/>
        <a:lstStyle/>
        <a:p>
          <a:endParaRPr lang="en-US"/>
        </a:p>
      </dgm:t>
    </dgm:pt>
    <dgm:pt modelId="{0890D15F-06A5-42AF-886F-DC49CB206ECC}" type="pres">
      <dgm:prSet presAssocID="{4414A1B2-820A-4A83-A421-BF5A78BA2991}" presName="topArc2" presStyleLbl="parChTrans1D1" presStyleIdx="10" presStyleCnt="22"/>
      <dgm:spPr/>
      <dgm:t>
        <a:bodyPr/>
        <a:lstStyle/>
        <a:p>
          <a:endParaRPr lang="en-US"/>
        </a:p>
      </dgm:t>
    </dgm:pt>
    <dgm:pt modelId="{4BA8A3AD-2D31-4CF0-A483-E569654D14B3}" type="pres">
      <dgm:prSet presAssocID="{4414A1B2-820A-4A83-A421-BF5A78BA2991}" presName="bottomArc2" presStyleLbl="parChTrans1D1" presStyleIdx="11" presStyleCnt="22"/>
      <dgm:spPr/>
      <dgm:t>
        <a:bodyPr/>
        <a:lstStyle/>
        <a:p>
          <a:endParaRPr lang="en-US"/>
        </a:p>
      </dgm:t>
    </dgm:pt>
    <dgm:pt modelId="{2115D9AA-7561-4BF9-883A-F4841441E92C}" type="pres">
      <dgm:prSet presAssocID="{4414A1B2-820A-4A83-A421-BF5A78BA2991}" presName="topConnNode2" presStyleLbl="node2" presStyleIdx="0" presStyleCnt="0"/>
      <dgm:spPr/>
      <dgm:t>
        <a:bodyPr/>
        <a:lstStyle/>
        <a:p>
          <a:endParaRPr lang="en-US"/>
        </a:p>
      </dgm:t>
    </dgm:pt>
    <dgm:pt modelId="{A0BE0233-4965-4D76-9062-C6B63373D7DD}" type="pres">
      <dgm:prSet presAssocID="{4414A1B2-820A-4A83-A421-BF5A78BA2991}" presName="hierChild4" presStyleCnt="0"/>
      <dgm:spPr/>
      <dgm:t>
        <a:bodyPr/>
        <a:lstStyle/>
        <a:p>
          <a:endParaRPr lang="en-US"/>
        </a:p>
      </dgm:t>
    </dgm:pt>
    <dgm:pt modelId="{6BE42B11-E0F5-44CC-B960-A5ACB0F3CA86}" type="pres">
      <dgm:prSet presAssocID="{CA83146E-84A5-4CB2-A0DF-E7BB379803ED}" presName="Name28" presStyleLbl="parChTrans1D3" presStyleIdx="2" presStyleCnt="4"/>
      <dgm:spPr/>
      <dgm:t>
        <a:bodyPr/>
        <a:lstStyle/>
        <a:p>
          <a:endParaRPr lang="en-US"/>
        </a:p>
      </dgm:t>
    </dgm:pt>
    <dgm:pt modelId="{06FD27AF-56E2-4EBB-BA2E-3F8BB6098072}" type="pres">
      <dgm:prSet presAssocID="{A2C7A706-D148-4D04-9C75-31C36ABCCC48}" presName="hierRoot2" presStyleCnt="0">
        <dgm:presLayoutVars>
          <dgm:hierBranch val="init"/>
        </dgm:presLayoutVars>
      </dgm:prSet>
      <dgm:spPr/>
      <dgm:t>
        <a:bodyPr/>
        <a:lstStyle/>
        <a:p>
          <a:endParaRPr lang="en-US"/>
        </a:p>
      </dgm:t>
    </dgm:pt>
    <dgm:pt modelId="{656041B1-4867-461C-B455-9BCFA2D2DAE5}" type="pres">
      <dgm:prSet presAssocID="{A2C7A706-D148-4D04-9C75-31C36ABCCC48}" presName="rootComposite2" presStyleCnt="0"/>
      <dgm:spPr/>
      <dgm:t>
        <a:bodyPr/>
        <a:lstStyle/>
        <a:p>
          <a:endParaRPr lang="en-US"/>
        </a:p>
      </dgm:t>
    </dgm:pt>
    <dgm:pt modelId="{7BB7F4F2-5B0D-4190-ADEE-5FB3852AC3FA}" type="pres">
      <dgm:prSet presAssocID="{A2C7A706-D148-4D04-9C75-31C36ABCCC48}" presName="rootText2" presStyleLbl="alignAcc1" presStyleIdx="0" presStyleCnt="0">
        <dgm:presLayoutVars>
          <dgm:chPref val="3"/>
        </dgm:presLayoutVars>
      </dgm:prSet>
      <dgm:spPr/>
      <dgm:t>
        <a:bodyPr/>
        <a:lstStyle/>
        <a:p>
          <a:endParaRPr lang="en-US"/>
        </a:p>
      </dgm:t>
    </dgm:pt>
    <dgm:pt modelId="{2F83FA4C-8943-432A-834F-07CA2ED496CC}" type="pres">
      <dgm:prSet presAssocID="{A2C7A706-D148-4D04-9C75-31C36ABCCC48}" presName="topArc2" presStyleLbl="parChTrans1D1" presStyleIdx="12" presStyleCnt="22"/>
      <dgm:spPr/>
      <dgm:t>
        <a:bodyPr/>
        <a:lstStyle/>
        <a:p>
          <a:endParaRPr lang="en-US"/>
        </a:p>
      </dgm:t>
    </dgm:pt>
    <dgm:pt modelId="{1D271BCC-AA4C-43DA-AA75-3D9F347230FE}" type="pres">
      <dgm:prSet presAssocID="{A2C7A706-D148-4D04-9C75-31C36ABCCC48}" presName="bottomArc2" presStyleLbl="parChTrans1D1" presStyleIdx="13" presStyleCnt="22"/>
      <dgm:spPr/>
      <dgm:t>
        <a:bodyPr/>
        <a:lstStyle/>
        <a:p>
          <a:endParaRPr lang="en-US"/>
        </a:p>
      </dgm:t>
    </dgm:pt>
    <dgm:pt modelId="{2FF2A31E-447A-4B9B-A59B-F4F69E5865F2}" type="pres">
      <dgm:prSet presAssocID="{A2C7A706-D148-4D04-9C75-31C36ABCCC48}" presName="topConnNode2" presStyleLbl="node3" presStyleIdx="0" presStyleCnt="0"/>
      <dgm:spPr/>
      <dgm:t>
        <a:bodyPr/>
        <a:lstStyle/>
        <a:p>
          <a:endParaRPr lang="en-US"/>
        </a:p>
      </dgm:t>
    </dgm:pt>
    <dgm:pt modelId="{A4EE3819-4669-428C-BECB-E866D15E8C3F}" type="pres">
      <dgm:prSet presAssocID="{A2C7A706-D148-4D04-9C75-31C36ABCCC48}" presName="hierChild4" presStyleCnt="0"/>
      <dgm:spPr/>
      <dgm:t>
        <a:bodyPr/>
        <a:lstStyle/>
        <a:p>
          <a:endParaRPr lang="en-US"/>
        </a:p>
      </dgm:t>
    </dgm:pt>
    <dgm:pt modelId="{90DC9C83-838D-4AAB-8613-B3A1F8BBDE66}" type="pres">
      <dgm:prSet presAssocID="{A2C7A706-D148-4D04-9C75-31C36ABCCC48}" presName="hierChild5" presStyleCnt="0"/>
      <dgm:spPr/>
      <dgm:t>
        <a:bodyPr/>
        <a:lstStyle/>
        <a:p>
          <a:endParaRPr lang="en-US"/>
        </a:p>
      </dgm:t>
    </dgm:pt>
    <dgm:pt modelId="{FA0ED29E-E6DE-4E93-822B-8D6EB1AFFCAC}" type="pres">
      <dgm:prSet presAssocID="{4414A1B2-820A-4A83-A421-BF5A78BA2991}" presName="hierChild5" presStyleCnt="0"/>
      <dgm:spPr/>
      <dgm:t>
        <a:bodyPr/>
        <a:lstStyle/>
        <a:p>
          <a:endParaRPr lang="en-US"/>
        </a:p>
      </dgm:t>
    </dgm:pt>
    <dgm:pt modelId="{708789F1-2D5F-4C5F-BA8C-979D7189CEE9}" type="pres">
      <dgm:prSet presAssocID="{2376A947-1A81-4621-B6A6-26780D47B47D}" presName="Name28" presStyleLbl="parChTrans1D2" presStyleIdx="3" presStyleCnt="6"/>
      <dgm:spPr/>
      <dgm:t>
        <a:bodyPr/>
        <a:lstStyle/>
        <a:p>
          <a:endParaRPr lang="en-US"/>
        </a:p>
      </dgm:t>
    </dgm:pt>
    <dgm:pt modelId="{A74047C5-F151-41B7-959A-0895BB7BF53B}" type="pres">
      <dgm:prSet presAssocID="{C61B8706-BAEA-41C0-AD19-A135FE19B520}" presName="hierRoot2" presStyleCnt="0">
        <dgm:presLayoutVars>
          <dgm:hierBranch val="init"/>
        </dgm:presLayoutVars>
      </dgm:prSet>
      <dgm:spPr/>
      <dgm:t>
        <a:bodyPr/>
        <a:lstStyle/>
        <a:p>
          <a:endParaRPr lang="en-US"/>
        </a:p>
      </dgm:t>
    </dgm:pt>
    <dgm:pt modelId="{3A12189D-1602-4664-9C95-1F9A6AA184B1}" type="pres">
      <dgm:prSet presAssocID="{C61B8706-BAEA-41C0-AD19-A135FE19B520}" presName="rootComposite2" presStyleCnt="0"/>
      <dgm:spPr/>
      <dgm:t>
        <a:bodyPr/>
        <a:lstStyle/>
        <a:p>
          <a:endParaRPr lang="en-US"/>
        </a:p>
      </dgm:t>
    </dgm:pt>
    <dgm:pt modelId="{71765A0F-04F6-4A40-9DA7-5E7D39A6A6F9}" type="pres">
      <dgm:prSet presAssocID="{C61B8706-BAEA-41C0-AD19-A135FE19B520}" presName="rootText2" presStyleLbl="alignAcc1" presStyleIdx="0" presStyleCnt="0">
        <dgm:presLayoutVars>
          <dgm:chPref val="3"/>
        </dgm:presLayoutVars>
      </dgm:prSet>
      <dgm:spPr/>
      <dgm:t>
        <a:bodyPr/>
        <a:lstStyle/>
        <a:p>
          <a:endParaRPr lang="en-US"/>
        </a:p>
      </dgm:t>
    </dgm:pt>
    <dgm:pt modelId="{9CF14DE8-E950-494F-91B4-697BCDA964F7}" type="pres">
      <dgm:prSet presAssocID="{C61B8706-BAEA-41C0-AD19-A135FE19B520}" presName="topArc2" presStyleLbl="parChTrans1D1" presStyleIdx="14" presStyleCnt="22"/>
      <dgm:spPr/>
      <dgm:t>
        <a:bodyPr/>
        <a:lstStyle/>
        <a:p>
          <a:endParaRPr lang="en-US"/>
        </a:p>
      </dgm:t>
    </dgm:pt>
    <dgm:pt modelId="{18BC90E4-E130-47A8-B96D-C1DB2CB958C2}" type="pres">
      <dgm:prSet presAssocID="{C61B8706-BAEA-41C0-AD19-A135FE19B520}" presName="bottomArc2" presStyleLbl="parChTrans1D1" presStyleIdx="15" presStyleCnt="22"/>
      <dgm:spPr/>
      <dgm:t>
        <a:bodyPr/>
        <a:lstStyle/>
        <a:p>
          <a:endParaRPr lang="en-US"/>
        </a:p>
      </dgm:t>
    </dgm:pt>
    <dgm:pt modelId="{BF83AA34-8F83-4C8D-8947-37180C990EDF}" type="pres">
      <dgm:prSet presAssocID="{C61B8706-BAEA-41C0-AD19-A135FE19B520}" presName="topConnNode2" presStyleLbl="node2" presStyleIdx="0" presStyleCnt="0"/>
      <dgm:spPr/>
      <dgm:t>
        <a:bodyPr/>
        <a:lstStyle/>
        <a:p>
          <a:endParaRPr lang="en-US"/>
        </a:p>
      </dgm:t>
    </dgm:pt>
    <dgm:pt modelId="{EAA48E76-E078-4BF5-849B-A09599504962}" type="pres">
      <dgm:prSet presAssocID="{C61B8706-BAEA-41C0-AD19-A135FE19B520}" presName="hierChild4" presStyleCnt="0"/>
      <dgm:spPr/>
      <dgm:t>
        <a:bodyPr/>
        <a:lstStyle/>
        <a:p>
          <a:endParaRPr lang="en-US"/>
        </a:p>
      </dgm:t>
    </dgm:pt>
    <dgm:pt modelId="{13126D0A-9A1A-42BE-B0A2-A95225AC4C1B}" type="pres">
      <dgm:prSet presAssocID="{FDF7670A-04F7-40E9-901A-8448AA55D1A1}" presName="Name28" presStyleLbl="parChTrans1D3" presStyleIdx="3" presStyleCnt="4"/>
      <dgm:spPr/>
      <dgm:t>
        <a:bodyPr/>
        <a:lstStyle/>
        <a:p>
          <a:endParaRPr lang="en-US"/>
        </a:p>
      </dgm:t>
    </dgm:pt>
    <dgm:pt modelId="{71C062DB-3C96-4392-A6CF-D5347F1934BE}" type="pres">
      <dgm:prSet presAssocID="{B40BE8B6-83E9-42FE-8DBF-D669A440B711}" presName="hierRoot2" presStyleCnt="0">
        <dgm:presLayoutVars>
          <dgm:hierBranch val="init"/>
        </dgm:presLayoutVars>
      </dgm:prSet>
      <dgm:spPr/>
      <dgm:t>
        <a:bodyPr/>
        <a:lstStyle/>
        <a:p>
          <a:endParaRPr lang="en-US"/>
        </a:p>
      </dgm:t>
    </dgm:pt>
    <dgm:pt modelId="{5FE9E19D-F58E-4959-9904-FAC9078C3B93}" type="pres">
      <dgm:prSet presAssocID="{B40BE8B6-83E9-42FE-8DBF-D669A440B711}" presName="rootComposite2" presStyleCnt="0"/>
      <dgm:spPr/>
      <dgm:t>
        <a:bodyPr/>
        <a:lstStyle/>
        <a:p>
          <a:endParaRPr lang="en-US"/>
        </a:p>
      </dgm:t>
    </dgm:pt>
    <dgm:pt modelId="{E9262006-F629-461B-8EAD-2C392B22410A}" type="pres">
      <dgm:prSet presAssocID="{B40BE8B6-83E9-42FE-8DBF-D669A440B711}" presName="rootText2" presStyleLbl="alignAcc1" presStyleIdx="0" presStyleCnt="0">
        <dgm:presLayoutVars>
          <dgm:chPref val="3"/>
        </dgm:presLayoutVars>
      </dgm:prSet>
      <dgm:spPr/>
      <dgm:t>
        <a:bodyPr/>
        <a:lstStyle/>
        <a:p>
          <a:endParaRPr lang="en-US"/>
        </a:p>
      </dgm:t>
    </dgm:pt>
    <dgm:pt modelId="{4CD0AF53-878E-4612-B04A-8EE10BF2E879}" type="pres">
      <dgm:prSet presAssocID="{B40BE8B6-83E9-42FE-8DBF-D669A440B711}" presName="topArc2" presStyleLbl="parChTrans1D1" presStyleIdx="16" presStyleCnt="22"/>
      <dgm:spPr/>
      <dgm:t>
        <a:bodyPr/>
        <a:lstStyle/>
        <a:p>
          <a:endParaRPr lang="en-US"/>
        </a:p>
      </dgm:t>
    </dgm:pt>
    <dgm:pt modelId="{E8DDC803-6DB6-4B9F-BA77-B1A4EAA009B6}" type="pres">
      <dgm:prSet presAssocID="{B40BE8B6-83E9-42FE-8DBF-D669A440B711}" presName="bottomArc2" presStyleLbl="parChTrans1D1" presStyleIdx="17" presStyleCnt="22"/>
      <dgm:spPr/>
      <dgm:t>
        <a:bodyPr/>
        <a:lstStyle/>
        <a:p>
          <a:endParaRPr lang="en-US"/>
        </a:p>
      </dgm:t>
    </dgm:pt>
    <dgm:pt modelId="{DCCF5CFC-F102-4E22-91C0-F013FB6B7BA2}" type="pres">
      <dgm:prSet presAssocID="{B40BE8B6-83E9-42FE-8DBF-D669A440B711}" presName="topConnNode2" presStyleLbl="node3" presStyleIdx="0" presStyleCnt="0"/>
      <dgm:spPr/>
      <dgm:t>
        <a:bodyPr/>
        <a:lstStyle/>
        <a:p>
          <a:endParaRPr lang="en-US"/>
        </a:p>
      </dgm:t>
    </dgm:pt>
    <dgm:pt modelId="{7EC1E330-8A96-400C-B570-7C6CAE7C10D5}" type="pres">
      <dgm:prSet presAssocID="{B40BE8B6-83E9-42FE-8DBF-D669A440B711}" presName="hierChild4" presStyleCnt="0"/>
      <dgm:spPr/>
      <dgm:t>
        <a:bodyPr/>
        <a:lstStyle/>
        <a:p>
          <a:endParaRPr lang="en-US"/>
        </a:p>
      </dgm:t>
    </dgm:pt>
    <dgm:pt modelId="{538D808F-FF57-462D-AF77-1041242DBDBF}" type="pres">
      <dgm:prSet presAssocID="{B40BE8B6-83E9-42FE-8DBF-D669A440B711}" presName="hierChild5" presStyleCnt="0"/>
      <dgm:spPr/>
      <dgm:t>
        <a:bodyPr/>
        <a:lstStyle/>
        <a:p>
          <a:endParaRPr lang="en-US"/>
        </a:p>
      </dgm:t>
    </dgm:pt>
    <dgm:pt modelId="{9BA93D17-01C6-4DA0-92F3-C3F042739A10}" type="pres">
      <dgm:prSet presAssocID="{C61B8706-BAEA-41C0-AD19-A135FE19B520}" presName="hierChild5" presStyleCnt="0"/>
      <dgm:spPr/>
      <dgm:t>
        <a:bodyPr/>
        <a:lstStyle/>
        <a:p>
          <a:endParaRPr lang="en-US"/>
        </a:p>
      </dgm:t>
    </dgm:pt>
    <dgm:pt modelId="{E69662C5-57A3-4231-9192-341D56068946}" type="pres">
      <dgm:prSet presAssocID="{22C5E3A0-595B-4A45-86A5-8C8E6BD3523B}" presName="hierChild3" presStyleCnt="0"/>
      <dgm:spPr/>
      <dgm:t>
        <a:bodyPr/>
        <a:lstStyle/>
        <a:p>
          <a:endParaRPr lang="en-US"/>
        </a:p>
      </dgm:t>
    </dgm:pt>
    <dgm:pt modelId="{0D985407-97DE-4467-810A-74F37EE2D2EC}" type="pres">
      <dgm:prSet presAssocID="{DACE8F65-CE2C-475E-920E-D82D2003E6D8}" presName="Name101" presStyleLbl="parChTrans1D2" presStyleIdx="4" presStyleCnt="6"/>
      <dgm:spPr/>
      <dgm:t>
        <a:bodyPr/>
        <a:lstStyle/>
        <a:p>
          <a:endParaRPr lang="en-US"/>
        </a:p>
      </dgm:t>
    </dgm:pt>
    <dgm:pt modelId="{8CD7C75A-8B50-4459-B49C-60BFF4120B19}" type="pres">
      <dgm:prSet presAssocID="{3A05C8AF-3F7C-473F-8611-CC4445F40EBB}" presName="hierRoot3" presStyleCnt="0">
        <dgm:presLayoutVars>
          <dgm:hierBranch val="init"/>
        </dgm:presLayoutVars>
      </dgm:prSet>
      <dgm:spPr/>
      <dgm:t>
        <a:bodyPr/>
        <a:lstStyle/>
        <a:p>
          <a:endParaRPr lang="en-US"/>
        </a:p>
      </dgm:t>
    </dgm:pt>
    <dgm:pt modelId="{B4AD2ABF-A8B6-4D2E-8FCC-B22CE37052EA}" type="pres">
      <dgm:prSet presAssocID="{3A05C8AF-3F7C-473F-8611-CC4445F40EBB}" presName="rootComposite3" presStyleCnt="0"/>
      <dgm:spPr/>
      <dgm:t>
        <a:bodyPr/>
        <a:lstStyle/>
        <a:p>
          <a:endParaRPr lang="en-US"/>
        </a:p>
      </dgm:t>
    </dgm:pt>
    <dgm:pt modelId="{1EA79031-96DB-4F0D-BCAB-B78A252AAAD5}" type="pres">
      <dgm:prSet presAssocID="{3A05C8AF-3F7C-473F-8611-CC4445F40EBB}" presName="rootText3" presStyleLbl="alignAcc1" presStyleIdx="0" presStyleCnt="0">
        <dgm:presLayoutVars>
          <dgm:chPref val="3"/>
        </dgm:presLayoutVars>
      </dgm:prSet>
      <dgm:spPr/>
      <dgm:t>
        <a:bodyPr/>
        <a:lstStyle/>
        <a:p>
          <a:endParaRPr lang="en-US"/>
        </a:p>
      </dgm:t>
    </dgm:pt>
    <dgm:pt modelId="{0B3D46E7-2E2E-477A-92B6-177761DFD321}" type="pres">
      <dgm:prSet presAssocID="{3A05C8AF-3F7C-473F-8611-CC4445F40EBB}" presName="topArc3" presStyleLbl="parChTrans1D1" presStyleIdx="18" presStyleCnt="22"/>
      <dgm:spPr/>
      <dgm:t>
        <a:bodyPr/>
        <a:lstStyle/>
        <a:p>
          <a:endParaRPr lang="en-US"/>
        </a:p>
      </dgm:t>
    </dgm:pt>
    <dgm:pt modelId="{31DFD131-83FA-40C8-BC35-3F42B60B4817}" type="pres">
      <dgm:prSet presAssocID="{3A05C8AF-3F7C-473F-8611-CC4445F40EBB}" presName="bottomArc3" presStyleLbl="parChTrans1D1" presStyleIdx="19" presStyleCnt="22"/>
      <dgm:spPr/>
      <dgm:t>
        <a:bodyPr/>
        <a:lstStyle/>
        <a:p>
          <a:endParaRPr lang="en-US"/>
        </a:p>
      </dgm:t>
    </dgm:pt>
    <dgm:pt modelId="{0234E954-831D-46C1-A334-98C0EFDAF8BF}" type="pres">
      <dgm:prSet presAssocID="{3A05C8AF-3F7C-473F-8611-CC4445F40EBB}" presName="topConnNode3" presStyleLbl="asst1" presStyleIdx="0" presStyleCnt="0"/>
      <dgm:spPr/>
      <dgm:t>
        <a:bodyPr/>
        <a:lstStyle/>
        <a:p>
          <a:endParaRPr lang="en-US"/>
        </a:p>
      </dgm:t>
    </dgm:pt>
    <dgm:pt modelId="{A2D0A0FA-29DF-4CA7-BAC7-528FF9F69245}" type="pres">
      <dgm:prSet presAssocID="{3A05C8AF-3F7C-473F-8611-CC4445F40EBB}" presName="hierChild6" presStyleCnt="0"/>
      <dgm:spPr/>
      <dgm:t>
        <a:bodyPr/>
        <a:lstStyle/>
        <a:p>
          <a:endParaRPr lang="en-US"/>
        </a:p>
      </dgm:t>
    </dgm:pt>
    <dgm:pt modelId="{D5D67F61-68B9-4773-8E28-AF95EB188DFB}" type="pres">
      <dgm:prSet presAssocID="{3A05C8AF-3F7C-473F-8611-CC4445F40EBB}" presName="hierChild7" presStyleCnt="0"/>
      <dgm:spPr/>
      <dgm:t>
        <a:bodyPr/>
        <a:lstStyle/>
        <a:p>
          <a:endParaRPr lang="en-US"/>
        </a:p>
      </dgm:t>
    </dgm:pt>
    <dgm:pt modelId="{8F97A7CB-1D43-4E34-97A3-F0A31F9A6357}" type="pres">
      <dgm:prSet presAssocID="{61D88905-DA49-4C3A-8EEC-E01EB408224C}" presName="Name101" presStyleLbl="parChTrans1D2" presStyleIdx="5" presStyleCnt="6"/>
      <dgm:spPr/>
      <dgm:t>
        <a:bodyPr/>
        <a:lstStyle/>
        <a:p>
          <a:endParaRPr lang="en-US"/>
        </a:p>
      </dgm:t>
    </dgm:pt>
    <dgm:pt modelId="{8ED5C2E1-B63F-472E-ABBB-73CBCDD25D13}" type="pres">
      <dgm:prSet presAssocID="{C070CADA-198A-4168-9FC2-FE2083F3CDAD}" presName="hierRoot3" presStyleCnt="0">
        <dgm:presLayoutVars>
          <dgm:hierBranch val="init"/>
        </dgm:presLayoutVars>
      </dgm:prSet>
      <dgm:spPr/>
      <dgm:t>
        <a:bodyPr/>
        <a:lstStyle/>
        <a:p>
          <a:endParaRPr lang="en-US"/>
        </a:p>
      </dgm:t>
    </dgm:pt>
    <dgm:pt modelId="{39F92152-48A9-4CB1-BE8F-B29A7F20E260}" type="pres">
      <dgm:prSet presAssocID="{C070CADA-198A-4168-9FC2-FE2083F3CDAD}" presName="rootComposite3" presStyleCnt="0"/>
      <dgm:spPr/>
      <dgm:t>
        <a:bodyPr/>
        <a:lstStyle/>
        <a:p>
          <a:endParaRPr lang="en-US"/>
        </a:p>
      </dgm:t>
    </dgm:pt>
    <dgm:pt modelId="{7340FBF4-6614-4038-A04A-7E12E43A1E50}" type="pres">
      <dgm:prSet presAssocID="{C070CADA-198A-4168-9FC2-FE2083F3CDAD}" presName="rootText3" presStyleLbl="alignAcc1" presStyleIdx="0" presStyleCnt="0">
        <dgm:presLayoutVars>
          <dgm:chPref val="3"/>
        </dgm:presLayoutVars>
      </dgm:prSet>
      <dgm:spPr/>
      <dgm:t>
        <a:bodyPr/>
        <a:lstStyle/>
        <a:p>
          <a:endParaRPr lang="en-US"/>
        </a:p>
      </dgm:t>
    </dgm:pt>
    <dgm:pt modelId="{AB13E917-3DEF-418C-A6FB-A2E4A49F3293}" type="pres">
      <dgm:prSet presAssocID="{C070CADA-198A-4168-9FC2-FE2083F3CDAD}" presName="topArc3" presStyleLbl="parChTrans1D1" presStyleIdx="20" presStyleCnt="22"/>
      <dgm:spPr/>
      <dgm:t>
        <a:bodyPr/>
        <a:lstStyle/>
        <a:p>
          <a:endParaRPr lang="en-US"/>
        </a:p>
      </dgm:t>
    </dgm:pt>
    <dgm:pt modelId="{C2622923-4D4C-4A01-823A-3FA31336F2A1}" type="pres">
      <dgm:prSet presAssocID="{C070CADA-198A-4168-9FC2-FE2083F3CDAD}" presName="bottomArc3" presStyleLbl="parChTrans1D1" presStyleIdx="21" presStyleCnt="22"/>
      <dgm:spPr/>
      <dgm:t>
        <a:bodyPr/>
        <a:lstStyle/>
        <a:p>
          <a:endParaRPr lang="en-US"/>
        </a:p>
      </dgm:t>
    </dgm:pt>
    <dgm:pt modelId="{E74261B0-579D-44F5-9B2C-F8403D83ADED}" type="pres">
      <dgm:prSet presAssocID="{C070CADA-198A-4168-9FC2-FE2083F3CDAD}" presName="topConnNode3" presStyleLbl="asst1" presStyleIdx="0" presStyleCnt="0"/>
      <dgm:spPr/>
      <dgm:t>
        <a:bodyPr/>
        <a:lstStyle/>
        <a:p>
          <a:endParaRPr lang="en-US"/>
        </a:p>
      </dgm:t>
    </dgm:pt>
    <dgm:pt modelId="{A1C6A873-9FCF-4B06-AD36-A22C697FB781}" type="pres">
      <dgm:prSet presAssocID="{C070CADA-198A-4168-9FC2-FE2083F3CDAD}" presName="hierChild6" presStyleCnt="0"/>
      <dgm:spPr/>
      <dgm:t>
        <a:bodyPr/>
        <a:lstStyle/>
        <a:p>
          <a:endParaRPr lang="en-US"/>
        </a:p>
      </dgm:t>
    </dgm:pt>
    <dgm:pt modelId="{B36962F5-2648-4278-ABB2-C2CF31F1FC4E}" type="pres">
      <dgm:prSet presAssocID="{C070CADA-198A-4168-9FC2-FE2083F3CDAD}" presName="hierChild7" presStyleCnt="0"/>
      <dgm:spPr/>
      <dgm:t>
        <a:bodyPr/>
        <a:lstStyle/>
        <a:p>
          <a:endParaRPr lang="en-US"/>
        </a:p>
      </dgm:t>
    </dgm:pt>
  </dgm:ptLst>
  <dgm:cxnLst>
    <dgm:cxn modelId="{83BDE5A2-B352-4393-B2F0-90BA24B89144}" srcId="{C61B8706-BAEA-41C0-AD19-A135FE19B520}" destId="{B40BE8B6-83E9-42FE-8DBF-D669A440B711}" srcOrd="0" destOrd="0" parTransId="{FDF7670A-04F7-40E9-901A-8448AA55D1A1}" sibTransId="{2A657EF9-B29D-44F4-8D2B-04D1D2BFD4FF}"/>
    <dgm:cxn modelId="{4F3B9EE1-958D-4D06-93C5-4FFF6FDFF75B}" type="presOf" srcId="{DACE8F65-CE2C-475E-920E-D82D2003E6D8}" destId="{0D985407-97DE-4467-810A-74F37EE2D2EC}" srcOrd="0" destOrd="0" presId="urn:microsoft.com/office/officeart/2008/layout/HalfCircleOrganizationChart"/>
    <dgm:cxn modelId="{FFAB69A5-AE13-4FCC-867D-318A800BB160}" type="presOf" srcId="{61D88905-DA49-4C3A-8EEC-E01EB408224C}" destId="{8F97A7CB-1D43-4E34-97A3-F0A31F9A6357}" srcOrd="0" destOrd="0" presId="urn:microsoft.com/office/officeart/2008/layout/HalfCircleOrganizationChart"/>
    <dgm:cxn modelId="{C70F9FE7-4570-4ED9-9F0E-DC9E09D1C88C}" type="presOf" srcId="{78799412-43A8-4DEB-9344-EA474CABDC6A}" destId="{A05B4500-7CD1-4003-AEBA-B9F8E437D129}" srcOrd="1" destOrd="0" presId="urn:microsoft.com/office/officeart/2008/layout/HalfCircleOrganizationChart"/>
    <dgm:cxn modelId="{879790B2-A83A-4197-9E43-7477B7ECAA29}" type="presOf" srcId="{3A05C8AF-3F7C-473F-8611-CC4445F40EBB}" destId="{0234E954-831D-46C1-A334-98C0EFDAF8BF}" srcOrd="1" destOrd="0" presId="urn:microsoft.com/office/officeart/2008/layout/HalfCircleOrganizationChart"/>
    <dgm:cxn modelId="{C09E3E85-2D09-418C-B7C3-9B28A488EE1F}" type="presOf" srcId="{B40BE8B6-83E9-42FE-8DBF-D669A440B711}" destId="{DCCF5CFC-F102-4E22-91C0-F013FB6B7BA2}" srcOrd="1" destOrd="0" presId="urn:microsoft.com/office/officeart/2008/layout/HalfCircleOrganizationChart"/>
    <dgm:cxn modelId="{9B825570-4CD4-43EB-A7C0-D17AED97D8A5}" type="presOf" srcId="{3D3E92DE-1298-4F8C-B4F5-D04855B07297}" destId="{BD4E99CD-825D-4E08-B4B3-DE9B844B926D}" srcOrd="1" destOrd="0" presId="urn:microsoft.com/office/officeart/2008/layout/HalfCircleOrganizationChart"/>
    <dgm:cxn modelId="{34A1C154-CD1C-42F7-8CC4-AD6F5B46A73E}" type="presOf" srcId="{FDF7670A-04F7-40E9-901A-8448AA55D1A1}" destId="{13126D0A-9A1A-42BE-B0A2-A95225AC4C1B}" srcOrd="0" destOrd="0" presId="urn:microsoft.com/office/officeart/2008/layout/HalfCircleOrganizationChart"/>
    <dgm:cxn modelId="{C17981E5-1CE1-4046-9846-939CCD8E45D3}" type="presOf" srcId="{6E042866-D740-48D2-AF53-B46132745176}" destId="{0CEBE2F1-682E-42EA-A6A7-A6110755A766}" srcOrd="0" destOrd="0" presId="urn:microsoft.com/office/officeart/2008/layout/HalfCircleOrganizationChart"/>
    <dgm:cxn modelId="{FE203BE8-2C5C-42A9-9E1E-8ACCBDCBDEDF}" srcId="{22C5E3A0-595B-4A45-86A5-8C8E6BD3523B}" destId="{3A05C8AF-3F7C-473F-8611-CC4445F40EBB}" srcOrd="0" destOrd="0" parTransId="{DACE8F65-CE2C-475E-920E-D82D2003E6D8}" sibTransId="{DF02B209-A945-4803-85DC-27118FD932B0}"/>
    <dgm:cxn modelId="{49B34082-8E58-476C-BF5D-87598BFF2CA0}" srcId="{78799412-43A8-4DEB-9344-EA474CABDC6A}" destId="{3D3E92DE-1298-4F8C-B4F5-D04855B07297}" srcOrd="0" destOrd="0" parTransId="{694BEE92-9DF4-4D18-8831-0266FB6B5716}" sibTransId="{5D81C5BC-F8E1-4BC4-A1BD-9AA827F0BD01}"/>
    <dgm:cxn modelId="{B816F56C-F7DC-4DD8-98D6-7780DBAEA4E9}" type="presOf" srcId="{4414A1B2-820A-4A83-A421-BF5A78BA2991}" destId="{2115D9AA-7561-4BF9-883A-F4841441E92C}" srcOrd="1" destOrd="0" presId="urn:microsoft.com/office/officeart/2008/layout/HalfCircleOrganizationChart"/>
    <dgm:cxn modelId="{01563297-1C8C-49FA-8C20-7FE596C80752}" type="presOf" srcId="{C070CADA-198A-4168-9FC2-FE2083F3CDAD}" destId="{7340FBF4-6614-4038-A04A-7E12E43A1E50}" srcOrd="0" destOrd="0" presId="urn:microsoft.com/office/officeart/2008/layout/HalfCircleOrganizationChart"/>
    <dgm:cxn modelId="{70045F42-E50B-490D-AD11-9C7D3465EFE4}" type="presOf" srcId="{2376A947-1A81-4621-B6A6-26780D47B47D}" destId="{708789F1-2D5F-4C5F-BA8C-979D7189CEE9}" srcOrd="0" destOrd="0" presId="urn:microsoft.com/office/officeart/2008/layout/HalfCircleOrganizationChart"/>
    <dgm:cxn modelId="{7E7083E6-0789-4FF6-9577-FCA4677751A2}" type="presOf" srcId="{694BEE92-9DF4-4D18-8831-0266FB6B5716}" destId="{1A1FA74A-3A99-49B7-84E0-1780E8152DEB}" srcOrd="0" destOrd="0" presId="urn:microsoft.com/office/officeart/2008/layout/HalfCircleOrganizationChart"/>
    <dgm:cxn modelId="{68B3CFD3-2A39-4819-B6C5-A187DFC90AE1}" type="presOf" srcId="{D0D198D4-47A7-4232-927F-C5B3FAF1146B}" destId="{3ED4D82F-D4C1-414A-A573-8756FB5D0037}" srcOrd="0" destOrd="0" presId="urn:microsoft.com/office/officeart/2008/layout/HalfCircleOrganizationChart"/>
    <dgm:cxn modelId="{A5687C2C-0E07-4147-A6AC-46EE3EBEAC17}" type="presOf" srcId="{4414A1B2-820A-4A83-A421-BF5A78BA2991}" destId="{05E335E0-A345-4A28-B853-C066A374F2F3}" srcOrd="0" destOrd="0" presId="urn:microsoft.com/office/officeart/2008/layout/HalfCircleOrganizationChart"/>
    <dgm:cxn modelId="{C34D0E3F-E087-46AD-A781-4650B9B699D8}" type="presOf" srcId="{6E042866-D740-48D2-AF53-B46132745176}" destId="{13B7C201-99D9-4647-9563-2881D324969D}" srcOrd="1" destOrd="0" presId="urn:microsoft.com/office/officeart/2008/layout/HalfCircleOrganizationChart"/>
    <dgm:cxn modelId="{595358CB-52D2-46AB-B2EF-9720685362C0}" type="presOf" srcId="{915E8514-D09B-40F6-855E-8673A34702B4}" destId="{54478360-04FB-48C7-9B55-80490DCD6004}" srcOrd="0" destOrd="0" presId="urn:microsoft.com/office/officeart/2008/layout/HalfCircleOrganizationChart"/>
    <dgm:cxn modelId="{85E24126-253F-4DF7-996E-CA91359FF4E6}" srcId="{4414A1B2-820A-4A83-A421-BF5A78BA2991}" destId="{A2C7A706-D148-4D04-9C75-31C36ABCCC48}" srcOrd="0" destOrd="0" parTransId="{CA83146E-84A5-4CB2-A0DF-E7BB379803ED}" sibTransId="{3089D6F2-C1A0-44F6-98CB-9F42047357D2}"/>
    <dgm:cxn modelId="{A67D2DF3-D2FC-4D7C-B95D-557850B1809D}" type="presOf" srcId="{78799412-43A8-4DEB-9344-EA474CABDC6A}" destId="{8ECEC6DA-12DC-41EC-BD29-3EFD7E9329A1}" srcOrd="0" destOrd="0" presId="urn:microsoft.com/office/officeart/2008/layout/HalfCircleOrganizationChart"/>
    <dgm:cxn modelId="{2A956F81-D453-4BA8-8849-593E097C6BDE}" type="presOf" srcId="{3A05C8AF-3F7C-473F-8611-CC4445F40EBB}" destId="{1EA79031-96DB-4F0D-BCAB-B78A252AAAD5}" srcOrd="0" destOrd="0" presId="urn:microsoft.com/office/officeart/2008/layout/HalfCircleOrganizationChart"/>
    <dgm:cxn modelId="{97D5B7D0-15C1-46E6-BB8A-5FEB14C1F581}" type="presOf" srcId="{C070CADA-198A-4168-9FC2-FE2083F3CDAD}" destId="{E74261B0-579D-44F5-9B2C-F8403D83ADED}" srcOrd="1" destOrd="0" presId="urn:microsoft.com/office/officeart/2008/layout/HalfCircleOrganizationChart"/>
    <dgm:cxn modelId="{B76B1B75-277C-4EF1-A689-66DD5DB757B6}" type="presOf" srcId="{D0D198D4-47A7-4232-927F-C5B3FAF1146B}" destId="{31227325-45DA-4F11-BF16-BC30ABD9751C}" srcOrd="1" destOrd="0" presId="urn:microsoft.com/office/officeart/2008/layout/HalfCircleOrganizationChart"/>
    <dgm:cxn modelId="{20058B29-15D0-49B2-B7EA-07744A6046B0}" type="presOf" srcId="{A2C7A706-D148-4D04-9C75-31C36ABCCC48}" destId="{2FF2A31E-447A-4B9B-A59B-F4F69E5865F2}" srcOrd="1" destOrd="0" presId="urn:microsoft.com/office/officeart/2008/layout/HalfCircleOrganizationChart"/>
    <dgm:cxn modelId="{82A3E36C-0C7D-4005-85E2-287F55F28573}" srcId="{6E042866-D740-48D2-AF53-B46132745176}" destId="{D0D198D4-47A7-4232-927F-C5B3FAF1146B}" srcOrd="0" destOrd="0" parTransId="{915E8514-D09B-40F6-855E-8673A34702B4}" sibTransId="{B678ED37-6DE3-40BA-8F17-F5D34855870E}"/>
    <dgm:cxn modelId="{AC9CB1B3-37C8-445C-B7C6-4D21558A5D00}" type="presOf" srcId="{98CE9837-FF74-4824-A018-EA72F69CEB6D}" destId="{F8746BA1-A7D3-4076-A98E-41CF0985BCFD}" srcOrd="0" destOrd="0" presId="urn:microsoft.com/office/officeart/2008/layout/HalfCircleOrganizationChart"/>
    <dgm:cxn modelId="{40560883-CFB3-447A-A552-79C6414C5B74}" srcId="{22C5E3A0-595B-4A45-86A5-8C8E6BD3523B}" destId="{4414A1B2-820A-4A83-A421-BF5A78BA2991}" srcOrd="4" destOrd="0" parTransId="{F0BA7A7A-2D0E-48F2-A714-0421AEDA7A1E}" sibTransId="{0559805B-D7FD-4C61-93FE-A12117C8B2A1}"/>
    <dgm:cxn modelId="{0BCF1045-BF45-4CC1-9AD4-E5A5BBCC71C6}" type="presOf" srcId="{22C5E3A0-595B-4A45-86A5-8C8E6BD3523B}" destId="{5D2CADEA-14D5-42C5-81FE-2CF398B42B4C}" srcOrd="0" destOrd="0" presId="urn:microsoft.com/office/officeart/2008/layout/HalfCircleOrganizationChart"/>
    <dgm:cxn modelId="{978C57C1-2D9B-4493-BC54-4C6E33075D1E}" srcId="{22C5E3A0-595B-4A45-86A5-8C8E6BD3523B}" destId="{C61B8706-BAEA-41C0-AD19-A135FE19B520}" srcOrd="5" destOrd="0" parTransId="{2376A947-1A81-4621-B6A6-26780D47B47D}" sibTransId="{9F3328C7-6B56-4BE8-A315-555340B8731E}"/>
    <dgm:cxn modelId="{A15FE944-274A-460B-BD12-5C1F9E204A3D}" type="presOf" srcId="{0C63E977-2BA5-43C1-BBAC-E9943D49ECA8}" destId="{AE36120E-8A8A-44D2-B41A-E75040157694}" srcOrd="0" destOrd="0" presId="urn:microsoft.com/office/officeart/2008/layout/HalfCircleOrganizationChart"/>
    <dgm:cxn modelId="{853FD31E-CE16-478E-8C8E-7665F7CD9A79}" srcId="{0C63E977-2BA5-43C1-BBAC-E9943D49ECA8}" destId="{22C5E3A0-595B-4A45-86A5-8C8E6BD3523B}" srcOrd="0" destOrd="0" parTransId="{B7A8D10E-6E9C-46BE-BD5A-85A0252B5EFF}" sibTransId="{FC9D9D34-C8B1-4A7F-AC7A-86AE62F19247}"/>
    <dgm:cxn modelId="{82686F39-5D33-4D19-A619-16F0F451C177}" type="presOf" srcId="{C61B8706-BAEA-41C0-AD19-A135FE19B520}" destId="{71765A0F-04F6-4A40-9DA7-5E7D39A6A6F9}" srcOrd="0" destOrd="0" presId="urn:microsoft.com/office/officeart/2008/layout/HalfCircleOrganizationChart"/>
    <dgm:cxn modelId="{1715B397-F30B-4690-BF2F-85D7F8D9CD6F}" type="presOf" srcId="{22C5E3A0-595B-4A45-86A5-8C8E6BD3523B}" destId="{1771ADC1-5591-4C1E-A32E-759EFE7C1EE5}" srcOrd="1" destOrd="0" presId="urn:microsoft.com/office/officeart/2008/layout/HalfCircleOrganizationChart"/>
    <dgm:cxn modelId="{ECC623EC-EFF1-4E7C-A972-233551975074}" type="presOf" srcId="{F0BA7A7A-2D0E-48F2-A714-0421AEDA7A1E}" destId="{D1340D02-CE52-4562-ABF6-83B4A27BDD4F}" srcOrd="0" destOrd="0" presId="urn:microsoft.com/office/officeart/2008/layout/HalfCircleOrganizationChart"/>
    <dgm:cxn modelId="{3A759916-B559-463E-8AA5-A7A9D769967F}" srcId="{22C5E3A0-595B-4A45-86A5-8C8E6BD3523B}" destId="{C070CADA-198A-4168-9FC2-FE2083F3CDAD}" srcOrd="1" destOrd="0" parTransId="{61D88905-DA49-4C3A-8EEC-E01EB408224C}" sibTransId="{FDD68EF8-EB91-4471-9506-4B4EE149F0EC}"/>
    <dgm:cxn modelId="{21323B1C-1458-4388-96A1-E869D024C291}" type="presOf" srcId="{8D94EBA3-201B-4177-AFD5-411F4D557864}" destId="{BF0C7C62-6AC4-463E-915B-F9C1C1C7C342}" srcOrd="0" destOrd="0" presId="urn:microsoft.com/office/officeart/2008/layout/HalfCircleOrganizationChart"/>
    <dgm:cxn modelId="{ED42B37D-066F-4805-AD09-810060877166}" type="presOf" srcId="{CA83146E-84A5-4CB2-A0DF-E7BB379803ED}" destId="{6BE42B11-E0F5-44CC-B960-A5ACB0F3CA86}" srcOrd="0" destOrd="0" presId="urn:microsoft.com/office/officeart/2008/layout/HalfCircleOrganizationChart"/>
    <dgm:cxn modelId="{288EFD34-B873-4E89-ABBE-180185619252}" type="presOf" srcId="{B40BE8B6-83E9-42FE-8DBF-D669A440B711}" destId="{E9262006-F629-461B-8EAD-2C392B22410A}" srcOrd="0" destOrd="0" presId="urn:microsoft.com/office/officeart/2008/layout/HalfCircleOrganizationChart"/>
    <dgm:cxn modelId="{18531DB2-B404-4861-BAD6-64A367021DFD}" srcId="{22C5E3A0-595B-4A45-86A5-8C8E6BD3523B}" destId="{6E042866-D740-48D2-AF53-B46132745176}" srcOrd="2" destOrd="0" parTransId="{98CE9837-FF74-4824-A018-EA72F69CEB6D}" sibTransId="{9547D06E-125B-4FC2-8F9B-4D23F753DB8E}"/>
    <dgm:cxn modelId="{50B4592E-5779-43CB-B1C9-280D9C9E5D23}" type="presOf" srcId="{A2C7A706-D148-4D04-9C75-31C36ABCCC48}" destId="{7BB7F4F2-5B0D-4190-ADEE-5FB3852AC3FA}" srcOrd="0" destOrd="0" presId="urn:microsoft.com/office/officeart/2008/layout/HalfCircleOrganizationChart"/>
    <dgm:cxn modelId="{3898614B-3724-4325-B659-86D5EFB1C240}" type="presOf" srcId="{3D3E92DE-1298-4F8C-B4F5-D04855B07297}" destId="{BDE64337-77EE-49A0-86D9-99BD483C377E}" srcOrd="0" destOrd="0" presId="urn:microsoft.com/office/officeart/2008/layout/HalfCircleOrganizationChart"/>
    <dgm:cxn modelId="{E3DB2008-F652-4E20-9C99-87744C220E41}" type="presOf" srcId="{C61B8706-BAEA-41C0-AD19-A135FE19B520}" destId="{BF83AA34-8F83-4C8D-8947-37180C990EDF}" srcOrd="1" destOrd="0" presId="urn:microsoft.com/office/officeart/2008/layout/HalfCircleOrganizationChart"/>
    <dgm:cxn modelId="{0A56656A-0A6E-4703-ADCD-EB665419BF72}" srcId="{22C5E3A0-595B-4A45-86A5-8C8E6BD3523B}" destId="{78799412-43A8-4DEB-9344-EA474CABDC6A}" srcOrd="3" destOrd="0" parTransId="{8D94EBA3-201B-4177-AFD5-411F4D557864}" sibTransId="{80E34B42-208A-403B-A250-4A737E208EE5}"/>
    <dgm:cxn modelId="{F3850B84-4481-4D75-B70A-866FF47D2730}" type="presParOf" srcId="{AE36120E-8A8A-44D2-B41A-E75040157694}" destId="{1BCCB05F-B08B-4C75-A7A1-A3CE301717B4}" srcOrd="0" destOrd="0" presId="urn:microsoft.com/office/officeart/2008/layout/HalfCircleOrganizationChart"/>
    <dgm:cxn modelId="{01F81490-67D3-40B4-A8D5-362081741557}" type="presParOf" srcId="{1BCCB05F-B08B-4C75-A7A1-A3CE301717B4}" destId="{96677C9E-0B6C-4619-BD82-59D10CD6D133}" srcOrd="0" destOrd="0" presId="urn:microsoft.com/office/officeart/2008/layout/HalfCircleOrganizationChart"/>
    <dgm:cxn modelId="{77EF3836-1C1F-492C-8724-D962F25851B6}" type="presParOf" srcId="{96677C9E-0B6C-4619-BD82-59D10CD6D133}" destId="{5D2CADEA-14D5-42C5-81FE-2CF398B42B4C}" srcOrd="0" destOrd="0" presId="urn:microsoft.com/office/officeart/2008/layout/HalfCircleOrganizationChart"/>
    <dgm:cxn modelId="{B7115FF1-5C9C-44CD-8343-551CEE87F827}" type="presParOf" srcId="{96677C9E-0B6C-4619-BD82-59D10CD6D133}" destId="{CCE1D863-468B-42C9-AE74-ED908FA3955C}" srcOrd="1" destOrd="0" presId="urn:microsoft.com/office/officeart/2008/layout/HalfCircleOrganizationChart"/>
    <dgm:cxn modelId="{9AF1AED9-736A-432B-B822-59E040784217}" type="presParOf" srcId="{96677C9E-0B6C-4619-BD82-59D10CD6D133}" destId="{F503ADD1-0569-4024-9874-748722ED470D}" srcOrd="2" destOrd="0" presId="urn:microsoft.com/office/officeart/2008/layout/HalfCircleOrganizationChart"/>
    <dgm:cxn modelId="{688498B0-63B4-4B6F-985E-F70D9C45038B}" type="presParOf" srcId="{96677C9E-0B6C-4619-BD82-59D10CD6D133}" destId="{1771ADC1-5591-4C1E-A32E-759EFE7C1EE5}" srcOrd="3" destOrd="0" presId="urn:microsoft.com/office/officeart/2008/layout/HalfCircleOrganizationChart"/>
    <dgm:cxn modelId="{C0D9B916-D8FE-4B10-8197-ABEBC4DCA474}" type="presParOf" srcId="{1BCCB05F-B08B-4C75-A7A1-A3CE301717B4}" destId="{DDFDA2A4-4B79-429C-9295-803CA97729C5}" srcOrd="1" destOrd="0" presId="urn:microsoft.com/office/officeart/2008/layout/HalfCircleOrganizationChart"/>
    <dgm:cxn modelId="{022A27CE-917F-4121-842A-1CF7DE613B12}" type="presParOf" srcId="{DDFDA2A4-4B79-429C-9295-803CA97729C5}" destId="{F8746BA1-A7D3-4076-A98E-41CF0985BCFD}" srcOrd="0" destOrd="0" presId="urn:microsoft.com/office/officeart/2008/layout/HalfCircleOrganizationChart"/>
    <dgm:cxn modelId="{1B3E8583-9C34-4BDA-9DCF-9C6DFBA3AA3F}" type="presParOf" srcId="{DDFDA2A4-4B79-429C-9295-803CA97729C5}" destId="{8A5EF283-D887-4389-9282-E0084D2A66D2}" srcOrd="1" destOrd="0" presId="urn:microsoft.com/office/officeart/2008/layout/HalfCircleOrganizationChart"/>
    <dgm:cxn modelId="{6D79D265-0584-469F-BB57-AF768957A54A}" type="presParOf" srcId="{8A5EF283-D887-4389-9282-E0084D2A66D2}" destId="{089B7D2C-B001-49A1-8203-1C4CE0CE0D41}" srcOrd="0" destOrd="0" presId="urn:microsoft.com/office/officeart/2008/layout/HalfCircleOrganizationChart"/>
    <dgm:cxn modelId="{56ADDAFC-3F00-46A1-9DBA-44AF961CEF0F}" type="presParOf" srcId="{089B7D2C-B001-49A1-8203-1C4CE0CE0D41}" destId="{0CEBE2F1-682E-42EA-A6A7-A6110755A766}" srcOrd="0" destOrd="0" presId="urn:microsoft.com/office/officeart/2008/layout/HalfCircleOrganizationChart"/>
    <dgm:cxn modelId="{AFCCE417-D1A5-48A8-B0CD-D2A959CF38D9}" type="presParOf" srcId="{089B7D2C-B001-49A1-8203-1C4CE0CE0D41}" destId="{BE6A6D5F-A350-486F-BB26-0AC2F25AA65F}" srcOrd="1" destOrd="0" presId="urn:microsoft.com/office/officeart/2008/layout/HalfCircleOrganizationChart"/>
    <dgm:cxn modelId="{8C86FD60-F2E2-478C-B9F2-13275C2484A6}" type="presParOf" srcId="{089B7D2C-B001-49A1-8203-1C4CE0CE0D41}" destId="{2A6098A0-C3B9-44AB-B67D-FD278D0D1BBC}" srcOrd="2" destOrd="0" presId="urn:microsoft.com/office/officeart/2008/layout/HalfCircleOrganizationChart"/>
    <dgm:cxn modelId="{CC6F19D5-495A-4A90-822C-0E26D35BF154}" type="presParOf" srcId="{089B7D2C-B001-49A1-8203-1C4CE0CE0D41}" destId="{13B7C201-99D9-4647-9563-2881D324969D}" srcOrd="3" destOrd="0" presId="urn:microsoft.com/office/officeart/2008/layout/HalfCircleOrganizationChart"/>
    <dgm:cxn modelId="{DDEE2CD0-3A0E-46EC-8BFB-F291CA8F1E87}" type="presParOf" srcId="{8A5EF283-D887-4389-9282-E0084D2A66D2}" destId="{6E3E7472-E6CB-4405-86E1-55328F1BA6D6}" srcOrd="1" destOrd="0" presId="urn:microsoft.com/office/officeart/2008/layout/HalfCircleOrganizationChart"/>
    <dgm:cxn modelId="{CEC82C18-8B64-42E6-8535-FF2BC349F25E}" type="presParOf" srcId="{6E3E7472-E6CB-4405-86E1-55328F1BA6D6}" destId="{54478360-04FB-48C7-9B55-80490DCD6004}" srcOrd="0" destOrd="0" presId="urn:microsoft.com/office/officeart/2008/layout/HalfCircleOrganizationChart"/>
    <dgm:cxn modelId="{49899C2D-1906-4057-9B30-75820660B2FA}" type="presParOf" srcId="{6E3E7472-E6CB-4405-86E1-55328F1BA6D6}" destId="{302BDAD6-61C6-415C-A255-DD52575C9DFD}" srcOrd="1" destOrd="0" presId="urn:microsoft.com/office/officeart/2008/layout/HalfCircleOrganizationChart"/>
    <dgm:cxn modelId="{95625523-F35D-4435-A28B-63720FD4AAA2}" type="presParOf" srcId="{302BDAD6-61C6-415C-A255-DD52575C9DFD}" destId="{2A211631-1B8F-4134-9A79-184F3046338E}" srcOrd="0" destOrd="0" presId="urn:microsoft.com/office/officeart/2008/layout/HalfCircleOrganizationChart"/>
    <dgm:cxn modelId="{3DF369D3-72BA-4C53-9F71-DBD4F5AF1DFB}" type="presParOf" srcId="{2A211631-1B8F-4134-9A79-184F3046338E}" destId="{3ED4D82F-D4C1-414A-A573-8756FB5D0037}" srcOrd="0" destOrd="0" presId="urn:microsoft.com/office/officeart/2008/layout/HalfCircleOrganizationChart"/>
    <dgm:cxn modelId="{B26DCD49-03DD-4DA6-B660-5F43CAC06228}" type="presParOf" srcId="{2A211631-1B8F-4134-9A79-184F3046338E}" destId="{46B7E72A-D7C5-4F39-8C82-85C4F02D8209}" srcOrd="1" destOrd="0" presId="urn:microsoft.com/office/officeart/2008/layout/HalfCircleOrganizationChart"/>
    <dgm:cxn modelId="{85019F7F-BBDE-406A-B4CA-A71B7F02BE16}" type="presParOf" srcId="{2A211631-1B8F-4134-9A79-184F3046338E}" destId="{4AFE1B3C-AE9C-4EF2-A323-32DB4D1BF7F8}" srcOrd="2" destOrd="0" presId="urn:microsoft.com/office/officeart/2008/layout/HalfCircleOrganizationChart"/>
    <dgm:cxn modelId="{F43B5D18-FB65-4D61-9A13-DC208BFCF150}" type="presParOf" srcId="{2A211631-1B8F-4134-9A79-184F3046338E}" destId="{31227325-45DA-4F11-BF16-BC30ABD9751C}" srcOrd="3" destOrd="0" presId="urn:microsoft.com/office/officeart/2008/layout/HalfCircleOrganizationChart"/>
    <dgm:cxn modelId="{4C2131BD-BBA1-49E4-9CB2-36A0B0993D65}" type="presParOf" srcId="{302BDAD6-61C6-415C-A255-DD52575C9DFD}" destId="{23501E44-EAA2-4CC2-810C-6D94C120CD56}" srcOrd="1" destOrd="0" presId="urn:microsoft.com/office/officeart/2008/layout/HalfCircleOrganizationChart"/>
    <dgm:cxn modelId="{8447C639-8806-47BE-9EF6-D058AB684E14}" type="presParOf" srcId="{302BDAD6-61C6-415C-A255-DD52575C9DFD}" destId="{178AFF5D-359D-45EE-9039-CC0705007FF9}" srcOrd="2" destOrd="0" presId="urn:microsoft.com/office/officeart/2008/layout/HalfCircleOrganizationChart"/>
    <dgm:cxn modelId="{F9431704-6819-48BB-A30D-DA62552781E6}" type="presParOf" srcId="{8A5EF283-D887-4389-9282-E0084D2A66D2}" destId="{21F4D33D-983E-486C-8326-35AFB23AFF2D}" srcOrd="2" destOrd="0" presId="urn:microsoft.com/office/officeart/2008/layout/HalfCircleOrganizationChart"/>
    <dgm:cxn modelId="{BD07D342-93BD-463D-BE6E-C9B18953B862}" type="presParOf" srcId="{DDFDA2A4-4B79-429C-9295-803CA97729C5}" destId="{BF0C7C62-6AC4-463E-915B-F9C1C1C7C342}" srcOrd="2" destOrd="0" presId="urn:microsoft.com/office/officeart/2008/layout/HalfCircleOrganizationChart"/>
    <dgm:cxn modelId="{F249B141-66FA-421D-99DA-9BB6658B27B2}" type="presParOf" srcId="{DDFDA2A4-4B79-429C-9295-803CA97729C5}" destId="{8AE0A2E3-96E1-4DB4-BC5E-6C2F88608695}" srcOrd="3" destOrd="0" presId="urn:microsoft.com/office/officeart/2008/layout/HalfCircleOrganizationChart"/>
    <dgm:cxn modelId="{77C63928-AE62-4A78-BE34-E0C8A1665B61}" type="presParOf" srcId="{8AE0A2E3-96E1-4DB4-BC5E-6C2F88608695}" destId="{84FAFCE8-D652-4085-A29D-ABBA631788D4}" srcOrd="0" destOrd="0" presId="urn:microsoft.com/office/officeart/2008/layout/HalfCircleOrganizationChart"/>
    <dgm:cxn modelId="{983FD2E5-BD02-4719-AE7E-49A4ED241746}" type="presParOf" srcId="{84FAFCE8-D652-4085-A29D-ABBA631788D4}" destId="{8ECEC6DA-12DC-41EC-BD29-3EFD7E9329A1}" srcOrd="0" destOrd="0" presId="urn:microsoft.com/office/officeart/2008/layout/HalfCircleOrganizationChart"/>
    <dgm:cxn modelId="{A9153214-1E58-43C5-AB99-E33D4B4E7D9E}" type="presParOf" srcId="{84FAFCE8-D652-4085-A29D-ABBA631788D4}" destId="{AE967BE5-BDD4-4F6A-8EA7-E6356A8946DD}" srcOrd="1" destOrd="0" presId="urn:microsoft.com/office/officeart/2008/layout/HalfCircleOrganizationChart"/>
    <dgm:cxn modelId="{03767E63-D076-4738-8C72-02D0A27D1A84}" type="presParOf" srcId="{84FAFCE8-D652-4085-A29D-ABBA631788D4}" destId="{22B43CF2-C14A-4319-ACD5-533420AC2BFF}" srcOrd="2" destOrd="0" presId="urn:microsoft.com/office/officeart/2008/layout/HalfCircleOrganizationChart"/>
    <dgm:cxn modelId="{DCC0ABBC-1D92-43E3-A3CA-2D53A638DE95}" type="presParOf" srcId="{84FAFCE8-D652-4085-A29D-ABBA631788D4}" destId="{A05B4500-7CD1-4003-AEBA-B9F8E437D129}" srcOrd="3" destOrd="0" presId="urn:microsoft.com/office/officeart/2008/layout/HalfCircleOrganizationChart"/>
    <dgm:cxn modelId="{C950ACC0-B836-4778-A586-04D1FC364532}" type="presParOf" srcId="{8AE0A2E3-96E1-4DB4-BC5E-6C2F88608695}" destId="{AFAE89DB-0A78-4AE9-BC57-C79DE1617671}" srcOrd="1" destOrd="0" presId="urn:microsoft.com/office/officeart/2008/layout/HalfCircleOrganizationChart"/>
    <dgm:cxn modelId="{4E90FAED-D31E-4796-B2DA-0E608D4EDFD3}" type="presParOf" srcId="{AFAE89DB-0A78-4AE9-BC57-C79DE1617671}" destId="{1A1FA74A-3A99-49B7-84E0-1780E8152DEB}" srcOrd="0" destOrd="0" presId="urn:microsoft.com/office/officeart/2008/layout/HalfCircleOrganizationChart"/>
    <dgm:cxn modelId="{4067E992-896D-49EB-B0F4-F2AE971C62BA}" type="presParOf" srcId="{AFAE89DB-0A78-4AE9-BC57-C79DE1617671}" destId="{2DB15675-112F-44E8-8768-26AB0FC92585}" srcOrd="1" destOrd="0" presId="urn:microsoft.com/office/officeart/2008/layout/HalfCircleOrganizationChart"/>
    <dgm:cxn modelId="{A10D3C29-5BF7-40BB-9D57-D5566D5BF9DA}" type="presParOf" srcId="{2DB15675-112F-44E8-8768-26AB0FC92585}" destId="{7ED47B90-83E9-49C0-9435-B88F4A2C0691}" srcOrd="0" destOrd="0" presId="urn:microsoft.com/office/officeart/2008/layout/HalfCircleOrganizationChart"/>
    <dgm:cxn modelId="{F3EA1369-CAA7-447A-A8F5-817932C2B091}" type="presParOf" srcId="{7ED47B90-83E9-49C0-9435-B88F4A2C0691}" destId="{BDE64337-77EE-49A0-86D9-99BD483C377E}" srcOrd="0" destOrd="0" presId="urn:microsoft.com/office/officeart/2008/layout/HalfCircleOrganizationChart"/>
    <dgm:cxn modelId="{FF05BB60-D9B4-4F04-9D50-67EAF3CA0134}" type="presParOf" srcId="{7ED47B90-83E9-49C0-9435-B88F4A2C0691}" destId="{B4C2077C-EBCA-49F6-9950-918C4848D682}" srcOrd="1" destOrd="0" presId="urn:microsoft.com/office/officeart/2008/layout/HalfCircleOrganizationChart"/>
    <dgm:cxn modelId="{29C86978-D034-4E93-8BD9-BB524F5C1472}" type="presParOf" srcId="{7ED47B90-83E9-49C0-9435-B88F4A2C0691}" destId="{4791FDA3-AF75-480A-8226-B5B9A50FF243}" srcOrd="2" destOrd="0" presId="urn:microsoft.com/office/officeart/2008/layout/HalfCircleOrganizationChart"/>
    <dgm:cxn modelId="{2DA16924-F7A8-47D8-9CE3-304240DB75A2}" type="presParOf" srcId="{7ED47B90-83E9-49C0-9435-B88F4A2C0691}" destId="{BD4E99CD-825D-4E08-B4B3-DE9B844B926D}" srcOrd="3" destOrd="0" presId="urn:microsoft.com/office/officeart/2008/layout/HalfCircleOrganizationChart"/>
    <dgm:cxn modelId="{A6FEB488-8716-4325-99E8-E47C0D80962F}" type="presParOf" srcId="{2DB15675-112F-44E8-8768-26AB0FC92585}" destId="{AB110D6E-B706-4A1A-B41F-15D862D8F870}" srcOrd="1" destOrd="0" presId="urn:microsoft.com/office/officeart/2008/layout/HalfCircleOrganizationChart"/>
    <dgm:cxn modelId="{15730246-E046-4248-B25B-9FB9E49F1600}" type="presParOf" srcId="{2DB15675-112F-44E8-8768-26AB0FC92585}" destId="{602FF173-62AF-4174-83D6-C82C0A0B7AF0}" srcOrd="2" destOrd="0" presId="urn:microsoft.com/office/officeart/2008/layout/HalfCircleOrganizationChart"/>
    <dgm:cxn modelId="{CAB9D18C-5EB8-4295-8051-3B05D5F6D506}" type="presParOf" srcId="{8AE0A2E3-96E1-4DB4-BC5E-6C2F88608695}" destId="{207A22E3-F662-4B07-B886-E480DFC37084}" srcOrd="2" destOrd="0" presId="urn:microsoft.com/office/officeart/2008/layout/HalfCircleOrganizationChart"/>
    <dgm:cxn modelId="{132136D6-67BF-4B1D-B1E3-29FEBB81E83E}" type="presParOf" srcId="{DDFDA2A4-4B79-429C-9295-803CA97729C5}" destId="{D1340D02-CE52-4562-ABF6-83B4A27BDD4F}" srcOrd="4" destOrd="0" presId="urn:microsoft.com/office/officeart/2008/layout/HalfCircleOrganizationChart"/>
    <dgm:cxn modelId="{3E23B28E-406F-4A22-BC6B-7329D871CBE6}" type="presParOf" srcId="{DDFDA2A4-4B79-429C-9295-803CA97729C5}" destId="{EDBF126A-ED31-445B-9398-24C875F47C25}" srcOrd="5" destOrd="0" presId="urn:microsoft.com/office/officeart/2008/layout/HalfCircleOrganizationChart"/>
    <dgm:cxn modelId="{9A396D86-87F0-47C8-9599-CD4F9DA4E016}" type="presParOf" srcId="{EDBF126A-ED31-445B-9398-24C875F47C25}" destId="{C02F1264-FE26-411C-8B78-0314CFA7242B}" srcOrd="0" destOrd="0" presId="urn:microsoft.com/office/officeart/2008/layout/HalfCircleOrganizationChart"/>
    <dgm:cxn modelId="{95364964-3621-4E39-849E-B14A3AEE8E68}" type="presParOf" srcId="{C02F1264-FE26-411C-8B78-0314CFA7242B}" destId="{05E335E0-A345-4A28-B853-C066A374F2F3}" srcOrd="0" destOrd="0" presId="urn:microsoft.com/office/officeart/2008/layout/HalfCircleOrganizationChart"/>
    <dgm:cxn modelId="{D74EA9D1-C45D-425E-84FC-ED38621805FA}" type="presParOf" srcId="{C02F1264-FE26-411C-8B78-0314CFA7242B}" destId="{0890D15F-06A5-42AF-886F-DC49CB206ECC}" srcOrd="1" destOrd="0" presId="urn:microsoft.com/office/officeart/2008/layout/HalfCircleOrganizationChart"/>
    <dgm:cxn modelId="{47529B07-C171-4721-A1BF-6990D90B7FB5}" type="presParOf" srcId="{C02F1264-FE26-411C-8B78-0314CFA7242B}" destId="{4BA8A3AD-2D31-4CF0-A483-E569654D14B3}" srcOrd="2" destOrd="0" presId="urn:microsoft.com/office/officeart/2008/layout/HalfCircleOrganizationChart"/>
    <dgm:cxn modelId="{ED5C1EDF-E34D-44E6-902F-54594ABF4DC5}" type="presParOf" srcId="{C02F1264-FE26-411C-8B78-0314CFA7242B}" destId="{2115D9AA-7561-4BF9-883A-F4841441E92C}" srcOrd="3" destOrd="0" presId="urn:microsoft.com/office/officeart/2008/layout/HalfCircleOrganizationChart"/>
    <dgm:cxn modelId="{82D2B135-A00D-4EF8-830B-75218D03443D}" type="presParOf" srcId="{EDBF126A-ED31-445B-9398-24C875F47C25}" destId="{A0BE0233-4965-4D76-9062-C6B63373D7DD}" srcOrd="1" destOrd="0" presId="urn:microsoft.com/office/officeart/2008/layout/HalfCircleOrganizationChart"/>
    <dgm:cxn modelId="{3DAFAF65-036E-40CD-A344-9D6DEADE4849}" type="presParOf" srcId="{A0BE0233-4965-4D76-9062-C6B63373D7DD}" destId="{6BE42B11-E0F5-44CC-B960-A5ACB0F3CA86}" srcOrd="0" destOrd="0" presId="urn:microsoft.com/office/officeart/2008/layout/HalfCircleOrganizationChart"/>
    <dgm:cxn modelId="{F8D665BA-CCD0-43B5-9158-03F278DF778A}" type="presParOf" srcId="{A0BE0233-4965-4D76-9062-C6B63373D7DD}" destId="{06FD27AF-56E2-4EBB-BA2E-3F8BB6098072}" srcOrd="1" destOrd="0" presId="urn:microsoft.com/office/officeart/2008/layout/HalfCircleOrganizationChart"/>
    <dgm:cxn modelId="{9FEFDDE8-99A1-4E0B-BFF7-30D5AC235FDD}" type="presParOf" srcId="{06FD27AF-56E2-4EBB-BA2E-3F8BB6098072}" destId="{656041B1-4867-461C-B455-9BCFA2D2DAE5}" srcOrd="0" destOrd="0" presId="urn:microsoft.com/office/officeart/2008/layout/HalfCircleOrganizationChart"/>
    <dgm:cxn modelId="{EFF3A4C1-FBED-4FAA-BDCC-65CC6A3B91FE}" type="presParOf" srcId="{656041B1-4867-461C-B455-9BCFA2D2DAE5}" destId="{7BB7F4F2-5B0D-4190-ADEE-5FB3852AC3FA}" srcOrd="0" destOrd="0" presId="urn:microsoft.com/office/officeart/2008/layout/HalfCircleOrganizationChart"/>
    <dgm:cxn modelId="{044034E7-6858-4753-8121-C333F4907B33}" type="presParOf" srcId="{656041B1-4867-461C-B455-9BCFA2D2DAE5}" destId="{2F83FA4C-8943-432A-834F-07CA2ED496CC}" srcOrd="1" destOrd="0" presId="urn:microsoft.com/office/officeart/2008/layout/HalfCircleOrganizationChart"/>
    <dgm:cxn modelId="{3A3E9738-9593-4101-B83E-EB93FB871D92}" type="presParOf" srcId="{656041B1-4867-461C-B455-9BCFA2D2DAE5}" destId="{1D271BCC-AA4C-43DA-AA75-3D9F347230FE}" srcOrd="2" destOrd="0" presId="urn:microsoft.com/office/officeart/2008/layout/HalfCircleOrganizationChart"/>
    <dgm:cxn modelId="{7E05208E-5C21-4CF0-8831-30A2B8F13534}" type="presParOf" srcId="{656041B1-4867-461C-B455-9BCFA2D2DAE5}" destId="{2FF2A31E-447A-4B9B-A59B-F4F69E5865F2}" srcOrd="3" destOrd="0" presId="urn:microsoft.com/office/officeart/2008/layout/HalfCircleOrganizationChart"/>
    <dgm:cxn modelId="{05BFDF65-5078-4CB6-BF80-DF9747A00201}" type="presParOf" srcId="{06FD27AF-56E2-4EBB-BA2E-3F8BB6098072}" destId="{A4EE3819-4669-428C-BECB-E866D15E8C3F}" srcOrd="1" destOrd="0" presId="urn:microsoft.com/office/officeart/2008/layout/HalfCircleOrganizationChart"/>
    <dgm:cxn modelId="{DA63294F-9A07-4FFD-88A9-3493B8362EF3}" type="presParOf" srcId="{06FD27AF-56E2-4EBB-BA2E-3F8BB6098072}" destId="{90DC9C83-838D-4AAB-8613-B3A1F8BBDE66}" srcOrd="2" destOrd="0" presId="urn:microsoft.com/office/officeart/2008/layout/HalfCircleOrganizationChart"/>
    <dgm:cxn modelId="{28373C89-45F7-49ED-BB13-79440052B676}" type="presParOf" srcId="{EDBF126A-ED31-445B-9398-24C875F47C25}" destId="{FA0ED29E-E6DE-4E93-822B-8D6EB1AFFCAC}" srcOrd="2" destOrd="0" presId="urn:microsoft.com/office/officeart/2008/layout/HalfCircleOrganizationChart"/>
    <dgm:cxn modelId="{6FC2845F-2BEF-4C9E-A3EB-181D0032B478}" type="presParOf" srcId="{DDFDA2A4-4B79-429C-9295-803CA97729C5}" destId="{708789F1-2D5F-4C5F-BA8C-979D7189CEE9}" srcOrd="6" destOrd="0" presId="urn:microsoft.com/office/officeart/2008/layout/HalfCircleOrganizationChart"/>
    <dgm:cxn modelId="{4F1A67F3-55DE-4E91-8EC1-CA85122026A0}" type="presParOf" srcId="{DDFDA2A4-4B79-429C-9295-803CA97729C5}" destId="{A74047C5-F151-41B7-959A-0895BB7BF53B}" srcOrd="7" destOrd="0" presId="urn:microsoft.com/office/officeart/2008/layout/HalfCircleOrganizationChart"/>
    <dgm:cxn modelId="{04E5AFE5-9533-4E65-9725-97FF49596DA8}" type="presParOf" srcId="{A74047C5-F151-41B7-959A-0895BB7BF53B}" destId="{3A12189D-1602-4664-9C95-1F9A6AA184B1}" srcOrd="0" destOrd="0" presId="urn:microsoft.com/office/officeart/2008/layout/HalfCircleOrganizationChart"/>
    <dgm:cxn modelId="{CD4A61FE-898A-473D-9758-A64FAB2BD378}" type="presParOf" srcId="{3A12189D-1602-4664-9C95-1F9A6AA184B1}" destId="{71765A0F-04F6-4A40-9DA7-5E7D39A6A6F9}" srcOrd="0" destOrd="0" presId="urn:microsoft.com/office/officeart/2008/layout/HalfCircleOrganizationChart"/>
    <dgm:cxn modelId="{6AF752A0-76C6-46F6-8F1F-B259D091B784}" type="presParOf" srcId="{3A12189D-1602-4664-9C95-1F9A6AA184B1}" destId="{9CF14DE8-E950-494F-91B4-697BCDA964F7}" srcOrd="1" destOrd="0" presId="urn:microsoft.com/office/officeart/2008/layout/HalfCircleOrganizationChart"/>
    <dgm:cxn modelId="{2C414BB6-918E-4A41-A13C-4FD8F379139E}" type="presParOf" srcId="{3A12189D-1602-4664-9C95-1F9A6AA184B1}" destId="{18BC90E4-E130-47A8-B96D-C1DB2CB958C2}" srcOrd="2" destOrd="0" presId="urn:microsoft.com/office/officeart/2008/layout/HalfCircleOrganizationChart"/>
    <dgm:cxn modelId="{688FDF55-AE7C-499A-84B7-ED20F7800B37}" type="presParOf" srcId="{3A12189D-1602-4664-9C95-1F9A6AA184B1}" destId="{BF83AA34-8F83-4C8D-8947-37180C990EDF}" srcOrd="3" destOrd="0" presId="urn:microsoft.com/office/officeart/2008/layout/HalfCircleOrganizationChart"/>
    <dgm:cxn modelId="{F743ADBC-C00B-4562-888D-98A264FDB3F3}" type="presParOf" srcId="{A74047C5-F151-41B7-959A-0895BB7BF53B}" destId="{EAA48E76-E078-4BF5-849B-A09599504962}" srcOrd="1" destOrd="0" presId="urn:microsoft.com/office/officeart/2008/layout/HalfCircleOrganizationChart"/>
    <dgm:cxn modelId="{15539CDB-C33C-4F58-A3F9-C11D6B288549}" type="presParOf" srcId="{EAA48E76-E078-4BF5-849B-A09599504962}" destId="{13126D0A-9A1A-42BE-B0A2-A95225AC4C1B}" srcOrd="0" destOrd="0" presId="urn:microsoft.com/office/officeart/2008/layout/HalfCircleOrganizationChart"/>
    <dgm:cxn modelId="{B88E47F7-F2AC-4767-AE64-7EB83F2462EE}" type="presParOf" srcId="{EAA48E76-E078-4BF5-849B-A09599504962}" destId="{71C062DB-3C96-4392-A6CF-D5347F1934BE}" srcOrd="1" destOrd="0" presId="urn:microsoft.com/office/officeart/2008/layout/HalfCircleOrganizationChart"/>
    <dgm:cxn modelId="{BE103388-12D2-4D0C-80BC-3645010798F5}" type="presParOf" srcId="{71C062DB-3C96-4392-A6CF-D5347F1934BE}" destId="{5FE9E19D-F58E-4959-9904-FAC9078C3B93}" srcOrd="0" destOrd="0" presId="urn:microsoft.com/office/officeart/2008/layout/HalfCircleOrganizationChart"/>
    <dgm:cxn modelId="{C1C32788-719A-4169-82FF-9F5A7803F576}" type="presParOf" srcId="{5FE9E19D-F58E-4959-9904-FAC9078C3B93}" destId="{E9262006-F629-461B-8EAD-2C392B22410A}" srcOrd="0" destOrd="0" presId="urn:microsoft.com/office/officeart/2008/layout/HalfCircleOrganizationChart"/>
    <dgm:cxn modelId="{67782C07-B0F1-4AF1-8473-B9F5516ADA41}" type="presParOf" srcId="{5FE9E19D-F58E-4959-9904-FAC9078C3B93}" destId="{4CD0AF53-878E-4612-B04A-8EE10BF2E879}" srcOrd="1" destOrd="0" presId="urn:microsoft.com/office/officeart/2008/layout/HalfCircleOrganizationChart"/>
    <dgm:cxn modelId="{EDDB41FD-47BF-41A5-AC40-AB0956EF8687}" type="presParOf" srcId="{5FE9E19D-F58E-4959-9904-FAC9078C3B93}" destId="{E8DDC803-6DB6-4B9F-BA77-B1A4EAA009B6}" srcOrd="2" destOrd="0" presId="urn:microsoft.com/office/officeart/2008/layout/HalfCircleOrganizationChart"/>
    <dgm:cxn modelId="{30B2EA35-96AE-464A-B8BC-56EC82922EDE}" type="presParOf" srcId="{5FE9E19D-F58E-4959-9904-FAC9078C3B93}" destId="{DCCF5CFC-F102-4E22-91C0-F013FB6B7BA2}" srcOrd="3" destOrd="0" presId="urn:microsoft.com/office/officeart/2008/layout/HalfCircleOrganizationChart"/>
    <dgm:cxn modelId="{A63DE201-FF99-44CF-861C-C0DC2A298067}" type="presParOf" srcId="{71C062DB-3C96-4392-A6CF-D5347F1934BE}" destId="{7EC1E330-8A96-400C-B570-7C6CAE7C10D5}" srcOrd="1" destOrd="0" presId="urn:microsoft.com/office/officeart/2008/layout/HalfCircleOrganizationChart"/>
    <dgm:cxn modelId="{EA1324BE-8B12-47AC-A8D7-E29743B8DA45}" type="presParOf" srcId="{71C062DB-3C96-4392-A6CF-D5347F1934BE}" destId="{538D808F-FF57-462D-AF77-1041242DBDBF}" srcOrd="2" destOrd="0" presId="urn:microsoft.com/office/officeart/2008/layout/HalfCircleOrganizationChart"/>
    <dgm:cxn modelId="{61FD8D74-6365-47CB-9B9B-9016C3303C48}" type="presParOf" srcId="{A74047C5-F151-41B7-959A-0895BB7BF53B}" destId="{9BA93D17-01C6-4DA0-92F3-C3F042739A10}" srcOrd="2" destOrd="0" presId="urn:microsoft.com/office/officeart/2008/layout/HalfCircleOrganizationChart"/>
    <dgm:cxn modelId="{BD90CF9D-0610-44D8-86A3-5A477D6B98D4}" type="presParOf" srcId="{1BCCB05F-B08B-4C75-A7A1-A3CE301717B4}" destId="{E69662C5-57A3-4231-9192-341D56068946}" srcOrd="2" destOrd="0" presId="urn:microsoft.com/office/officeart/2008/layout/HalfCircleOrganizationChart"/>
    <dgm:cxn modelId="{11647575-69C1-4D26-A3CC-4D06C4375EA3}" type="presParOf" srcId="{E69662C5-57A3-4231-9192-341D56068946}" destId="{0D985407-97DE-4467-810A-74F37EE2D2EC}" srcOrd="0" destOrd="0" presId="urn:microsoft.com/office/officeart/2008/layout/HalfCircleOrganizationChart"/>
    <dgm:cxn modelId="{5FACC880-FA37-4F70-9615-E4277338E5AC}" type="presParOf" srcId="{E69662C5-57A3-4231-9192-341D56068946}" destId="{8CD7C75A-8B50-4459-B49C-60BFF4120B19}" srcOrd="1" destOrd="0" presId="urn:microsoft.com/office/officeart/2008/layout/HalfCircleOrganizationChart"/>
    <dgm:cxn modelId="{8787EBA7-BC3F-4DB6-93A4-9E3482FE987E}" type="presParOf" srcId="{8CD7C75A-8B50-4459-B49C-60BFF4120B19}" destId="{B4AD2ABF-A8B6-4D2E-8FCC-B22CE37052EA}" srcOrd="0" destOrd="0" presId="urn:microsoft.com/office/officeart/2008/layout/HalfCircleOrganizationChart"/>
    <dgm:cxn modelId="{5985E488-7D3F-40A4-AE90-F2B42F0C3AE0}" type="presParOf" srcId="{B4AD2ABF-A8B6-4D2E-8FCC-B22CE37052EA}" destId="{1EA79031-96DB-4F0D-BCAB-B78A252AAAD5}" srcOrd="0" destOrd="0" presId="urn:microsoft.com/office/officeart/2008/layout/HalfCircleOrganizationChart"/>
    <dgm:cxn modelId="{8FE02DE6-162A-49F7-A40D-88C85A994ABC}" type="presParOf" srcId="{B4AD2ABF-A8B6-4D2E-8FCC-B22CE37052EA}" destId="{0B3D46E7-2E2E-477A-92B6-177761DFD321}" srcOrd="1" destOrd="0" presId="urn:microsoft.com/office/officeart/2008/layout/HalfCircleOrganizationChart"/>
    <dgm:cxn modelId="{927763E5-961E-4C41-BC9E-F26EE96D783E}" type="presParOf" srcId="{B4AD2ABF-A8B6-4D2E-8FCC-B22CE37052EA}" destId="{31DFD131-83FA-40C8-BC35-3F42B60B4817}" srcOrd="2" destOrd="0" presId="urn:microsoft.com/office/officeart/2008/layout/HalfCircleOrganizationChart"/>
    <dgm:cxn modelId="{964A7457-EEDC-4F0C-B045-B6E63C5885D1}" type="presParOf" srcId="{B4AD2ABF-A8B6-4D2E-8FCC-B22CE37052EA}" destId="{0234E954-831D-46C1-A334-98C0EFDAF8BF}" srcOrd="3" destOrd="0" presId="urn:microsoft.com/office/officeart/2008/layout/HalfCircleOrganizationChart"/>
    <dgm:cxn modelId="{172E2FB9-5BCF-43B3-8BCA-9468980C7574}" type="presParOf" srcId="{8CD7C75A-8B50-4459-B49C-60BFF4120B19}" destId="{A2D0A0FA-29DF-4CA7-BAC7-528FF9F69245}" srcOrd="1" destOrd="0" presId="urn:microsoft.com/office/officeart/2008/layout/HalfCircleOrganizationChart"/>
    <dgm:cxn modelId="{2E8AB425-B572-446A-8041-496198801D1E}" type="presParOf" srcId="{8CD7C75A-8B50-4459-B49C-60BFF4120B19}" destId="{D5D67F61-68B9-4773-8E28-AF95EB188DFB}" srcOrd="2" destOrd="0" presId="urn:microsoft.com/office/officeart/2008/layout/HalfCircleOrganizationChart"/>
    <dgm:cxn modelId="{BD72AACC-D1B0-4119-BD7D-7C122ED68233}" type="presParOf" srcId="{E69662C5-57A3-4231-9192-341D56068946}" destId="{8F97A7CB-1D43-4E34-97A3-F0A31F9A6357}" srcOrd="2" destOrd="0" presId="urn:microsoft.com/office/officeart/2008/layout/HalfCircleOrganizationChart"/>
    <dgm:cxn modelId="{24314132-1E14-424C-991B-BF97B80FA2F7}" type="presParOf" srcId="{E69662C5-57A3-4231-9192-341D56068946}" destId="{8ED5C2E1-B63F-472E-ABBB-73CBCDD25D13}" srcOrd="3" destOrd="0" presId="urn:microsoft.com/office/officeart/2008/layout/HalfCircleOrganizationChart"/>
    <dgm:cxn modelId="{ED3D499A-E541-4A86-A037-4F0CF4D2C0C5}" type="presParOf" srcId="{8ED5C2E1-B63F-472E-ABBB-73CBCDD25D13}" destId="{39F92152-48A9-4CB1-BE8F-B29A7F20E260}" srcOrd="0" destOrd="0" presId="urn:microsoft.com/office/officeart/2008/layout/HalfCircleOrganizationChart"/>
    <dgm:cxn modelId="{E5B42502-AF51-44D0-934C-DC0AE626FC4C}" type="presParOf" srcId="{39F92152-48A9-4CB1-BE8F-B29A7F20E260}" destId="{7340FBF4-6614-4038-A04A-7E12E43A1E50}" srcOrd="0" destOrd="0" presId="urn:microsoft.com/office/officeart/2008/layout/HalfCircleOrganizationChart"/>
    <dgm:cxn modelId="{A5AB5773-BEEA-4AD1-8C7E-926DC98F3189}" type="presParOf" srcId="{39F92152-48A9-4CB1-BE8F-B29A7F20E260}" destId="{AB13E917-3DEF-418C-A6FB-A2E4A49F3293}" srcOrd="1" destOrd="0" presId="urn:microsoft.com/office/officeart/2008/layout/HalfCircleOrganizationChart"/>
    <dgm:cxn modelId="{42ACFE22-0778-46E5-AA78-1ACE7B6E47A5}" type="presParOf" srcId="{39F92152-48A9-4CB1-BE8F-B29A7F20E260}" destId="{C2622923-4D4C-4A01-823A-3FA31336F2A1}" srcOrd="2" destOrd="0" presId="urn:microsoft.com/office/officeart/2008/layout/HalfCircleOrganizationChart"/>
    <dgm:cxn modelId="{1B34C2B2-E32F-4F89-8DD7-3CA880950879}" type="presParOf" srcId="{39F92152-48A9-4CB1-BE8F-B29A7F20E260}" destId="{E74261B0-579D-44F5-9B2C-F8403D83ADED}" srcOrd="3" destOrd="0" presId="urn:microsoft.com/office/officeart/2008/layout/HalfCircleOrganizationChart"/>
    <dgm:cxn modelId="{AC8D99F3-4FA6-42BD-8B3E-2A9C2C51C460}" type="presParOf" srcId="{8ED5C2E1-B63F-472E-ABBB-73CBCDD25D13}" destId="{A1C6A873-9FCF-4B06-AD36-A22C697FB781}" srcOrd="1" destOrd="0" presId="urn:microsoft.com/office/officeart/2008/layout/HalfCircleOrganizationChart"/>
    <dgm:cxn modelId="{9CBAEC38-82BC-48C6-A34B-6F1DA62A1B15}" type="presParOf" srcId="{8ED5C2E1-B63F-472E-ABBB-73CBCDD25D13}" destId="{B36962F5-2648-4278-ABB2-C2CF31F1FC4E}" srcOrd="2" destOrd="0" presId="urn:microsoft.com/office/officeart/2008/layout/HalfCircleOrganizationChar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97A7CB-1D43-4E34-97A3-F0A31F9A6357}">
      <dsp:nvSpPr>
        <dsp:cNvPr id="0" name=""/>
        <dsp:cNvSpPr/>
      </dsp:nvSpPr>
      <dsp:spPr>
        <a:xfrm>
          <a:off x="2999449" y="535351"/>
          <a:ext cx="442397" cy="319805"/>
        </a:xfrm>
        <a:custGeom>
          <a:avLst/>
          <a:gdLst/>
          <a:ahLst/>
          <a:cxnLst/>
          <a:rect l="0" t="0" r="0" b="0"/>
          <a:pathLst>
            <a:path>
              <a:moveTo>
                <a:pt x="0" y="0"/>
              </a:moveTo>
              <a:lnTo>
                <a:pt x="0" y="319805"/>
              </a:lnTo>
              <a:lnTo>
                <a:pt x="442397" y="31980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D985407-97DE-4467-810A-74F37EE2D2EC}">
      <dsp:nvSpPr>
        <dsp:cNvPr id="0" name=""/>
        <dsp:cNvSpPr/>
      </dsp:nvSpPr>
      <dsp:spPr>
        <a:xfrm>
          <a:off x="2557052" y="535351"/>
          <a:ext cx="442397" cy="319805"/>
        </a:xfrm>
        <a:custGeom>
          <a:avLst/>
          <a:gdLst/>
          <a:ahLst/>
          <a:cxnLst/>
          <a:rect l="0" t="0" r="0" b="0"/>
          <a:pathLst>
            <a:path>
              <a:moveTo>
                <a:pt x="442397" y="0"/>
              </a:moveTo>
              <a:lnTo>
                <a:pt x="442397" y="319805"/>
              </a:lnTo>
              <a:lnTo>
                <a:pt x="0" y="31980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3126D0A-9A1A-42BE-B0A2-A95225AC4C1B}">
      <dsp:nvSpPr>
        <dsp:cNvPr id="0" name=""/>
        <dsp:cNvSpPr/>
      </dsp:nvSpPr>
      <dsp:spPr>
        <a:xfrm>
          <a:off x="4934271" y="2049096"/>
          <a:ext cx="490367" cy="319805"/>
        </a:xfrm>
        <a:custGeom>
          <a:avLst/>
          <a:gdLst/>
          <a:ahLst/>
          <a:cxnLst/>
          <a:rect l="0" t="0" r="0" b="0"/>
          <a:pathLst>
            <a:path>
              <a:moveTo>
                <a:pt x="0" y="0"/>
              </a:moveTo>
              <a:lnTo>
                <a:pt x="0" y="319805"/>
              </a:lnTo>
              <a:lnTo>
                <a:pt x="490367" y="319805"/>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08789F1-2D5F-4C5F-BA8C-979D7189CEE9}">
      <dsp:nvSpPr>
        <dsp:cNvPr id="0" name=""/>
        <dsp:cNvSpPr/>
      </dsp:nvSpPr>
      <dsp:spPr>
        <a:xfrm>
          <a:off x="2999449" y="535351"/>
          <a:ext cx="1934821" cy="980735"/>
        </a:xfrm>
        <a:custGeom>
          <a:avLst/>
          <a:gdLst/>
          <a:ahLst/>
          <a:cxnLst/>
          <a:rect l="0" t="0" r="0" b="0"/>
          <a:pathLst>
            <a:path>
              <a:moveTo>
                <a:pt x="0" y="0"/>
              </a:moveTo>
              <a:lnTo>
                <a:pt x="0" y="868804"/>
              </a:lnTo>
              <a:lnTo>
                <a:pt x="1934821" y="868804"/>
              </a:lnTo>
              <a:lnTo>
                <a:pt x="1934821" y="98073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BE42B11-E0F5-44CC-B960-A5ACB0F3CA86}">
      <dsp:nvSpPr>
        <dsp:cNvPr id="0" name=""/>
        <dsp:cNvSpPr/>
      </dsp:nvSpPr>
      <dsp:spPr>
        <a:xfrm>
          <a:off x="3644390" y="2049096"/>
          <a:ext cx="490367" cy="319805"/>
        </a:xfrm>
        <a:custGeom>
          <a:avLst/>
          <a:gdLst/>
          <a:ahLst/>
          <a:cxnLst/>
          <a:rect l="0" t="0" r="0" b="0"/>
          <a:pathLst>
            <a:path>
              <a:moveTo>
                <a:pt x="0" y="0"/>
              </a:moveTo>
              <a:lnTo>
                <a:pt x="0" y="319805"/>
              </a:lnTo>
              <a:lnTo>
                <a:pt x="490367" y="319805"/>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1340D02-CE52-4562-ABF6-83B4A27BDD4F}">
      <dsp:nvSpPr>
        <dsp:cNvPr id="0" name=""/>
        <dsp:cNvSpPr/>
      </dsp:nvSpPr>
      <dsp:spPr>
        <a:xfrm>
          <a:off x="2999449" y="535351"/>
          <a:ext cx="644940" cy="980735"/>
        </a:xfrm>
        <a:custGeom>
          <a:avLst/>
          <a:gdLst/>
          <a:ahLst/>
          <a:cxnLst/>
          <a:rect l="0" t="0" r="0" b="0"/>
          <a:pathLst>
            <a:path>
              <a:moveTo>
                <a:pt x="0" y="0"/>
              </a:moveTo>
              <a:lnTo>
                <a:pt x="0" y="868804"/>
              </a:lnTo>
              <a:lnTo>
                <a:pt x="644940" y="868804"/>
              </a:lnTo>
              <a:lnTo>
                <a:pt x="644940" y="98073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A1FA74A-3A99-49B7-84E0-1780E8152DEB}">
      <dsp:nvSpPr>
        <dsp:cNvPr id="0" name=""/>
        <dsp:cNvSpPr/>
      </dsp:nvSpPr>
      <dsp:spPr>
        <a:xfrm>
          <a:off x="2354509" y="2049096"/>
          <a:ext cx="490367" cy="319805"/>
        </a:xfrm>
        <a:custGeom>
          <a:avLst/>
          <a:gdLst/>
          <a:ahLst/>
          <a:cxnLst/>
          <a:rect l="0" t="0" r="0" b="0"/>
          <a:pathLst>
            <a:path>
              <a:moveTo>
                <a:pt x="0" y="0"/>
              </a:moveTo>
              <a:lnTo>
                <a:pt x="0" y="319805"/>
              </a:lnTo>
              <a:lnTo>
                <a:pt x="490367" y="319805"/>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F0C7C62-6AC4-463E-915B-F9C1C1C7C342}">
      <dsp:nvSpPr>
        <dsp:cNvPr id="0" name=""/>
        <dsp:cNvSpPr/>
      </dsp:nvSpPr>
      <dsp:spPr>
        <a:xfrm>
          <a:off x="2354509" y="535351"/>
          <a:ext cx="644940" cy="980735"/>
        </a:xfrm>
        <a:custGeom>
          <a:avLst/>
          <a:gdLst/>
          <a:ahLst/>
          <a:cxnLst/>
          <a:rect l="0" t="0" r="0" b="0"/>
          <a:pathLst>
            <a:path>
              <a:moveTo>
                <a:pt x="644940" y="0"/>
              </a:moveTo>
              <a:lnTo>
                <a:pt x="644940" y="868804"/>
              </a:lnTo>
              <a:lnTo>
                <a:pt x="0" y="868804"/>
              </a:lnTo>
              <a:lnTo>
                <a:pt x="0" y="98073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4478360-04FB-48C7-9B55-80490DCD6004}">
      <dsp:nvSpPr>
        <dsp:cNvPr id="0" name=""/>
        <dsp:cNvSpPr/>
      </dsp:nvSpPr>
      <dsp:spPr>
        <a:xfrm>
          <a:off x="1064628" y="2049096"/>
          <a:ext cx="490367" cy="319805"/>
        </a:xfrm>
        <a:custGeom>
          <a:avLst/>
          <a:gdLst/>
          <a:ahLst/>
          <a:cxnLst/>
          <a:rect l="0" t="0" r="0" b="0"/>
          <a:pathLst>
            <a:path>
              <a:moveTo>
                <a:pt x="0" y="0"/>
              </a:moveTo>
              <a:lnTo>
                <a:pt x="0" y="319805"/>
              </a:lnTo>
              <a:lnTo>
                <a:pt x="490367" y="319805"/>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8746BA1-A7D3-4076-A98E-41CF0985BCFD}">
      <dsp:nvSpPr>
        <dsp:cNvPr id="0" name=""/>
        <dsp:cNvSpPr/>
      </dsp:nvSpPr>
      <dsp:spPr>
        <a:xfrm>
          <a:off x="1064628" y="535351"/>
          <a:ext cx="1934821" cy="980735"/>
        </a:xfrm>
        <a:custGeom>
          <a:avLst/>
          <a:gdLst/>
          <a:ahLst/>
          <a:cxnLst/>
          <a:rect l="0" t="0" r="0" b="0"/>
          <a:pathLst>
            <a:path>
              <a:moveTo>
                <a:pt x="1934821" y="0"/>
              </a:moveTo>
              <a:lnTo>
                <a:pt x="1934821" y="868804"/>
              </a:lnTo>
              <a:lnTo>
                <a:pt x="0" y="868804"/>
              </a:lnTo>
              <a:lnTo>
                <a:pt x="0" y="98073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CE1D863-468B-42C9-AE74-ED908FA3955C}">
      <dsp:nvSpPr>
        <dsp:cNvPr id="0" name=""/>
        <dsp:cNvSpPr/>
      </dsp:nvSpPr>
      <dsp:spPr>
        <a:xfrm>
          <a:off x="2732945" y="2343"/>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503ADD1-0569-4024-9874-748722ED470D}">
      <dsp:nvSpPr>
        <dsp:cNvPr id="0" name=""/>
        <dsp:cNvSpPr/>
      </dsp:nvSpPr>
      <dsp:spPr>
        <a:xfrm>
          <a:off x="2732945" y="2343"/>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D2CADEA-14D5-42C5-81FE-2CF398B42B4C}">
      <dsp:nvSpPr>
        <dsp:cNvPr id="0" name=""/>
        <dsp:cNvSpPr/>
      </dsp:nvSpPr>
      <dsp:spPr>
        <a:xfrm>
          <a:off x="2466441" y="98284"/>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1">
                  <a:lumMod val="85000"/>
                </a:schemeClr>
              </a:solidFill>
            </a:rPr>
            <a:t>CEO</a:t>
          </a:r>
          <a:endParaRPr lang="en-US" sz="1400" b="1" kern="1200" dirty="0">
            <a:solidFill>
              <a:schemeClr val="bg1">
                <a:lumMod val="85000"/>
              </a:schemeClr>
            </a:solidFill>
          </a:endParaRPr>
        </a:p>
      </dsp:txBody>
      <dsp:txXfrm>
        <a:off x="2466441" y="98284"/>
        <a:ext cx="1066017" cy="341125"/>
      </dsp:txXfrm>
    </dsp:sp>
    <dsp:sp modelId="{BE6A6D5F-A350-486F-BB26-0AC2F25AA65F}">
      <dsp:nvSpPr>
        <dsp:cNvPr id="0" name=""/>
        <dsp:cNvSpPr/>
      </dsp:nvSpPr>
      <dsp:spPr>
        <a:xfrm>
          <a:off x="798124" y="1516087"/>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A6098A0-C3B9-44AB-B67D-FD278D0D1BBC}">
      <dsp:nvSpPr>
        <dsp:cNvPr id="0" name=""/>
        <dsp:cNvSpPr/>
      </dsp:nvSpPr>
      <dsp:spPr>
        <a:xfrm>
          <a:off x="798124" y="1516087"/>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CEBE2F1-682E-42EA-A6A7-A6110755A766}">
      <dsp:nvSpPr>
        <dsp:cNvPr id="0" name=""/>
        <dsp:cNvSpPr/>
      </dsp:nvSpPr>
      <dsp:spPr>
        <a:xfrm>
          <a:off x="531619" y="1612029"/>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solidFill>
                <a:schemeClr val="bg1">
                  <a:lumMod val="85000"/>
                </a:schemeClr>
              </a:solidFill>
            </a:rPr>
            <a:t>CTO</a:t>
          </a:r>
          <a:endParaRPr lang="en-US" sz="1100" kern="1200" dirty="0">
            <a:solidFill>
              <a:schemeClr val="bg1">
                <a:lumMod val="85000"/>
              </a:schemeClr>
            </a:solidFill>
          </a:endParaRPr>
        </a:p>
      </dsp:txBody>
      <dsp:txXfrm>
        <a:off x="531619" y="1612029"/>
        <a:ext cx="1066017" cy="341125"/>
      </dsp:txXfrm>
    </dsp:sp>
    <dsp:sp modelId="{46B7E72A-D7C5-4F39-8C82-85C4F02D8209}">
      <dsp:nvSpPr>
        <dsp:cNvPr id="0" name=""/>
        <dsp:cNvSpPr/>
      </dsp:nvSpPr>
      <dsp:spPr>
        <a:xfrm>
          <a:off x="1491035" y="2272960"/>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AFE1B3C-AE9C-4EF2-A323-32DB4D1BF7F8}">
      <dsp:nvSpPr>
        <dsp:cNvPr id="0" name=""/>
        <dsp:cNvSpPr/>
      </dsp:nvSpPr>
      <dsp:spPr>
        <a:xfrm>
          <a:off x="1491035" y="2272960"/>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ED4D82F-D4C1-414A-A573-8756FB5D0037}">
      <dsp:nvSpPr>
        <dsp:cNvPr id="0" name=""/>
        <dsp:cNvSpPr/>
      </dsp:nvSpPr>
      <dsp:spPr>
        <a:xfrm>
          <a:off x="1224531" y="2368901"/>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lumMod val="85000"/>
                </a:schemeClr>
              </a:solidFill>
            </a:rPr>
            <a:t>Asset Mgt.</a:t>
          </a:r>
          <a:endParaRPr lang="en-US" sz="1000" kern="1200" dirty="0">
            <a:solidFill>
              <a:schemeClr val="bg1">
                <a:lumMod val="85000"/>
              </a:schemeClr>
            </a:solidFill>
          </a:endParaRPr>
        </a:p>
      </dsp:txBody>
      <dsp:txXfrm>
        <a:off x="1224531" y="2368901"/>
        <a:ext cx="1066017" cy="341125"/>
      </dsp:txXfrm>
    </dsp:sp>
    <dsp:sp modelId="{AE967BE5-BDD4-4F6A-8EA7-E6356A8946DD}">
      <dsp:nvSpPr>
        <dsp:cNvPr id="0" name=""/>
        <dsp:cNvSpPr/>
      </dsp:nvSpPr>
      <dsp:spPr>
        <a:xfrm>
          <a:off x="2088005" y="1516087"/>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2B43CF2-C14A-4319-ACD5-533420AC2BFF}">
      <dsp:nvSpPr>
        <dsp:cNvPr id="0" name=""/>
        <dsp:cNvSpPr/>
      </dsp:nvSpPr>
      <dsp:spPr>
        <a:xfrm>
          <a:off x="2088005" y="1516087"/>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ECEC6DA-12DC-41EC-BD29-3EFD7E9329A1}">
      <dsp:nvSpPr>
        <dsp:cNvPr id="0" name=""/>
        <dsp:cNvSpPr/>
      </dsp:nvSpPr>
      <dsp:spPr>
        <a:xfrm>
          <a:off x="1821500" y="1612029"/>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solidFill>
                <a:schemeClr val="bg1">
                  <a:lumMod val="85000"/>
                </a:schemeClr>
              </a:solidFill>
            </a:rPr>
            <a:t>CEP</a:t>
          </a:r>
          <a:endParaRPr lang="en-US" sz="1100" kern="1200" dirty="0">
            <a:solidFill>
              <a:schemeClr val="bg1">
                <a:lumMod val="85000"/>
              </a:schemeClr>
            </a:solidFill>
          </a:endParaRPr>
        </a:p>
      </dsp:txBody>
      <dsp:txXfrm>
        <a:off x="1821500" y="1612029"/>
        <a:ext cx="1066017" cy="341125"/>
      </dsp:txXfrm>
    </dsp:sp>
    <dsp:sp modelId="{B4C2077C-EBCA-49F6-9950-918C4848D682}">
      <dsp:nvSpPr>
        <dsp:cNvPr id="0" name=""/>
        <dsp:cNvSpPr/>
      </dsp:nvSpPr>
      <dsp:spPr>
        <a:xfrm>
          <a:off x="2780916" y="2272960"/>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791FDA3-AF75-480A-8226-B5B9A50FF243}">
      <dsp:nvSpPr>
        <dsp:cNvPr id="0" name=""/>
        <dsp:cNvSpPr/>
      </dsp:nvSpPr>
      <dsp:spPr>
        <a:xfrm>
          <a:off x="2780916" y="2272960"/>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DE64337-77EE-49A0-86D9-99BD483C377E}">
      <dsp:nvSpPr>
        <dsp:cNvPr id="0" name=""/>
        <dsp:cNvSpPr/>
      </dsp:nvSpPr>
      <dsp:spPr>
        <a:xfrm>
          <a:off x="2514412" y="2368901"/>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lumMod val="85000"/>
                </a:schemeClr>
              </a:solidFill>
            </a:rPr>
            <a:t>Compliance</a:t>
          </a:r>
          <a:endParaRPr lang="en-US" sz="1000" kern="1200" dirty="0">
            <a:solidFill>
              <a:schemeClr val="bg1">
                <a:lumMod val="85000"/>
              </a:schemeClr>
            </a:solidFill>
          </a:endParaRPr>
        </a:p>
      </dsp:txBody>
      <dsp:txXfrm>
        <a:off x="2514412" y="2368901"/>
        <a:ext cx="1066017" cy="341125"/>
      </dsp:txXfrm>
    </dsp:sp>
    <dsp:sp modelId="{0890D15F-06A5-42AF-886F-DC49CB206ECC}">
      <dsp:nvSpPr>
        <dsp:cNvPr id="0" name=""/>
        <dsp:cNvSpPr/>
      </dsp:nvSpPr>
      <dsp:spPr>
        <a:xfrm>
          <a:off x="3377886" y="1516087"/>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BA8A3AD-2D31-4CF0-A483-E569654D14B3}">
      <dsp:nvSpPr>
        <dsp:cNvPr id="0" name=""/>
        <dsp:cNvSpPr/>
      </dsp:nvSpPr>
      <dsp:spPr>
        <a:xfrm>
          <a:off x="3377886" y="1516087"/>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5E335E0-A345-4A28-B853-C066A374F2F3}">
      <dsp:nvSpPr>
        <dsp:cNvPr id="0" name=""/>
        <dsp:cNvSpPr/>
      </dsp:nvSpPr>
      <dsp:spPr>
        <a:xfrm>
          <a:off x="3111381" y="1612029"/>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solidFill>
                <a:schemeClr val="bg1">
                  <a:lumMod val="85000"/>
                </a:schemeClr>
              </a:solidFill>
            </a:rPr>
            <a:t>CFO</a:t>
          </a:r>
          <a:endParaRPr lang="en-US" sz="1100" kern="1200" dirty="0">
            <a:solidFill>
              <a:schemeClr val="bg1">
                <a:lumMod val="85000"/>
              </a:schemeClr>
            </a:solidFill>
          </a:endParaRPr>
        </a:p>
      </dsp:txBody>
      <dsp:txXfrm>
        <a:off x="3111381" y="1612029"/>
        <a:ext cx="1066017" cy="341125"/>
      </dsp:txXfrm>
    </dsp:sp>
    <dsp:sp modelId="{2F83FA4C-8943-432A-834F-07CA2ED496CC}">
      <dsp:nvSpPr>
        <dsp:cNvPr id="0" name=""/>
        <dsp:cNvSpPr/>
      </dsp:nvSpPr>
      <dsp:spPr>
        <a:xfrm>
          <a:off x="4070797" y="2272960"/>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D271BCC-AA4C-43DA-AA75-3D9F347230FE}">
      <dsp:nvSpPr>
        <dsp:cNvPr id="0" name=""/>
        <dsp:cNvSpPr/>
      </dsp:nvSpPr>
      <dsp:spPr>
        <a:xfrm>
          <a:off x="4070797" y="2272960"/>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BB7F4F2-5B0D-4190-ADEE-5FB3852AC3FA}">
      <dsp:nvSpPr>
        <dsp:cNvPr id="0" name=""/>
        <dsp:cNvSpPr/>
      </dsp:nvSpPr>
      <dsp:spPr>
        <a:xfrm>
          <a:off x="3804292" y="2368901"/>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lumMod val="85000"/>
                </a:schemeClr>
              </a:solidFill>
            </a:rPr>
            <a:t>Transactions</a:t>
          </a:r>
          <a:endParaRPr lang="en-US" sz="1000" kern="1200" dirty="0">
            <a:solidFill>
              <a:schemeClr val="bg1">
                <a:lumMod val="85000"/>
              </a:schemeClr>
            </a:solidFill>
          </a:endParaRPr>
        </a:p>
      </dsp:txBody>
      <dsp:txXfrm>
        <a:off x="3804292" y="2368901"/>
        <a:ext cx="1066017" cy="341125"/>
      </dsp:txXfrm>
    </dsp:sp>
    <dsp:sp modelId="{9CF14DE8-E950-494F-91B4-697BCDA964F7}">
      <dsp:nvSpPr>
        <dsp:cNvPr id="0" name=""/>
        <dsp:cNvSpPr/>
      </dsp:nvSpPr>
      <dsp:spPr>
        <a:xfrm>
          <a:off x="4667766" y="1516087"/>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8BC90E4-E130-47A8-B96D-C1DB2CB958C2}">
      <dsp:nvSpPr>
        <dsp:cNvPr id="0" name=""/>
        <dsp:cNvSpPr/>
      </dsp:nvSpPr>
      <dsp:spPr>
        <a:xfrm>
          <a:off x="4667766" y="1516087"/>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1765A0F-04F6-4A40-9DA7-5E7D39A6A6F9}">
      <dsp:nvSpPr>
        <dsp:cNvPr id="0" name=""/>
        <dsp:cNvSpPr/>
      </dsp:nvSpPr>
      <dsp:spPr>
        <a:xfrm>
          <a:off x="4401262" y="1612029"/>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solidFill>
                <a:schemeClr val="bg1">
                  <a:lumMod val="85000"/>
                </a:schemeClr>
              </a:solidFill>
            </a:rPr>
            <a:t>CCO</a:t>
          </a:r>
          <a:endParaRPr lang="en-US" sz="1100" kern="1200" dirty="0">
            <a:solidFill>
              <a:schemeClr val="bg1">
                <a:lumMod val="85000"/>
              </a:schemeClr>
            </a:solidFill>
          </a:endParaRPr>
        </a:p>
      </dsp:txBody>
      <dsp:txXfrm>
        <a:off x="4401262" y="1612029"/>
        <a:ext cx="1066017" cy="341125"/>
      </dsp:txXfrm>
    </dsp:sp>
    <dsp:sp modelId="{4CD0AF53-878E-4612-B04A-8EE10BF2E879}">
      <dsp:nvSpPr>
        <dsp:cNvPr id="0" name=""/>
        <dsp:cNvSpPr/>
      </dsp:nvSpPr>
      <dsp:spPr>
        <a:xfrm>
          <a:off x="5360678" y="2272960"/>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8DDC803-6DB6-4B9F-BA77-B1A4EAA009B6}">
      <dsp:nvSpPr>
        <dsp:cNvPr id="0" name=""/>
        <dsp:cNvSpPr/>
      </dsp:nvSpPr>
      <dsp:spPr>
        <a:xfrm>
          <a:off x="5360678" y="2272960"/>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9262006-F629-461B-8EAD-2C392B22410A}">
      <dsp:nvSpPr>
        <dsp:cNvPr id="0" name=""/>
        <dsp:cNvSpPr/>
      </dsp:nvSpPr>
      <dsp:spPr>
        <a:xfrm>
          <a:off x="5094173" y="2368901"/>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lumMod val="85000"/>
                </a:schemeClr>
              </a:solidFill>
            </a:rPr>
            <a:t>Sales</a:t>
          </a:r>
          <a:endParaRPr lang="en-US" sz="1000" kern="1200" dirty="0">
            <a:solidFill>
              <a:schemeClr val="bg1">
                <a:lumMod val="85000"/>
              </a:schemeClr>
            </a:solidFill>
          </a:endParaRPr>
        </a:p>
      </dsp:txBody>
      <dsp:txXfrm>
        <a:off x="5094173" y="2368901"/>
        <a:ext cx="1066017" cy="341125"/>
      </dsp:txXfrm>
    </dsp:sp>
    <dsp:sp modelId="{0B3D46E7-2E2E-477A-92B6-177761DFD321}">
      <dsp:nvSpPr>
        <dsp:cNvPr id="0" name=""/>
        <dsp:cNvSpPr/>
      </dsp:nvSpPr>
      <dsp:spPr>
        <a:xfrm>
          <a:off x="2088005" y="759215"/>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1DFD131-83FA-40C8-BC35-3F42B60B4817}">
      <dsp:nvSpPr>
        <dsp:cNvPr id="0" name=""/>
        <dsp:cNvSpPr/>
      </dsp:nvSpPr>
      <dsp:spPr>
        <a:xfrm>
          <a:off x="2088005" y="759215"/>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EA79031-96DB-4F0D-BCAB-B78A252AAAD5}">
      <dsp:nvSpPr>
        <dsp:cNvPr id="0" name=""/>
        <dsp:cNvSpPr/>
      </dsp:nvSpPr>
      <dsp:spPr>
        <a:xfrm>
          <a:off x="1821500" y="855157"/>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bg1">
                  <a:lumMod val="85000"/>
                </a:schemeClr>
              </a:solidFill>
            </a:rPr>
            <a:t>EVP</a:t>
          </a:r>
          <a:endParaRPr lang="en-US" sz="1200" kern="1200" dirty="0">
            <a:solidFill>
              <a:schemeClr val="bg1">
                <a:lumMod val="85000"/>
              </a:schemeClr>
            </a:solidFill>
          </a:endParaRPr>
        </a:p>
      </dsp:txBody>
      <dsp:txXfrm>
        <a:off x="1821500" y="855157"/>
        <a:ext cx="1066017" cy="341125"/>
      </dsp:txXfrm>
    </dsp:sp>
    <dsp:sp modelId="{AB13E917-3DEF-418C-A6FB-A2E4A49F3293}">
      <dsp:nvSpPr>
        <dsp:cNvPr id="0" name=""/>
        <dsp:cNvSpPr/>
      </dsp:nvSpPr>
      <dsp:spPr>
        <a:xfrm>
          <a:off x="3377886" y="759215"/>
          <a:ext cx="533008" cy="5330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2622923-4D4C-4A01-823A-3FA31336F2A1}">
      <dsp:nvSpPr>
        <dsp:cNvPr id="0" name=""/>
        <dsp:cNvSpPr/>
      </dsp:nvSpPr>
      <dsp:spPr>
        <a:xfrm>
          <a:off x="3377886" y="759215"/>
          <a:ext cx="533008" cy="5330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340FBF4-6614-4038-A04A-7E12E43A1E50}">
      <dsp:nvSpPr>
        <dsp:cNvPr id="0" name=""/>
        <dsp:cNvSpPr/>
      </dsp:nvSpPr>
      <dsp:spPr>
        <a:xfrm>
          <a:off x="3111381" y="855157"/>
          <a:ext cx="1066017" cy="341125"/>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flat" dir="t"/>
        </a:scene3d>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bg1">
                  <a:lumMod val="85000"/>
                </a:schemeClr>
              </a:solidFill>
            </a:rPr>
            <a:t>PA</a:t>
          </a:r>
          <a:endParaRPr lang="en-US" sz="1200" kern="1200" dirty="0">
            <a:solidFill>
              <a:schemeClr val="bg1">
                <a:lumMod val="85000"/>
              </a:schemeClr>
            </a:solidFill>
          </a:endParaRPr>
        </a:p>
      </dsp:txBody>
      <dsp:txXfrm>
        <a:off x="3111381" y="855157"/>
        <a:ext cx="1066017" cy="341125"/>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671CF9-63C3-43D9-98E7-AB2A1FC97A3E}" type="datetimeFigureOut">
              <a:rPr lang="en-US" smtClean="0"/>
              <a:t>10/12/2017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9ED5-43EC-4C90-885C-25B81178AD13}" type="slidenum">
              <a:rPr lang="en-US" smtClean="0"/>
              <a:t>‹#›</a:t>
            </a:fld>
            <a:endParaRPr lang="en-US"/>
          </a:p>
        </p:txBody>
      </p:sp>
    </p:spTree>
    <p:extLst>
      <p:ext uri="{BB962C8B-B14F-4D97-AF65-F5344CB8AC3E}">
        <p14:creationId xmlns:p14="http://schemas.microsoft.com/office/powerpoint/2010/main" val="2068435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7</a:t>
            </a:fld>
            <a:endParaRPr lang="id-ID"/>
          </a:p>
        </p:txBody>
      </p:sp>
    </p:spTree>
    <p:extLst>
      <p:ext uri="{BB962C8B-B14F-4D97-AF65-F5344CB8AC3E}">
        <p14:creationId xmlns:p14="http://schemas.microsoft.com/office/powerpoint/2010/main" val="37265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31</a:t>
            </a:fld>
            <a:endParaRPr lang="id-ID"/>
          </a:p>
        </p:txBody>
      </p:sp>
    </p:spTree>
    <p:extLst>
      <p:ext uri="{BB962C8B-B14F-4D97-AF65-F5344CB8AC3E}">
        <p14:creationId xmlns:p14="http://schemas.microsoft.com/office/powerpoint/2010/main" val="1087182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40</a:t>
            </a:fld>
            <a:endParaRPr lang="id-ID"/>
          </a:p>
        </p:txBody>
      </p:sp>
    </p:spTree>
    <p:extLst>
      <p:ext uri="{BB962C8B-B14F-4D97-AF65-F5344CB8AC3E}">
        <p14:creationId xmlns:p14="http://schemas.microsoft.com/office/powerpoint/2010/main" val="2306830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42</a:t>
            </a:fld>
            <a:endParaRPr lang="id-ID"/>
          </a:p>
        </p:txBody>
      </p:sp>
    </p:spTree>
    <p:extLst>
      <p:ext uri="{BB962C8B-B14F-4D97-AF65-F5344CB8AC3E}">
        <p14:creationId xmlns:p14="http://schemas.microsoft.com/office/powerpoint/2010/main" val="2042635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8</a:t>
            </a:fld>
            <a:endParaRPr lang="id-ID"/>
          </a:p>
        </p:txBody>
      </p:sp>
    </p:spTree>
    <p:extLst>
      <p:ext uri="{BB962C8B-B14F-4D97-AF65-F5344CB8AC3E}">
        <p14:creationId xmlns:p14="http://schemas.microsoft.com/office/powerpoint/2010/main" val="3548281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14</a:t>
            </a:fld>
            <a:endParaRPr lang="id-ID"/>
          </a:p>
        </p:txBody>
      </p:sp>
    </p:spTree>
    <p:extLst>
      <p:ext uri="{BB962C8B-B14F-4D97-AF65-F5344CB8AC3E}">
        <p14:creationId xmlns:p14="http://schemas.microsoft.com/office/powerpoint/2010/main" val="2431240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15</a:t>
            </a:fld>
            <a:endParaRPr lang="id-ID"/>
          </a:p>
        </p:txBody>
      </p:sp>
    </p:spTree>
    <p:extLst>
      <p:ext uri="{BB962C8B-B14F-4D97-AF65-F5344CB8AC3E}">
        <p14:creationId xmlns:p14="http://schemas.microsoft.com/office/powerpoint/2010/main" val="2469184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16</a:t>
            </a:fld>
            <a:endParaRPr lang="id-ID"/>
          </a:p>
        </p:txBody>
      </p:sp>
    </p:spTree>
    <p:extLst>
      <p:ext uri="{BB962C8B-B14F-4D97-AF65-F5344CB8AC3E}">
        <p14:creationId xmlns:p14="http://schemas.microsoft.com/office/powerpoint/2010/main" val="3410945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17</a:t>
            </a:fld>
            <a:endParaRPr lang="id-ID"/>
          </a:p>
        </p:txBody>
      </p:sp>
    </p:spTree>
    <p:extLst>
      <p:ext uri="{BB962C8B-B14F-4D97-AF65-F5344CB8AC3E}">
        <p14:creationId xmlns:p14="http://schemas.microsoft.com/office/powerpoint/2010/main" val="2449635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22</a:t>
            </a:fld>
            <a:endParaRPr lang="id-ID"/>
          </a:p>
        </p:txBody>
      </p:sp>
    </p:spTree>
    <p:extLst>
      <p:ext uri="{BB962C8B-B14F-4D97-AF65-F5344CB8AC3E}">
        <p14:creationId xmlns:p14="http://schemas.microsoft.com/office/powerpoint/2010/main" val="430392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26</a:t>
            </a:fld>
            <a:endParaRPr lang="id-ID"/>
          </a:p>
        </p:txBody>
      </p:sp>
    </p:spTree>
    <p:extLst>
      <p:ext uri="{BB962C8B-B14F-4D97-AF65-F5344CB8AC3E}">
        <p14:creationId xmlns:p14="http://schemas.microsoft.com/office/powerpoint/2010/main" val="1310403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4DDAD74B-4254-4A15-B920-236F271C9A39}" type="slidenum">
              <a:rPr lang="id-ID" smtClean="0"/>
              <a:t>27</a:t>
            </a:fld>
            <a:endParaRPr lang="id-ID"/>
          </a:p>
        </p:txBody>
      </p:sp>
    </p:spTree>
    <p:extLst>
      <p:ext uri="{BB962C8B-B14F-4D97-AF65-F5344CB8AC3E}">
        <p14:creationId xmlns:p14="http://schemas.microsoft.com/office/powerpoint/2010/main" val="2162353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5" name="Altbilgi Yer Tutucusu 4"/>
          <p:cNvSpPr>
            <a:spLocks noGrp="1"/>
          </p:cNvSpPr>
          <p:nvPr>
            <p:ph type="ftr" sz="quarter" idx="11"/>
          </p:nvPr>
        </p:nvSpPr>
        <p:spPr/>
        <p:txBody>
          <a:bodyPr/>
          <a:lstStyle/>
          <a:p>
            <a:endParaRPr lang="tr-TR" dirty="0"/>
          </a:p>
        </p:txBody>
      </p:sp>
      <p:sp>
        <p:nvSpPr>
          <p:cNvPr id="2" name="Başlık 1"/>
          <p:cNvSpPr>
            <a:spLocks noGrp="1"/>
          </p:cNvSpPr>
          <p:nvPr>
            <p:ph type="ctrTitle"/>
          </p:nvPr>
        </p:nvSpPr>
        <p:spPr>
          <a:xfrm>
            <a:off x="685800" y="1597821"/>
            <a:ext cx="7772400" cy="1102519"/>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12.10.2017</a:t>
            </a:fld>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3434311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1D1C63D-097A-4FC3-A407-278BFC2EC5CD}" type="datetimeFigureOut">
              <a:rPr lang="tr-TR" smtClean="0"/>
              <a:t>12.10.2017</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1952976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Karşılaştırma">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763688" y="1851670"/>
            <a:ext cx="1296988" cy="1511870"/>
          </a:xfrm>
        </p:spPr>
        <p:txBody>
          <a:bodyPr>
            <a:normAutofit/>
          </a:bodyPr>
          <a:lstStyle>
            <a:lvl1pPr marL="0" indent="0">
              <a:buNone/>
              <a:defRPr sz="1600"/>
            </a:lvl1pPr>
          </a:lstStyle>
          <a:p>
            <a:endParaRPr lang="en-US"/>
          </a:p>
        </p:txBody>
      </p:sp>
    </p:spTree>
    <p:extLst>
      <p:ext uri="{BB962C8B-B14F-4D97-AF65-F5344CB8AC3E}">
        <p14:creationId xmlns:p14="http://schemas.microsoft.com/office/powerpoint/2010/main" val="4236447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1D1C63D-097A-4FC3-A407-278BFC2EC5CD}" type="datetimeFigureOut">
              <a:rPr lang="tr-TR" smtClean="0"/>
              <a:t>12.10.2017</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38230677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1D1C63D-097A-4FC3-A407-278BFC2EC5CD}" type="datetimeFigureOut">
              <a:rPr lang="tr-TR" smtClean="0"/>
              <a:t>12.10.2017</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882143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5" y="204787"/>
            <a:ext cx="3008313" cy="871538"/>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D1C63D-097A-4FC3-A407-278BFC2EC5CD}" type="datetimeFigureOut">
              <a:rPr lang="tr-TR" smtClean="0"/>
              <a:t>12.10.2017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33511080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3600451"/>
            <a:ext cx="5486400" cy="425054"/>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D1C63D-097A-4FC3-A407-278BFC2EC5CD}" type="datetimeFigureOut">
              <a:rPr lang="tr-TR" smtClean="0"/>
              <a:t>12.10.2017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9036613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12.10.2017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2167335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05981"/>
            <a:ext cx="2057400" cy="4388644"/>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05981"/>
            <a:ext cx="6019800" cy="43886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12.10.2017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2757617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9144000" cy="5143500"/>
          </a:xfrm>
        </p:spPr>
        <p:txBody>
          <a:bodyPr/>
          <a:lstStyle/>
          <a:p>
            <a:endParaRPr lang="en-US"/>
          </a:p>
        </p:txBody>
      </p:sp>
    </p:spTree>
    <p:extLst>
      <p:ext uri="{BB962C8B-B14F-4D97-AF65-F5344CB8AC3E}">
        <p14:creationId xmlns:p14="http://schemas.microsoft.com/office/powerpoint/2010/main" val="36174606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Rectangle 5"/>
          <p:cNvSpPr/>
          <p:nvPr userDrawn="1"/>
        </p:nvSpPr>
        <p:spPr>
          <a:xfrm>
            <a:off x="1829061" y="2388374"/>
            <a:ext cx="1829060" cy="12301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7" name="Rectangle 6"/>
          <p:cNvSpPr/>
          <p:nvPr userDrawn="1"/>
        </p:nvSpPr>
        <p:spPr>
          <a:xfrm>
            <a:off x="5485880" y="2388374"/>
            <a:ext cx="1829060" cy="12301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8" name="Rectangle 7"/>
          <p:cNvSpPr/>
          <p:nvPr userDrawn="1"/>
        </p:nvSpPr>
        <p:spPr>
          <a:xfrm>
            <a:off x="0" y="3618563"/>
            <a:ext cx="1829060"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9" name="Rectangle 8"/>
          <p:cNvSpPr/>
          <p:nvPr userDrawn="1"/>
        </p:nvSpPr>
        <p:spPr>
          <a:xfrm>
            <a:off x="3658122" y="3618563"/>
            <a:ext cx="1829060"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0" name="Rectangle 9"/>
          <p:cNvSpPr/>
          <p:nvPr userDrawn="1"/>
        </p:nvSpPr>
        <p:spPr>
          <a:xfrm>
            <a:off x="7314939" y="3618563"/>
            <a:ext cx="1829060"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9" name="Picture Placeholder 18"/>
          <p:cNvSpPr>
            <a:spLocks noGrp="1"/>
          </p:cNvSpPr>
          <p:nvPr>
            <p:ph type="pic" sz="quarter" idx="11"/>
          </p:nvPr>
        </p:nvSpPr>
        <p:spPr>
          <a:xfrm>
            <a:off x="0" y="3600450"/>
            <a:ext cx="1828800" cy="1543050"/>
          </a:xfrm>
        </p:spPr>
        <p:txBody>
          <a:bodyPr/>
          <a:lstStyle/>
          <a:p>
            <a:endParaRPr lang="en-US"/>
          </a:p>
        </p:txBody>
      </p:sp>
      <p:sp>
        <p:nvSpPr>
          <p:cNvPr id="21" name="Picture Placeholder 20"/>
          <p:cNvSpPr>
            <a:spLocks noGrp="1"/>
          </p:cNvSpPr>
          <p:nvPr>
            <p:ph type="pic" sz="quarter" idx="12"/>
          </p:nvPr>
        </p:nvSpPr>
        <p:spPr>
          <a:xfrm>
            <a:off x="3657600" y="3600450"/>
            <a:ext cx="1828800" cy="1543050"/>
          </a:xfrm>
        </p:spPr>
        <p:txBody>
          <a:bodyPr/>
          <a:lstStyle/>
          <a:p>
            <a:endParaRPr lang="en-US"/>
          </a:p>
        </p:txBody>
      </p:sp>
      <p:sp>
        <p:nvSpPr>
          <p:cNvPr id="23" name="Picture Placeholder 22"/>
          <p:cNvSpPr>
            <a:spLocks noGrp="1"/>
          </p:cNvSpPr>
          <p:nvPr>
            <p:ph type="pic" sz="quarter" idx="13"/>
          </p:nvPr>
        </p:nvSpPr>
        <p:spPr>
          <a:xfrm>
            <a:off x="7315200" y="3600450"/>
            <a:ext cx="1828800" cy="1543050"/>
          </a:xfrm>
        </p:spPr>
        <p:txBody>
          <a:bodyPr/>
          <a:lstStyle/>
          <a:p>
            <a:endParaRPr lang="en-US"/>
          </a:p>
        </p:txBody>
      </p:sp>
    </p:spTree>
    <p:extLst>
      <p:ext uri="{BB962C8B-B14F-4D97-AF65-F5344CB8AC3E}">
        <p14:creationId xmlns:p14="http://schemas.microsoft.com/office/powerpoint/2010/main" val="685859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Meet_the_team1">
    <p:spTree>
      <p:nvGrpSpPr>
        <p:cNvPr id="1" name=""/>
        <p:cNvGrpSpPr/>
        <p:nvPr/>
      </p:nvGrpSpPr>
      <p:grpSpPr>
        <a:xfrm>
          <a:off x="0" y="0"/>
          <a:ext cx="0" cy="0"/>
          <a:chOff x="0" y="0"/>
          <a:chExt cx="0" cy="0"/>
        </a:xfrm>
      </p:grpSpPr>
      <p:sp>
        <p:nvSpPr>
          <p:cNvPr id="5" name="Picture Placeholder 22"/>
          <p:cNvSpPr>
            <a:spLocks noGrp="1"/>
          </p:cNvSpPr>
          <p:nvPr>
            <p:ph type="pic" sz="quarter" idx="14"/>
          </p:nvPr>
        </p:nvSpPr>
        <p:spPr>
          <a:xfrm>
            <a:off x="967721"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
        <p:nvSpPr>
          <p:cNvPr id="18" name="Picture Placeholder 22"/>
          <p:cNvSpPr>
            <a:spLocks noGrp="1"/>
          </p:cNvSpPr>
          <p:nvPr>
            <p:ph type="pic" sz="quarter" idx="15"/>
          </p:nvPr>
        </p:nvSpPr>
        <p:spPr>
          <a:xfrm>
            <a:off x="2922564"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
        <p:nvSpPr>
          <p:cNvPr id="19" name="Picture Placeholder 22"/>
          <p:cNvSpPr>
            <a:spLocks noGrp="1"/>
          </p:cNvSpPr>
          <p:nvPr>
            <p:ph type="pic" sz="quarter" idx="16"/>
          </p:nvPr>
        </p:nvSpPr>
        <p:spPr>
          <a:xfrm>
            <a:off x="4912398"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
        <p:nvSpPr>
          <p:cNvPr id="20" name="Picture Placeholder 22"/>
          <p:cNvSpPr>
            <a:spLocks noGrp="1"/>
          </p:cNvSpPr>
          <p:nvPr>
            <p:ph type="pic" sz="quarter" idx="17"/>
          </p:nvPr>
        </p:nvSpPr>
        <p:spPr>
          <a:xfrm>
            <a:off x="6851307" y="1347341"/>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Tree>
    <p:extLst>
      <p:ext uri="{BB962C8B-B14F-4D97-AF65-F5344CB8AC3E}">
        <p14:creationId xmlns:p14="http://schemas.microsoft.com/office/powerpoint/2010/main" val="5052911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78" name="Picture Placeholder 2"/>
          <p:cNvSpPr>
            <a:spLocks noGrp="1"/>
          </p:cNvSpPr>
          <p:nvPr>
            <p:ph type="pic" sz="quarter" idx="22"/>
          </p:nvPr>
        </p:nvSpPr>
        <p:spPr>
          <a:xfrm>
            <a:off x="860" y="1546456"/>
            <a:ext cx="1791659" cy="1791659"/>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79" name="Picture Placeholder 2"/>
          <p:cNvSpPr>
            <a:spLocks noGrp="1"/>
          </p:cNvSpPr>
          <p:nvPr>
            <p:ph type="pic" sz="quarter" idx="23"/>
          </p:nvPr>
        </p:nvSpPr>
        <p:spPr>
          <a:xfrm>
            <a:off x="3678421" y="1546457"/>
            <a:ext cx="1791659" cy="179166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80" name="Picture Placeholder 2"/>
          <p:cNvSpPr>
            <a:spLocks noGrp="1"/>
          </p:cNvSpPr>
          <p:nvPr>
            <p:ph type="pic" sz="quarter" idx="24"/>
          </p:nvPr>
        </p:nvSpPr>
        <p:spPr>
          <a:xfrm>
            <a:off x="7351486" y="1546458"/>
            <a:ext cx="1791658" cy="1791658"/>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81" name="Picture Placeholder 2"/>
          <p:cNvSpPr>
            <a:spLocks noGrp="1"/>
          </p:cNvSpPr>
          <p:nvPr>
            <p:ph type="pic" sz="quarter" idx="25"/>
          </p:nvPr>
        </p:nvSpPr>
        <p:spPr>
          <a:xfrm>
            <a:off x="5515043" y="3382818"/>
            <a:ext cx="1791593" cy="1760684"/>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82" name="Picture Placeholder 2"/>
          <p:cNvSpPr>
            <a:spLocks noGrp="1"/>
          </p:cNvSpPr>
          <p:nvPr>
            <p:ph type="pic" sz="quarter" idx="26"/>
          </p:nvPr>
        </p:nvSpPr>
        <p:spPr>
          <a:xfrm>
            <a:off x="1841975" y="3380760"/>
            <a:ext cx="1791593" cy="1762743"/>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16" name="Title 15"/>
          <p:cNvSpPr>
            <a:spLocks noGrp="1"/>
          </p:cNvSpPr>
          <p:nvPr>
            <p:ph type="title"/>
          </p:nvPr>
        </p:nvSpPr>
        <p:spPr>
          <a:xfrm>
            <a:off x="1143000" y="285751"/>
            <a:ext cx="6858000" cy="401859"/>
          </a:xfrm>
        </p:spPr>
        <p:txBody>
          <a:bodyPr>
            <a:noAutofit/>
          </a:bodyPr>
          <a:lstStyle>
            <a:lvl1pPr algn="ctr">
              <a:defRPr sz="2025" b="0">
                <a:solidFill>
                  <a:schemeClr val="tx1">
                    <a:lumMod val="65000"/>
                    <a:lumOff val="35000"/>
                  </a:schemeClr>
                </a:solidFill>
                <a:latin typeface="Source Sans Pro Light"/>
              </a:defRPr>
            </a:lvl1pPr>
          </a:lstStyle>
          <a:p>
            <a:r>
              <a:rPr lang="en-US" dirty="0" smtClean="0"/>
              <a:t>Click to edit Master title style</a:t>
            </a:r>
            <a:endParaRPr lang="en-GB" dirty="0"/>
          </a:p>
        </p:txBody>
      </p:sp>
      <p:sp>
        <p:nvSpPr>
          <p:cNvPr id="21" name="Text Placeholder 17"/>
          <p:cNvSpPr>
            <a:spLocks noGrp="1"/>
          </p:cNvSpPr>
          <p:nvPr>
            <p:ph type="body" sz="quarter" idx="18" hasCustomPrompt="1"/>
          </p:nvPr>
        </p:nvSpPr>
        <p:spPr>
          <a:xfrm>
            <a:off x="1143000" y="747388"/>
            <a:ext cx="6858000" cy="186062"/>
          </a:xfrm>
        </p:spPr>
        <p:txBody>
          <a:bodyPr lIns="0" tIns="0" rIns="0" bIns="0">
            <a:normAutofit/>
          </a:bodyPr>
          <a:lstStyle>
            <a:lvl1pPr marL="0" indent="0" algn="ctr">
              <a:lnSpc>
                <a:spcPts val="1050"/>
              </a:lnSpc>
              <a:buNone/>
              <a:defRPr sz="750">
                <a:solidFill>
                  <a:schemeClr val="tx1">
                    <a:lumMod val="65000"/>
                    <a:lumOff val="35000"/>
                  </a:schemeClr>
                </a:solidFill>
                <a:latin typeface="Source Sans Pro Light"/>
              </a:defRPr>
            </a:lvl1pPr>
          </a:lstStyle>
          <a:p>
            <a:pPr lvl="0"/>
            <a:r>
              <a:rPr lang="en-GB" dirty="0" smtClean="0"/>
              <a:t>write your relevant text here</a:t>
            </a:r>
          </a:p>
        </p:txBody>
      </p:sp>
      <p:sp>
        <p:nvSpPr>
          <p:cNvPr id="23" name="Shape 583"/>
          <p:cNvSpPr/>
          <p:nvPr userDrawn="1"/>
        </p:nvSpPr>
        <p:spPr>
          <a:xfrm>
            <a:off x="1841909" y="1546456"/>
            <a:ext cx="1791659" cy="1791659"/>
          </a:xfrm>
          <a:prstGeom prst="rect">
            <a:avLst/>
          </a:prstGeom>
          <a:solidFill>
            <a:schemeClr val="accent1"/>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1" name="Shape 585"/>
          <p:cNvSpPr/>
          <p:nvPr userDrawn="1"/>
        </p:nvSpPr>
        <p:spPr>
          <a:xfrm rot="10800000">
            <a:off x="859" y="3382751"/>
            <a:ext cx="1791659" cy="1760750"/>
          </a:xfrm>
          <a:prstGeom prst="rect">
            <a:avLst/>
          </a:prstGeom>
          <a:solidFill>
            <a:schemeClr val="accent4"/>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3" name="Shape 587"/>
          <p:cNvSpPr/>
          <p:nvPr userDrawn="1"/>
        </p:nvSpPr>
        <p:spPr>
          <a:xfrm>
            <a:off x="5514977" y="1546456"/>
            <a:ext cx="1791659" cy="1791659"/>
          </a:xfrm>
          <a:prstGeom prst="rect">
            <a:avLst/>
          </a:prstGeom>
          <a:solidFill>
            <a:schemeClr val="accent5"/>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5" name="Shape 589"/>
          <p:cNvSpPr/>
          <p:nvPr userDrawn="1"/>
        </p:nvSpPr>
        <p:spPr>
          <a:xfrm rot="10800000">
            <a:off x="3678421" y="3382751"/>
            <a:ext cx="1791659" cy="1760750"/>
          </a:xfrm>
          <a:prstGeom prst="rect">
            <a:avLst/>
          </a:prstGeom>
          <a:solidFill>
            <a:schemeClr val="accent2"/>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47" name="Shape 591"/>
          <p:cNvSpPr/>
          <p:nvPr userDrawn="1"/>
        </p:nvSpPr>
        <p:spPr>
          <a:xfrm rot="10800000">
            <a:off x="7351489" y="3382751"/>
            <a:ext cx="1791659" cy="1760750"/>
          </a:xfrm>
          <a:prstGeom prst="rect">
            <a:avLst/>
          </a:prstGeom>
          <a:solidFill>
            <a:schemeClr val="accent3"/>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nvGrpSpPr>
          <p:cNvPr id="3" name="Group 599"/>
          <p:cNvGrpSpPr/>
          <p:nvPr userDrawn="1"/>
        </p:nvGrpSpPr>
        <p:grpSpPr>
          <a:xfrm>
            <a:off x="2100486" y="1540467"/>
            <a:ext cx="384697" cy="384698"/>
            <a:chOff x="0" y="0"/>
            <a:chExt cx="1025858" cy="1025858"/>
          </a:xfrm>
        </p:grpSpPr>
        <p:sp>
          <p:nvSpPr>
            <p:cNvPr id="52" name="Shape 597"/>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53" name="Shape 598"/>
            <p:cNvSpPr/>
            <p:nvPr/>
          </p:nvSpPr>
          <p:spPr>
            <a:xfrm>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4" name="Group 605"/>
          <p:cNvGrpSpPr/>
          <p:nvPr userDrawn="1"/>
        </p:nvGrpSpPr>
        <p:grpSpPr>
          <a:xfrm>
            <a:off x="5775802" y="1540467"/>
            <a:ext cx="384697" cy="384698"/>
            <a:chOff x="0" y="0"/>
            <a:chExt cx="1025858" cy="1025858"/>
          </a:xfrm>
        </p:grpSpPr>
        <p:sp>
          <p:nvSpPr>
            <p:cNvPr id="58" name="Shape 603"/>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59" name="Shape 604"/>
            <p:cNvSpPr/>
            <p:nvPr/>
          </p:nvSpPr>
          <p:spPr>
            <a:xfrm>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5" name="Group 611"/>
          <p:cNvGrpSpPr/>
          <p:nvPr userDrawn="1"/>
        </p:nvGrpSpPr>
        <p:grpSpPr>
          <a:xfrm>
            <a:off x="7612337" y="3380758"/>
            <a:ext cx="384697" cy="384698"/>
            <a:chOff x="0" y="0"/>
            <a:chExt cx="1025858" cy="1025858"/>
          </a:xfrm>
        </p:grpSpPr>
        <p:sp>
          <p:nvSpPr>
            <p:cNvPr id="64" name="Shape 609"/>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65" name="Shape 610"/>
            <p:cNvSpPr/>
            <p:nvPr/>
          </p:nvSpPr>
          <p:spPr>
            <a:xfrm rot="5400000">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6" name="Group 617"/>
          <p:cNvGrpSpPr/>
          <p:nvPr userDrawn="1"/>
        </p:nvGrpSpPr>
        <p:grpSpPr>
          <a:xfrm>
            <a:off x="3937109" y="3380758"/>
            <a:ext cx="384697" cy="384698"/>
            <a:chOff x="0" y="0"/>
            <a:chExt cx="1025858" cy="1025858"/>
          </a:xfrm>
        </p:grpSpPr>
        <p:sp>
          <p:nvSpPr>
            <p:cNvPr id="70" name="Shape 615"/>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71" name="Shape 616"/>
            <p:cNvSpPr/>
            <p:nvPr/>
          </p:nvSpPr>
          <p:spPr>
            <a:xfrm rot="10800000">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grpSp>
        <p:nvGrpSpPr>
          <p:cNvPr id="7" name="Group 623"/>
          <p:cNvGrpSpPr/>
          <p:nvPr userDrawn="1"/>
        </p:nvGrpSpPr>
        <p:grpSpPr>
          <a:xfrm>
            <a:off x="261706" y="3380758"/>
            <a:ext cx="384697" cy="384698"/>
            <a:chOff x="0" y="0"/>
            <a:chExt cx="1025858" cy="1025858"/>
          </a:xfrm>
        </p:grpSpPr>
        <p:sp>
          <p:nvSpPr>
            <p:cNvPr id="76" name="Shape 621"/>
            <p:cNvSpPr/>
            <p:nvPr/>
          </p:nvSpPr>
          <p:spPr>
            <a:xfrm>
              <a:off x="0" y="0"/>
              <a:ext cx="1025859" cy="1025859"/>
            </a:xfrm>
            <a:prstGeom prst="rect">
              <a:avLst/>
            </a:prstGeom>
            <a:solidFill>
              <a:srgbClr val="FFFFFF"/>
            </a:solidFill>
            <a:ln w="12700" cap="flat">
              <a:noFill/>
              <a:miter lim="400000"/>
            </a:ln>
            <a:effectLst/>
          </p:spPr>
          <p:txBody>
            <a:bodyPr wrap="square" lIns="50800" tIns="50800" rIns="50800" bIns="508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77" name="Shape 622"/>
            <p:cNvSpPr/>
            <p:nvPr/>
          </p:nvSpPr>
          <p:spPr>
            <a:xfrm rot="10800000">
              <a:off x="401490" y="322808"/>
              <a:ext cx="222878" cy="380243"/>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grpSp>
      <p:sp>
        <p:nvSpPr>
          <p:cNvPr id="83" name="Content Placeholder 20"/>
          <p:cNvSpPr>
            <a:spLocks noGrp="1"/>
          </p:cNvSpPr>
          <p:nvPr>
            <p:ph sz="quarter" idx="16"/>
          </p:nvPr>
        </p:nvSpPr>
        <p:spPr>
          <a:xfrm>
            <a:off x="2070456" y="2154086"/>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84" name="Text Placeholder 17"/>
          <p:cNvSpPr>
            <a:spLocks noGrp="1"/>
          </p:cNvSpPr>
          <p:nvPr>
            <p:ph type="body" sz="quarter" idx="21"/>
          </p:nvPr>
        </p:nvSpPr>
        <p:spPr>
          <a:xfrm>
            <a:off x="2070458" y="2382720"/>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85" name="Content Placeholder 20"/>
          <p:cNvSpPr>
            <a:spLocks noGrp="1"/>
          </p:cNvSpPr>
          <p:nvPr>
            <p:ph sz="quarter" idx="27"/>
          </p:nvPr>
        </p:nvSpPr>
        <p:spPr>
          <a:xfrm>
            <a:off x="5745772" y="2154086"/>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86" name="Text Placeholder 17"/>
          <p:cNvSpPr>
            <a:spLocks noGrp="1"/>
          </p:cNvSpPr>
          <p:nvPr>
            <p:ph type="body" sz="quarter" idx="28"/>
          </p:nvPr>
        </p:nvSpPr>
        <p:spPr>
          <a:xfrm>
            <a:off x="5745771" y="2382720"/>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87" name="Content Placeholder 20"/>
          <p:cNvSpPr>
            <a:spLocks noGrp="1"/>
          </p:cNvSpPr>
          <p:nvPr>
            <p:ph sz="quarter" idx="29"/>
          </p:nvPr>
        </p:nvSpPr>
        <p:spPr>
          <a:xfrm>
            <a:off x="7582305" y="3971890"/>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88" name="Text Placeholder 17"/>
          <p:cNvSpPr>
            <a:spLocks noGrp="1"/>
          </p:cNvSpPr>
          <p:nvPr>
            <p:ph type="body" sz="quarter" idx="30"/>
          </p:nvPr>
        </p:nvSpPr>
        <p:spPr>
          <a:xfrm>
            <a:off x="7582307" y="4200525"/>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89" name="Content Placeholder 20"/>
          <p:cNvSpPr>
            <a:spLocks noGrp="1"/>
          </p:cNvSpPr>
          <p:nvPr>
            <p:ph sz="quarter" idx="31"/>
          </p:nvPr>
        </p:nvSpPr>
        <p:spPr>
          <a:xfrm>
            <a:off x="231761" y="3971890"/>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90" name="Text Placeholder 17"/>
          <p:cNvSpPr>
            <a:spLocks noGrp="1"/>
          </p:cNvSpPr>
          <p:nvPr>
            <p:ph type="body" sz="quarter" idx="32"/>
          </p:nvPr>
        </p:nvSpPr>
        <p:spPr>
          <a:xfrm>
            <a:off x="231763" y="4200525"/>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
        <p:nvSpPr>
          <p:cNvPr id="91" name="Content Placeholder 20"/>
          <p:cNvSpPr>
            <a:spLocks noGrp="1"/>
          </p:cNvSpPr>
          <p:nvPr>
            <p:ph sz="quarter" idx="33"/>
          </p:nvPr>
        </p:nvSpPr>
        <p:spPr>
          <a:xfrm>
            <a:off x="3907077" y="3971890"/>
            <a:ext cx="1403826" cy="171450"/>
          </a:xfrm>
        </p:spPr>
        <p:txBody>
          <a:bodyPr lIns="0" tIns="0" rIns="0" bIns="0" anchor="ctr">
            <a:normAutofit/>
          </a:bodyPr>
          <a:lstStyle>
            <a:lvl1pPr marL="0" indent="0" algn="l">
              <a:buNone/>
              <a:defRPr sz="900" b="1">
                <a:solidFill>
                  <a:schemeClr val="bg1"/>
                </a:solidFill>
                <a:latin typeface="Source Sans Pro Light"/>
              </a:defRPr>
            </a:lvl1pPr>
          </a:lstStyle>
          <a:p>
            <a:pPr lvl="0"/>
            <a:endParaRPr lang="en-GB" dirty="0" smtClean="0"/>
          </a:p>
        </p:txBody>
      </p:sp>
      <p:sp>
        <p:nvSpPr>
          <p:cNvPr id="92" name="Text Placeholder 17"/>
          <p:cNvSpPr>
            <a:spLocks noGrp="1"/>
          </p:cNvSpPr>
          <p:nvPr>
            <p:ph type="body" sz="quarter" idx="34"/>
          </p:nvPr>
        </p:nvSpPr>
        <p:spPr>
          <a:xfrm>
            <a:off x="3907078" y="4200525"/>
            <a:ext cx="1443023" cy="857250"/>
          </a:xfrm>
        </p:spPr>
        <p:txBody>
          <a:bodyPr lIns="0" tIns="0" rIns="0" bIns="0">
            <a:normAutofit/>
          </a:bodyPr>
          <a:lstStyle>
            <a:lvl1pPr marL="0" indent="0" algn="l">
              <a:lnSpc>
                <a:spcPts val="1125"/>
              </a:lnSpc>
              <a:spcBef>
                <a:spcPts val="1125"/>
              </a:spcBef>
              <a:buNone/>
              <a:defRPr sz="750">
                <a:solidFill>
                  <a:schemeClr val="bg1"/>
                </a:solidFill>
                <a:latin typeface="Source Sans Pro Light"/>
              </a:defRPr>
            </a:lvl1pPr>
          </a:lstStyle>
          <a:p>
            <a:pPr lvl="0"/>
            <a:endParaRPr lang="en-US" dirty="0" smtClean="0"/>
          </a:p>
        </p:txBody>
      </p:sp>
    </p:spTree>
    <p:extLst>
      <p:ext uri="{BB962C8B-B14F-4D97-AF65-F5344CB8AC3E}">
        <p14:creationId xmlns:p14="http://schemas.microsoft.com/office/powerpoint/2010/main" val="289608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dissolve">
                                      <p:cBhvr>
                                        <p:cTn id="11" dur="500"/>
                                        <p:tgtEl>
                                          <p:spTgt spid="21">
                                            <p:txEl>
                                              <p:pRg st="0" end="0"/>
                                            </p:txEl>
                                          </p:spTgt>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8"/>
                                        </p:tgtEl>
                                        <p:attrNameLst>
                                          <p:attrName>style.visibility</p:attrName>
                                        </p:attrNameLst>
                                      </p:cBhvr>
                                      <p:to>
                                        <p:strVal val="visible"/>
                                      </p:to>
                                    </p:set>
                                    <p:animEffect transition="in" filter="fade">
                                      <p:cBhvr>
                                        <p:cTn id="15" dur="500"/>
                                        <p:tgtEl>
                                          <p:spTgt spid="78"/>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83">
                                            <p:txEl>
                                              <p:pRg st="0" end="0"/>
                                            </p:txEl>
                                          </p:spTgt>
                                        </p:tgtEl>
                                        <p:attrNameLst>
                                          <p:attrName>style.visibility</p:attrName>
                                        </p:attrNameLst>
                                      </p:cBhvr>
                                      <p:to>
                                        <p:strVal val="visible"/>
                                      </p:to>
                                    </p:set>
                                    <p:animEffect transition="in" filter="fade">
                                      <p:cBhvr>
                                        <p:cTn id="27" dur="500"/>
                                        <p:tgtEl>
                                          <p:spTgt spid="83">
                                            <p:txEl>
                                              <p:pRg st="0" end="0"/>
                                            </p:txEl>
                                          </p:spTgt>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84">
                                            <p:txEl>
                                              <p:pRg st="0" end="0"/>
                                            </p:txEl>
                                          </p:spTgt>
                                        </p:tgtEl>
                                        <p:attrNameLst>
                                          <p:attrName>style.visibility</p:attrName>
                                        </p:attrNameLst>
                                      </p:cBhvr>
                                      <p:to>
                                        <p:strVal val="visible"/>
                                      </p:to>
                                    </p:set>
                                    <p:animEffect transition="in" filter="fade">
                                      <p:cBhvr>
                                        <p:cTn id="30" dur="500"/>
                                        <p:tgtEl>
                                          <p:spTgt spid="84">
                                            <p:txEl>
                                              <p:pRg st="0" end="0"/>
                                            </p:txEl>
                                          </p:spTgt>
                                        </p:tgtEl>
                                      </p:cBhvr>
                                    </p:animEffect>
                                  </p:childTnLst>
                                </p:cTn>
                              </p:par>
                            </p:childTnLst>
                          </p:cTn>
                        </p:par>
                        <p:par>
                          <p:cTn id="31" fill="hold">
                            <p:stCondLst>
                              <p:cond delay="3000"/>
                            </p:stCondLst>
                            <p:childTnLst>
                              <p:par>
                                <p:cTn id="32" presetID="10" presetClass="entr" presetSubtype="0" fill="hold" grpId="0" nodeType="afterEffect" nodePh="1">
                                  <p:stCondLst>
                                    <p:cond delay="0"/>
                                  </p:stCondLst>
                                  <p:endCondLst>
                                    <p:cond evt="begin" delay="0">
                                      <p:tn val="32"/>
                                    </p:cond>
                                  </p:end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childTnLst>
                                </p:cTn>
                              </p:par>
                            </p:childTnLst>
                          </p:cTn>
                        </p:par>
                        <p:par>
                          <p:cTn id="35" fill="hold">
                            <p:stCondLst>
                              <p:cond delay="3500"/>
                            </p:stCondLst>
                            <p:childTnLst>
                              <p:par>
                                <p:cTn id="36" presetID="9"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dissolve">
                                      <p:cBhvr>
                                        <p:cTn id="38" dur="500"/>
                                        <p:tgtEl>
                                          <p:spTgt spid="43"/>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4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85">
                                            <p:txEl>
                                              <p:pRg st="0" end="0"/>
                                            </p:txEl>
                                          </p:spTgt>
                                        </p:tgtEl>
                                        <p:attrNameLst>
                                          <p:attrName>style.visibility</p:attrName>
                                        </p:attrNameLst>
                                      </p:cBhvr>
                                      <p:to>
                                        <p:strVal val="visible"/>
                                      </p:to>
                                    </p:set>
                                    <p:animEffect transition="in" filter="fade">
                                      <p:cBhvr>
                                        <p:cTn id="46" dur="500"/>
                                        <p:tgtEl>
                                          <p:spTgt spid="85">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86">
                                            <p:txEl>
                                              <p:pRg st="0" end="0"/>
                                            </p:txEl>
                                          </p:spTgt>
                                        </p:tgtEl>
                                        <p:attrNameLst>
                                          <p:attrName>style.visibility</p:attrName>
                                        </p:attrNameLst>
                                      </p:cBhvr>
                                      <p:to>
                                        <p:strVal val="visible"/>
                                      </p:to>
                                    </p:set>
                                    <p:animEffect transition="in" filter="fade">
                                      <p:cBhvr>
                                        <p:cTn id="49" dur="500"/>
                                        <p:tgtEl>
                                          <p:spTgt spid="86">
                                            <p:txEl>
                                              <p:pRg st="0" end="0"/>
                                            </p:txEl>
                                          </p:spTgt>
                                        </p:tgtEl>
                                      </p:cBhvr>
                                    </p:animEffect>
                                  </p:childTnLst>
                                </p:cTn>
                              </p:par>
                            </p:childTnLst>
                          </p:cTn>
                        </p:par>
                        <p:par>
                          <p:cTn id="50" fill="hold">
                            <p:stCondLst>
                              <p:cond delay="5000"/>
                            </p:stCondLst>
                            <p:childTnLst>
                              <p:par>
                                <p:cTn id="51" presetID="10" presetClass="entr" presetSubtype="0" fill="hold" grpId="0" nodeType="afterEffect" nodePh="1">
                                  <p:stCondLst>
                                    <p:cond delay="0"/>
                                  </p:stCondLst>
                                  <p:endCondLst>
                                    <p:cond evt="begin" delay="0">
                                      <p:tn val="51"/>
                                    </p:cond>
                                  </p:end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childTnLst>
                                </p:cTn>
                              </p:par>
                            </p:childTnLst>
                          </p:cTn>
                        </p:par>
                        <p:par>
                          <p:cTn id="54" fill="hold">
                            <p:stCondLst>
                              <p:cond delay="5500"/>
                            </p:stCondLst>
                            <p:childTnLst>
                              <p:par>
                                <p:cTn id="55" presetID="9"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dissolve">
                                      <p:cBhvr>
                                        <p:cTn id="57" dur="500"/>
                                        <p:tgtEl>
                                          <p:spTgt spid="47"/>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par>
                          <p:cTn id="62" fill="hold">
                            <p:stCondLst>
                              <p:cond delay="6500"/>
                            </p:stCondLst>
                            <p:childTnLst>
                              <p:par>
                                <p:cTn id="63" presetID="10" presetClass="entr" presetSubtype="0" fill="hold" grpId="0" nodeType="afterEffect" nodePh="1">
                                  <p:stCondLst>
                                    <p:cond delay="0"/>
                                  </p:stCondLst>
                                  <p:endCondLst>
                                    <p:cond evt="begin" delay="0">
                                      <p:tn val="63"/>
                                    </p:cond>
                                  </p:endCondLst>
                                  <p:childTnLst>
                                    <p:set>
                                      <p:cBhvr>
                                        <p:cTn id="64" dur="1" fill="hold">
                                          <p:stCondLst>
                                            <p:cond delay="0"/>
                                          </p:stCondLst>
                                        </p:cTn>
                                        <p:tgtEl>
                                          <p:spTgt spid="87">
                                            <p:txEl>
                                              <p:pRg st="0" end="0"/>
                                            </p:txEl>
                                          </p:spTgt>
                                        </p:tgtEl>
                                        <p:attrNameLst>
                                          <p:attrName>style.visibility</p:attrName>
                                        </p:attrNameLst>
                                      </p:cBhvr>
                                      <p:to>
                                        <p:strVal val="visible"/>
                                      </p:to>
                                    </p:set>
                                    <p:animEffect transition="in" filter="fade">
                                      <p:cBhvr>
                                        <p:cTn id="65" dur="500"/>
                                        <p:tgtEl>
                                          <p:spTgt spid="87">
                                            <p:txEl>
                                              <p:pRg st="0" end="0"/>
                                            </p:txEl>
                                          </p:spTgt>
                                        </p:tgtEl>
                                      </p:cBhvr>
                                    </p:animEffect>
                                  </p:childTnLst>
                                </p:cTn>
                              </p:par>
                              <p:par>
                                <p:cTn id="66" presetID="10" presetClass="entr" presetSubtype="0" fill="hold" grpId="0" nodeType="withEffect" nodePh="1">
                                  <p:stCondLst>
                                    <p:cond delay="0"/>
                                  </p:stCondLst>
                                  <p:endCondLst>
                                    <p:cond evt="begin" delay="0">
                                      <p:tn val="66"/>
                                    </p:cond>
                                  </p:endCondLst>
                                  <p:childTnLst>
                                    <p:set>
                                      <p:cBhvr>
                                        <p:cTn id="67" dur="1" fill="hold">
                                          <p:stCondLst>
                                            <p:cond delay="0"/>
                                          </p:stCondLst>
                                        </p:cTn>
                                        <p:tgtEl>
                                          <p:spTgt spid="88">
                                            <p:txEl>
                                              <p:pRg st="0" end="0"/>
                                            </p:txEl>
                                          </p:spTgt>
                                        </p:tgtEl>
                                        <p:attrNameLst>
                                          <p:attrName>style.visibility</p:attrName>
                                        </p:attrNameLst>
                                      </p:cBhvr>
                                      <p:to>
                                        <p:strVal val="visible"/>
                                      </p:to>
                                    </p:set>
                                    <p:animEffect transition="in" filter="fade">
                                      <p:cBhvr>
                                        <p:cTn id="68" dur="500"/>
                                        <p:tgtEl>
                                          <p:spTgt spid="88">
                                            <p:txEl>
                                              <p:pRg st="0" end="0"/>
                                            </p:txEl>
                                          </p:spTgt>
                                        </p:tgtEl>
                                      </p:cBhvr>
                                    </p:animEffect>
                                  </p:childTnLst>
                                </p:cTn>
                              </p:par>
                            </p:childTnLst>
                          </p:cTn>
                        </p:par>
                        <p:par>
                          <p:cTn id="69" fill="hold">
                            <p:stCondLst>
                              <p:cond delay="7000"/>
                            </p:stCondLst>
                            <p:childTnLst>
                              <p:par>
                                <p:cTn id="70" presetID="10" presetClass="entr" presetSubtype="0" fill="hold" grpId="0" nodeType="afterEffect" nodePh="1">
                                  <p:stCondLst>
                                    <p:cond delay="0"/>
                                  </p:stCondLst>
                                  <p:endCondLst>
                                    <p:cond evt="begin" delay="0">
                                      <p:tn val="70"/>
                                    </p:cond>
                                  </p:endCondLst>
                                  <p:childTnLst>
                                    <p:set>
                                      <p:cBhvr>
                                        <p:cTn id="71" dur="1" fill="hold">
                                          <p:stCondLst>
                                            <p:cond delay="0"/>
                                          </p:stCondLst>
                                        </p:cTn>
                                        <p:tgtEl>
                                          <p:spTgt spid="81"/>
                                        </p:tgtEl>
                                        <p:attrNameLst>
                                          <p:attrName>style.visibility</p:attrName>
                                        </p:attrNameLst>
                                      </p:cBhvr>
                                      <p:to>
                                        <p:strVal val="visible"/>
                                      </p:to>
                                    </p:set>
                                    <p:animEffect transition="in" filter="fade">
                                      <p:cBhvr>
                                        <p:cTn id="72" dur="500"/>
                                        <p:tgtEl>
                                          <p:spTgt spid="81"/>
                                        </p:tgtEl>
                                      </p:cBhvr>
                                    </p:animEffect>
                                  </p:childTnLst>
                                </p:cTn>
                              </p:par>
                            </p:childTnLst>
                          </p:cTn>
                        </p:par>
                        <p:par>
                          <p:cTn id="73" fill="hold">
                            <p:stCondLst>
                              <p:cond delay="7500"/>
                            </p:stCondLst>
                            <p:childTnLst>
                              <p:par>
                                <p:cTn id="74" presetID="9" presetClass="entr" presetSubtype="0"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dissolve">
                                      <p:cBhvr>
                                        <p:cTn id="76" dur="500"/>
                                        <p:tgtEl>
                                          <p:spTgt spid="45"/>
                                        </p:tgtEl>
                                      </p:cBhvr>
                                    </p:animEffect>
                                  </p:childTnLst>
                                </p:cTn>
                              </p:par>
                            </p:childTnLst>
                          </p:cTn>
                        </p:par>
                        <p:par>
                          <p:cTn id="77" fill="hold">
                            <p:stCondLst>
                              <p:cond delay="8000"/>
                            </p:stCondLst>
                            <p:childTnLst>
                              <p:par>
                                <p:cTn id="78" presetID="10" presetClass="entr" presetSubtype="0"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fade">
                                      <p:cBhvr>
                                        <p:cTn id="80" dur="500"/>
                                        <p:tgtEl>
                                          <p:spTgt spid="6"/>
                                        </p:tgtEl>
                                      </p:cBhvr>
                                    </p:animEffect>
                                  </p:childTnLst>
                                </p:cTn>
                              </p:par>
                            </p:childTnLst>
                          </p:cTn>
                        </p:par>
                        <p:par>
                          <p:cTn id="81" fill="hold">
                            <p:stCondLst>
                              <p:cond delay="8500"/>
                            </p:stCondLst>
                            <p:childTnLst>
                              <p:par>
                                <p:cTn id="82" presetID="10" presetClass="entr" presetSubtype="0" fill="hold" grpId="0" nodeType="afterEffect" nodePh="1">
                                  <p:stCondLst>
                                    <p:cond delay="0"/>
                                  </p:stCondLst>
                                  <p:endCondLst>
                                    <p:cond evt="begin" delay="0">
                                      <p:tn val="82"/>
                                    </p:cond>
                                  </p:endCondLst>
                                  <p:childTnLst>
                                    <p:set>
                                      <p:cBhvr>
                                        <p:cTn id="83" dur="1" fill="hold">
                                          <p:stCondLst>
                                            <p:cond delay="0"/>
                                          </p:stCondLst>
                                        </p:cTn>
                                        <p:tgtEl>
                                          <p:spTgt spid="91">
                                            <p:txEl>
                                              <p:pRg st="0" end="0"/>
                                            </p:txEl>
                                          </p:spTgt>
                                        </p:tgtEl>
                                        <p:attrNameLst>
                                          <p:attrName>style.visibility</p:attrName>
                                        </p:attrNameLst>
                                      </p:cBhvr>
                                      <p:to>
                                        <p:strVal val="visible"/>
                                      </p:to>
                                    </p:set>
                                    <p:animEffect transition="in" filter="fade">
                                      <p:cBhvr>
                                        <p:cTn id="84" dur="500"/>
                                        <p:tgtEl>
                                          <p:spTgt spid="91">
                                            <p:txEl>
                                              <p:pRg st="0" end="0"/>
                                            </p:txEl>
                                          </p:spTgt>
                                        </p:tgtEl>
                                      </p:cBhvr>
                                    </p:animEffect>
                                  </p:childTnLst>
                                </p:cTn>
                              </p:par>
                              <p:par>
                                <p:cTn id="85" presetID="10" presetClass="entr" presetSubtype="0" fill="hold" grpId="0" nodeType="withEffect" nodePh="1">
                                  <p:stCondLst>
                                    <p:cond delay="0"/>
                                  </p:stCondLst>
                                  <p:endCondLst>
                                    <p:cond evt="begin" delay="0">
                                      <p:tn val="85"/>
                                    </p:cond>
                                  </p:endCondLst>
                                  <p:childTnLst>
                                    <p:set>
                                      <p:cBhvr>
                                        <p:cTn id="86" dur="1" fill="hold">
                                          <p:stCondLst>
                                            <p:cond delay="0"/>
                                          </p:stCondLst>
                                        </p:cTn>
                                        <p:tgtEl>
                                          <p:spTgt spid="92">
                                            <p:txEl>
                                              <p:pRg st="0" end="0"/>
                                            </p:txEl>
                                          </p:spTgt>
                                        </p:tgtEl>
                                        <p:attrNameLst>
                                          <p:attrName>style.visibility</p:attrName>
                                        </p:attrNameLst>
                                      </p:cBhvr>
                                      <p:to>
                                        <p:strVal val="visible"/>
                                      </p:to>
                                    </p:set>
                                    <p:animEffect transition="in" filter="fade">
                                      <p:cBhvr>
                                        <p:cTn id="87" dur="500"/>
                                        <p:tgtEl>
                                          <p:spTgt spid="92">
                                            <p:txEl>
                                              <p:pRg st="0" end="0"/>
                                            </p:txEl>
                                          </p:spTgt>
                                        </p:tgtEl>
                                      </p:cBhvr>
                                    </p:animEffect>
                                  </p:childTnLst>
                                </p:cTn>
                              </p:par>
                            </p:childTnLst>
                          </p:cTn>
                        </p:par>
                        <p:par>
                          <p:cTn id="88" fill="hold">
                            <p:stCondLst>
                              <p:cond delay="9000"/>
                            </p:stCondLst>
                            <p:childTnLst>
                              <p:par>
                                <p:cTn id="89" presetID="10" presetClass="entr" presetSubtype="0" fill="hold" grpId="0" nodeType="afterEffect" nodePh="1">
                                  <p:stCondLst>
                                    <p:cond delay="0"/>
                                  </p:stCondLst>
                                  <p:endCondLst>
                                    <p:cond evt="begin" delay="0">
                                      <p:tn val="89"/>
                                    </p:cond>
                                  </p:endCondLst>
                                  <p:childTnLst>
                                    <p:set>
                                      <p:cBhvr>
                                        <p:cTn id="90" dur="1" fill="hold">
                                          <p:stCondLst>
                                            <p:cond delay="0"/>
                                          </p:stCondLst>
                                        </p:cTn>
                                        <p:tgtEl>
                                          <p:spTgt spid="82"/>
                                        </p:tgtEl>
                                        <p:attrNameLst>
                                          <p:attrName>style.visibility</p:attrName>
                                        </p:attrNameLst>
                                      </p:cBhvr>
                                      <p:to>
                                        <p:strVal val="visible"/>
                                      </p:to>
                                    </p:set>
                                    <p:animEffect transition="in" filter="fade">
                                      <p:cBhvr>
                                        <p:cTn id="91" dur="500"/>
                                        <p:tgtEl>
                                          <p:spTgt spid="82"/>
                                        </p:tgtEl>
                                      </p:cBhvr>
                                    </p:animEffect>
                                  </p:childTnLst>
                                </p:cTn>
                              </p:par>
                            </p:childTnLst>
                          </p:cTn>
                        </p:par>
                        <p:par>
                          <p:cTn id="92" fill="hold">
                            <p:stCondLst>
                              <p:cond delay="9500"/>
                            </p:stCondLst>
                            <p:childTnLst>
                              <p:par>
                                <p:cTn id="93" presetID="9" presetClass="entr" presetSubtype="0"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dissolve">
                                      <p:cBhvr>
                                        <p:cTn id="95" dur="500"/>
                                        <p:tgtEl>
                                          <p:spTgt spid="41"/>
                                        </p:tgtEl>
                                      </p:cBhvr>
                                    </p:animEffect>
                                  </p:childTnLst>
                                </p:cTn>
                              </p:par>
                            </p:childTnLst>
                          </p:cTn>
                        </p:par>
                        <p:par>
                          <p:cTn id="96" fill="hold">
                            <p:stCondLst>
                              <p:cond delay="10000"/>
                            </p:stCondLst>
                            <p:childTnLst>
                              <p:par>
                                <p:cTn id="97" presetID="10" presetClass="entr" presetSubtype="0" fill="hold" nodeType="afterEffect">
                                  <p:stCondLst>
                                    <p:cond delay="0"/>
                                  </p:stCondLst>
                                  <p:childTnLst>
                                    <p:set>
                                      <p:cBhvr>
                                        <p:cTn id="98" dur="1" fill="hold">
                                          <p:stCondLst>
                                            <p:cond delay="0"/>
                                          </p:stCondLst>
                                        </p:cTn>
                                        <p:tgtEl>
                                          <p:spTgt spid="7"/>
                                        </p:tgtEl>
                                        <p:attrNameLst>
                                          <p:attrName>style.visibility</p:attrName>
                                        </p:attrNameLst>
                                      </p:cBhvr>
                                      <p:to>
                                        <p:strVal val="visible"/>
                                      </p:to>
                                    </p:set>
                                    <p:animEffect transition="in" filter="fade">
                                      <p:cBhvr>
                                        <p:cTn id="99" dur="500"/>
                                        <p:tgtEl>
                                          <p:spTgt spid="7"/>
                                        </p:tgtEl>
                                      </p:cBhvr>
                                    </p:animEffect>
                                  </p:childTnLst>
                                </p:cTn>
                              </p:par>
                            </p:childTnLst>
                          </p:cTn>
                        </p:par>
                        <p:par>
                          <p:cTn id="100" fill="hold">
                            <p:stCondLst>
                              <p:cond delay="10500"/>
                            </p:stCondLst>
                            <p:childTnLst>
                              <p:par>
                                <p:cTn id="101" presetID="10" presetClass="entr" presetSubtype="0" fill="hold" grpId="0" nodeType="afterEffect" nodePh="1">
                                  <p:stCondLst>
                                    <p:cond delay="0"/>
                                  </p:stCondLst>
                                  <p:endCondLst>
                                    <p:cond evt="begin" delay="0">
                                      <p:tn val="101"/>
                                    </p:cond>
                                  </p:endCondLst>
                                  <p:childTnLst>
                                    <p:set>
                                      <p:cBhvr>
                                        <p:cTn id="102" dur="1" fill="hold">
                                          <p:stCondLst>
                                            <p:cond delay="0"/>
                                          </p:stCondLst>
                                        </p:cTn>
                                        <p:tgtEl>
                                          <p:spTgt spid="89">
                                            <p:txEl>
                                              <p:pRg st="0" end="0"/>
                                            </p:txEl>
                                          </p:spTgt>
                                        </p:tgtEl>
                                        <p:attrNameLst>
                                          <p:attrName>style.visibility</p:attrName>
                                        </p:attrNameLst>
                                      </p:cBhvr>
                                      <p:to>
                                        <p:strVal val="visible"/>
                                      </p:to>
                                    </p:set>
                                    <p:animEffect transition="in" filter="fade">
                                      <p:cBhvr>
                                        <p:cTn id="103" dur="500"/>
                                        <p:tgtEl>
                                          <p:spTgt spid="89">
                                            <p:txEl>
                                              <p:pRg st="0" end="0"/>
                                            </p:txEl>
                                          </p:spTgt>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90">
                                            <p:txEl>
                                              <p:pRg st="0" end="0"/>
                                            </p:txEl>
                                          </p:spTgt>
                                        </p:tgtEl>
                                        <p:attrNameLst>
                                          <p:attrName>style.visibility</p:attrName>
                                        </p:attrNameLst>
                                      </p:cBhvr>
                                      <p:to>
                                        <p:strVal val="visible"/>
                                      </p:to>
                                    </p:set>
                                    <p:animEffect transition="in" filter="fade">
                                      <p:cBhvr>
                                        <p:cTn id="106" dur="500"/>
                                        <p:tgtEl>
                                          <p:spTgt spid="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P spid="82" grpId="0"/>
      <p:bldP spid="16" grpId="0"/>
      <p:bldP spid="21" grpId="0" build="p">
        <p:tmplLst>
          <p:tmpl lvl="1">
            <p:tnLst>
              <p:par>
                <p:cTn presetID="9"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dissolve">
                      <p:cBhvr>
                        <p:cTn dur="500"/>
                        <p:tgtEl>
                          <p:spTgt spid="21"/>
                        </p:tgtEl>
                      </p:cBhvr>
                    </p:animEffect>
                  </p:childTnLst>
                </p:cTn>
              </p:par>
            </p:tnLst>
          </p:tmpl>
        </p:tmplLst>
      </p:bldP>
      <p:bldP spid="23" grpId="0" animBg="1"/>
      <p:bldP spid="41" grpId="0" animBg="1"/>
      <p:bldP spid="43" grpId="0" animBg="1"/>
      <p:bldP spid="45" grpId="0" animBg="1"/>
      <p:bldP spid="47" grpId="0" animBg="1"/>
      <p:bldP spid="83"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childTnLst>
                </p:cTn>
              </p:par>
            </p:tnLst>
          </p:tmpl>
        </p:tmplLst>
      </p:bldP>
      <p:bldP spid="84"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P spid="85"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86"/>
                        </p:tgtEl>
                        <p:attrNameLst>
                          <p:attrName>style.visibility</p:attrName>
                        </p:attrNameLst>
                      </p:cBhvr>
                      <p:to>
                        <p:strVal val="visible"/>
                      </p:to>
                    </p:set>
                    <p:animEffect transition="in" filter="fade">
                      <p:cBhvr>
                        <p:cTn dur="500"/>
                        <p:tgtEl>
                          <p:spTgt spid="86"/>
                        </p:tgtEl>
                      </p:cBhvr>
                    </p:animEffect>
                  </p:childTnLst>
                </p:cTn>
              </p:par>
            </p:tnLst>
          </p:tmpl>
        </p:tmplLst>
      </p:bldP>
      <p:bldP spid="87"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childTnLst>
                </p:cTn>
              </p:par>
            </p:tnLst>
          </p:tmpl>
        </p:tmplLst>
      </p:bldP>
      <p:bldP spid="88"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childTnLst>
                </p:cTn>
              </p:par>
            </p:tnLst>
          </p:tmpl>
        </p:tmplLst>
      </p:bldP>
      <p:bldP spid="89"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P spid="90"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childTnLst>
                </p:cTn>
              </p:par>
            </p:tnLst>
          </p:tmpl>
        </p:tmplLst>
      </p:bldP>
      <p:bldP spid="91"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childTnLst>
                </p:cTn>
              </p:par>
            </p:tnLst>
          </p:tmpl>
        </p:tmplLst>
      </p:bldP>
      <p:bldP spid="92"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35" name="Picture Placeholder 2"/>
          <p:cNvSpPr>
            <a:spLocks noGrp="1"/>
          </p:cNvSpPr>
          <p:nvPr>
            <p:ph type="pic" sz="quarter" idx="27"/>
          </p:nvPr>
        </p:nvSpPr>
        <p:spPr>
          <a:xfrm>
            <a:off x="5817524" y="3009389"/>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6" name="Picture Placeholder 2"/>
          <p:cNvSpPr>
            <a:spLocks noGrp="1"/>
          </p:cNvSpPr>
          <p:nvPr>
            <p:ph type="pic" sz="quarter" idx="28"/>
          </p:nvPr>
        </p:nvSpPr>
        <p:spPr>
          <a:xfrm>
            <a:off x="5817524" y="1657327"/>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3" name="Picture Placeholder 2"/>
          <p:cNvSpPr>
            <a:spLocks noGrp="1"/>
          </p:cNvSpPr>
          <p:nvPr>
            <p:ph type="pic" sz="quarter" idx="25"/>
          </p:nvPr>
        </p:nvSpPr>
        <p:spPr>
          <a:xfrm>
            <a:off x="3367457" y="3009389"/>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4" name="Picture Placeholder 2"/>
          <p:cNvSpPr>
            <a:spLocks noGrp="1"/>
          </p:cNvSpPr>
          <p:nvPr>
            <p:ph type="pic" sz="quarter" idx="26"/>
          </p:nvPr>
        </p:nvSpPr>
        <p:spPr>
          <a:xfrm>
            <a:off x="3367457" y="1657327"/>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2" name="Picture Placeholder 2"/>
          <p:cNvSpPr>
            <a:spLocks noGrp="1"/>
          </p:cNvSpPr>
          <p:nvPr>
            <p:ph type="pic" sz="quarter" idx="24"/>
          </p:nvPr>
        </p:nvSpPr>
        <p:spPr>
          <a:xfrm>
            <a:off x="919430" y="3009389"/>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3" name="Picture Placeholder 2"/>
          <p:cNvSpPr>
            <a:spLocks noGrp="1"/>
          </p:cNvSpPr>
          <p:nvPr>
            <p:ph type="pic" sz="quarter" idx="22"/>
          </p:nvPr>
        </p:nvSpPr>
        <p:spPr>
          <a:xfrm>
            <a:off x="919430" y="1657327"/>
            <a:ext cx="2407785" cy="1303020"/>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
        <p:nvSpPr>
          <p:cNvPr id="16" name="Title 15"/>
          <p:cNvSpPr>
            <a:spLocks noGrp="1"/>
          </p:cNvSpPr>
          <p:nvPr>
            <p:ph type="title"/>
          </p:nvPr>
        </p:nvSpPr>
        <p:spPr>
          <a:xfrm>
            <a:off x="1143000" y="285751"/>
            <a:ext cx="6858000" cy="401859"/>
          </a:xfrm>
        </p:spPr>
        <p:txBody>
          <a:bodyPr>
            <a:noAutofit/>
          </a:bodyPr>
          <a:lstStyle>
            <a:lvl1pPr algn="ctr">
              <a:defRPr sz="2025" b="0">
                <a:solidFill>
                  <a:schemeClr val="tx1">
                    <a:lumMod val="65000"/>
                    <a:lumOff val="35000"/>
                  </a:schemeClr>
                </a:solidFill>
                <a:latin typeface="Source Sans Pro Light"/>
              </a:defRPr>
            </a:lvl1pPr>
          </a:lstStyle>
          <a:p>
            <a:r>
              <a:rPr lang="en-US" dirty="0" smtClean="0"/>
              <a:t>Click to edit Master title style</a:t>
            </a:r>
            <a:endParaRPr lang="en-GB" dirty="0"/>
          </a:p>
        </p:txBody>
      </p:sp>
      <p:sp>
        <p:nvSpPr>
          <p:cNvPr id="10" name="Text Placeholder 17"/>
          <p:cNvSpPr>
            <a:spLocks noGrp="1"/>
          </p:cNvSpPr>
          <p:nvPr>
            <p:ph type="body" sz="quarter" idx="21"/>
          </p:nvPr>
        </p:nvSpPr>
        <p:spPr>
          <a:xfrm>
            <a:off x="3704704" y="1337312"/>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24" name="Shape 575"/>
          <p:cNvSpPr/>
          <p:nvPr userDrawn="1"/>
        </p:nvSpPr>
        <p:spPr>
          <a:xfrm>
            <a:off x="924242" y="1420718"/>
            <a:ext cx="174127" cy="83507"/>
          </a:xfrm>
          <a:prstGeom prst="rect">
            <a:avLst/>
          </a:prstGeom>
          <a:solidFill>
            <a:schemeClr val="accent1">
              <a:lumMod val="75000"/>
            </a:schemeClr>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5" name="Shape 576"/>
          <p:cNvSpPr/>
          <p:nvPr userDrawn="1"/>
        </p:nvSpPr>
        <p:spPr>
          <a:xfrm>
            <a:off x="3368841" y="1420718"/>
            <a:ext cx="174127" cy="83507"/>
          </a:xfrm>
          <a:prstGeom prst="rect">
            <a:avLst/>
          </a:prstGeom>
          <a:solidFill>
            <a:schemeClr val="accent5"/>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6" name="Shape 577"/>
          <p:cNvSpPr/>
          <p:nvPr userDrawn="1"/>
        </p:nvSpPr>
        <p:spPr>
          <a:xfrm>
            <a:off x="5822737" y="1420718"/>
            <a:ext cx="174127" cy="83507"/>
          </a:xfrm>
          <a:prstGeom prst="rect">
            <a:avLst/>
          </a:prstGeom>
          <a:solidFill>
            <a:schemeClr val="accent3"/>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7" name="Shape 578"/>
          <p:cNvSpPr/>
          <p:nvPr userDrawn="1"/>
        </p:nvSpPr>
        <p:spPr>
          <a:xfrm>
            <a:off x="924242" y="4443008"/>
            <a:ext cx="174127" cy="101036"/>
          </a:xfrm>
          <a:prstGeom prst="rect">
            <a:avLst/>
          </a:prstGeom>
          <a:solidFill>
            <a:schemeClr val="accent2"/>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8" name="Shape 579"/>
          <p:cNvSpPr/>
          <p:nvPr userDrawn="1"/>
        </p:nvSpPr>
        <p:spPr>
          <a:xfrm>
            <a:off x="3368841" y="4443008"/>
            <a:ext cx="174127" cy="101036"/>
          </a:xfrm>
          <a:prstGeom prst="rect">
            <a:avLst/>
          </a:prstGeom>
          <a:solidFill>
            <a:schemeClr val="accent4"/>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29" name="Shape 580"/>
          <p:cNvSpPr/>
          <p:nvPr userDrawn="1"/>
        </p:nvSpPr>
        <p:spPr>
          <a:xfrm>
            <a:off x="5822737" y="4443008"/>
            <a:ext cx="174127" cy="101036"/>
          </a:xfrm>
          <a:prstGeom prst="rect">
            <a:avLst/>
          </a:prstGeom>
          <a:solidFill>
            <a:schemeClr val="accent1"/>
          </a:solidFill>
          <a:ln w="12700">
            <a:miter lim="400000"/>
          </a:ln>
        </p:spPr>
        <p:txBody>
          <a:bodyPr lIns="19046" tIns="19046" rIns="19046" bIns="19046" anchor="ctr"/>
          <a:lstStyle/>
          <a:p>
            <a:pPr defTabSz="171404">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2250" dirty="0"/>
          </a:p>
        </p:txBody>
      </p:sp>
      <p:sp>
        <p:nvSpPr>
          <p:cNvPr id="30" name="Text Placeholder 17"/>
          <p:cNvSpPr>
            <a:spLocks noGrp="1"/>
          </p:cNvSpPr>
          <p:nvPr>
            <p:ph type="body" sz="quarter" idx="23"/>
          </p:nvPr>
        </p:nvSpPr>
        <p:spPr>
          <a:xfrm>
            <a:off x="1256439" y="1337312"/>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37" name="Text Placeholder 17"/>
          <p:cNvSpPr>
            <a:spLocks noGrp="1"/>
          </p:cNvSpPr>
          <p:nvPr>
            <p:ph type="body" sz="quarter" idx="29"/>
          </p:nvPr>
        </p:nvSpPr>
        <p:spPr>
          <a:xfrm>
            <a:off x="3704704" y="4384029"/>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38" name="Text Placeholder 17"/>
          <p:cNvSpPr>
            <a:spLocks noGrp="1"/>
          </p:cNvSpPr>
          <p:nvPr>
            <p:ph type="body" sz="quarter" idx="30"/>
          </p:nvPr>
        </p:nvSpPr>
        <p:spPr>
          <a:xfrm>
            <a:off x="1256439" y="4384029"/>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39" name="Text Placeholder 17"/>
          <p:cNvSpPr>
            <a:spLocks noGrp="1"/>
          </p:cNvSpPr>
          <p:nvPr>
            <p:ph type="body" sz="quarter" idx="31"/>
          </p:nvPr>
        </p:nvSpPr>
        <p:spPr>
          <a:xfrm>
            <a:off x="6143298" y="1337312"/>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
        <p:nvSpPr>
          <p:cNvPr id="40" name="Text Placeholder 17"/>
          <p:cNvSpPr>
            <a:spLocks noGrp="1"/>
          </p:cNvSpPr>
          <p:nvPr>
            <p:ph type="body" sz="quarter" idx="32"/>
          </p:nvPr>
        </p:nvSpPr>
        <p:spPr>
          <a:xfrm>
            <a:off x="6143298" y="4384029"/>
            <a:ext cx="1267453" cy="205813"/>
          </a:xfrm>
        </p:spPr>
        <p:txBody>
          <a:bodyPr lIns="0" tIns="0" rIns="0" bIns="0" anchor="ctr">
            <a:normAutofit/>
          </a:bodyPr>
          <a:lstStyle>
            <a:lvl1pPr marL="0" indent="0" algn="l">
              <a:lnSpc>
                <a:spcPct val="150000"/>
              </a:lnSpc>
              <a:buNone/>
              <a:defRPr sz="750">
                <a:solidFill>
                  <a:schemeClr val="tx1">
                    <a:lumMod val="65000"/>
                    <a:lumOff val="35000"/>
                  </a:schemeClr>
                </a:solidFill>
                <a:latin typeface="Source Sans Pro Light"/>
              </a:defRPr>
            </a:lvl1pPr>
          </a:lstStyle>
          <a:p>
            <a:pPr lvl="0"/>
            <a:endParaRPr lang="en-US" dirty="0" smtClean="0"/>
          </a:p>
        </p:txBody>
      </p:sp>
    </p:spTree>
    <p:extLst>
      <p:ext uri="{BB962C8B-B14F-4D97-AF65-F5344CB8AC3E}">
        <p14:creationId xmlns:p14="http://schemas.microsoft.com/office/powerpoint/2010/main" val="29178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9" presetClass="entr" presetSubtype="0" fill="hold" grpId="0" nodeType="afterEffect" nodePh="1">
                                  <p:stCondLst>
                                    <p:cond delay="0"/>
                                  </p:stCondLst>
                                  <p:endCondLst>
                                    <p:cond evt="begin" delay="0">
                                      <p:tn val="17"/>
                                    </p:cond>
                                  </p:end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dissolve">
                                      <p:cBhvr>
                                        <p:cTn id="19" dur="500"/>
                                        <p:tgtEl>
                                          <p:spTgt spid="30">
                                            <p:txEl>
                                              <p:pRg st="0" end="0"/>
                                            </p:txEl>
                                          </p:spTgt>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3000"/>
                            </p:stCondLst>
                            <p:childTnLst>
                              <p:par>
                                <p:cTn id="29" presetID="9" presetClass="entr" presetSubtype="0" fill="hold" grpId="0" nodeType="afterEffect" nodePh="1">
                                  <p:stCondLst>
                                    <p:cond delay="0"/>
                                  </p:stCondLst>
                                  <p:endCondLst>
                                    <p:cond evt="begin" delay="0">
                                      <p:tn val="29"/>
                                    </p:cond>
                                  </p:endCondLst>
                                  <p:childTnLst>
                                    <p:set>
                                      <p:cBhvr>
                                        <p:cTn id="30" dur="1" fill="hold">
                                          <p:stCondLst>
                                            <p:cond delay="0"/>
                                          </p:stCondLst>
                                        </p:cTn>
                                        <p:tgtEl>
                                          <p:spTgt spid="10">
                                            <p:txEl>
                                              <p:pRg st="0" end="0"/>
                                            </p:txEl>
                                          </p:spTgt>
                                        </p:tgtEl>
                                        <p:attrNameLst>
                                          <p:attrName>style.visibility</p:attrName>
                                        </p:attrNameLst>
                                      </p:cBhvr>
                                      <p:to>
                                        <p:strVal val="visible"/>
                                      </p:to>
                                    </p:set>
                                    <p:animEffect transition="in" filter="dissolve">
                                      <p:cBhvr>
                                        <p:cTn id="31" dur="500"/>
                                        <p:tgtEl>
                                          <p:spTgt spid="10">
                                            <p:txEl>
                                              <p:pRg st="0" end="0"/>
                                            </p:txEl>
                                          </p:spTgt>
                                        </p:tgtEl>
                                      </p:cBhvr>
                                    </p:animEffect>
                                  </p:childTnLst>
                                </p:cTn>
                              </p:par>
                            </p:childTnLst>
                          </p:cTn>
                        </p:par>
                        <p:par>
                          <p:cTn id="32" fill="hold">
                            <p:stCondLst>
                              <p:cond delay="3500"/>
                            </p:stCondLst>
                            <p:childTnLst>
                              <p:par>
                                <p:cTn id="33" presetID="10" presetClass="entr" presetSubtype="0" fill="hold" grpId="0" nodeType="afterEffect" nodePh="1">
                                  <p:stCondLst>
                                    <p:cond delay="0"/>
                                  </p:stCondLst>
                                  <p:endCondLst>
                                    <p:cond evt="begin" delay="0">
                                      <p:tn val="33"/>
                                    </p:cond>
                                  </p:end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par>
                          <p:cTn id="40" fill="hold">
                            <p:stCondLst>
                              <p:cond delay="4500"/>
                            </p:stCondLst>
                            <p:childTnLst>
                              <p:par>
                                <p:cTn id="41" presetID="9" presetClass="entr" presetSubtype="0" fill="hold" grpId="0" nodeType="afterEffect" nodePh="1">
                                  <p:stCondLst>
                                    <p:cond delay="0"/>
                                  </p:stCondLst>
                                  <p:endCondLst>
                                    <p:cond evt="begin" delay="0">
                                      <p:tn val="41"/>
                                    </p:cond>
                                  </p:endCondLst>
                                  <p:childTnLst>
                                    <p:set>
                                      <p:cBhvr>
                                        <p:cTn id="42" dur="1" fill="hold">
                                          <p:stCondLst>
                                            <p:cond delay="0"/>
                                          </p:stCondLst>
                                        </p:cTn>
                                        <p:tgtEl>
                                          <p:spTgt spid="39">
                                            <p:txEl>
                                              <p:pRg st="0" end="0"/>
                                            </p:txEl>
                                          </p:spTgt>
                                        </p:tgtEl>
                                        <p:attrNameLst>
                                          <p:attrName>style.visibility</p:attrName>
                                        </p:attrNameLst>
                                      </p:cBhvr>
                                      <p:to>
                                        <p:strVal val="visible"/>
                                      </p:to>
                                    </p:set>
                                    <p:animEffect transition="in" filter="dissolve">
                                      <p:cBhvr>
                                        <p:cTn id="43" dur="500"/>
                                        <p:tgtEl>
                                          <p:spTgt spid="39">
                                            <p:txEl>
                                              <p:pRg st="0" end="0"/>
                                            </p:txEl>
                                          </p:spTgt>
                                        </p:tgtEl>
                                      </p:cBhvr>
                                    </p:animEffect>
                                  </p:childTnLst>
                                </p:cTn>
                              </p:par>
                            </p:childTnLst>
                          </p:cTn>
                        </p:par>
                        <p:par>
                          <p:cTn id="44" fill="hold">
                            <p:stCondLst>
                              <p:cond delay="5000"/>
                            </p:stCondLst>
                            <p:childTnLst>
                              <p:par>
                                <p:cTn id="45" presetID="10" presetClass="entr" presetSubtype="0" fill="hold" grpId="0" nodeType="afterEffect" nodePh="1">
                                  <p:stCondLst>
                                    <p:cond delay="0"/>
                                  </p:stCondLst>
                                  <p:endCondLst>
                                    <p:cond evt="begin" delay="0">
                                      <p:tn val="45"/>
                                    </p:cond>
                                  </p:end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6000"/>
                            </p:stCondLst>
                            <p:childTnLst>
                              <p:par>
                                <p:cTn id="53" presetID="9" presetClass="entr" presetSubtype="0" fill="hold" grpId="0" nodeType="afterEffect" nodePh="1">
                                  <p:stCondLst>
                                    <p:cond delay="0"/>
                                  </p:stCondLst>
                                  <p:endCondLst>
                                    <p:cond evt="begin" delay="0">
                                      <p:tn val="53"/>
                                    </p:cond>
                                  </p:endCondLst>
                                  <p:childTnLst>
                                    <p:set>
                                      <p:cBhvr>
                                        <p:cTn id="54" dur="1" fill="hold">
                                          <p:stCondLst>
                                            <p:cond delay="0"/>
                                          </p:stCondLst>
                                        </p:cTn>
                                        <p:tgtEl>
                                          <p:spTgt spid="38">
                                            <p:txEl>
                                              <p:pRg st="0" end="0"/>
                                            </p:txEl>
                                          </p:spTgt>
                                        </p:tgtEl>
                                        <p:attrNameLst>
                                          <p:attrName>style.visibility</p:attrName>
                                        </p:attrNameLst>
                                      </p:cBhvr>
                                      <p:to>
                                        <p:strVal val="visible"/>
                                      </p:to>
                                    </p:set>
                                    <p:animEffect transition="in" filter="dissolve">
                                      <p:cBhvr>
                                        <p:cTn id="55" dur="500"/>
                                        <p:tgtEl>
                                          <p:spTgt spid="38">
                                            <p:txEl>
                                              <p:pRg st="0" end="0"/>
                                            </p:txEl>
                                          </p:spTgt>
                                        </p:tgtEl>
                                      </p:cBhvr>
                                    </p:animEffect>
                                  </p:childTnLst>
                                </p:cTn>
                              </p:par>
                            </p:childTnLst>
                          </p:cTn>
                        </p:par>
                        <p:par>
                          <p:cTn id="56" fill="hold">
                            <p:stCondLst>
                              <p:cond delay="6500"/>
                            </p:stCondLst>
                            <p:childTnLst>
                              <p:par>
                                <p:cTn id="57" presetID="10" presetClass="entr" presetSubtype="0" fill="hold" grpId="0" nodeType="afterEffect" nodePh="1">
                                  <p:stCondLst>
                                    <p:cond delay="0"/>
                                  </p:stCondLst>
                                  <p:endCondLst>
                                    <p:cond evt="begin" delay="0">
                                      <p:tn val="57"/>
                                    </p:cond>
                                  </p:end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par>
                          <p:cTn id="64" fill="hold">
                            <p:stCondLst>
                              <p:cond delay="7500"/>
                            </p:stCondLst>
                            <p:childTnLst>
                              <p:par>
                                <p:cTn id="65" presetID="9" presetClass="entr" presetSubtype="0" fill="hold" grpId="0" nodeType="afterEffect" nodePh="1">
                                  <p:stCondLst>
                                    <p:cond delay="0"/>
                                  </p:stCondLst>
                                  <p:endCondLst>
                                    <p:cond evt="begin" delay="0">
                                      <p:tn val="65"/>
                                    </p:cond>
                                  </p:endCondLst>
                                  <p:childTnLst>
                                    <p:set>
                                      <p:cBhvr>
                                        <p:cTn id="66" dur="1" fill="hold">
                                          <p:stCondLst>
                                            <p:cond delay="0"/>
                                          </p:stCondLst>
                                        </p:cTn>
                                        <p:tgtEl>
                                          <p:spTgt spid="37">
                                            <p:txEl>
                                              <p:pRg st="0" end="0"/>
                                            </p:txEl>
                                          </p:spTgt>
                                        </p:tgtEl>
                                        <p:attrNameLst>
                                          <p:attrName>style.visibility</p:attrName>
                                        </p:attrNameLst>
                                      </p:cBhvr>
                                      <p:to>
                                        <p:strVal val="visible"/>
                                      </p:to>
                                    </p:set>
                                    <p:animEffect transition="in" filter="dissolve">
                                      <p:cBhvr>
                                        <p:cTn id="67" dur="500"/>
                                        <p:tgtEl>
                                          <p:spTgt spid="37">
                                            <p:txEl>
                                              <p:pRg st="0" end="0"/>
                                            </p:txEl>
                                          </p:spTgt>
                                        </p:tgtEl>
                                      </p:cBhvr>
                                    </p:animEffect>
                                  </p:childTnLst>
                                </p:cTn>
                              </p:par>
                            </p:childTnLst>
                          </p:cTn>
                        </p:par>
                        <p:par>
                          <p:cTn id="68" fill="hold">
                            <p:stCondLst>
                              <p:cond delay="8000"/>
                            </p:stCondLst>
                            <p:childTnLst>
                              <p:par>
                                <p:cTn id="69" presetID="10" presetClass="entr" presetSubtype="0" fill="hold" grpId="0" nodeType="afterEffect" nodePh="1">
                                  <p:stCondLst>
                                    <p:cond delay="0"/>
                                  </p:stCondLst>
                                  <p:endCondLst>
                                    <p:cond evt="begin" delay="0">
                                      <p:tn val="69"/>
                                    </p:cond>
                                  </p:end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childTnLst>
                          </p:cTn>
                        </p:par>
                        <p:par>
                          <p:cTn id="76" fill="hold">
                            <p:stCondLst>
                              <p:cond delay="9000"/>
                            </p:stCondLst>
                            <p:childTnLst>
                              <p:par>
                                <p:cTn id="77" presetID="9" presetClass="entr" presetSubtype="0" fill="hold" grpId="0" nodeType="afterEffect" nodePh="1">
                                  <p:stCondLst>
                                    <p:cond delay="0"/>
                                  </p:stCondLst>
                                  <p:endCondLst>
                                    <p:cond evt="begin" delay="0">
                                      <p:tn val="77"/>
                                    </p:cond>
                                  </p:endCondLst>
                                  <p:childTnLst>
                                    <p:set>
                                      <p:cBhvr>
                                        <p:cTn id="78" dur="1" fill="hold">
                                          <p:stCondLst>
                                            <p:cond delay="0"/>
                                          </p:stCondLst>
                                        </p:cTn>
                                        <p:tgtEl>
                                          <p:spTgt spid="40">
                                            <p:txEl>
                                              <p:pRg st="0" end="0"/>
                                            </p:txEl>
                                          </p:spTgt>
                                        </p:tgtEl>
                                        <p:attrNameLst>
                                          <p:attrName>style.visibility</p:attrName>
                                        </p:attrNameLst>
                                      </p:cBhvr>
                                      <p:to>
                                        <p:strVal val="visible"/>
                                      </p:to>
                                    </p:set>
                                    <p:animEffect transition="in" filter="dissolve">
                                      <p:cBhvr>
                                        <p:cTn id="79"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3" grpId="0"/>
      <p:bldP spid="34" grpId="0"/>
      <p:bldP spid="32" grpId="0"/>
      <p:bldP spid="3" grpId="0"/>
      <p:bldP spid="16" grpId="0"/>
      <p:bldP spid="1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10"/>
                        </p:tgtEl>
                        <p:attrNameLst>
                          <p:attrName>style.visibility</p:attrName>
                        </p:attrNameLst>
                      </p:cBhvr>
                      <p:to>
                        <p:strVal val="visible"/>
                      </p:to>
                    </p:set>
                    <p:animEffect transition="in" filter="dissolve">
                      <p:cBhvr>
                        <p:cTn dur="500"/>
                        <p:tgtEl>
                          <p:spTgt spid="10"/>
                        </p:tgtEl>
                      </p:cBhvr>
                    </p:animEffect>
                  </p:childTnLst>
                </p:cTn>
              </p:par>
            </p:tnLst>
          </p:tmpl>
        </p:tmplLst>
      </p:bldP>
      <p:bldP spid="24" grpId="0" animBg="1"/>
      <p:bldP spid="25" grpId="0" animBg="1"/>
      <p:bldP spid="26" grpId="0" animBg="1"/>
      <p:bldP spid="27" grpId="0" animBg="1"/>
      <p:bldP spid="28" grpId="0" animBg="1"/>
      <p:bldP spid="29" grpId="0" animBg="1"/>
      <p:bldP spid="3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0"/>
                        </p:tgtEl>
                        <p:attrNameLst>
                          <p:attrName>style.visibility</p:attrName>
                        </p:attrNameLst>
                      </p:cBhvr>
                      <p:to>
                        <p:strVal val="visible"/>
                      </p:to>
                    </p:set>
                    <p:animEffect transition="in" filter="dissolve">
                      <p:cBhvr>
                        <p:cTn dur="500"/>
                        <p:tgtEl>
                          <p:spTgt spid="30"/>
                        </p:tgtEl>
                      </p:cBhvr>
                    </p:animEffect>
                  </p:childTnLst>
                </p:cTn>
              </p:par>
            </p:tnLst>
          </p:tmpl>
        </p:tmplLst>
      </p:bldP>
      <p:bldP spid="37"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7"/>
                        </p:tgtEl>
                        <p:attrNameLst>
                          <p:attrName>style.visibility</p:attrName>
                        </p:attrNameLst>
                      </p:cBhvr>
                      <p:to>
                        <p:strVal val="visible"/>
                      </p:to>
                    </p:set>
                    <p:animEffect transition="in" filter="dissolve">
                      <p:cBhvr>
                        <p:cTn dur="500"/>
                        <p:tgtEl>
                          <p:spTgt spid="37"/>
                        </p:tgtEl>
                      </p:cBhvr>
                    </p:animEffect>
                  </p:childTnLst>
                </p:cTn>
              </p:par>
            </p:tnLst>
          </p:tmpl>
        </p:tmplLst>
      </p:bldP>
      <p:bldP spid="38"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8"/>
                        </p:tgtEl>
                        <p:attrNameLst>
                          <p:attrName>style.visibility</p:attrName>
                        </p:attrNameLst>
                      </p:cBhvr>
                      <p:to>
                        <p:strVal val="visible"/>
                      </p:to>
                    </p:set>
                    <p:animEffect transition="in" filter="dissolve">
                      <p:cBhvr>
                        <p:cTn dur="500"/>
                        <p:tgtEl>
                          <p:spTgt spid="38"/>
                        </p:tgtEl>
                      </p:cBhvr>
                    </p:animEffect>
                  </p:childTnLst>
                </p:cTn>
              </p:par>
            </p:tnLst>
          </p:tmpl>
        </p:tmplLst>
      </p:bldP>
      <p:bldP spid="39"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9"/>
                        </p:tgtEl>
                        <p:attrNameLst>
                          <p:attrName>style.visibility</p:attrName>
                        </p:attrNameLst>
                      </p:cBhvr>
                      <p:to>
                        <p:strVal val="visible"/>
                      </p:to>
                    </p:set>
                    <p:animEffect transition="in" filter="dissolve">
                      <p:cBhvr>
                        <p:cTn dur="500"/>
                        <p:tgtEl>
                          <p:spTgt spid="39"/>
                        </p:tgtEl>
                      </p:cBhvr>
                    </p:animEffect>
                  </p:childTnLst>
                </p:cTn>
              </p:par>
            </p:tnLst>
          </p:tmpl>
        </p:tmplLst>
      </p:bldP>
      <p:bldP spid="4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40"/>
                        </p:tgtEl>
                        <p:attrNameLst>
                          <p:attrName>style.visibility</p:attrName>
                        </p:attrNameLst>
                      </p:cBhvr>
                      <p:to>
                        <p:strVal val="visible"/>
                      </p:to>
                    </p:set>
                    <p:animEffect transition="in" filter="dissolve">
                      <p:cBhvr>
                        <p:cTn dur="500"/>
                        <p:tgtEl>
                          <p:spTgt spid="40"/>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21" name="Text Placeholder 17"/>
          <p:cNvSpPr>
            <a:spLocks noGrp="1"/>
          </p:cNvSpPr>
          <p:nvPr>
            <p:ph type="body" sz="quarter" idx="36" hasCustomPrompt="1"/>
          </p:nvPr>
        </p:nvSpPr>
        <p:spPr>
          <a:xfrm>
            <a:off x="5914858" y="2314567"/>
            <a:ext cx="1887360" cy="541164"/>
          </a:xfrm>
        </p:spPr>
        <p:txBody>
          <a:bodyPr lIns="0" tIns="0" rIns="0" bIns="0" anchor="t">
            <a:normAutofit/>
          </a:bodyPr>
          <a:lstStyle>
            <a:lvl1pPr marL="0" indent="0" algn="l">
              <a:lnSpc>
                <a:spcPts val="1275"/>
              </a:lnSpc>
              <a:buNone/>
              <a:defRPr sz="900">
                <a:solidFill>
                  <a:schemeClr val="tx2"/>
                </a:solidFill>
              </a:defRPr>
            </a:lvl1pPr>
          </a:lstStyle>
          <a:p>
            <a:pPr lvl="0"/>
            <a:r>
              <a:rPr lang="id-ID" dirty="0" smtClean="0"/>
              <a:t>Click to edit Master text  styles lorem ipsum dolor sit amet aleh pue h om alah hai meutuwah ka abeh cara pen</a:t>
            </a:r>
          </a:p>
        </p:txBody>
      </p:sp>
      <p:sp>
        <p:nvSpPr>
          <p:cNvPr id="15" name="Text Placeholder 17"/>
          <p:cNvSpPr>
            <a:spLocks noGrp="1"/>
          </p:cNvSpPr>
          <p:nvPr>
            <p:ph type="body" sz="quarter" idx="39" hasCustomPrompt="1"/>
          </p:nvPr>
        </p:nvSpPr>
        <p:spPr>
          <a:xfrm>
            <a:off x="6310314" y="1975984"/>
            <a:ext cx="1415705" cy="227616"/>
          </a:xfrm>
        </p:spPr>
        <p:txBody>
          <a:bodyPr lIns="0" tIns="0" rIns="0" bIns="0" anchor="ctr">
            <a:normAutofit/>
          </a:bodyPr>
          <a:lstStyle>
            <a:lvl1pPr marL="0" indent="0" algn="l">
              <a:lnSpc>
                <a:spcPts val="1275"/>
              </a:lnSpc>
              <a:buNone/>
              <a:defRPr sz="1200" b="1">
                <a:solidFill>
                  <a:schemeClr val="bg1"/>
                </a:solidFill>
              </a:defRPr>
            </a:lvl1pPr>
          </a:lstStyle>
          <a:p>
            <a:pPr lvl="0"/>
            <a:r>
              <a:rPr lang="id-ID" dirty="0" smtClean="0"/>
              <a:t>Info Portofolio</a:t>
            </a:r>
          </a:p>
        </p:txBody>
      </p:sp>
      <p:grpSp>
        <p:nvGrpSpPr>
          <p:cNvPr id="2" name="Group 13"/>
          <p:cNvGrpSpPr/>
          <p:nvPr userDrawn="1"/>
        </p:nvGrpSpPr>
        <p:grpSpPr>
          <a:xfrm>
            <a:off x="5117192" y="1964305"/>
            <a:ext cx="283755" cy="259760"/>
            <a:chOff x="1166868" y="2106605"/>
            <a:chExt cx="780242" cy="714264"/>
          </a:xfrm>
        </p:grpSpPr>
        <p:sp>
          <p:nvSpPr>
            <p:cNvPr id="20" name="Shape 1716"/>
            <p:cNvSpPr/>
            <p:nvPr/>
          </p:nvSpPr>
          <p:spPr>
            <a:xfrm>
              <a:off x="1166868" y="2106605"/>
              <a:ext cx="714263" cy="7142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22"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grpSp>
        <p:nvGrpSpPr>
          <p:cNvPr id="3" name="Group 23"/>
          <p:cNvGrpSpPr/>
          <p:nvPr userDrawn="1"/>
        </p:nvGrpSpPr>
        <p:grpSpPr>
          <a:xfrm>
            <a:off x="5117192" y="3296645"/>
            <a:ext cx="283755" cy="259760"/>
            <a:chOff x="1166868" y="2106605"/>
            <a:chExt cx="780242" cy="714264"/>
          </a:xfrm>
        </p:grpSpPr>
        <p:sp>
          <p:nvSpPr>
            <p:cNvPr id="25" name="Shape 1716"/>
            <p:cNvSpPr/>
            <p:nvPr/>
          </p:nvSpPr>
          <p:spPr>
            <a:xfrm>
              <a:off x="1166868" y="2106605"/>
              <a:ext cx="714263" cy="714264"/>
            </a:xfrm>
            <a:prstGeom prst="rect">
              <a:avLst/>
            </a:prstGeom>
            <a:solidFill>
              <a:schemeClr val="accent3"/>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26"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grpSp>
        <p:nvGrpSpPr>
          <p:cNvPr id="4" name="Group 26"/>
          <p:cNvGrpSpPr/>
          <p:nvPr userDrawn="1"/>
        </p:nvGrpSpPr>
        <p:grpSpPr>
          <a:xfrm>
            <a:off x="5914858" y="1964305"/>
            <a:ext cx="283755" cy="259760"/>
            <a:chOff x="1166868" y="2106605"/>
            <a:chExt cx="780242" cy="714264"/>
          </a:xfrm>
        </p:grpSpPr>
        <p:sp>
          <p:nvSpPr>
            <p:cNvPr id="28" name="Shape 1716"/>
            <p:cNvSpPr/>
            <p:nvPr/>
          </p:nvSpPr>
          <p:spPr>
            <a:xfrm>
              <a:off x="1166868" y="2106605"/>
              <a:ext cx="714263" cy="714264"/>
            </a:xfrm>
            <a:prstGeom prst="rect">
              <a:avLst/>
            </a:prstGeom>
            <a:solidFill>
              <a:schemeClr val="accent2"/>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29"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grpSp>
        <p:nvGrpSpPr>
          <p:cNvPr id="5" name="Group 29"/>
          <p:cNvGrpSpPr/>
          <p:nvPr userDrawn="1"/>
        </p:nvGrpSpPr>
        <p:grpSpPr>
          <a:xfrm>
            <a:off x="5914858" y="3296645"/>
            <a:ext cx="283755" cy="259760"/>
            <a:chOff x="1166868" y="2106605"/>
            <a:chExt cx="780242" cy="714264"/>
          </a:xfrm>
        </p:grpSpPr>
        <p:sp>
          <p:nvSpPr>
            <p:cNvPr id="31" name="Shape 1716"/>
            <p:cNvSpPr/>
            <p:nvPr/>
          </p:nvSpPr>
          <p:spPr>
            <a:xfrm>
              <a:off x="1166868" y="2106605"/>
              <a:ext cx="714263" cy="714264"/>
            </a:xfrm>
            <a:prstGeom prst="rect">
              <a:avLst/>
            </a:prstGeom>
            <a:solidFill>
              <a:schemeClr val="accent4"/>
            </a:solidFill>
            <a:ln w="12700" cap="flat">
              <a:noFill/>
              <a:miter lim="400000"/>
            </a:ln>
            <a:effectLst/>
          </p:spPr>
          <p:txBody>
            <a:bodyPr wrap="square" lIns="50800" tIns="50800" rIns="50800" bIns="50800"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32" name="Shape 1934"/>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wrap="square" lIns="43656" tIns="43656" rIns="43656" bIns="43656" numCol="1" anchor="ctr">
              <a:noAutofit/>
            </a:bodyPr>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sp>
        <p:nvSpPr>
          <p:cNvPr id="35" name="Shape 1737"/>
          <p:cNvSpPr/>
          <p:nvPr/>
        </p:nvSpPr>
        <p:spPr>
          <a:xfrm>
            <a:off x="1214311" y="1479979"/>
            <a:ext cx="1746815" cy="3092021"/>
          </a:xfrm>
          <a:custGeom>
            <a:avLst/>
            <a:gdLst/>
            <a:ahLst/>
            <a:cxnLst>
              <a:cxn ang="0">
                <a:pos x="wd2" y="hd2"/>
              </a:cxn>
              <a:cxn ang="5400000">
                <a:pos x="wd2" y="hd2"/>
              </a:cxn>
              <a:cxn ang="10800000">
                <a:pos x="wd2" y="hd2"/>
              </a:cxn>
              <a:cxn ang="16200000">
                <a:pos x="wd2" y="hd2"/>
              </a:cxn>
            </a:cxnLst>
            <a:rect l="0" t="0" r="r" b="b"/>
            <a:pathLst>
              <a:path w="21600" h="21600" extrusionOk="0">
                <a:moveTo>
                  <a:pt x="19529" y="17270"/>
                </a:moveTo>
                <a:cubicBezTo>
                  <a:pt x="10800" y="17270"/>
                  <a:pt x="6436" y="17270"/>
                  <a:pt x="4253" y="17270"/>
                </a:cubicBezTo>
                <a:cubicBezTo>
                  <a:pt x="2071" y="17270"/>
                  <a:pt x="2071" y="17270"/>
                  <a:pt x="2071" y="17270"/>
                </a:cubicBezTo>
                <a:cubicBezTo>
                  <a:pt x="2071" y="9999"/>
                  <a:pt x="2071" y="6362"/>
                  <a:pt x="2071" y="4542"/>
                </a:cubicBezTo>
                <a:cubicBezTo>
                  <a:pt x="2071" y="2679"/>
                  <a:pt x="2071" y="2679"/>
                  <a:pt x="2071" y="2679"/>
                </a:cubicBezTo>
                <a:cubicBezTo>
                  <a:pt x="10800" y="2679"/>
                  <a:pt x="15164" y="2679"/>
                  <a:pt x="17347" y="2679"/>
                </a:cubicBezTo>
                <a:cubicBezTo>
                  <a:pt x="19529" y="2679"/>
                  <a:pt x="19529" y="2679"/>
                  <a:pt x="19529" y="2679"/>
                </a:cubicBezTo>
                <a:cubicBezTo>
                  <a:pt x="19529" y="3607"/>
                  <a:pt x="19529" y="4535"/>
                  <a:pt x="19529" y="5463"/>
                </a:cubicBezTo>
                <a:cubicBezTo>
                  <a:pt x="19529" y="8083"/>
                  <a:pt x="19529" y="10703"/>
                  <a:pt x="19529" y="13323"/>
                </a:cubicBezTo>
                <a:cubicBezTo>
                  <a:pt x="20564" y="13323"/>
                  <a:pt x="21082" y="13323"/>
                  <a:pt x="21341" y="13323"/>
                </a:cubicBezTo>
                <a:cubicBezTo>
                  <a:pt x="21600" y="13323"/>
                  <a:pt x="21600" y="13323"/>
                  <a:pt x="21600" y="13323"/>
                </a:cubicBezTo>
                <a:cubicBezTo>
                  <a:pt x="21600" y="9615"/>
                  <a:pt x="21600" y="5906"/>
                  <a:pt x="21600" y="2198"/>
                </a:cubicBezTo>
                <a:cubicBezTo>
                  <a:pt x="21600" y="2023"/>
                  <a:pt x="21600" y="1849"/>
                  <a:pt x="21600" y="1674"/>
                </a:cubicBezTo>
                <a:cubicBezTo>
                  <a:pt x="21600" y="837"/>
                  <a:pt x="20121" y="0"/>
                  <a:pt x="18641" y="0"/>
                </a:cubicBezTo>
                <a:cubicBezTo>
                  <a:pt x="2663" y="0"/>
                  <a:pt x="2663" y="0"/>
                  <a:pt x="2663" y="0"/>
                </a:cubicBezTo>
                <a:cubicBezTo>
                  <a:pt x="1184" y="0"/>
                  <a:pt x="0" y="837"/>
                  <a:pt x="0" y="1674"/>
                </a:cubicBezTo>
                <a:cubicBezTo>
                  <a:pt x="0" y="20093"/>
                  <a:pt x="0" y="20093"/>
                  <a:pt x="0" y="20093"/>
                </a:cubicBezTo>
                <a:cubicBezTo>
                  <a:pt x="0" y="20930"/>
                  <a:pt x="1184" y="21600"/>
                  <a:pt x="2663" y="21600"/>
                </a:cubicBezTo>
                <a:cubicBezTo>
                  <a:pt x="18641" y="21600"/>
                  <a:pt x="18641" y="21600"/>
                  <a:pt x="18641" y="21600"/>
                </a:cubicBezTo>
                <a:cubicBezTo>
                  <a:pt x="20121" y="21600"/>
                  <a:pt x="21600" y="20930"/>
                  <a:pt x="21600" y="20093"/>
                </a:cubicBezTo>
                <a:cubicBezTo>
                  <a:pt x="21600" y="13228"/>
                  <a:pt x="21600" y="13228"/>
                  <a:pt x="21600" y="13228"/>
                </a:cubicBezTo>
                <a:cubicBezTo>
                  <a:pt x="20564" y="13228"/>
                  <a:pt x="20047" y="13228"/>
                  <a:pt x="19788" y="13228"/>
                </a:cubicBezTo>
                <a:cubicBezTo>
                  <a:pt x="19529" y="13228"/>
                  <a:pt x="19529" y="13228"/>
                  <a:pt x="19529" y="13228"/>
                </a:cubicBezTo>
                <a:lnTo>
                  <a:pt x="19529" y="17270"/>
                </a:lnTo>
                <a:close/>
                <a:moveTo>
                  <a:pt x="16866" y="1005"/>
                </a:moveTo>
                <a:cubicBezTo>
                  <a:pt x="17162" y="1005"/>
                  <a:pt x="17753" y="1172"/>
                  <a:pt x="17753" y="1507"/>
                </a:cubicBezTo>
                <a:cubicBezTo>
                  <a:pt x="17753" y="1674"/>
                  <a:pt x="17162" y="1842"/>
                  <a:pt x="16866" y="1842"/>
                </a:cubicBezTo>
                <a:cubicBezTo>
                  <a:pt x="16570" y="1842"/>
                  <a:pt x="16274" y="1674"/>
                  <a:pt x="16274" y="1507"/>
                </a:cubicBezTo>
                <a:cubicBezTo>
                  <a:pt x="16274" y="1172"/>
                  <a:pt x="16570" y="1005"/>
                  <a:pt x="16866" y="1005"/>
                </a:cubicBezTo>
                <a:close/>
                <a:moveTo>
                  <a:pt x="7101" y="1172"/>
                </a:moveTo>
                <a:cubicBezTo>
                  <a:pt x="10800" y="1172"/>
                  <a:pt x="12649" y="1172"/>
                  <a:pt x="13574" y="1172"/>
                </a:cubicBezTo>
                <a:cubicBezTo>
                  <a:pt x="14499" y="1172"/>
                  <a:pt x="14499" y="1172"/>
                  <a:pt x="14499" y="1172"/>
                </a:cubicBezTo>
                <a:cubicBezTo>
                  <a:pt x="14499" y="1423"/>
                  <a:pt x="14499" y="1549"/>
                  <a:pt x="14499" y="1612"/>
                </a:cubicBezTo>
                <a:cubicBezTo>
                  <a:pt x="14499" y="1674"/>
                  <a:pt x="14499" y="1674"/>
                  <a:pt x="14499" y="1674"/>
                </a:cubicBezTo>
                <a:cubicBezTo>
                  <a:pt x="10800" y="1674"/>
                  <a:pt x="8951" y="1674"/>
                  <a:pt x="8026" y="1674"/>
                </a:cubicBezTo>
                <a:cubicBezTo>
                  <a:pt x="7101" y="1674"/>
                  <a:pt x="7101" y="1674"/>
                  <a:pt x="7101" y="1674"/>
                </a:cubicBezTo>
                <a:lnTo>
                  <a:pt x="7101" y="1172"/>
                </a:lnTo>
                <a:close/>
                <a:moveTo>
                  <a:pt x="14203" y="19926"/>
                </a:moveTo>
                <a:cubicBezTo>
                  <a:pt x="10800" y="19926"/>
                  <a:pt x="9099" y="19926"/>
                  <a:pt x="8248" y="19926"/>
                </a:cubicBezTo>
                <a:cubicBezTo>
                  <a:pt x="7397" y="19926"/>
                  <a:pt x="7397" y="19926"/>
                  <a:pt x="7397" y="19926"/>
                </a:cubicBezTo>
                <a:cubicBezTo>
                  <a:pt x="7397" y="19340"/>
                  <a:pt x="7397" y="19047"/>
                  <a:pt x="7397" y="18900"/>
                </a:cubicBezTo>
                <a:cubicBezTo>
                  <a:pt x="7397" y="18753"/>
                  <a:pt x="7397" y="18753"/>
                  <a:pt x="7397" y="18753"/>
                </a:cubicBezTo>
                <a:cubicBezTo>
                  <a:pt x="10800" y="18753"/>
                  <a:pt x="12501" y="18753"/>
                  <a:pt x="13352" y="18753"/>
                </a:cubicBezTo>
                <a:cubicBezTo>
                  <a:pt x="14203" y="18753"/>
                  <a:pt x="14203" y="18753"/>
                  <a:pt x="14203" y="18753"/>
                </a:cubicBezTo>
                <a:lnTo>
                  <a:pt x="14203" y="19926"/>
                </a:lnTo>
                <a:close/>
              </a:path>
            </a:pathLst>
          </a:custGeom>
          <a:solidFill>
            <a:schemeClr val="accent1"/>
          </a:solidFill>
          <a:ln w="12700">
            <a:miter lim="400000"/>
          </a:ln>
        </p:spPr>
        <p:txBody>
          <a:bodyPr lIns="34289" rIns="34289"/>
          <a:lstStyle/>
          <a:p>
            <a:pPr lvl="0" algn="ctr" defTabSz="3429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sp>
        <p:nvSpPr>
          <p:cNvPr id="47" name="Picture Placeholder 6"/>
          <p:cNvSpPr>
            <a:spLocks noGrp="1"/>
          </p:cNvSpPr>
          <p:nvPr>
            <p:ph type="pic" sz="quarter" idx="27"/>
          </p:nvPr>
        </p:nvSpPr>
        <p:spPr>
          <a:xfrm>
            <a:off x="1371600" y="1840439"/>
            <a:ext cx="1440555" cy="2136914"/>
          </a:xfrm>
          <a:prstGeom prst="rect">
            <a:avLst/>
          </a:prstGeom>
          <a:noFill/>
          <a:ln w="6350">
            <a:noFill/>
          </a:ln>
        </p:spPr>
        <p:txBody>
          <a:bodyPr>
            <a:normAutofit/>
          </a:bodyPr>
          <a:lstStyle>
            <a:lvl1pPr>
              <a:defRPr sz="1050"/>
            </a:lvl1pPr>
          </a:lstStyle>
          <a:p>
            <a:endParaRPr lang="en-GB" dirty="0"/>
          </a:p>
        </p:txBody>
      </p:sp>
      <p:sp>
        <p:nvSpPr>
          <p:cNvPr id="46" name="Text Placeholder 17"/>
          <p:cNvSpPr>
            <a:spLocks noGrp="1"/>
          </p:cNvSpPr>
          <p:nvPr>
            <p:ph type="body" sz="quarter" idx="40" hasCustomPrompt="1"/>
          </p:nvPr>
        </p:nvSpPr>
        <p:spPr>
          <a:xfrm>
            <a:off x="3522179" y="2314567"/>
            <a:ext cx="1854773" cy="541164"/>
          </a:xfrm>
        </p:spPr>
        <p:txBody>
          <a:bodyPr lIns="0" tIns="0" rIns="0" bIns="0" anchor="t">
            <a:normAutofit/>
          </a:bodyPr>
          <a:lstStyle>
            <a:lvl1pPr marL="0" indent="0" algn="r">
              <a:lnSpc>
                <a:spcPts val="1275"/>
              </a:lnSpc>
              <a:buNone/>
              <a:defRPr sz="900">
                <a:solidFill>
                  <a:schemeClr val="tx2"/>
                </a:solidFill>
              </a:defRPr>
            </a:lvl1pPr>
          </a:lstStyle>
          <a:p>
            <a:pPr lvl="0"/>
            <a:r>
              <a:rPr lang="id-ID" dirty="0" smtClean="0"/>
              <a:t>Click to edit Master text  styles lorem ipsum dolor sit amet aleh pue h om alah hai meutuwah ka</a:t>
            </a:r>
          </a:p>
        </p:txBody>
      </p:sp>
      <p:sp>
        <p:nvSpPr>
          <p:cNvPr id="48" name="Text Placeholder 17"/>
          <p:cNvSpPr>
            <a:spLocks noGrp="1"/>
          </p:cNvSpPr>
          <p:nvPr>
            <p:ph type="body" sz="quarter" idx="41" hasCustomPrompt="1"/>
          </p:nvPr>
        </p:nvSpPr>
        <p:spPr>
          <a:xfrm>
            <a:off x="3672782" y="1964554"/>
            <a:ext cx="1256510" cy="227616"/>
          </a:xfrm>
        </p:spPr>
        <p:txBody>
          <a:bodyPr lIns="0" tIns="0" rIns="0" bIns="0" anchor="ctr">
            <a:normAutofit/>
          </a:bodyPr>
          <a:lstStyle>
            <a:lvl1pPr marL="0" indent="0" algn="r">
              <a:lnSpc>
                <a:spcPts val="1275"/>
              </a:lnSpc>
              <a:buNone/>
              <a:defRPr sz="1200" b="1">
                <a:solidFill>
                  <a:schemeClr val="bg1"/>
                </a:solidFill>
              </a:defRPr>
            </a:lvl1pPr>
          </a:lstStyle>
          <a:p>
            <a:pPr lvl="0"/>
            <a:r>
              <a:rPr lang="id-ID" dirty="0" smtClean="0"/>
              <a:t>Info Portofolio</a:t>
            </a:r>
          </a:p>
        </p:txBody>
      </p:sp>
      <p:sp>
        <p:nvSpPr>
          <p:cNvPr id="49" name="Text Placeholder 17"/>
          <p:cNvSpPr>
            <a:spLocks noGrp="1"/>
          </p:cNvSpPr>
          <p:nvPr>
            <p:ph type="body" sz="quarter" idx="42" hasCustomPrompt="1"/>
          </p:nvPr>
        </p:nvSpPr>
        <p:spPr>
          <a:xfrm>
            <a:off x="3522179" y="3706771"/>
            <a:ext cx="1854773" cy="541164"/>
          </a:xfrm>
        </p:spPr>
        <p:txBody>
          <a:bodyPr lIns="0" tIns="0" rIns="0" bIns="0" anchor="t">
            <a:normAutofit/>
          </a:bodyPr>
          <a:lstStyle>
            <a:lvl1pPr marL="0" indent="0" algn="r">
              <a:lnSpc>
                <a:spcPts val="1275"/>
              </a:lnSpc>
              <a:buNone/>
              <a:defRPr sz="900">
                <a:solidFill>
                  <a:schemeClr val="tx2"/>
                </a:solidFill>
              </a:defRPr>
            </a:lvl1pPr>
          </a:lstStyle>
          <a:p>
            <a:pPr lvl="0"/>
            <a:r>
              <a:rPr lang="id-ID" dirty="0" smtClean="0"/>
              <a:t>Click to edit Master text  styles lorem ipsum dolor sit amet aleh pue h om alah hai meutuwah ka</a:t>
            </a:r>
          </a:p>
        </p:txBody>
      </p:sp>
      <p:sp>
        <p:nvSpPr>
          <p:cNvPr id="50" name="Text Placeholder 17"/>
          <p:cNvSpPr>
            <a:spLocks noGrp="1"/>
          </p:cNvSpPr>
          <p:nvPr>
            <p:ph type="body" sz="quarter" idx="43" hasCustomPrompt="1"/>
          </p:nvPr>
        </p:nvSpPr>
        <p:spPr>
          <a:xfrm>
            <a:off x="3672782" y="3316753"/>
            <a:ext cx="1256510" cy="227616"/>
          </a:xfrm>
        </p:spPr>
        <p:txBody>
          <a:bodyPr lIns="0" tIns="0" rIns="0" bIns="0" anchor="ctr">
            <a:normAutofit/>
          </a:bodyPr>
          <a:lstStyle>
            <a:lvl1pPr marL="0" indent="0" algn="r">
              <a:lnSpc>
                <a:spcPts val="1275"/>
              </a:lnSpc>
              <a:buNone/>
              <a:defRPr sz="1200" b="1">
                <a:solidFill>
                  <a:schemeClr val="bg1"/>
                </a:solidFill>
              </a:defRPr>
            </a:lvl1pPr>
          </a:lstStyle>
          <a:p>
            <a:pPr lvl="0"/>
            <a:r>
              <a:rPr lang="id-ID" dirty="0" smtClean="0"/>
              <a:t>Info Portofolio</a:t>
            </a:r>
          </a:p>
        </p:txBody>
      </p:sp>
      <p:sp>
        <p:nvSpPr>
          <p:cNvPr id="51" name="Text Placeholder 17"/>
          <p:cNvSpPr>
            <a:spLocks noGrp="1"/>
          </p:cNvSpPr>
          <p:nvPr>
            <p:ph type="body" sz="quarter" idx="44" hasCustomPrompt="1"/>
          </p:nvPr>
        </p:nvSpPr>
        <p:spPr>
          <a:xfrm>
            <a:off x="5914858" y="3715266"/>
            <a:ext cx="1887360" cy="541164"/>
          </a:xfrm>
        </p:spPr>
        <p:txBody>
          <a:bodyPr lIns="0" tIns="0" rIns="0" bIns="0" anchor="t">
            <a:normAutofit/>
          </a:bodyPr>
          <a:lstStyle>
            <a:lvl1pPr marL="0" indent="0" algn="l">
              <a:lnSpc>
                <a:spcPts val="1275"/>
              </a:lnSpc>
              <a:buNone/>
              <a:defRPr sz="900">
                <a:solidFill>
                  <a:schemeClr val="tx2"/>
                </a:solidFill>
              </a:defRPr>
            </a:lvl1pPr>
          </a:lstStyle>
          <a:p>
            <a:pPr lvl="0"/>
            <a:r>
              <a:rPr lang="id-ID" dirty="0" smtClean="0"/>
              <a:t>Click to edit Master text  styles lorem ipsum dolor sit amet aleh pue h om alah hai meutuwah ka abeh cara pen</a:t>
            </a:r>
          </a:p>
        </p:txBody>
      </p:sp>
      <p:sp>
        <p:nvSpPr>
          <p:cNvPr id="52" name="Text Placeholder 17"/>
          <p:cNvSpPr>
            <a:spLocks noGrp="1"/>
          </p:cNvSpPr>
          <p:nvPr>
            <p:ph type="body" sz="quarter" idx="45" hasCustomPrompt="1"/>
          </p:nvPr>
        </p:nvSpPr>
        <p:spPr>
          <a:xfrm>
            <a:off x="6310314" y="3325248"/>
            <a:ext cx="1415705" cy="227616"/>
          </a:xfrm>
        </p:spPr>
        <p:txBody>
          <a:bodyPr lIns="0" tIns="0" rIns="0" bIns="0" anchor="ctr">
            <a:normAutofit/>
          </a:bodyPr>
          <a:lstStyle>
            <a:lvl1pPr marL="0" indent="0" algn="l">
              <a:lnSpc>
                <a:spcPts val="1275"/>
              </a:lnSpc>
              <a:buNone/>
              <a:defRPr sz="1200" b="1">
                <a:solidFill>
                  <a:schemeClr val="bg1"/>
                </a:solidFill>
              </a:defRPr>
            </a:lvl1pPr>
          </a:lstStyle>
          <a:p>
            <a:pPr lvl="0"/>
            <a:r>
              <a:rPr lang="id-ID" dirty="0" smtClean="0"/>
              <a:t>Info Portofolio</a:t>
            </a:r>
          </a:p>
        </p:txBody>
      </p:sp>
    </p:spTree>
    <p:extLst>
      <p:ext uri="{BB962C8B-B14F-4D97-AF65-F5344CB8AC3E}">
        <p14:creationId xmlns:p14="http://schemas.microsoft.com/office/powerpoint/2010/main" val="5492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nodePh="1">
                                  <p:stCondLst>
                                    <p:cond delay="0"/>
                                  </p:stCondLst>
                                  <p:endCondLst>
                                    <p:cond evt="begin" delay="0">
                                      <p:tn val="9"/>
                                    </p:cond>
                                  </p:end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48">
                                            <p:txEl>
                                              <p:pRg st="0" end="0"/>
                                            </p:txEl>
                                          </p:spTgt>
                                        </p:tgtEl>
                                        <p:attrNameLst>
                                          <p:attrName>style.visibility</p:attrName>
                                        </p:attrNameLst>
                                      </p:cBhvr>
                                      <p:to>
                                        <p:strVal val="visible"/>
                                      </p:to>
                                    </p:set>
                                    <p:animEffect transition="in" filter="wipe(right)">
                                      <p:cBhvr>
                                        <p:cTn id="22" dur="500"/>
                                        <p:tgtEl>
                                          <p:spTgt spid="48">
                                            <p:txEl>
                                              <p:pRg st="0" end="0"/>
                                            </p:txEl>
                                          </p:spTgt>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6">
                                            <p:txEl>
                                              <p:pRg st="0" end="0"/>
                                            </p:txEl>
                                          </p:spTgt>
                                        </p:tgtEl>
                                        <p:attrNameLst>
                                          <p:attrName>style.visibility</p:attrName>
                                        </p:attrNameLst>
                                      </p:cBhvr>
                                      <p:to>
                                        <p:strVal val="visible"/>
                                      </p:to>
                                    </p:set>
                                    <p:animEffect transition="in" filter="fade">
                                      <p:cBhvr>
                                        <p:cTn id="26" dur="500"/>
                                        <p:tgtEl>
                                          <p:spTgt spid="46">
                                            <p:txEl>
                                              <p:pRg st="0" end="0"/>
                                            </p:txEl>
                                          </p:spTgt>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50">
                                            <p:txEl>
                                              <p:pRg st="0" end="0"/>
                                            </p:txEl>
                                          </p:spTgt>
                                        </p:tgtEl>
                                        <p:attrNameLst>
                                          <p:attrName>style.visibility</p:attrName>
                                        </p:attrNameLst>
                                      </p:cBhvr>
                                      <p:to>
                                        <p:strVal val="visible"/>
                                      </p:to>
                                    </p:set>
                                    <p:animEffect transition="in" filter="wipe(right)">
                                      <p:cBhvr>
                                        <p:cTn id="36" dur="500"/>
                                        <p:tgtEl>
                                          <p:spTgt spid="50">
                                            <p:txEl>
                                              <p:pRg st="0" end="0"/>
                                            </p:txEl>
                                          </p:spTgt>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9">
                                            <p:txEl>
                                              <p:pRg st="0" end="0"/>
                                            </p:txEl>
                                          </p:spTgt>
                                        </p:tgtEl>
                                        <p:attrNameLst>
                                          <p:attrName>style.visibility</p:attrName>
                                        </p:attrNameLst>
                                      </p:cBhvr>
                                      <p:to>
                                        <p:strVal val="visible"/>
                                      </p:to>
                                    </p:set>
                                    <p:animEffect transition="in" filter="fade">
                                      <p:cBhvr>
                                        <p:cTn id="40" dur="500"/>
                                        <p:tgtEl>
                                          <p:spTgt spid="49">
                                            <p:txEl>
                                              <p:pRg st="0" end="0"/>
                                            </p:txEl>
                                          </p:spTgt>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wipe(left)">
                                      <p:cBhvr>
                                        <p:cTn id="50" dur="500"/>
                                        <p:tgtEl>
                                          <p:spTgt spid="15">
                                            <p:txEl>
                                              <p:pRg st="0" end="0"/>
                                            </p:txEl>
                                          </p:spTgt>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500" fill="hold"/>
                                        <p:tgtEl>
                                          <p:spTgt spid="5"/>
                                        </p:tgtEl>
                                        <p:attrNameLst>
                                          <p:attrName>ppt_w</p:attrName>
                                        </p:attrNameLst>
                                      </p:cBhvr>
                                      <p:tavLst>
                                        <p:tav tm="0">
                                          <p:val>
                                            <p:fltVal val="0"/>
                                          </p:val>
                                        </p:tav>
                                        <p:tav tm="100000">
                                          <p:val>
                                            <p:strVal val="#ppt_w"/>
                                          </p:val>
                                        </p:tav>
                                      </p:tavLst>
                                    </p:anim>
                                    <p:anim calcmode="lin" valueType="num">
                                      <p:cBhvr>
                                        <p:cTn id="59" dur="500" fill="hold"/>
                                        <p:tgtEl>
                                          <p:spTgt spid="5"/>
                                        </p:tgtEl>
                                        <p:attrNameLst>
                                          <p:attrName>ppt_h</p:attrName>
                                        </p:attrNameLst>
                                      </p:cBhvr>
                                      <p:tavLst>
                                        <p:tav tm="0">
                                          <p:val>
                                            <p:fltVal val="0"/>
                                          </p:val>
                                        </p:tav>
                                        <p:tav tm="100000">
                                          <p:val>
                                            <p:strVal val="#ppt_h"/>
                                          </p:val>
                                        </p:tav>
                                      </p:tavLst>
                                    </p:anim>
                                    <p:animEffect transition="in" filter="fade">
                                      <p:cBhvr>
                                        <p:cTn id="60" dur="500"/>
                                        <p:tgtEl>
                                          <p:spTgt spid="5"/>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52">
                                            <p:txEl>
                                              <p:pRg st="0" end="0"/>
                                            </p:txEl>
                                          </p:spTgt>
                                        </p:tgtEl>
                                        <p:attrNameLst>
                                          <p:attrName>style.visibility</p:attrName>
                                        </p:attrNameLst>
                                      </p:cBhvr>
                                      <p:to>
                                        <p:strVal val="visible"/>
                                      </p:to>
                                    </p:set>
                                    <p:animEffect transition="in" filter="wipe(left)">
                                      <p:cBhvr>
                                        <p:cTn id="64" dur="500"/>
                                        <p:tgtEl>
                                          <p:spTgt spid="52">
                                            <p:txEl>
                                              <p:pRg st="0" end="0"/>
                                            </p:txEl>
                                          </p:spTgt>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51">
                                            <p:txEl>
                                              <p:pRg st="0" end="0"/>
                                            </p:txEl>
                                          </p:spTgt>
                                        </p:tgtEl>
                                        <p:attrNameLst>
                                          <p:attrName>style.visibility</p:attrName>
                                        </p:attrNameLst>
                                      </p:cBhvr>
                                      <p:to>
                                        <p:strVal val="visible"/>
                                      </p:to>
                                    </p:set>
                                    <p:animEffect transition="in" filter="fade">
                                      <p:cBhvr>
                                        <p:cTn id="68"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15" grpId="0" build="p">
        <p:tmplLst>
          <p:tmpl lvl="1">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35" grpId="0" animBg="1"/>
      <p:bldP spid="47" grpId="0"/>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8" grpId="0" build="p">
        <p:tmplLst>
          <p:tmpl lvl="1">
            <p:tnLst>
              <p:par>
                <p:cTn presetID="22" presetClass="entr" presetSubtype="2"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wipe(right)">
                      <p:cBhvr>
                        <p:cTn dur="500"/>
                        <p:tgtEl>
                          <p:spTgt spid="48"/>
                        </p:tgtEl>
                      </p:cBhvr>
                    </p:animEffect>
                  </p:childTnLst>
                </p:cTn>
              </p:par>
            </p:tnLst>
          </p:tmpl>
        </p:tmplLst>
      </p:bldP>
      <p:bldP spid="49" grpId="0" build="p">
        <p:tmplLst>
          <p:tmpl lvl="1">
            <p:tnLst>
              <p:par>
                <p:cTn presetID="10"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build="p">
        <p:tmplLst>
          <p:tmpl lvl="1">
            <p:tnLst>
              <p:par>
                <p:cTn presetID="22" presetClass="entr" presetSubtype="2"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right)">
                      <p:cBhvr>
                        <p:cTn dur="500"/>
                        <p:tgtEl>
                          <p:spTgt spid="50"/>
                        </p:tgtEl>
                      </p:cBhvr>
                    </p:animEffect>
                  </p:childTnLst>
                </p:cTn>
              </p:par>
            </p:tnLst>
          </p:tmpl>
        </p:tmplLst>
      </p:bldP>
      <p:bldP spid="51" grpId="0" build="p">
        <p:tmplLst>
          <p:tmpl lvl="1">
            <p:tnLst>
              <p:par>
                <p:cTn presetID="10" presetClass="entr" presetSubtype="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build="p">
        <p:tmplLst>
          <p:tmpl lvl="1">
            <p:tnLst>
              <p:par>
                <p:cTn presetID="22" presetClass="entr" presetSubtype="8"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9144000" cy="5143500"/>
          </a:xfrm>
        </p:spPr>
        <p:txBody>
          <a:bodyPr/>
          <a:lstStyle/>
          <a:p>
            <a:endParaRPr lang="en-US"/>
          </a:p>
        </p:txBody>
      </p:sp>
    </p:spTree>
    <p:extLst>
      <p:ext uri="{BB962C8B-B14F-4D97-AF65-F5344CB8AC3E}">
        <p14:creationId xmlns:p14="http://schemas.microsoft.com/office/powerpoint/2010/main" val="2149061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Meet_the_team">
    <p:spTree>
      <p:nvGrpSpPr>
        <p:cNvPr id="1" name=""/>
        <p:cNvGrpSpPr/>
        <p:nvPr/>
      </p:nvGrpSpPr>
      <p:grpSpPr>
        <a:xfrm>
          <a:off x="0" y="0"/>
          <a:ext cx="0" cy="0"/>
          <a:chOff x="0" y="0"/>
          <a:chExt cx="0" cy="0"/>
        </a:xfrm>
      </p:grpSpPr>
      <p:sp>
        <p:nvSpPr>
          <p:cNvPr id="5" name="Picture Placeholder 22"/>
          <p:cNvSpPr>
            <a:spLocks noGrp="1"/>
          </p:cNvSpPr>
          <p:nvPr>
            <p:ph type="pic" sz="quarter" idx="14"/>
          </p:nvPr>
        </p:nvSpPr>
        <p:spPr>
          <a:xfrm>
            <a:off x="741365" y="1365754"/>
            <a:ext cx="1366837" cy="1368425"/>
          </a:xfrm>
        </p:spPr>
        <p:txBody>
          <a:bodyPr>
            <a:normAutofit/>
          </a:bodyPr>
          <a:lstStyle>
            <a:lvl1pPr marL="0" indent="0">
              <a:buNone/>
              <a:defRPr sz="1125">
                <a:solidFill>
                  <a:schemeClr val="bg1"/>
                </a:solidFill>
                <a:latin typeface="Calibri Light"/>
                <a:cs typeface="Calibri Light"/>
              </a:defRPr>
            </a:lvl1pPr>
          </a:lstStyle>
          <a:p>
            <a:endParaRPr lang="id-ID" dirty="0"/>
          </a:p>
        </p:txBody>
      </p:sp>
    </p:spTree>
    <p:extLst>
      <p:ext uri="{BB962C8B-B14F-4D97-AF65-F5344CB8AC3E}">
        <p14:creationId xmlns:p14="http://schemas.microsoft.com/office/powerpoint/2010/main" val="272455047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9144000" cy="5143500"/>
          </a:xfrm>
        </p:spPr>
        <p:txBody>
          <a:bodyPr>
            <a:normAutofit/>
          </a:bodyPr>
          <a:lstStyle>
            <a:lvl1pPr marL="0" indent="0">
              <a:buNone/>
              <a:defRPr sz="1600"/>
            </a:lvl1pPr>
          </a:lstStyle>
          <a:p>
            <a:endParaRPr lang="en-US"/>
          </a:p>
        </p:txBody>
      </p:sp>
    </p:spTree>
    <p:extLst>
      <p:ext uri="{BB962C8B-B14F-4D97-AF65-F5344CB8AC3E}">
        <p14:creationId xmlns:p14="http://schemas.microsoft.com/office/powerpoint/2010/main" val="2327407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D1C63D-097A-4FC3-A407-278BFC2EC5CD}" type="datetimeFigureOut">
              <a:rPr lang="tr-TR" smtClean="0"/>
              <a:t>12.10.2017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2414297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8" name="AutoShape 1"/>
          <p:cNvSpPr>
            <a:spLocks/>
          </p:cNvSpPr>
          <p:nvPr userDrawn="1"/>
        </p:nvSpPr>
        <p:spPr bwMode="auto">
          <a:xfrm>
            <a:off x="856282" y="1344253"/>
            <a:ext cx="3770786" cy="2055336"/>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1"/>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sz="1350"/>
          </a:p>
        </p:txBody>
      </p:sp>
      <p:sp>
        <p:nvSpPr>
          <p:cNvPr id="9" name="AutoShape 2"/>
          <p:cNvSpPr>
            <a:spLocks/>
          </p:cNvSpPr>
          <p:nvPr userDrawn="1"/>
        </p:nvSpPr>
        <p:spPr bwMode="auto">
          <a:xfrm>
            <a:off x="4606090" y="1341062"/>
            <a:ext cx="3681628" cy="2053741"/>
          </a:xfrm>
          <a:custGeom>
            <a:avLst/>
            <a:gdLst>
              <a:gd name="T0" fmla="*/ 1671638 w 21600"/>
              <a:gd name="T1" fmla="*/ 1021557 h 21600"/>
              <a:gd name="T2" fmla="*/ 1671638 w 21600"/>
              <a:gd name="T3" fmla="*/ 1021557 h 21600"/>
              <a:gd name="T4" fmla="*/ 1671638 w 21600"/>
              <a:gd name="T5" fmla="*/ 1021557 h 21600"/>
              <a:gd name="T6" fmla="*/ 1671638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tx1">
              <a:lumMod val="75000"/>
              <a:lumOff val="25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sz="1350"/>
          </a:p>
        </p:txBody>
      </p:sp>
      <p:sp>
        <p:nvSpPr>
          <p:cNvPr id="3" name="AutoShape 5" descr="image4.png"/>
          <p:cNvSpPr>
            <a:spLocks/>
          </p:cNvSpPr>
          <p:nvPr userDrawn="1"/>
        </p:nvSpPr>
        <p:spPr bwMode="auto">
          <a:xfrm>
            <a:off x="3814616" y="1277232"/>
            <a:ext cx="1514768" cy="3204281"/>
          </a:xfrm>
          <a:custGeom>
            <a:avLst/>
            <a:gdLst>
              <a:gd name="T0" fmla="*/ 753269 w 21600"/>
              <a:gd name="T1" fmla="*/ 1593850 h 21600"/>
              <a:gd name="T2" fmla="*/ 753269 w 21600"/>
              <a:gd name="T3" fmla="*/ 1593850 h 21600"/>
              <a:gd name="T4" fmla="*/ 753269 w 21600"/>
              <a:gd name="T5" fmla="*/ 1593850 h 21600"/>
              <a:gd name="T6" fmla="*/ 753269 w 21600"/>
              <a:gd name="T7" fmla="*/ 159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blipFill dpi="0" rotWithShape="0">
            <a:blip r:embed="rId2"/>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sz="1350"/>
          </a:p>
        </p:txBody>
      </p:sp>
      <p:sp>
        <p:nvSpPr>
          <p:cNvPr id="7" name="Picture Placeholder 6"/>
          <p:cNvSpPr>
            <a:spLocks noGrp="1"/>
          </p:cNvSpPr>
          <p:nvPr userDrawn="1">
            <p:ph type="pic" sz="quarter" idx="10"/>
          </p:nvPr>
        </p:nvSpPr>
        <p:spPr>
          <a:xfrm>
            <a:off x="3970362" y="1949046"/>
            <a:ext cx="1208981" cy="1876858"/>
          </a:xfrm>
        </p:spPr>
        <p:txBody>
          <a:bodyPr>
            <a:normAutofit/>
          </a:bodyPr>
          <a:lstStyle>
            <a:lvl1pPr marL="0" indent="0">
              <a:buNone/>
              <a:defRPr sz="1200"/>
            </a:lvl1pPr>
          </a:lstStyle>
          <a:p>
            <a:endParaRPr lang="en-US" dirty="0"/>
          </a:p>
        </p:txBody>
      </p:sp>
    </p:spTree>
    <p:extLst>
      <p:ext uri="{BB962C8B-B14F-4D97-AF65-F5344CB8AC3E}">
        <p14:creationId xmlns:p14="http://schemas.microsoft.com/office/powerpoint/2010/main" val="4154578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2" name="Rectangle 1"/>
          <p:cNvSpPr/>
          <p:nvPr userDrawn="1"/>
        </p:nvSpPr>
        <p:spPr>
          <a:xfrm>
            <a:off x="0" y="2427734"/>
            <a:ext cx="9144000" cy="15812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macbook-pro.png"/>
          <p:cNvPicPr/>
          <p:nvPr userDrawn="1"/>
        </p:nvPicPr>
        <p:blipFill>
          <a:blip r:embed="rId2">
            <a:extLst/>
          </a:blip>
          <a:stretch>
            <a:fillRect/>
          </a:stretch>
        </p:blipFill>
        <p:spPr>
          <a:xfrm>
            <a:off x="1115616" y="1755812"/>
            <a:ext cx="3657990" cy="2085315"/>
          </a:xfrm>
          <a:prstGeom prst="rect">
            <a:avLst/>
          </a:prstGeom>
          <a:ln w="12700">
            <a:miter lim="400000"/>
          </a:ln>
        </p:spPr>
      </p:pic>
      <p:sp>
        <p:nvSpPr>
          <p:cNvPr id="57" name="Picture Placeholder 2"/>
          <p:cNvSpPr>
            <a:spLocks noGrp="1"/>
          </p:cNvSpPr>
          <p:nvPr>
            <p:ph type="pic" sz="quarter" idx="23"/>
          </p:nvPr>
        </p:nvSpPr>
        <p:spPr>
          <a:xfrm>
            <a:off x="1686983" y="1923678"/>
            <a:ext cx="2515255" cy="1579293"/>
          </a:xfrm>
          <a:ln w="19050">
            <a:noFill/>
          </a:ln>
        </p:spPr>
        <p:txBody>
          <a:bodyPr>
            <a:normAutofit/>
          </a:bodyPr>
          <a:lstStyle>
            <a:lvl1pPr marL="0" indent="0">
              <a:buNone/>
              <a:defRPr sz="900">
                <a:solidFill>
                  <a:schemeClr val="bg1">
                    <a:lumMod val="50000"/>
                  </a:schemeClr>
                </a:solidFill>
                <a:latin typeface="Source Sans Pro Light"/>
              </a:defRPr>
            </a:lvl1pPr>
          </a:lstStyle>
          <a:p>
            <a:endParaRPr lang="en-US" dirty="0"/>
          </a:p>
        </p:txBody>
      </p:sp>
    </p:spTree>
    <p:extLst>
      <p:ext uri="{BB962C8B-B14F-4D97-AF65-F5344CB8AC3E}">
        <p14:creationId xmlns:p14="http://schemas.microsoft.com/office/powerpoint/2010/main" val="793229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3305176"/>
            <a:ext cx="7772400" cy="1021556"/>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1D1C63D-097A-4FC3-A407-278BFC2EC5CD}" type="datetimeFigureOut">
              <a:rPr lang="tr-TR" smtClean="0"/>
              <a:t>12.10.2017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1178951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1D1C63D-097A-4FC3-A407-278BFC2EC5CD}" type="datetimeFigureOut">
              <a:rPr lang="tr-TR" smtClean="0"/>
              <a:t>12.10.2017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783DD95-25E1-47BC-8448-BBE9849F2628}" type="slidenum">
              <a:rPr lang="tr-TR" smtClean="0"/>
              <a:t>‹#›</a:t>
            </a:fld>
            <a:endParaRPr lang="tr-TR"/>
          </a:p>
        </p:txBody>
      </p:sp>
    </p:spTree>
    <p:extLst>
      <p:ext uri="{BB962C8B-B14F-4D97-AF65-F5344CB8AC3E}">
        <p14:creationId xmlns:p14="http://schemas.microsoft.com/office/powerpoint/2010/main" val="747563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1D1C63D-097A-4FC3-A407-278BFC2EC5CD}" type="datetimeFigureOut">
              <a:rPr lang="tr-TR" smtClean="0"/>
              <a:t>12.10.2017</a:t>
            </a:fld>
            <a:endParaRPr lang="tr-TR"/>
          </a:p>
        </p:txBody>
      </p:sp>
      <p:sp>
        <p:nvSpPr>
          <p:cNvPr id="5" name="Altbilgi Yer Tutucusu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3DD95-25E1-47BC-8448-BBE9849F2628}" type="slidenum">
              <a:rPr lang="tr-TR" smtClean="0"/>
              <a:t>‹#›</a:t>
            </a:fld>
            <a:endParaRPr lang="tr-TR"/>
          </a:p>
        </p:txBody>
      </p:sp>
      <p:sp>
        <p:nvSpPr>
          <p:cNvPr id="8" name="Oval 7"/>
          <p:cNvSpPr>
            <a:spLocks noChangeAspect="1"/>
          </p:cNvSpPr>
          <p:nvPr/>
        </p:nvSpPr>
        <p:spPr>
          <a:xfrm>
            <a:off x="4187830" y="4937625"/>
            <a:ext cx="108000" cy="108000"/>
          </a:xfrm>
          <a:prstGeom prst="ellipse">
            <a:avLst/>
          </a:prstGeom>
          <a:solidFill>
            <a:srgbClr val="0070C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9" name="Oval 8"/>
          <p:cNvSpPr>
            <a:spLocks noChangeAspect="1"/>
          </p:cNvSpPr>
          <p:nvPr/>
        </p:nvSpPr>
        <p:spPr>
          <a:xfrm>
            <a:off x="4314194" y="4937625"/>
            <a:ext cx="108000" cy="108000"/>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0" name="Oval 9"/>
          <p:cNvSpPr>
            <a:spLocks noChangeAspect="1"/>
          </p:cNvSpPr>
          <p:nvPr/>
        </p:nvSpPr>
        <p:spPr>
          <a:xfrm>
            <a:off x="4433414" y="4937625"/>
            <a:ext cx="108000" cy="108000"/>
          </a:xfrm>
          <a:prstGeom prst="ellipse">
            <a:avLst/>
          </a:prstGeom>
          <a:solidFill>
            <a:schemeClr val="accent2">
              <a:lumMod val="75000"/>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1" name="Oval 10"/>
          <p:cNvSpPr>
            <a:spLocks noChangeAspect="1"/>
          </p:cNvSpPr>
          <p:nvPr/>
        </p:nvSpPr>
        <p:spPr>
          <a:xfrm>
            <a:off x="4566921" y="4937625"/>
            <a:ext cx="108000" cy="108000"/>
          </a:xfrm>
          <a:prstGeom prst="ellipse">
            <a:avLst/>
          </a:prstGeom>
          <a:solidFill>
            <a:srgbClr val="C0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2" name="Oval 11"/>
          <p:cNvSpPr>
            <a:spLocks noChangeAspect="1"/>
          </p:cNvSpPr>
          <p:nvPr/>
        </p:nvSpPr>
        <p:spPr>
          <a:xfrm>
            <a:off x="4693285" y="4937625"/>
            <a:ext cx="108000" cy="108000"/>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3" name="Oval 12"/>
          <p:cNvSpPr>
            <a:spLocks noChangeAspect="1"/>
          </p:cNvSpPr>
          <p:nvPr/>
        </p:nvSpPr>
        <p:spPr>
          <a:xfrm>
            <a:off x="4819649" y="4937625"/>
            <a:ext cx="108000" cy="108000"/>
          </a:xfrm>
          <a:prstGeom prst="ellipse">
            <a:avLst/>
          </a:prstGeom>
          <a:solidFill>
            <a:schemeClr val="accent6">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4" name="Oval 13"/>
          <p:cNvSpPr>
            <a:spLocks noChangeAspect="1"/>
          </p:cNvSpPr>
          <p:nvPr/>
        </p:nvSpPr>
        <p:spPr>
          <a:xfrm>
            <a:off x="4946013" y="4937625"/>
            <a:ext cx="108000" cy="108000"/>
          </a:xfrm>
          <a:prstGeom prst="ellipse">
            <a:avLst/>
          </a:prstGeom>
          <a:solidFill>
            <a:srgbClr val="7030A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Tree>
    <p:extLst>
      <p:ext uri="{BB962C8B-B14F-4D97-AF65-F5344CB8AC3E}">
        <p14:creationId xmlns:p14="http://schemas.microsoft.com/office/powerpoint/2010/main" val="208847025"/>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5" r:id="rId3"/>
    <p:sldLayoutId id="2147483662" r:id="rId4"/>
    <p:sldLayoutId id="2147483650" r:id="rId5"/>
    <p:sldLayoutId id="2147483660" r:id="rId6"/>
    <p:sldLayoutId id="2147483661" r:id="rId7"/>
    <p:sldLayoutId id="2147483651" r:id="rId8"/>
    <p:sldLayoutId id="2147483652" r:id="rId9"/>
    <p:sldLayoutId id="2147483653" r:id="rId10"/>
    <p:sldLayoutId id="2147483663" r:id="rId11"/>
    <p:sldLayoutId id="2147483654" r:id="rId12"/>
    <p:sldLayoutId id="2147483655" r:id="rId13"/>
    <p:sldLayoutId id="2147483656" r:id="rId14"/>
    <p:sldLayoutId id="2147483657" r:id="rId15"/>
    <p:sldLayoutId id="2147483658" r:id="rId16"/>
    <p:sldLayoutId id="2147483659" r:id="rId17"/>
    <p:sldLayoutId id="2147483666" r:id="rId18"/>
    <p:sldLayoutId id="2147483667" r:id="rId19"/>
    <p:sldLayoutId id="2147483668" r:id="rId20"/>
    <p:sldLayoutId id="2147483669" r:id="rId21"/>
    <p:sldLayoutId id="2147483670" r:id="rId22"/>
    <p:sldLayoutId id="2147483671" r:id="rId2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1.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Layout" Target="../slideLayouts/slideLayout5.xml"/><Relationship Id="rId1" Type="http://schemas.openxmlformats.org/officeDocument/2006/relationships/tags" Target="../tags/tag14.xml"/><Relationship Id="rId5" Type="http://schemas.openxmlformats.org/officeDocument/2006/relationships/chart" Target="../charts/chart5.xml"/><Relationship Id="rId4" Type="http://schemas.openxmlformats.org/officeDocument/2006/relationships/chart" Target="../charts/chart4.xml"/></Relationships>
</file>

<file path=ppt/slides/_rels/slide33.xml.rels><?xml version="1.0" encoding="UTF-8" standalone="yes"?>
<Relationships xmlns="http://schemas.openxmlformats.org/package/2006/relationships"><Relationship Id="rId3" Type="http://schemas.openxmlformats.org/officeDocument/2006/relationships/chart" Target="../charts/chart6.xml"/><Relationship Id="rId7" Type="http://schemas.openxmlformats.org/officeDocument/2006/relationships/chart" Target="../charts/chart10.xml"/><Relationship Id="rId2" Type="http://schemas.openxmlformats.org/officeDocument/2006/relationships/slideLayout" Target="../slideLayouts/slideLayout5.xml"/><Relationship Id="rId1" Type="http://schemas.openxmlformats.org/officeDocument/2006/relationships/tags" Target="../tags/tag15.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3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notesSlide" Target="../notesSlides/notesSlide1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4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4031" r="24031"/>
          <a:stretch>
            <a:fillRect/>
          </a:stretch>
        </p:blipFill>
        <p:spPr/>
      </p:pic>
      <p:sp>
        <p:nvSpPr>
          <p:cNvPr id="22" name="Rectangle 21"/>
          <p:cNvSpPr/>
          <p:nvPr/>
        </p:nvSpPr>
        <p:spPr>
          <a:xfrm>
            <a:off x="0" y="0"/>
            <a:ext cx="9144000" cy="5143500"/>
          </a:xfrm>
          <a:prstGeom prst="rect">
            <a:avLst/>
          </a:prstGeom>
          <a:solidFill>
            <a:schemeClr val="bg2">
              <a:lumMod val="1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4288" y="2658800"/>
            <a:ext cx="9158288" cy="1404236"/>
          </a:xfrm>
          <a:prstGeom prst="rect">
            <a:avLst/>
          </a:prstGeom>
          <a:solidFill>
            <a:schemeClr val="bg2">
              <a:lumMod val="1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24" name="Group 23"/>
          <p:cNvGrpSpPr/>
          <p:nvPr/>
        </p:nvGrpSpPr>
        <p:grpSpPr>
          <a:xfrm>
            <a:off x="4187830" y="4425690"/>
            <a:ext cx="866183" cy="108000"/>
            <a:chOff x="7536566" y="6291405"/>
            <a:chExt cx="1154910" cy="144000"/>
          </a:xfrm>
        </p:grpSpPr>
        <p:sp>
          <p:nvSpPr>
            <p:cNvPr id="25" name="Oval 24"/>
            <p:cNvSpPr>
              <a:spLocks noChangeAspect="1"/>
            </p:cNvSpPr>
            <p:nvPr/>
          </p:nvSpPr>
          <p:spPr>
            <a:xfrm>
              <a:off x="7536566" y="6291405"/>
              <a:ext cx="144000" cy="144000"/>
            </a:xfrm>
            <a:prstGeom prst="ellipse">
              <a:avLst/>
            </a:prstGeom>
            <a:solidFill>
              <a:srgbClr val="0070C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26" name="Oval 25"/>
            <p:cNvSpPr>
              <a:spLocks noChangeAspect="1"/>
            </p:cNvSpPr>
            <p:nvPr/>
          </p:nvSpPr>
          <p:spPr>
            <a:xfrm>
              <a:off x="7705051" y="6291405"/>
              <a:ext cx="144000" cy="144000"/>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27" name="Oval 26"/>
            <p:cNvSpPr>
              <a:spLocks noChangeAspect="1"/>
            </p:cNvSpPr>
            <p:nvPr/>
          </p:nvSpPr>
          <p:spPr>
            <a:xfrm>
              <a:off x="7864011" y="6291405"/>
              <a:ext cx="144000" cy="144000"/>
            </a:xfrm>
            <a:prstGeom prst="ellipse">
              <a:avLst/>
            </a:prstGeom>
            <a:solidFill>
              <a:schemeClr val="accent2">
                <a:lumMod val="75000"/>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38" name="Oval 37"/>
            <p:cNvSpPr>
              <a:spLocks noChangeAspect="1"/>
            </p:cNvSpPr>
            <p:nvPr/>
          </p:nvSpPr>
          <p:spPr>
            <a:xfrm>
              <a:off x="8042021" y="6291405"/>
              <a:ext cx="144000" cy="144000"/>
            </a:xfrm>
            <a:prstGeom prst="ellipse">
              <a:avLst/>
            </a:prstGeom>
            <a:solidFill>
              <a:srgbClr val="C0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39" name="Oval 38"/>
            <p:cNvSpPr>
              <a:spLocks noChangeAspect="1"/>
            </p:cNvSpPr>
            <p:nvPr/>
          </p:nvSpPr>
          <p:spPr>
            <a:xfrm>
              <a:off x="8210506" y="6291405"/>
              <a:ext cx="144000" cy="144000"/>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40" name="Oval 39"/>
            <p:cNvSpPr>
              <a:spLocks noChangeAspect="1"/>
            </p:cNvSpPr>
            <p:nvPr/>
          </p:nvSpPr>
          <p:spPr>
            <a:xfrm>
              <a:off x="8378991" y="6291405"/>
              <a:ext cx="144000" cy="144000"/>
            </a:xfrm>
            <a:prstGeom prst="ellipse">
              <a:avLst/>
            </a:prstGeom>
            <a:solidFill>
              <a:schemeClr val="accent6">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41" name="Oval 40"/>
            <p:cNvSpPr>
              <a:spLocks noChangeAspect="1"/>
            </p:cNvSpPr>
            <p:nvPr/>
          </p:nvSpPr>
          <p:spPr>
            <a:xfrm>
              <a:off x="8547476" y="6291405"/>
              <a:ext cx="144000" cy="144000"/>
            </a:xfrm>
            <a:prstGeom prst="ellipse">
              <a:avLst/>
            </a:prstGeom>
            <a:solidFill>
              <a:srgbClr val="7030A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grpSp>
      <p:sp>
        <p:nvSpPr>
          <p:cNvPr id="42" name="Title 1"/>
          <p:cNvSpPr txBox="1">
            <a:spLocks/>
          </p:cNvSpPr>
          <p:nvPr/>
        </p:nvSpPr>
        <p:spPr>
          <a:xfrm>
            <a:off x="3477582" y="3329442"/>
            <a:ext cx="2188836" cy="524759"/>
          </a:xfrm>
          <a:prstGeom prst="rect">
            <a:avLst/>
          </a:prstGeom>
        </p:spPr>
        <p:txBody>
          <a:bodyPr vert="horz" wrap="square" lIns="68580" tIns="34290" rIns="68580" bIns="3429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spc="-113" dirty="0">
                <a:solidFill>
                  <a:schemeClr val="bg1"/>
                </a:solidFill>
                <a:cs typeface="Arial" panose="020B0604020202020204" pitchFamily="34" charset="0"/>
              </a:rPr>
              <a:t>C</a:t>
            </a:r>
            <a:r>
              <a:rPr lang="en-US" sz="3200" dirty="0">
                <a:solidFill>
                  <a:schemeClr val="bg1"/>
                </a:solidFill>
              </a:rPr>
              <a:t>Ö</a:t>
            </a:r>
            <a:r>
              <a:rPr lang="en-US" sz="3200" spc="-113" dirty="0">
                <a:solidFill>
                  <a:schemeClr val="bg1"/>
                </a:solidFill>
                <a:cs typeface="Arial" panose="020B0604020202020204" pitchFamily="34" charset="0"/>
              </a:rPr>
              <a:t>SMIC</a:t>
            </a:r>
            <a:endParaRPr lang="en-US" sz="3375" spc="-113" dirty="0">
              <a:solidFill>
                <a:schemeClr val="bg1">
                  <a:lumMod val="95000"/>
                </a:schemeClr>
              </a:solidFill>
              <a:latin typeface="+mn-lt"/>
              <a:cs typeface="Arial" panose="020B0604020202020204" pitchFamily="34" charset="0"/>
            </a:endParaRPr>
          </a:p>
        </p:txBody>
      </p:sp>
      <p:sp>
        <p:nvSpPr>
          <p:cNvPr id="43" name="Subtitle 2"/>
          <p:cNvSpPr txBox="1">
            <a:spLocks/>
          </p:cNvSpPr>
          <p:nvPr/>
        </p:nvSpPr>
        <p:spPr>
          <a:xfrm>
            <a:off x="2843808" y="3762772"/>
            <a:ext cx="3672408" cy="196208"/>
          </a:xfrm>
          <a:prstGeom prst="rect">
            <a:avLst/>
          </a:prstGeom>
        </p:spPr>
        <p:txBody>
          <a:bodyPr vert="horz" wrap="square" lIns="68580" tIns="34290" rIns="68580" bIns="3429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825" dirty="0">
                <a:solidFill>
                  <a:schemeClr val="bg1"/>
                </a:solidFill>
              </a:rPr>
              <a:t>The Ultimate Multipurpose PowerPoint Template</a:t>
            </a:r>
          </a:p>
        </p:txBody>
      </p:sp>
      <p:grpSp>
        <p:nvGrpSpPr>
          <p:cNvPr id="52" name="Group 51"/>
          <p:cNvGrpSpPr/>
          <p:nvPr/>
        </p:nvGrpSpPr>
        <p:grpSpPr>
          <a:xfrm>
            <a:off x="4336759" y="2855064"/>
            <a:ext cx="456192" cy="431227"/>
            <a:chOff x="5456237" y="1600200"/>
            <a:chExt cx="1276350" cy="1206500"/>
          </a:xfrm>
        </p:grpSpPr>
        <p:sp>
          <p:nvSpPr>
            <p:cNvPr id="53" name="Freeform 5"/>
            <p:cNvSpPr>
              <a:spLocks/>
            </p:cNvSpPr>
            <p:nvPr/>
          </p:nvSpPr>
          <p:spPr bwMode="auto">
            <a:xfrm>
              <a:off x="5559425" y="1614488"/>
              <a:ext cx="476250" cy="825500"/>
            </a:xfrm>
            <a:custGeom>
              <a:avLst/>
              <a:gdLst>
                <a:gd name="T0" fmla="*/ 300 w 300"/>
                <a:gd name="T1" fmla="*/ 67 h 520"/>
                <a:gd name="T2" fmla="*/ 233 w 300"/>
                <a:gd name="T3" fmla="*/ 0 h 520"/>
                <a:gd name="T4" fmla="*/ 0 w 300"/>
                <a:gd name="T5" fmla="*/ 172 h 520"/>
                <a:gd name="T6" fmla="*/ 112 w 300"/>
                <a:gd name="T7" fmla="*/ 520 h 520"/>
                <a:gd name="T8" fmla="*/ 219 w 300"/>
                <a:gd name="T9" fmla="*/ 520 h 520"/>
                <a:gd name="T10" fmla="*/ 114 w 300"/>
                <a:gd name="T11" fmla="*/ 203 h 520"/>
                <a:gd name="T12" fmla="*/ 300 w 300"/>
                <a:gd name="T13" fmla="*/ 67 h 520"/>
              </a:gdLst>
              <a:ahLst/>
              <a:cxnLst>
                <a:cxn ang="0">
                  <a:pos x="T0" y="T1"/>
                </a:cxn>
                <a:cxn ang="0">
                  <a:pos x="T2" y="T3"/>
                </a:cxn>
                <a:cxn ang="0">
                  <a:pos x="T4" y="T5"/>
                </a:cxn>
                <a:cxn ang="0">
                  <a:pos x="T6" y="T7"/>
                </a:cxn>
                <a:cxn ang="0">
                  <a:pos x="T8" y="T9"/>
                </a:cxn>
                <a:cxn ang="0">
                  <a:pos x="T10" y="T11"/>
                </a:cxn>
                <a:cxn ang="0">
                  <a:pos x="T12" y="T13"/>
                </a:cxn>
              </a:cxnLst>
              <a:rect l="0" t="0" r="r" b="b"/>
              <a:pathLst>
                <a:path w="300" h="520">
                  <a:moveTo>
                    <a:pt x="300" y="67"/>
                  </a:moveTo>
                  <a:lnTo>
                    <a:pt x="233" y="0"/>
                  </a:lnTo>
                  <a:lnTo>
                    <a:pt x="0" y="172"/>
                  </a:lnTo>
                  <a:lnTo>
                    <a:pt x="112" y="520"/>
                  </a:lnTo>
                  <a:lnTo>
                    <a:pt x="219" y="520"/>
                  </a:lnTo>
                  <a:lnTo>
                    <a:pt x="114" y="203"/>
                  </a:lnTo>
                  <a:lnTo>
                    <a:pt x="300" y="6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4" name="Freeform 6"/>
            <p:cNvSpPr>
              <a:spLocks/>
            </p:cNvSpPr>
            <p:nvPr/>
          </p:nvSpPr>
          <p:spPr bwMode="auto">
            <a:xfrm>
              <a:off x="5781675" y="1600200"/>
              <a:ext cx="844550" cy="503238"/>
            </a:xfrm>
            <a:custGeom>
              <a:avLst/>
              <a:gdLst>
                <a:gd name="T0" fmla="*/ 491 w 532"/>
                <a:gd name="T1" fmla="*/ 250 h 317"/>
                <a:gd name="T2" fmla="*/ 532 w 532"/>
                <a:gd name="T3" fmla="*/ 166 h 317"/>
                <a:gd name="T4" fmla="*/ 296 w 532"/>
                <a:gd name="T5" fmla="*/ 0 h 317"/>
                <a:gd name="T6" fmla="*/ 0 w 532"/>
                <a:gd name="T7" fmla="*/ 216 h 317"/>
                <a:gd name="T8" fmla="*/ 34 w 532"/>
                <a:gd name="T9" fmla="*/ 317 h 317"/>
                <a:gd name="T10" fmla="*/ 303 w 532"/>
                <a:gd name="T11" fmla="*/ 116 h 317"/>
                <a:gd name="T12" fmla="*/ 491 w 532"/>
                <a:gd name="T13" fmla="*/ 250 h 317"/>
              </a:gdLst>
              <a:ahLst/>
              <a:cxnLst>
                <a:cxn ang="0">
                  <a:pos x="T0" y="T1"/>
                </a:cxn>
                <a:cxn ang="0">
                  <a:pos x="T2" y="T3"/>
                </a:cxn>
                <a:cxn ang="0">
                  <a:pos x="T4" y="T5"/>
                </a:cxn>
                <a:cxn ang="0">
                  <a:pos x="T6" y="T7"/>
                </a:cxn>
                <a:cxn ang="0">
                  <a:pos x="T8" y="T9"/>
                </a:cxn>
                <a:cxn ang="0">
                  <a:pos x="T10" y="T11"/>
                </a:cxn>
                <a:cxn ang="0">
                  <a:pos x="T12" y="T13"/>
                </a:cxn>
              </a:cxnLst>
              <a:rect l="0" t="0" r="r" b="b"/>
              <a:pathLst>
                <a:path w="532" h="317">
                  <a:moveTo>
                    <a:pt x="491" y="250"/>
                  </a:moveTo>
                  <a:lnTo>
                    <a:pt x="532" y="166"/>
                  </a:lnTo>
                  <a:lnTo>
                    <a:pt x="296" y="0"/>
                  </a:lnTo>
                  <a:lnTo>
                    <a:pt x="0" y="216"/>
                  </a:lnTo>
                  <a:lnTo>
                    <a:pt x="34" y="317"/>
                  </a:lnTo>
                  <a:lnTo>
                    <a:pt x="303" y="116"/>
                  </a:lnTo>
                  <a:lnTo>
                    <a:pt x="491" y="25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5" name="Freeform 7"/>
            <p:cNvSpPr>
              <a:spLocks/>
            </p:cNvSpPr>
            <p:nvPr/>
          </p:nvSpPr>
          <p:spPr bwMode="auto">
            <a:xfrm>
              <a:off x="6126162" y="1830388"/>
              <a:ext cx="606425" cy="779463"/>
            </a:xfrm>
            <a:custGeom>
              <a:avLst/>
              <a:gdLst>
                <a:gd name="T0" fmla="*/ 203 w 382"/>
                <a:gd name="T1" fmla="*/ 477 h 491"/>
                <a:gd name="T2" fmla="*/ 293 w 382"/>
                <a:gd name="T3" fmla="*/ 491 h 491"/>
                <a:gd name="T4" fmla="*/ 382 w 382"/>
                <a:gd name="T5" fmla="*/ 214 h 491"/>
                <a:gd name="T6" fmla="*/ 86 w 382"/>
                <a:gd name="T7" fmla="*/ 0 h 491"/>
                <a:gd name="T8" fmla="*/ 0 w 382"/>
                <a:gd name="T9" fmla="*/ 62 h 491"/>
                <a:gd name="T10" fmla="*/ 272 w 382"/>
                <a:gd name="T11" fmla="*/ 257 h 491"/>
                <a:gd name="T12" fmla="*/ 203 w 382"/>
                <a:gd name="T13" fmla="*/ 477 h 491"/>
              </a:gdLst>
              <a:ahLst/>
              <a:cxnLst>
                <a:cxn ang="0">
                  <a:pos x="T0" y="T1"/>
                </a:cxn>
                <a:cxn ang="0">
                  <a:pos x="T2" y="T3"/>
                </a:cxn>
                <a:cxn ang="0">
                  <a:pos x="T4" y="T5"/>
                </a:cxn>
                <a:cxn ang="0">
                  <a:pos x="T6" y="T7"/>
                </a:cxn>
                <a:cxn ang="0">
                  <a:pos x="T8" y="T9"/>
                </a:cxn>
                <a:cxn ang="0">
                  <a:pos x="T10" y="T11"/>
                </a:cxn>
                <a:cxn ang="0">
                  <a:pos x="T12" y="T13"/>
                </a:cxn>
              </a:cxnLst>
              <a:rect l="0" t="0" r="r" b="b"/>
              <a:pathLst>
                <a:path w="382" h="491">
                  <a:moveTo>
                    <a:pt x="203" y="477"/>
                  </a:moveTo>
                  <a:lnTo>
                    <a:pt x="293" y="491"/>
                  </a:lnTo>
                  <a:lnTo>
                    <a:pt x="382" y="214"/>
                  </a:lnTo>
                  <a:lnTo>
                    <a:pt x="86" y="0"/>
                  </a:lnTo>
                  <a:lnTo>
                    <a:pt x="0" y="62"/>
                  </a:lnTo>
                  <a:lnTo>
                    <a:pt x="272" y="257"/>
                  </a:lnTo>
                  <a:lnTo>
                    <a:pt x="203" y="47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6" name="Freeform 8"/>
            <p:cNvSpPr>
              <a:spLocks/>
            </p:cNvSpPr>
            <p:nvPr/>
          </p:nvSpPr>
          <p:spPr bwMode="auto">
            <a:xfrm>
              <a:off x="5849937" y="2152650"/>
              <a:ext cx="666750" cy="654050"/>
            </a:xfrm>
            <a:custGeom>
              <a:avLst/>
              <a:gdLst>
                <a:gd name="T0" fmla="*/ 0 w 420"/>
                <a:gd name="T1" fmla="*/ 319 h 412"/>
                <a:gd name="T2" fmla="*/ 14 w 420"/>
                <a:gd name="T3" fmla="*/ 412 h 412"/>
                <a:gd name="T4" fmla="*/ 305 w 420"/>
                <a:gd name="T5" fmla="*/ 410 h 412"/>
                <a:gd name="T6" fmla="*/ 420 w 420"/>
                <a:gd name="T7" fmla="*/ 64 h 412"/>
                <a:gd name="T8" fmla="*/ 334 w 420"/>
                <a:gd name="T9" fmla="*/ 0 h 412"/>
                <a:gd name="T10" fmla="*/ 229 w 420"/>
                <a:gd name="T11" fmla="*/ 319 h 412"/>
                <a:gd name="T12" fmla="*/ 0 w 420"/>
                <a:gd name="T13" fmla="*/ 319 h 412"/>
              </a:gdLst>
              <a:ahLst/>
              <a:cxnLst>
                <a:cxn ang="0">
                  <a:pos x="T0" y="T1"/>
                </a:cxn>
                <a:cxn ang="0">
                  <a:pos x="T2" y="T3"/>
                </a:cxn>
                <a:cxn ang="0">
                  <a:pos x="T4" y="T5"/>
                </a:cxn>
                <a:cxn ang="0">
                  <a:pos x="T6" y="T7"/>
                </a:cxn>
                <a:cxn ang="0">
                  <a:pos x="T8" y="T9"/>
                </a:cxn>
                <a:cxn ang="0">
                  <a:pos x="T10" y="T11"/>
                </a:cxn>
                <a:cxn ang="0">
                  <a:pos x="T12" y="T13"/>
                </a:cxn>
              </a:cxnLst>
              <a:rect l="0" t="0" r="r" b="b"/>
              <a:pathLst>
                <a:path w="420" h="412">
                  <a:moveTo>
                    <a:pt x="0" y="319"/>
                  </a:moveTo>
                  <a:lnTo>
                    <a:pt x="14" y="412"/>
                  </a:lnTo>
                  <a:lnTo>
                    <a:pt x="305" y="410"/>
                  </a:lnTo>
                  <a:lnTo>
                    <a:pt x="420" y="64"/>
                  </a:lnTo>
                  <a:lnTo>
                    <a:pt x="334" y="0"/>
                  </a:lnTo>
                  <a:lnTo>
                    <a:pt x="229" y="319"/>
                  </a:lnTo>
                  <a:lnTo>
                    <a:pt x="0" y="31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7" name="Freeform 9"/>
            <p:cNvSpPr>
              <a:spLocks/>
            </p:cNvSpPr>
            <p:nvPr/>
          </p:nvSpPr>
          <p:spPr bwMode="auto">
            <a:xfrm>
              <a:off x="5456237" y="2125663"/>
              <a:ext cx="779463" cy="503238"/>
            </a:xfrm>
            <a:custGeom>
              <a:avLst/>
              <a:gdLst>
                <a:gd name="T0" fmla="*/ 84 w 491"/>
                <a:gd name="T1" fmla="*/ 0 h 317"/>
                <a:gd name="T2" fmla="*/ 0 w 491"/>
                <a:gd name="T3" fmla="*/ 43 h 317"/>
                <a:gd name="T4" fmla="*/ 93 w 491"/>
                <a:gd name="T5" fmla="*/ 317 h 317"/>
                <a:gd name="T6" fmla="*/ 460 w 491"/>
                <a:gd name="T7" fmla="*/ 315 h 317"/>
                <a:gd name="T8" fmla="*/ 491 w 491"/>
                <a:gd name="T9" fmla="*/ 214 h 317"/>
                <a:gd name="T10" fmla="*/ 158 w 491"/>
                <a:gd name="T11" fmla="*/ 217 h 317"/>
                <a:gd name="T12" fmla="*/ 84 w 491"/>
                <a:gd name="T13" fmla="*/ 0 h 317"/>
              </a:gdLst>
              <a:ahLst/>
              <a:cxnLst>
                <a:cxn ang="0">
                  <a:pos x="T0" y="T1"/>
                </a:cxn>
                <a:cxn ang="0">
                  <a:pos x="T2" y="T3"/>
                </a:cxn>
                <a:cxn ang="0">
                  <a:pos x="T4" y="T5"/>
                </a:cxn>
                <a:cxn ang="0">
                  <a:pos x="T6" y="T7"/>
                </a:cxn>
                <a:cxn ang="0">
                  <a:pos x="T8" y="T9"/>
                </a:cxn>
                <a:cxn ang="0">
                  <a:pos x="T10" y="T11"/>
                </a:cxn>
                <a:cxn ang="0">
                  <a:pos x="T12" y="T13"/>
                </a:cxn>
              </a:cxnLst>
              <a:rect l="0" t="0" r="r" b="b"/>
              <a:pathLst>
                <a:path w="491" h="317">
                  <a:moveTo>
                    <a:pt x="84" y="0"/>
                  </a:moveTo>
                  <a:lnTo>
                    <a:pt x="0" y="43"/>
                  </a:lnTo>
                  <a:lnTo>
                    <a:pt x="93" y="317"/>
                  </a:lnTo>
                  <a:lnTo>
                    <a:pt x="460" y="315"/>
                  </a:lnTo>
                  <a:lnTo>
                    <a:pt x="491" y="214"/>
                  </a:lnTo>
                  <a:lnTo>
                    <a:pt x="158" y="217"/>
                  </a:lnTo>
                  <a:lnTo>
                    <a:pt x="84" y="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grpSp>
      <p:sp>
        <p:nvSpPr>
          <p:cNvPr id="58" name="Rectangle 57"/>
          <p:cNvSpPr/>
          <p:nvPr/>
        </p:nvSpPr>
        <p:spPr>
          <a:xfrm>
            <a:off x="3526503" y="4070729"/>
            <a:ext cx="2188836" cy="32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PRESENTED BY :  </a:t>
            </a:r>
            <a:r>
              <a:rPr lang="en-US" altLang="zh-CN"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xxx</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8941955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left)">
                                      <p:cBhvr>
                                        <p:cTn id="10" dur="500"/>
                                        <p:tgtEl>
                                          <p:spTgt spid="42"/>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43">
                                            <p:txEl>
                                              <p:pRg st="0" end="0"/>
                                            </p:txEl>
                                          </p:spTgt>
                                        </p:tgtEl>
                                        <p:attrNameLst>
                                          <p:attrName>style.visibility</p:attrName>
                                        </p:attrNameLst>
                                      </p:cBhvr>
                                      <p:to>
                                        <p:strVal val="visible"/>
                                      </p:to>
                                    </p:set>
                                    <p:animEffect transition="in" filter="wipe(left)">
                                      <p:cBhvr>
                                        <p:cTn id="13"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1"/>
          </p:nvPr>
        </p:nvSpPr>
        <p:spPr/>
        <p:txBody>
          <a:bodyPr>
            <a:noAutofit/>
          </a:bodyPr>
          <a:lstStyle/>
          <a:p>
            <a:pPr>
              <a:lnSpc>
                <a:spcPct val="100000"/>
              </a:lnSpc>
            </a:pPr>
            <a:r>
              <a:rPr lang="en-US" sz="1050" dirty="0">
                <a:latin typeface="+mn-lt"/>
              </a:rPr>
              <a:t>DESIGN 2</a:t>
            </a:r>
          </a:p>
        </p:txBody>
      </p:sp>
      <p:sp>
        <p:nvSpPr>
          <p:cNvPr id="10" name="Text Placeholder 9"/>
          <p:cNvSpPr>
            <a:spLocks noGrp="1"/>
          </p:cNvSpPr>
          <p:nvPr>
            <p:ph type="body" sz="quarter" idx="23"/>
          </p:nvPr>
        </p:nvSpPr>
        <p:spPr/>
        <p:txBody>
          <a:bodyPr>
            <a:noAutofit/>
          </a:bodyPr>
          <a:lstStyle/>
          <a:p>
            <a:pPr>
              <a:lnSpc>
                <a:spcPct val="100000"/>
              </a:lnSpc>
            </a:pPr>
            <a:r>
              <a:rPr lang="en-US" sz="1050" dirty="0">
                <a:latin typeface="+mn-lt"/>
              </a:rPr>
              <a:t>DESIGN 1</a:t>
            </a:r>
          </a:p>
        </p:txBody>
      </p:sp>
      <p:sp>
        <p:nvSpPr>
          <p:cNvPr id="12" name="Text Placeholder 11"/>
          <p:cNvSpPr>
            <a:spLocks noGrp="1"/>
          </p:cNvSpPr>
          <p:nvPr>
            <p:ph type="body" sz="quarter" idx="29"/>
          </p:nvPr>
        </p:nvSpPr>
        <p:spPr/>
        <p:txBody>
          <a:bodyPr>
            <a:noAutofit/>
          </a:bodyPr>
          <a:lstStyle/>
          <a:p>
            <a:pPr>
              <a:lnSpc>
                <a:spcPct val="100000"/>
              </a:lnSpc>
            </a:pPr>
            <a:r>
              <a:rPr lang="en-US" sz="1050" dirty="0">
                <a:latin typeface="+mn-lt"/>
              </a:rPr>
              <a:t>DESIGN 5</a:t>
            </a:r>
          </a:p>
        </p:txBody>
      </p:sp>
      <p:sp>
        <p:nvSpPr>
          <p:cNvPr id="14" name="Text Placeholder 13"/>
          <p:cNvSpPr>
            <a:spLocks noGrp="1"/>
          </p:cNvSpPr>
          <p:nvPr>
            <p:ph type="body" sz="quarter" idx="30"/>
          </p:nvPr>
        </p:nvSpPr>
        <p:spPr/>
        <p:txBody>
          <a:bodyPr>
            <a:noAutofit/>
          </a:bodyPr>
          <a:lstStyle/>
          <a:p>
            <a:pPr>
              <a:lnSpc>
                <a:spcPct val="100000"/>
              </a:lnSpc>
            </a:pPr>
            <a:r>
              <a:rPr lang="en-US" sz="1050" dirty="0">
                <a:latin typeface="+mn-lt"/>
              </a:rPr>
              <a:t>DESIGN 4</a:t>
            </a:r>
          </a:p>
        </p:txBody>
      </p:sp>
      <p:sp>
        <p:nvSpPr>
          <p:cNvPr id="4" name="Content Placeholder 3"/>
          <p:cNvSpPr>
            <a:spLocks noGrp="1"/>
          </p:cNvSpPr>
          <p:nvPr>
            <p:ph type="body" sz="quarter" idx="31"/>
          </p:nvPr>
        </p:nvSpPr>
        <p:spPr/>
        <p:txBody>
          <a:bodyPr>
            <a:normAutofit fontScale="85000" lnSpcReduction="20000"/>
          </a:bodyPr>
          <a:lstStyle/>
          <a:p>
            <a:r>
              <a:rPr lang="en-US" sz="1125" dirty="0">
                <a:latin typeface="+mn-lt"/>
              </a:rPr>
              <a:t>DESIGN 3</a:t>
            </a:r>
          </a:p>
        </p:txBody>
      </p:sp>
      <p:sp>
        <p:nvSpPr>
          <p:cNvPr id="11" name="Content Placeholder 10"/>
          <p:cNvSpPr>
            <a:spLocks noGrp="1"/>
          </p:cNvSpPr>
          <p:nvPr>
            <p:ph type="body" sz="quarter" idx="32"/>
          </p:nvPr>
        </p:nvSpPr>
        <p:spPr/>
        <p:txBody>
          <a:bodyPr>
            <a:normAutofit fontScale="85000" lnSpcReduction="20000"/>
          </a:bodyPr>
          <a:lstStyle/>
          <a:p>
            <a:r>
              <a:rPr lang="en-US" sz="1125" dirty="0">
                <a:latin typeface="+mn-lt"/>
              </a:rPr>
              <a:t>DESIGN 6</a:t>
            </a:r>
          </a:p>
        </p:txBody>
      </p:sp>
      <p:sp>
        <p:nvSpPr>
          <p:cNvPr id="16" name="Rectangle 15"/>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238687" y="272652"/>
            <a:ext cx="266669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PORTFOLIO</a:t>
            </a:r>
          </a:p>
        </p:txBody>
      </p:sp>
      <p:sp>
        <p:nvSpPr>
          <p:cNvPr id="18" name="Rectangle 17"/>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22"/>
          </p:nvPr>
        </p:nvSpPr>
        <p:spPr/>
      </p:sp>
      <p:sp>
        <p:nvSpPr>
          <p:cNvPr id="3" name="Picture Placeholder 2"/>
          <p:cNvSpPr>
            <a:spLocks noGrp="1"/>
          </p:cNvSpPr>
          <p:nvPr>
            <p:ph type="pic" sz="quarter" idx="26"/>
          </p:nvPr>
        </p:nvSpPr>
        <p:spPr/>
      </p:sp>
      <p:sp>
        <p:nvSpPr>
          <p:cNvPr id="5" name="Picture Placeholder 4"/>
          <p:cNvSpPr>
            <a:spLocks noGrp="1"/>
          </p:cNvSpPr>
          <p:nvPr>
            <p:ph type="pic" sz="quarter" idx="28"/>
          </p:nvPr>
        </p:nvSpPr>
        <p:spPr/>
      </p:sp>
      <p:sp>
        <p:nvSpPr>
          <p:cNvPr id="7" name="Picture Placeholder 6"/>
          <p:cNvSpPr>
            <a:spLocks noGrp="1"/>
          </p:cNvSpPr>
          <p:nvPr>
            <p:ph type="pic" sz="quarter" idx="24"/>
          </p:nvPr>
        </p:nvSpPr>
        <p:spPr/>
      </p:sp>
      <p:sp>
        <p:nvSpPr>
          <p:cNvPr id="8" name="Picture Placeholder 7"/>
          <p:cNvSpPr>
            <a:spLocks noGrp="1"/>
          </p:cNvSpPr>
          <p:nvPr>
            <p:ph type="pic" sz="quarter" idx="25"/>
          </p:nvPr>
        </p:nvSpPr>
        <p:spPr/>
      </p:sp>
      <p:sp>
        <p:nvSpPr>
          <p:cNvPr id="9" name="Picture Placeholder 8"/>
          <p:cNvSpPr>
            <a:spLocks noGrp="1"/>
          </p:cNvSpPr>
          <p:nvPr>
            <p:ph type="pic" sz="quarter" idx="27"/>
          </p:nvPr>
        </p:nvSpPr>
        <p:spPr/>
      </p:sp>
    </p:spTree>
    <p:extLst>
      <p:ext uri="{BB962C8B-B14F-4D97-AF65-F5344CB8AC3E}">
        <p14:creationId xmlns:p14="http://schemas.microsoft.com/office/powerpoint/2010/main" val="35635294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36"/>
          </p:nvPr>
        </p:nvSpPr>
        <p:spPr/>
        <p:txBody>
          <a:bodyPr>
            <a:normAutofit fontScale="77500" lnSpcReduction="2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p>
        </p:txBody>
      </p:sp>
      <p:sp>
        <p:nvSpPr>
          <p:cNvPr id="16" name="Text Placeholder 15"/>
          <p:cNvSpPr>
            <a:spLocks noGrp="1"/>
          </p:cNvSpPr>
          <p:nvPr>
            <p:ph type="body" sz="quarter" idx="39"/>
          </p:nvPr>
        </p:nvSpPr>
        <p:spPr/>
        <p:txBody>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TASK MANAGER</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 Placeholder 16"/>
          <p:cNvSpPr>
            <a:spLocks noGrp="1"/>
          </p:cNvSpPr>
          <p:nvPr>
            <p:ph type="body" sz="quarter" idx="40"/>
          </p:nvPr>
        </p:nvSpPr>
        <p:spPr/>
        <p:txBody>
          <a:bodyPr>
            <a:normAutofit fontScale="77500" lnSpcReduction="2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endParaRPr lang="en-US" dirty="0">
              <a:solidFill>
                <a:schemeClr val="bg1">
                  <a:lumMod val="85000"/>
                </a:schemeClr>
              </a:solidFill>
            </a:endParaRPr>
          </a:p>
        </p:txBody>
      </p:sp>
      <p:sp>
        <p:nvSpPr>
          <p:cNvPr id="18" name="Text Placeholder 17"/>
          <p:cNvSpPr>
            <a:spLocks noGrp="1"/>
          </p:cNvSpPr>
          <p:nvPr>
            <p:ph type="body" sz="quarter" idx="41"/>
          </p:nvPr>
        </p:nvSpPr>
        <p:spPr/>
        <p:txBody>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8"/>
          <p:cNvSpPr>
            <a:spLocks noGrp="1"/>
          </p:cNvSpPr>
          <p:nvPr>
            <p:ph type="body" sz="quarter" idx="42"/>
          </p:nvPr>
        </p:nvSpPr>
        <p:spPr/>
        <p:txBody>
          <a:bodyPr>
            <a:normAutofit fontScale="77500" lnSpcReduction="2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p>
        </p:txBody>
      </p:sp>
      <p:sp>
        <p:nvSpPr>
          <p:cNvPr id="20" name="Text Placeholder 19"/>
          <p:cNvSpPr>
            <a:spLocks noGrp="1"/>
          </p:cNvSpPr>
          <p:nvPr>
            <p:ph type="body" sz="quarter" idx="43"/>
          </p:nvPr>
        </p:nvSpPr>
        <p:spPr/>
        <p:txBody>
          <a:bodyPr>
            <a:normAutofit/>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SUPPORT</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 Placeholder 20"/>
          <p:cNvSpPr>
            <a:spLocks noGrp="1"/>
          </p:cNvSpPr>
          <p:nvPr>
            <p:ph type="body" sz="quarter" idx="44"/>
          </p:nvPr>
        </p:nvSpPr>
        <p:spPr/>
        <p:txBody>
          <a:bodyPr>
            <a:normAutofit fontScale="77500" lnSpcReduction="20000"/>
          </a:bodyPr>
          <a:lstStyle/>
          <a:p>
            <a:pPr>
              <a:lnSpc>
                <a:spcPct val="120000"/>
              </a:lnSpc>
            </a:pPr>
            <a:r>
              <a:rPr lang="en-US" dirty="0" err="1" smtClean="0">
                <a:solidFill>
                  <a:schemeClr val="bg1">
                    <a:lumMod val="85000"/>
                  </a:schemeClr>
                </a:solidFill>
              </a:rPr>
              <a:t>Lorem</a:t>
            </a:r>
            <a:r>
              <a:rPr lang="en-US" dirty="0" smtClean="0">
                <a:solidFill>
                  <a:schemeClr val="bg1">
                    <a:lumMod val="85000"/>
                  </a:schemeClr>
                </a:solidFill>
              </a:rPr>
              <a:t> </a:t>
            </a:r>
            <a:r>
              <a:rPr lang="en-US" dirty="0" err="1" smtClean="0">
                <a:solidFill>
                  <a:schemeClr val="bg1">
                    <a:lumMod val="85000"/>
                  </a:schemeClr>
                </a:solidFill>
              </a:rPr>
              <a:t>Ipsum</a:t>
            </a:r>
            <a:r>
              <a:rPr lang="en-US" dirty="0" smtClean="0">
                <a:solidFill>
                  <a:schemeClr val="bg1">
                    <a:lumMod val="85000"/>
                  </a:schemeClr>
                </a:solidFill>
              </a:rPr>
              <a:t> is simply dummy text of the printing and typesetting industry. It has survived not only five centuries, but also the leap into electronic typesetting.</a:t>
            </a:r>
          </a:p>
        </p:txBody>
      </p:sp>
      <p:sp>
        <p:nvSpPr>
          <p:cNvPr id="22" name="Text Placeholder 21"/>
          <p:cNvSpPr>
            <a:spLocks noGrp="1"/>
          </p:cNvSpPr>
          <p:nvPr>
            <p:ph type="body" sz="quarter" idx="45"/>
          </p:nvPr>
        </p:nvSpPr>
        <p:spPr/>
        <p:txBody>
          <a:bodyPr/>
          <a:lstStyle/>
          <a:p>
            <a:r>
              <a:rPr lang="en-US" sz="1100"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DASH BOARD</a:t>
            </a:r>
            <a:endParaRPr lang="en-US" sz="1100"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p:cNvSpPr/>
          <p:nvPr/>
        </p:nvSpPr>
        <p:spPr>
          <a:xfrm>
            <a:off x="805294" y="1053859"/>
            <a:ext cx="6852806" cy="365763"/>
          </a:xfrm>
          <a:prstGeom prst="rect">
            <a:avLst/>
          </a:prstGeom>
        </p:spPr>
        <p:txBody>
          <a:bodyPr wrap="square" lIns="87906" tIns="43953" rIns="87906" bIns="43953">
            <a:spAutoFit/>
          </a:bodyPr>
          <a:lstStyle/>
          <a:p>
            <a:pPr algn="ct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It has survived not only five centuries, but also the leap into electronic typesetting.</a:t>
            </a:r>
          </a:p>
        </p:txBody>
      </p:sp>
      <p:sp>
        <p:nvSpPr>
          <p:cNvPr id="13" name="Rectangle 12"/>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238687" y="272652"/>
            <a:ext cx="266669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PORTFOLIO</a:t>
            </a:r>
          </a:p>
        </p:txBody>
      </p:sp>
      <p:sp>
        <p:nvSpPr>
          <p:cNvPr id="26" name="Rectangle 25"/>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27"/>
          </p:nvPr>
        </p:nvSpPr>
        <p:spPr/>
      </p:sp>
    </p:spTree>
    <p:extLst>
      <p:ext uri="{BB962C8B-B14F-4D97-AF65-F5344CB8AC3E}">
        <p14:creationId xmlns:p14="http://schemas.microsoft.com/office/powerpoint/2010/main" val="7884549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975699" y="1487510"/>
            <a:ext cx="5269874" cy="0"/>
          </a:xfrm>
          <a:prstGeom prst="line">
            <a:avLst/>
          </a:prstGeom>
          <a:ln w="571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975699" y="4227934"/>
            <a:ext cx="5269874" cy="0"/>
          </a:xfrm>
          <a:prstGeom prst="line">
            <a:avLst/>
          </a:prstGeom>
          <a:ln w="571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898427" y="1607159"/>
            <a:ext cx="965329" cy="276999"/>
          </a:xfrm>
          <a:prstGeom prst="rect">
            <a:avLst/>
          </a:prstGeom>
          <a:noFill/>
        </p:spPr>
        <p:txBody>
          <a:bodyPr wrap="none" rtlCol="0">
            <a:spAutoFit/>
          </a:bodyPr>
          <a:lstStyle/>
          <a:p>
            <a:r>
              <a:rPr lang="vi-VN" sz="12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ABOUT US</a:t>
            </a:r>
            <a:endParaRPr lang="en-US" sz="12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2438051" y="2003806"/>
            <a:ext cx="2693312" cy="553998"/>
          </a:xfrm>
          <a:prstGeom prst="rect">
            <a:avLst/>
          </a:prstGeom>
          <a:noFill/>
        </p:spPr>
        <p:txBody>
          <a:bodyPr wrap="square" rtlCol="0">
            <a:spAutoFit/>
          </a:bodyPr>
          <a:lstStyle/>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Lorem</a:t>
            </a:r>
            <a:r>
              <a:rPr lang="en-US" sz="1000" dirty="0">
                <a:solidFill>
                  <a:schemeClr val="bg1">
                    <a:lumMod val="85000"/>
                  </a:schemeClr>
                </a:solidFill>
              </a:rPr>
              <a:t> </a:t>
            </a:r>
            <a:r>
              <a:rPr lang="en-US" sz="1000" dirty="0" err="1">
                <a:solidFill>
                  <a:schemeClr val="bg1">
                    <a:lumMod val="85000"/>
                  </a:schemeClr>
                </a:solidFill>
              </a:rPr>
              <a:t>ipsum</a:t>
            </a:r>
            <a:r>
              <a:rPr lang="en-US" sz="1000" dirty="0">
                <a:solidFill>
                  <a:schemeClr val="bg1">
                    <a:lumMod val="85000"/>
                  </a:schemeClr>
                </a:solidFill>
              </a:rPr>
              <a:t> dolor sit </a:t>
            </a: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consectetur</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adipiscing</a:t>
            </a:r>
            <a:r>
              <a:rPr lang="en-US" sz="1000" dirty="0">
                <a:solidFill>
                  <a:schemeClr val="bg1">
                    <a:lumMod val="85000"/>
                  </a:schemeClr>
                </a:solidFill>
              </a:rPr>
              <a:t> </a:t>
            </a:r>
            <a:r>
              <a:rPr lang="en-US" sz="1000" dirty="0" err="1">
                <a:solidFill>
                  <a:schemeClr val="bg1">
                    <a:lumMod val="85000"/>
                  </a:schemeClr>
                </a:solidFill>
              </a:rPr>
              <a:t>elit</a:t>
            </a:r>
            <a:r>
              <a:rPr lang="en-US" sz="1000" dirty="0">
                <a:solidFill>
                  <a:schemeClr val="bg1">
                    <a:lumMod val="85000"/>
                  </a:schemeClr>
                </a:solidFill>
              </a:rPr>
              <a:t>. </a:t>
            </a:r>
            <a:r>
              <a:rPr lang="en-US" sz="1000" dirty="0" err="1">
                <a:solidFill>
                  <a:schemeClr val="bg1">
                    <a:lumMod val="85000"/>
                  </a:schemeClr>
                </a:solidFill>
              </a:rPr>
              <a:t>Donec</a:t>
            </a:r>
            <a:r>
              <a:rPr lang="en-US" sz="1000" dirty="0">
                <a:solidFill>
                  <a:schemeClr val="bg1">
                    <a:lumMod val="85000"/>
                  </a:schemeClr>
                </a:solidFill>
              </a:rPr>
              <a:t> </a:t>
            </a:r>
            <a:r>
              <a:rPr lang="en-US" sz="1000" dirty="0" err="1">
                <a:solidFill>
                  <a:schemeClr val="bg1">
                    <a:lumMod val="85000"/>
                  </a:schemeClr>
                </a:solidFill>
              </a:rPr>
              <a:t>luctus</a:t>
            </a:r>
            <a:r>
              <a:rPr lang="en-US" sz="1000" dirty="0">
                <a:solidFill>
                  <a:schemeClr val="bg1">
                    <a:lumMod val="85000"/>
                  </a:schemeClr>
                </a:solidFill>
              </a:rPr>
              <a:t> </a:t>
            </a:r>
            <a:r>
              <a:rPr lang="en-US" sz="1000" dirty="0" err="1">
                <a:solidFill>
                  <a:schemeClr val="bg1">
                    <a:lumMod val="85000"/>
                  </a:schemeClr>
                </a:solidFill>
              </a:rPr>
              <a:t>nibh</a:t>
            </a:r>
            <a:r>
              <a:rPr lang="en-US" sz="1000" dirty="0">
                <a:solidFill>
                  <a:schemeClr val="bg1">
                    <a:lumMod val="85000"/>
                  </a:schemeClr>
                </a:solidFill>
              </a:rPr>
              <a:t> sit </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sem</a:t>
            </a:r>
            <a:r>
              <a:rPr lang="en-US" sz="1000" dirty="0">
                <a:solidFill>
                  <a:schemeClr val="bg1">
                    <a:lumMod val="85000"/>
                  </a:schemeClr>
                </a:solidFill>
              </a:rPr>
              <a:t> </a:t>
            </a:r>
            <a:r>
              <a:rPr lang="en-US" sz="1000" dirty="0" err="1">
                <a:solidFill>
                  <a:schemeClr val="bg1">
                    <a:lumMod val="85000"/>
                  </a:schemeClr>
                </a:solidFill>
              </a:rPr>
              <a:t>vulputate</a:t>
            </a:r>
            <a:endParaRPr lang="en-US" sz="1000" dirty="0">
              <a:solidFill>
                <a:schemeClr val="bg1">
                  <a:lumMod val="85000"/>
                </a:schemeClr>
              </a:solidFill>
            </a:endParaRPr>
          </a:p>
        </p:txBody>
      </p:sp>
      <p:sp>
        <p:nvSpPr>
          <p:cNvPr id="10" name="TextBox 9"/>
          <p:cNvSpPr txBox="1"/>
          <p:nvPr/>
        </p:nvSpPr>
        <p:spPr>
          <a:xfrm>
            <a:off x="1898427" y="2972849"/>
            <a:ext cx="1249060" cy="276999"/>
          </a:xfrm>
          <a:prstGeom prst="rect">
            <a:avLst/>
          </a:prstGeom>
          <a:noFill/>
        </p:spPr>
        <p:txBody>
          <a:bodyPr wrap="none" rtlCol="0">
            <a:spAutoFit/>
          </a:bodyPr>
          <a:lstStyle/>
          <a:p>
            <a:r>
              <a:rPr lang="vi-VN" sz="12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INFOGRAPHIC</a:t>
            </a:r>
            <a:endParaRPr lang="en-US" sz="12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2438051" y="3369496"/>
            <a:ext cx="3125360" cy="553998"/>
          </a:xfrm>
          <a:prstGeom prst="rect">
            <a:avLst/>
          </a:prstGeom>
          <a:noFill/>
        </p:spPr>
        <p:txBody>
          <a:bodyPr wrap="square" rtlCol="0">
            <a:spAutoFit/>
          </a:bodyPr>
          <a:lstStyle/>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Lorem</a:t>
            </a:r>
            <a:r>
              <a:rPr lang="en-US" sz="1000" dirty="0">
                <a:solidFill>
                  <a:schemeClr val="bg1">
                    <a:lumMod val="85000"/>
                  </a:schemeClr>
                </a:solidFill>
              </a:rPr>
              <a:t> </a:t>
            </a:r>
            <a:r>
              <a:rPr lang="en-US" sz="1000" dirty="0" err="1">
                <a:solidFill>
                  <a:schemeClr val="bg1">
                    <a:lumMod val="85000"/>
                  </a:schemeClr>
                </a:solidFill>
              </a:rPr>
              <a:t>ipsum</a:t>
            </a:r>
            <a:r>
              <a:rPr lang="en-US" sz="1000" dirty="0">
                <a:solidFill>
                  <a:schemeClr val="bg1">
                    <a:lumMod val="85000"/>
                  </a:schemeClr>
                </a:solidFill>
              </a:rPr>
              <a:t> dolor sit </a:t>
            </a: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consectetur</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adipiscing</a:t>
            </a:r>
            <a:r>
              <a:rPr lang="en-US" sz="1000" dirty="0">
                <a:solidFill>
                  <a:schemeClr val="bg1">
                    <a:lumMod val="85000"/>
                  </a:schemeClr>
                </a:solidFill>
              </a:rPr>
              <a:t> </a:t>
            </a:r>
            <a:r>
              <a:rPr lang="en-US" sz="1000" dirty="0" err="1">
                <a:solidFill>
                  <a:schemeClr val="bg1">
                    <a:lumMod val="85000"/>
                  </a:schemeClr>
                </a:solidFill>
              </a:rPr>
              <a:t>elit</a:t>
            </a:r>
            <a:r>
              <a:rPr lang="en-US" sz="1000" dirty="0">
                <a:solidFill>
                  <a:schemeClr val="bg1">
                    <a:lumMod val="85000"/>
                  </a:schemeClr>
                </a:solidFill>
              </a:rPr>
              <a:t>. </a:t>
            </a:r>
            <a:r>
              <a:rPr lang="en-US" sz="1000" dirty="0" err="1">
                <a:solidFill>
                  <a:schemeClr val="bg1">
                    <a:lumMod val="85000"/>
                  </a:schemeClr>
                </a:solidFill>
              </a:rPr>
              <a:t>Donec</a:t>
            </a:r>
            <a:r>
              <a:rPr lang="en-US" sz="1000" dirty="0">
                <a:solidFill>
                  <a:schemeClr val="bg1">
                    <a:lumMod val="85000"/>
                  </a:schemeClr>
                </a:solidFill>
              </a:rPr>
              <a:t> </a:t>
            </a:r>
            <a:r>
              <a:rPr lang="en-US" sz="1000" dirty="0" err="1">
                <a:solidFill>
                  <a:schemeClr val="bg1">
                    <a:lumMod val="85000"/>
                  </a:schemeClr>
                </a:solidFill>
              </a:rPr>
              <a:t>luctus</a:t>
            </a:r>
            <a:r>
              <a:rPr lang="en-US" sz="1000" dirty="0">
                <a:solidFill>
                  <a:schemeClr val="bg1">
                    <a:lumMod val="85000"/>
                  </a:schemeClr>
                </a:solidFill>
              </a:rPr>
              <a:t> </a:t>
            </a:r>
            <a:r>
              <a:rPr lang="en-US" sz="1000" dirty="0" err="1">
                <a:solidFill>
                  <a:schemeClr val="bg1">
                    <a:lumMod val="85000"/>
                  </a:schemeClr>
                </a:solidFill>
              </a:rPr>
              <a:t>nibh</a:t>
            </a:r>
            <a:r>
              <a:rPr lang="en-US" sz="1000" dirty="0">
                <a:solidFill>
                  <a:schemeClr val="bg1">
                    <a:lumMod val="85000"/>
                  </a:schemeClr>
                </a:solidFill>
              </a:rPr>
              <a:t> sit </a:t>
            </a:r>
            <a:endParaRPr lang="vi-VN" sz="1000" dirty="0">
              <a:solidFill>
                <a:schemeClr val="bg1">
                  <a:lumMod val="85000"/>
                </a:schemeClr>
              </a:solidFill>
            </a:endParaRPr>
          </a:p>
          <a:p>
            <a:pPr marL="214313" indent="-214313">
              <a:buClr>
                <a:schemeClr val="bg2">
                  <a:lumMod val="75000"/>
                </a:schemeClr>
              </a:buClr>
              <a:buSzPct val="120000"/>
              <a:buFont typeface="Courier New" panose="02070309020205020404" pitchFamily="49" charset="0"/>
              <a:buChar char="o"/>
            </a:pPr>
            <a:r>
              <a:rPr lang="en-US" sz="1000" dirty="0" err="1">
                <a:solidFill>
                  <a:schemeClr val="bg1">
                    <a:lumMod val="85000"/>
                  </a:schemeClr>
                </a:solidFill>
              </a:rPr>
              <a:t>amet</a:t>
            </a:r>
            <a:r>
              <a:rPr lang="en-US" sz="1000" dirty="0">
                <a:solidFill>
                  <a:schemeClr val="bg1">
                    <a:lumMod val="85000"/>
                  </a:schemeClr>
                </a:solidFill>
              </a:rPr>
              <a:t> </a:t>
            </a:r>
            <a:r>
              <a:rPr lang="en-US" sz="1000" dirty="0" err="1">
                <a:solidFill>
                  <a:schemeClr val="bg1">
                    <a:lumMod val="85000"/>
                  </a:schemeClr>
                </a:solidFill>
              </a:rPr>
              <a:t>sem</a:t>
            </a:r>
            <a:r>
              <a:rPr lang="en-US" sz="1000" dirty="0">
                <a:solidFill>
                  <a:schemeClr val="bg1">
                    <a:lumMod val="85000"/>
                  </a:schemeClr>
                </a:solidFill>
              </a:rPr>
              <a:t> </a:t>
            </a:r>
            <a:r>
              <a:rPr lang="en-US" sz="1000" dirty="0" err="1">
                <a:solidFill>
                  <a:schemeClr val="bg1">
                    <a:lumMod val="85000"/>
                  </a:schemeClr>
                </a:solidFill>
              </a:rPr>
              <a:t>vulputate</a:t>
            </a:r>
            <a:endParaRPr lang="en-US" sz="1000" dirty="0">
              <a:solidFill>
                <a:schemeClr val="bg1">
                  <a:lumMod val="85000"/>
                </a:schemeClr>
              </a:solidFill>
            </a:endParaRPr>
          </a:p>
        </p:txBody>
      </p:sp>
      <p:cxnSp>
        <p:nvCxnSpPr>
          <p:cNvPr id="12" name="Straight Connector 11"/>
          <p:cNvCxnSpPr/>
          <p:nvPr/>
        </p:nvCxnSpPr>
        <p:spPr>
          <a:xfrm>
            <a:off x="1975699" y="2859782"/>
            <a:ext cx="5269874" cy="0"/>
          </a:xfrm>
          <a:prstGeom prst="line">
            <a:avLst/>
          </a:prstGeom>
          <a:ln w="1905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271199" y="272652"/>
            <a:ext cx="260161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INTRO MESSAGE</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6" name="Rectangle 15"/>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2218642614"/>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19872" y="1315610"/>
            <a:ext cx="4392488" cy="3277820"/>
          </a:xfrm>
          <a:prstGeom prst="rect">
            <a:avLst/>
          </a:prstGeom>
          <a:noFill/>
        </p:spPr>
        <p:txBody>
          <a:bodyPr wrap="square" rtlCol="0">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passages, and more recently with desktop publishing software like Aldus PageMaker including versions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It is a long established fact that a reader will be distracted by the readable content of a page when looking at its layout. The point of using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that it has a more-or-less normal distribution of letters, as opposed to using 'Content here, content here', making it look like readable English. Many desktop publishing packages and web page editors now use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as their default model text, and a search for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will uncover many web sites still in their infancy. </a:t>
            </a:r>
            <a:endPar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Various </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versions have evolved over the years, sometimes by accident, sometimes on purpose (injected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humour</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and the like</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a:p>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The standard chunk of Lorem Ipsum used since the 1500s is reproduced below for those interested. Sections 1.10.32 and 1.10.33 from "de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Finibus</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Bonorum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et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Malorum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by Cicero are also reproduced in their exact original form, accompanied by English versions from the 1914 translation by H. Rackham.</a:t>
            </a:r>
          </a:p>
        </p:txBody>
      </p:sp>
      <p:pic>
        <p:nvPicPr>
          <p:cNvPr id="18" name="Picture 17" descr="Signature.png"/>
          <p:cNvPicPr>
            <a:picLocks noChangeAspect="1"/>
          </p:cNvPicPr>
          <p:nvPr/>
        </p:nvPicPr>
        <p:blipFill>
          <a:blip r:embed="rId3" cstate="print">
            <a:duotone>
              <a:schemeClr val="accent1">
                <a:shade val="45000"/>
                <a:satMod val="135000"/>
              </a:schemeClr>
              <a:prstClr val="white"/>
            </a:duotone>
          </a:blip>
          <a:stretch>
            <a:fillRect/>
          </a:stretch>
        </p:blipFill>
        <p:spPr>
          <a:xfrm>
            <a:off x="1622943" y="3435846"/>
            <a:ext cx="1578478" cy="550154"/>
          </a:xfrm>
          <a:prstGeom prst="rect">
            <a:avLst/>
          </a:prstGeom>
        </p:spPr>
      </p:pic>
      <p:sp>
        <p:nvSpPr>
          <p:cNvPr id="12" name="Rectangle 11"/>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271199" y="272652"/>
            <a:ext cx="260161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INTRO MESSAGE</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4" name="Rectangle 13"/>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
        <p:nvSpPr>
          <p:cNvPr id="2" name="Picture Placeholder 1"/>
          <p:cNvSpPr>
            <a:spLocks noGrp="1"/>
          </p:cNvSpPr>
          <p:nvPr>
            <p:ph type="pic" sz="quarter" idx="10"/>
          </p:nvPr>
        </p:nvSpPr>
        <p:spPr/>
      </p:sp>
    </p:spTree>
    <p:custDataLst>
      <p:tags r:id="rId1"/>
    </p:custDataLst>
    <p:extLst>
      <p:ext uri="{BB962C8B-B14F-4D97-AF65-F5344CB8AC3E}">
        <p14:creationId xmlns:p14="http://schemas.microsoft.com/office/powerpoint/2010/main" val="856430948"/>
      </p:ext>
    </p:extLst>
  </p:cSld>
  <p:clrMapOvr>
    <a:masterClrMapping/>
  </p:clrMapOvr>
  <mc:AlternateContent xmlns:mc="http://schemas.openxmlformats.org/markup-compatibility/2006" xmlns:p14="http://schemas.microsoft.com/office/powerpoint/2010/main">
    <mc:Choice Requires="p14">
      <p:transition spd="slow" p14:dur="2000" advTm="8523"/>
    </mc:Choice>
    <mc:Fallback xmlns="">
      <p:transition spd="slow" advTm="8523"/>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ubtitle 2"/>
          <p:cNvSpPr txBox="1">
            <a:spLocks/>
          </p:cNvSpPr>
          <p:nvPr/>
        </p:nvSpPr>
        <p:spPr>
          <a:xfrm>
            <a:off x="8753015" y="4728099"/>
            <a:ext cx="283029" cy="567848"/>
          </a:xfrm>
          <a:prstGeom prst="rect">
            <a:avLst/>
          </a:prstGeom>
        </p:spPr>
        <p:txBody>
          <a:bodyPr vert="horz" wrap="square" lIns="68580" tIns="34290" rIns="68580" bIns="3429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fld id="{5BC7B3C4-688C-4C03-84C4-F5EEB57CAA43}" type="slidenum">
              <a:rPr lang="id-ID" sz="1200">
                <a:solidFill>
                  <a:schemeClr val="bg1">
                    <a:lumMod val="95000"/>
                  </a:schemeClr>
                </a:solidFill>
                <a:latin typeface="+mj-lt"/>
              </a:rPr>
              <a:t>14</a:t>
            </a:fld>
            <a:endParaRPr lang="en-US" sz="1200" dirty="0">
              <a:solidFill>
                <a:schemeClr val="bg1">
                  <a:lumMod val="95000"/>
                </a:schemeClr>
              </a:solidFill>
              <a:latin typeface="+mj-lt"/>
            </a:endParaRPr>
          </a:p>
        </p:txBody>
      </p:sp>
      <p:cxnSp>
        <p:nvCxnSpPr>
          <p:cNvPr id="19" name="Straight Connector 18"/>
          <p:cNvCxnSpPr/>
          <p:nvPr/>
        </p:nvCxnSpPr>
        <p:spPr>
          <a:xfrm>
            <a:off x="4613850" y="1119085"/>
            <a:ext cx="0" cy="734534"/>
          </a:xfrm>
          <a:prstGeom prst="line">
            <a:avLst/>
          </a:prstGeom>
          <a:ln w="101600" cmpd="dbl">
            <a:solidFill>
              <a:schemeClr val="bg2">
                <a:lumMod val="75000"/>
              </a:schemeClr>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586137" y="2123281"/>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896877" y="3470729"/>
            <a:ext cx="810000" cy="2411"/>
          </a:xfrm>
          <a:prstGeom prst="line">
            <a:avLst/>
          </a:prstGeom>
          <a:ln w="25400">
            <a:solidFill>
              <a:schemeClr val="bg1">
                <a:lumMod val="75000"/>
              </a:schemeClr>
            </a:solidFill>
            <a:prstDash val="solid"/>
            <a:headEnd type="oval"/>
            <a:tailEnd type="oval" w="lg" len="lg"/>
          </a:ln>
        </p:spPr>
        <p:style>
          <a:lnRef idx="1">
            <a:schemeClr val="accent1"/>
          </a:lnRef>
          <a:fillRef idx="0">
            <a:schemeClr val="accent1"/>
          </a:fillRef>
          <a:effectRef idx="0">
            <a:schemeClr val="accent1"/>
          </a:effectRef>
          <a:fontRef idx="minor">
            <a:schemeClr val="tx1"/>
          </a:fontRef>
        </p:style>
      </p:cxnSp>
      <p:sp>
        <p:nvSpPr>
          <p:cNvPr id="39" name="Content Placeholder 2"/>
          <p:cNvSpPr txBox="1">
            <a:spLocks/>
          </p:cNvSpPr>
          <p:nvPr/>
        </p:nvSpPr>
        <p:spPr>
          <a:xfrm>
            <a:off x="1103674" y="1987360"/>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4"/>
                </a:solidFill>
                <a:ea typeface="Roboto" panose="02000000000000000000" pitchFamily="2" charset="0"/>
              </a:rPr>
              <a:t>INTRODUCTION</a:t>
            </a:r>
            <a:endParaRPr lang="id-ID" sz="1050" i="1" dirty="0" smtClean="0">
              <a:solidFill>
                <a:schemeClr val="accent4"/>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48" name="Content Placeholder 2"/>
          <p:cNvSpPr txBox="1">
            <a:spLocks/>
          </p:cNvSpPr>
          <p:nvPr/>
        </p:nvSpPr>
        <p:spPr>
          <a:xfrm>
            <a:off x="5765767" y="3348997"/>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chemeClr val="accent2"/>
                </a:solidFill>
                <a:ea typeface="Roboto" panose="02000000000000000000" pitchFamily="2" charset="0"/>
              </a:rPr>
              <a:t>VISION AND MISSION</a:t>
            </a:r>
            <a:endParaRPr lang="id-ID" sz="1050" i="1" dirty="0" smtClean="0">
              <a:solidFill>
                <a:schemeClr val="accent2"/>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1" name="Freeform 50"/>
          <p:cNvSpPr/>
          <p:nvPr/>
        </p:nvSpPr>
        <p:spPr>
          <a:xfrm>
            <a:off x="4367384" y="1952691"/>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3600" dirty="0">
                <a:solidFill>
                  <a:schemeClr val="accent4"/>
                </a:solidFill>
                <a:latin typeface="FontAwesome" pitchFamily="2" charset="0"/>
              </a:rPr>
              <a:t></a:t>
            </a:r>
            <a:endParaRPr lang="id-ID" sz="3600" dirty="0">
              <a:solidFill>
                <a:schemeClr val="accent4"/>
              </a:solidFill>
              <a:latin typeface="FontAwesome" pitchFamily="2" charset="0"/>
            </a:endParaRPr>
          </a:p>
        </p:txBody>
      </p:sp>
      <p:sp>
        <p:nvSpPr>
          <p:cNvPr id="52" name="Freeform 51"/>
          <p:cNvSpPr/>
          <p:nvPr/>
        </p:nvSpPr>
        <p:spPr>
          <a:xfrm>
            <a:off x="4372684" y="3243427"/>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3200" dirty="0">
                <a:solidFill>
                  <a:schemeClr val="accent2"/>
                </a:solidFill>
                <a:latin typeface="FontAwesome" pitchFamily="2" charset="0"/>
              </a:rPr>
              <a:t></a:t>
            </a:r>
            <a:endParaRPr lang="id-ID" sz="3200" dirty="0">
              <a:solidFill>
                <a:schemeClr val="accent2"/>
              </a:solidFill>
              <a:latin typeface="FontAwesome" pitchFamily="2" charset="0"/>
            </a:endParaRPr>
          </a:p>
        </p:txBody>
      </p:sp>
      <p:cxnSp>
        <p:nvCxnSpPr>
          <p:cNvPr id="26" name="Straight Connector 25"/>
          <p:cNvCxnSpPr/>
          <p:nvPr/>
        </p:nvCxnSpPr>
        <p:spPr>
          <a:xfrm>
            <a:off x="4613850" y="2441814"/>
            <a:ext cx="0" cy="734534"/>
          </a:xfrm>
          <a:prstGeom prst="line">
            <a:avLst/>
          </a:prstGeom>
          <a:ln w="101600" cmpd="dbl">
            <a:solidFill>
              <a:schemeClr val="bg2">
                <a:lumMod val="75000"/>
              </a:schemeClr>
            </a:solidFill>
            <a:prstDash val="solid"/>
            <a:head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618466" y="3683388"/>
            <a:ext cx="0" cy="1162436"/>
          </a:xfrm>
          <a:prstGeom prst="line">
            <a:avLst/>
          </a:prstGeom>
          <a:ln w="101600" cmpd="dbl">
            <a:solidFill>
              <a:schemeClr val="bg2">
                <a:lumMod val="75000"/>
              </a:schemeClr>
            </a:solidFill>
            <a:prstDash val="solid"/>
            <a:headEnd type="none" w="med" len="med"/>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2673282" y="272652"/>
            <a:ext cx="379745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PRESENTATION AGENDA</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44" name="Rectangle 43"/>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248378373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wipe(left)">
                                      <p:cBhvr>
                                        <p:cTn id="7" dur="500"/>
                                        <p:tgtEl>
                                          <p:spTgt spid="40">
                                            <p:txEl>
                                              <p:pRg st="0" end="0"/>
                                            </p:txEl>
                                          </p:spTgt>
                                        </p:tgtEl>
                                      </p:cBhvr>
                                    </p:animEffect>
                                  </p:childTnLst>
                                </p:cTn>
                              </p:par>
                              <p:par>
                                <p:cTn id="8" presetID="22" presetClass="entr" presetSubtype="1" fill="hold" nodeType="withEffect">
                                  <p:stCondLst>
                                    <p:cond delay="200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1000"/>
                                        <p:tgtEl>
                                          <p:spTgt spid="19"/>
                                        </p:tgtEl>
                                      </p:cBhvr>
                                    </p:animEffect>
                                  </p:childTnLst>
                                </p:cTn>
                              </p:par>
                              <p:par>
                                <p:cTn id="11" presetID="53" presetClass="entr" presetSubtype="16" fill="hold" grpId="0" nodeType="withEffect">
                                  <p:stCondLst>
                                    <p:cond delay="3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par>
                                <p:cTn id="16" presetID="22" presetClass="entr" presetSubtype="2" fill="hold" nodeType="withEffect">
                                  <p:stCondLst>
                                    <p:cond delay="350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par>
                                <p:cTn id="19" presetID="22" presetClass="entr" presetSubtype="2" fill="hold" grpId="0" nodeType="withEffect">
                                  <p:stCondLst>
                                    <p:cond delay="4000"/>
                                  </p:stCondLst>
                                  <p:childTnLst>
                                    <p:set>
                                      <p:cBhvr>
                                        <p:cTn id="20" dur="1" fill="hold">
                                          <p:stCondLst>
                                            <p:cond delay="0"/>
                                          </p:stCondLst>
                                        </p:cTn>
                                        <p:tgtEl>
                                          <p:spTgt spid="39"/>
                                        </p:tgtEl>
                                        <p:attrNameLst>
                                          <p:attrName>style.visibility</p:attrName>
                                        </p:attrNameLst>
                                      </p:cBhvr>
                                      <p:to>
                                        <p:strVal val="visible"/>
                                      </p:to>
                                    </p:set>
                                    <p:animEffect transition="in" filter="wipe(right)">
                                      <p:cBhvr>
                                        <p:cTn id="21" dur="1000"/>
                                        <p:tgtEl>
                                          <p:spTgt spid="39"/>
                                        </p:tgtEl>
                                      </p:cBhvr>
                                    </p:animEffect>
                                  </p:childTnLst>
                                </p:cTn>
                              </p:par>
                              <p:par>
                                <p:cTn id="22" presetID="22" presetClass="entr" presetSubtype="1" fill="hold" nodeType="withEffect">
                                  <p:stCondLst>
                                    <p:cond delay="500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1000"/>
                                        <p:tgtEl>
                                          <p:spTgt spid="26"/>
                                        </p:tgtEl>
                                      </p:cBhvr>
                                    </p:animEffect>
                                  </p:childTnLst>
                                </p:cTn>
                              </p:par>
                              <p:par>
                                <p:cTn id="25" presetID="53" presetClass="entr" presetSubtype="16" fill="hold" grpId="0" nodeType="withEffect">
                                  <p:stCondLst>
                                    <p:cond delay="60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par>
                                <p:cTn id="30" presetID="22" presetClass="entr" presetSubtype="8" fill="hold" nodeType="withEffect">
                                  <p:stCondLst>
                                    <p:cond delay="65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8" fill="hold" grpId="0" nodeType="withEffect">
                                  <p:stCondLst>
                                    <p:cond delay="700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1000"/>
                                        <p:tgtEl>
                                          <p:spTgt spid="48"/>
                                        </p:tgtEl>
                                      </p:cBhvr>
                                    </p:animEffect>
                                  </p:childTnLst>
                                </p:cTn>
                              </p:par>
                              <p:par>
                                <p:cTn id="36" presetID="22" presetClass="entr" presetSubtype="1" fill="hold" nodeType="withEffect">
                                  <p:stCondLst>
                                    <p:cond delay="800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p"/>
      <p:bldP spid="39" grpId="0"/>
      <p:bldP spid="48"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4613850" y="-6858"/>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542595" y="1008223"/>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896877" y="2344786"/>
            <a:ext cx="810000" cy="2411"/>
          </a:xfrm>
          <a:prstGeom prst="line">
            <a:avLst/>
          </a:prstGeom>
          <a:ln w="25400">
            <a:solidFill>
              <a:schemeClr val="bg1">
                <a:lumMod val="75000"/>
              </a:schemeClr>
            </a:solidFill>
            <a:prstDash val="solid"/>
            <a:headEnd type="oval"/>
            <a:tailEnd type="oval" w="lg" len="lg"/>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1060132" y="872302"/>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rgbClr val="FF0000"/>
                </a:solidFill>
                <a:ea typeface="Roboto" panose="02000000000000000000" pitchFamily="2" charset="0"/>
              </a:rPr>
              <a:t>MEET THE TEAM</a:t>
            </a:r>
            <a:endParaRPr lang="id-ID" sz="1050" i="1" dirty="0" smtClean="0">
              <a:solidFill>
                <a:srgbClr val="FF0000"/>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3" name="Content Placeholder 2"/>
          <p:cNvSpPr txBox="1">
            <a:spLocks/>
          </p:cNvSpPr>
          <p:nvPr/>
        </p:nvSpPr>
        <p:spPr>
          <a:xfrm>
            <a:off x="5765767" y="2223054"/>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rgbClr val="7030A0"/>
                </a:solidFill>
                <a:ea typeface="Roboto" panose="02000000000000000000" pitchFamily="2" charset="0"/>
              </a:rPr>
              <a:t>OUR COMPANY</a:t>
            </a:r>
            <a:endParaRPr lang="id-ID" sz="1050" i="1" dirty="0" smtClean="0">
              <a:solidFill>
                <a:srgbClr val="7030A0"/>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4" name="Freeform 53"/>
          <p:cNvSpPr/>
          <p:nvPr/>
        </p:nvSpPr>
        <p:spPr>
          <a:xfrm>
            <a:off x="4367384" y="835626"/>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2800" dirty="0">
                <a:solidFill>
                  <a:srgbClr val="FF0000"/>
                </a:solidFill>
                <a:latin typeface="FontAwesome" pitchFamily="2" charset="0"/>
              </a:rPr>
              <a:t></a:t>
            </a:r>
            <a:endParaRPr lang="id-ID" sz="2800" dirty="0">
              <a:solidFill>
                <a:srgbClr val="FF0000"/>
              </a:solidFill>
              <a:latin typeface="FontAwesome" pitchFamily="2" charset="0"/>
            </a:endParaRPr>
          </a:p>
        </p:txBody>
      </p:sp>
      <p:sp>
        <p:nvSpPr>
          <p:cNvPr id="55" name="Freeform 54"/>
          <p:cNvSpPr/>
          <p:nvPr/>
        </p:nvSpPr>
        <p:spPr>
          <a:xfrm>
            <a:off x="4361799" y="2120339"/>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en-US" sz="3200" dirty="0">
                <a:solidFill>
                  <a:srgbClr val="7030A0"/>
                </a:solidFill>
                <a:latin typeface="FontAwesome" pitchFamily="2" charset="0"/>
              </a:rPr>
              <a:t></a:t>
            </a:r>
            <a:endParaRPr lang="id-ID" sz="3300" dirty="0">
              <a:solidFill>
                <a:srgbClr val="7030A0"/>
              </a:solidFill>
              <a:latin typeface="FontAwesome" pitchFamily="2" charset="0"/>
            </a:endParaRPr>
          </a:p>
        </p:txBody>
      </p:sp>
      <p:cxnSp>
        <p:nvCxnSpPr>
          <p:cNvPr id="56" name="Straight Connector 55"/>
          <p:cNvCxnSpPr/>
          <p:nvPr/>
        </p:nvCxnSpPr>
        <p:spPr>
          <a:xfrm>
            <a:off x="4613850" y="1315870"/>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18466" y="2557444"/>
            <a:ext cx="0" cy="1162436"/>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318336" y="3665576"/>
            <a:ext cx="679994" cy="646331"/>
          </a:xfrm>
          <a:prstGeom prst="rect">
            <a:avLst/>
          </a:prstGeom>
        </p:spPr>
        <p:txBody>
          <a:bodyPr wrap="none">
            <a:spAutoFit/>
          </a:bodyPr>
          <a:lstStyle/>
          <a:p>
            <a:r>
              <a:rPr lang="id-ID" sz="3600" dirty="0">
                <a:solidFill>
                  <a:schemeClr val="accent1"/>
                </a:solidFill>
                <a:latin typeface="FontAwesome" pitchFamily="2" charset="0"/>
              </a:rPr>
              <a:t></a:t>
            </a:r>
            <a:endParaRPr lang="id-ID" sz="3600" dirty="0">
              <a:solidFill>
                <a:schemeClr val="accent1"/>
              </a:solidFill>
            </a:endParaRPr>
          </a:p>
        </p:txBody>
      </p:sp>
      <p:cxnSp>
        <p:nvCxnSpPr>
          <p:cNvPr id="58" name="Straight Connector 57"/>
          <p:cNvCxnSpPr/>
          <p:nvPr/>
        </p:nvCxnSpPr>
        <p:spPr>
          <a:xfrm>
            <a:off x="3553481" y="3927292"/>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sp>
        <p:nvSpPr>
          <p:cNvPr id="59" name="Content Placeholder 2"/>
          <p:cNvSpPr txBox="1">
            <a:spLocks/>
          </p:cNvSpPr>
          <p:nvPr/>
        </p:nvSpPr>
        <p:spPr>
          <a:xfrm>
            <a:off x="1071017" y="3791371"/>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1"/>
                </a:solidFill>
                <a:ea typeface="Roboto" panose="02000000000000000000" pitchFamily="2" charset="0"/>
              </a:rPr>
              <a:t>COFFEEBREAK</a:t>
            </a:r>
            <a:endParaRPr lang="id-ID" sz="1050" i="1" dirty="0" smtClean="0">
              <a:solidFill>
                <a:schemeClr val="accent1"/>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cxnSp>
        <p:nvCxnSpPr>
          <p:cNvPr id="60" name="Straight Connector 59"/>
          <p:cNvCxnSpPr/>
          <p:nvPr/>
        </p:nvCxnSpPr>
        <p:spPr>
          <a:xfrm>
            <a:off x="4613850" y="4267053"/>
            <a:ext cx="0" cy="578771"/>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01602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54"/>
                                        </p:tgtEl>
                                        <p:attrNameLst>
                                          <p:attrName>style.visibility</p:attrName>
                                        </p:attrNameLst>
                                      </p:cBhvr>
                                      <p:to>
                                        <p:strVal val="visible"/>
                                      </p:to>
                                    </p:set>
                                    <p:anim calcmode="lin" valueType="num">
                                      <p:cBhvr>
                                        <p:cTn id="10" dur="500" fill="hold"/>
                                        <p:tgtEl>
                                          <p:spTgt spid="54"/>
                                        </p:tgtEl>
                                        <p:attrNameLst>
                                          <p:attrName>ppt_w</p:attrName>
                                        </p:attrNameLst>
                                      </p:cBhvr>
                                      <p:tavLst>
                                        <p:tav tm="0">
                                          <p:val>
                                            <p:fltVal val="0"/>
                                          </p:val>
                                        </p:tav>
                                        <p:tav tm="100000">
                                          <p:val>
                                            <p:strVal val="#ppt_w"/>
                                          </p:val>
                                        </p:tav>
                                      </p:tavLst>
                                    </p:anim>
                                    <p:anim calcmode="lin" valueType="num">
                                      <p:cBhvr>
                                        <p:cTn id="11" dur="500" fill="hold"/>
                                        <p:tgtEl>
                                          <p:spTgt spid="54"/>
                                        </p:tgtEl>
                                        <p:attrNameLst>
                                          <p:attrName>ppt_h</p:attrName>
                                        </p:attrNameLst>
                                      </p:cBhvr>
                                      <p:tavLst>
                                        <p:tav tm="0">
                                          <p:val>
                                            <p:fltVal val="0"/>
                                          </p:val>
                                        </p:tav>
                                        <p:tav tm="100000">
                                          <p:val>
                                            <p:strVal val="#ppt_h"/>
                                          </p:val>
                                        </p:tav>
                                      </p:tavLst>
                                    </p:anim>
                                    <p:animEffect transition="in" filter="fade">
                                      <p:cBhvr>
                                        <p:cTn id="12" dur="500"/>
                                        <p:tgtEl>
                                          <p:spTgt spid="54"/>
                                        </p:tgtEl>
                                      </p:cBhvr>
                                    </p:animEffect>
                                  </p:childTnLst>
                                </p:cTn>
                              </p:par>
                              <p:par>
                                <p:cTn id="13" presetID="22" presetClass="entr" presetSubtype="2" fill="hold" nodeType="withEffect">
                                  <p:stCondLst>
                                    <p:cond delay="3500"/>
                                  </p:stCondLst>
                                  <p:childTnLst>
                                    <p:set>
                                      <p:cBhvr>
                                        <p:cTn id="14" dur="1" fill="hold">
                                          <p:stCondLst>
                                            <p:cond delay="0"/>
                                          </p:stCondLst>
                                        </p:cTn>
                                        <p:tgtEl>
                                          <p:spTgt spid="45"/>
                                        </p:tgtEl>
                                        <p:attrNameLst>
                                          <p:attrName>style.visibility</p:attrName>
                                        </p:attrNameLst>
                                      </p:cBhvr>
                                      <p:to>
                                        <p:strVal val="visible"/>
                                      </p:to>
                                    </p:set>
                                    <p:animEffect transition="in" filter="wipe(right)">
                                      <p:cBhvr>
                                        <p:cTn id="15" dur="500"/>
                                        <p:tgtEl>
                                          <p:spTgt spid="45"/>
                                        </p:tgtEl>
                                      </p:cBhvr>
                                    </p:animEffect>
                                  </p:childTnLst>
                                </p:cTn>
                              </p:par>
                              <p:par>
                                <p:cTn id="16" presetID="22" presetClass="entr" presetSubtype="2" fill="hold" grpId="0" nodeType="withEffect">
                                  <p:stCondLst>
                                    <p:cond delay="40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1000"/>
                                        <p:tgtEl>
                                          <p:spTgt spid="47"/>
                                        </p:tgtEl>
                                      </p:cBhvr>
                                    </p:animEffect>
                                  </p:childTnLst>
                                </p:cTn>
                              </p:par>
                              <p:par>
                                <p:cTn id="19" presetID="22" presetClass="entr" presetSubtype="1" fill="hold" nodeType="withEffect">
                                  <p:stCondLst>
                                    <p:cond delay="5000"/>
                                  </p:stCondLst>
                                  <p:childTnLst>
                                    <p:set>
                                      <p:cBhvr>
                                        <p:cTn id="20" dur="1" fill="hold">
                                          <p:stCondLst>
                                            <p:cond delay="0"/>
                                          </p:stCondLst>
                                        </p:cTn>
                                        <p:tgtEl>
                                          <p:spTgt spid="56"/>
                                        </p:tgtEl>
                                        <p:attrNameLst>
                                          <p:attrName>style.visibility</p:attrName>
                                        </p:attrNameLst>
                                      </p:cBhvr>
                                      <p:to>
                                        <p:strVal val="visible"/>
                                      </p:to>
                                    </p:set>
                                    <p:animEffect transition="in" filter="wipe(up)">
                                      <p:cBhvr>
                                        <p:cTn id="21" dur="1000"/>
                                        <p:tgtEl>
                                          <p:spTgt spid="56"/>
                                        </p:tgtEl>
                                      </p:cBhvr>
                                    </p:animEffect>
                                  </p:childTnLst>
                                </p:cTn>
                              </p:par>
                              <p:par>
                                <p:cTn id="22" presetID="53" presetClass="entr" presetSubtype="16" fill="hold" grpId="0" nodeType="withEffect">
                                  <p:stCondLst>
                                    <p:cond delay="60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animEffect transition="in" filter="fade">
                                      <p:cBhvr>
                                        <p:cTn id="26" dur="500"/>
                                        <p:tgtEl>
                                          <p:spTgt spid="55"/>
                                        </p:tgtEl>
                                      </p:cBhvr>
                                    </p:animEffect>
                                  </p:childTnLst>
                                </p:cTn>
                              </p:par>
                              <p:par>
                                <p:cTn id="27" presetID="22" presetClass="entr" presetSubtype="8" fill="hold" nodeType="withEffect">
                                  <p:stCondLst>
                                    <p:cond delay="65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grpId="0" nodeType="withEffect">
                                  <p:stCondLst>
                                    <p:cond delay="7000"/>
                                  </p:stCondLst>
                                  <p:childTnLst>
                                    <p:set>
                                      <p:cBhvr>
                                        <p:cTn id="31" dur="1" fill="hold">
                                          <p:stCondLst>
                                            <p:cond delay="0"/>
                                          </p:stCondLst>
                                        </p:cTn>
                                        <p:tgtEl>
                                          <p:spTgt spid="53"/>
                                        </p:tgtEl>
                                        <p:attrNameLst>
                                          <p:attrName>style.visibility</p:attrName>
                                        </p:attrNameLst>
                                      </p:cBhvr>
                                      <p:to>
                                        <p:strVal val="visible"/>
                                      </p:to>
                                    </p:set>
                                    <p:animEffect transition="in" filter="wipe(left)">
                                      <p:cBhvr>
                                        <p:cTn id="32" dur="1000"/>
                                        <p:tgtEl>
                                          <p:spTgt spid="53"/>
                                        </p:tgtEl>
                                      </p:cBhvr>
                                    </p:animEffect>
                                  </p:childTnLst>
                                </p:cTn>
                              </p:par>
                              <p:par>
                                <p:cTn id="33" presetID="22" presetClass="entr" presetSubtype="1" fill="hold" nodeType="withEffect">
                                  <p:stCondLst>
                                    <p:cond delay="800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1000"/>
                                        <p:tgtEl>
                                          <p:spTgt spid="57"/>
                                        </p:tgtEl>
                                      </p:cBhvr>
                                    </p:animEffect>
                                  </p:childTnLst>
                                </p:cTn>
                              </p:par>
                              <p:par>
                                <p:cTn id="36" presetID="53" presetClass="entr" presetSubtype="16" fill="hold" grpId="0" nodeType="withEffect">
                                  <p:stCondLst>
                                    <p:cond delay="900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par>
                                <p:cTn id="41" presetID="22" presetClass="entr" presetSubtype="2" fill="hold" nodeType="withEffect">
                                  <p:stCondLst>
                                    <p:cond delay="9500"/>
                                  </p:stCondLst>
                                  <p:childTnLst>
                                    <p:set>
                                      <p:cBhvr>
                                        <p:cTn id="42" dur="1" fill="hold">
                                          <p:stCondLst>
                                            <p:cond delay="0"/>
                                          </p:stCondLst>
                                        </p:cTn>
                                        <p:tgtEl>
                                          <p:spTgt spid="58"/>
                                        </p:tgtEl>
                                        <p:attrNameLst>
                                          <p:attrName>style.visibility</p:attrName>
                                        </p:attrNameLst>
                                      </p:cBhvr>
                                      <p:to>
                                        <p:strVal val="visible"/>
                                      </p:to>
                                    </p:set>
                                    <p:animEffect transition="in" filter="wipe(right)">
                                      <p:cBhvr>
                                        <p:cTn id="43" dur="500"/>
                                        <p:tgtEl>
                                          <p:spTgt spid="58"/>
                                        </p:tgtEl>
                                      </p:cBhvr>
                                    </p:animEffect>
                                  </p:childTnLst>
                                </p:cTn>
                              </p:par>
                              <p:par>
                                <p:cTn id="44" presetID="22" presetClass="entr" presetSubtype="2" fill="hold" grpId="0" nodeType="withEffect">
                                  <p:stCondLst>
                                    <p:cond delay="10000"/>
                                  </p:stCondLst>
                                  <p:childTnLst>
                                    <p:set>
                                      <p:cBhvr>
                                        <p:cTn id="45" dur="1" fill="hold">
                                          <p:stCondLst>
                                            <p:cond delay="0"/>
                                          </p:stCondLst>
                                        </p:cTn>
                                        <p:tgtEl>
                                          <p:spTgt spid="59"/>
                                        </p:tgtEl>
                                        <p:attrNameLst>
                                          <p:attrName>style.visibility</p:attrName>
                                        </p:attrNameLst>
                                      </p:cBhvr>
                                      <p:to>
                                        <p:strVal val="visible"/>
                                      </p:to>
                                    </p:set>
                                    <p:animEffect transition="in" filter="wipe(right)">
                                      <p:cBhvr>
                                        <p:cTn id="46" dur="1000"/>
                                        <p:tgtEl>
                                          <p:spTgt spid="59"/>
                                        </p:tgtEl>
                                      </p:cBhvr>
                                    </p:animEffect>
                                  </p:childTnLst>
                                </p:cTn>
                              </p:par>
                              <p:par>
                                <p:cTn id="47" presetID="22" presetClass="entr" presetSubtype="1" fill="hold" nodeType="withEffect">
                                  <p:stCondLst>
                                    <p:cond delay="1100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p:bldP spid="54" grpId="0"/>
      <p:bldP spid="55" grpId="0"/>
      <p:bldP spid="2"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4613850" y="-6858"/>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896877" y="1018135"/>
            <a:ext cx="810000" cy="2411"/>
          </a:xfrm>
          <a:prstGeom prst="line">
            <a:avLst/>
          </a:prstGeom>
          <a:ln w="25400">
            <a:solidFill>
              <a:schemeClr val="bg1">
                <a:lumMod val="75000"/>
              </a:schemeClr>
            </a:solidFill>
            <a:prstDash val="solid"/>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3524727" y="2352222"/>
            <a:ext cx="810000" cy="2411"/>
          </a:xfrm>
          <a:prstGeom prst="line">
            <a:avLst/>
          </a:prstGeom>
          <a:ln w="25400">
            <a:solidFill>
              <a:schemeClr val="bg1">
                <a:lumMod val="75000"/>
              </a:schemeClr>
            </a:solidFill>
            <a:prstDash val="solid"/>
            <a:headEnd type="oval" w="lg" len="lg"/>
            <a:tailEnd type="oval" w="med" len="med"/>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5765766" y="911669"/>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chemeClr val="accent6"/>
                </a:solidFill>
                <a:ea typeface="Roboto" panose="02000000000000000000" pitchFamily="2" charset="0"/>
              </a:rPr>
              <a:t>DATA AND ANALISYS</a:t>
            </a:r>
            <a:endParaRPr lang="id-ID" sz="1050" i="1" dirty="0" smtClean="0">
              <a:solidFill>
                <a:schemeClr val="accent6"/>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3" name="Content Placeholder 2"/>
          <p:cNvSpPr txBox="1">
            <a:spLocks/>
          </p:cNvSpPr>
          <p:nvPr/>
        </p:nvSpPr>
        <p:spPr>
          <a:xfrm>
            <a:off x="1053705" y="2207092"/>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4">
                    <a:lumMod val="75000"/>
                  </a:schemeClr>
                </a:solidFill>
                <a:ea typeface="Roboto" panose="02000000000000000000" pitchFamily="2" charset="0"/>
              </a:rPr>
              <a:t>CHART AND INFOGRAPHIC</a:t>
            </a:r>
            <a:endParaRPr lang="id-ID" sz="1050" i="1" dirty="0" smtClean="0">
              <a:solidFill>
                <a:schemeClr val="accent4">
                  <a:lumMod val="75000"/>
                </a:schemeClr>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4" name="Freeform 53"/>
          <p:cNvSpPr/>
          <p:nvPr/>
        </p:nvSpPr>
        <p:spPr>
          <a:xfrm>
            <a:off x="4367384" y="835626"/>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3000" dirty="0">
                <a:solidFill>
                  <a:schemeClr val="accent6"/>
                </a:solidFill>
                <a:latin typeface="FontAwesome" pitchFamily="2" charset="0"/>
              </a:rPr>
              <a:t></a:t>
            </a:r>
          </a:p>
        </p:txBody>
      </p:sp>
      <p:sp>
        <p:nvSpPr>
          <p:cNvPr id="55" name="Freeform 54"/>
          <p:cNvSpPr/>
          <p:nvPr/>
        </p:nvSpPr>
        <p:spPr>
          <a:xfrm>
            <a:off x="4361799" y="2138095"/>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2400" dirty="0">
                <a:solidFill>
                  <a:schemeClr val="accent4">
                    <a:lumMod val="75000"/>
                  </a:schemeClr>
                </a:solidFill>
                <a:latin typeface="FontAwesome" pitchFamily="2" charset="0"/>
              </a:rPr>
              <a:t></a:t>
            </a:r>
            <a:endParaRPr lang="id-ID" sz="3300" dirty="0">
              <a:solidFill>
                <a:schemeClr val="accent4">
                  <a:lumMod val="75000"/>
                </a:schemeClr>
              </a:solidFill>
              <a:latin typeface="FontAwesome" pitchFamily="2" charset="0"/>
            </a:endParaRPr>
          </a:p>
        </p:txBody>
      </p:sp>
      <p:cxnSp>
        <p:nvCxnSpPr>
          <p:cNvPr id="56" name="Straight Connector 55"/>
          <p:cNvCxnSpPr/>
          <p:nvPr/>
        </p:nvCxnSpPr>
        <p:spPr>
          <a:xfrm>
            <a:off x="4613850" y="1315870"/>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18466" y="2557444"/>
            <a:ext cx="0" cy="1162436"/>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340107" y="3720003"/>
            <a:ext cx="596638" cy="553998"/>
          </a:xfrm>
          <a:prstGeom prst="rect">
            <a:avLst/>
          </a:prstGeom>
        </p:spPr>
        <p:txBody>
          <a:bodyPr wrap="none">
            <a:spAutoFit/>
          </a:bodyPr>
          <a:lstStyle/>
          <a:p>
            <a:r>
              <a:rPr lang="id-ID" sz="3000" dirty="0">
                <a:solidFill>
                  <a:schemeClr val="accent2">
                    <a:lumMod val="50000"/>
                  </a:schemeClr>
                </a:solidFill>
                <a:latin typeface="FontAwesome" pitchFamily="2" charset="0"/>
              </a:rPr>
              <a:t></a:t>
            </a:r>
            <a:endParaRPr lang="id-ID" sz="3600" dirty="0">
              <a:solidFill>
                <a:schemeClr val="accent2">
                  <a:lumMod val="50000"/>
                </a:schemeClr>
              </a:solidFill>
            </a:endParaRPr>
          </a:p>
        </p:txBody>
      </p:sp>
      <p:cxnSp>
        <p:nvCxnSpPr>
          <p:cNvPr id="58" name="Straight Connector 57"/>
          <p:cNvCxnSpPr/>
          <p:nvPr/>
        </p:nvCxnSpPr>
        <p:spPr>
          <a:xfrm>
            <a:off x="4896877" y="3974788"/>
            <a:ext cx="810000" cy="2411"/>
          </a:xfrm>
          <a:prstGeom prst="line">
            <a:avLst/>
          </a:prstGeom>
          <a:ln w="25400">
            <a:solidFill>
              <a:schemeClr val="bg1">
                <a:lumMod val="75000"/>
              </a:schemeClr>
            </a:solidFill>
            <a:prstDash val="solid"/>
            <a:headEnd type="oval" w="med" len="med"/>
            <a:tailEnd type="oval" w="lg" len="lg"/>
          </a:ln>
        </p:spPr>
        <p:style>
          <a:lnRef idx="1">
            <a:schemeClr val="accent1"/>
          </a:lnRef>
          <a:fillRef idx="0">
            <a:schemeClr val="accent1"/>
          </a:fillRef>
          <a:effectRef idx="0">
            <a:schemeClr val="accent1"/>
          </a:effectRef>
          <a:fontRef idx="minor">
            <a:schemeClr val="tx1"/>
          </a:fontRef>
        </p:style>
      </p:cxnSp>
      <p:sp>
        <p:nvSpPr>
          <p:cNvPr id="59" name="Content Placeholder 2"/>
          <p:cNvSpPr txBox="1">
            <a:spLocks/>
          </p:cNvSpPr>
          <p:nvPr/>
        </p:nvSpPr>
        <p:spPr>
          <a:xfrm>
            <a:off x="5765765" y="3851848"/>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chemeClr val="accent2">
                    <a:lumMod val="50000"/>
                  </a:schemeClr>
                </a:solidFill>
                <a:ea typeface="Roboto" panose="02000000000000000000" pitchFamily="2" charset="0"/>
              </a:rPr>
              <a:t>PORTFOLIO SAMPLE</a:t>
            </a:r>
            <a:endParaRPr lang="id-ID" sz="1050" i="1" dirty="0" smtClean="0">
              <a:solidFill>
                <a:schemeClr val="accent2">
                  <a:lumMod val="50000"/>
                </a:schemeClr>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cxnSp>
        <p:nvCxnSpPr>
          <p:cNvPr id="60" name="Straight Connector 59"/>
          <p:cNvCxnSpPr/>
          <p:nvPr/>
        </p:nvCxnSpPr>
        <p:spPr>
          <a:xfrm>
            <a:off x="4613850" y="4267053"/>
            <a:ext cx="0" cy="578771"/>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9904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54"/>
                                        </p:tgtEl>
                                        <p:attrNameLst>
                                          <p:attrName>style.visibility</p:attrName>
                                        </p:attrNameLst>
                                      </p:cBhvr>
                                      <p:to>
                                        <p:strVal val="visible"/>
                                      </p:to>
                                    </p:set>
                                    <p:anim calcmode="lin" valueType="num">
                                      <p:cBhvr>
                                        <p:cTn id="10" dur="500" fill="hold"/>
                                        <p:tgtEl>
                                          <p:spTgt spid="54"/>
                                        </p:tgtEl>
                                        <p:attrNameLst>
                                          <p:attrName>ppt_w</p:attrName>
                                        </p:attrNameLst>
                                      </p:cBhvr>
                                      <p:tavLst>
                                        <p:tav tm="0">
                                          <p:val>
                                            <p:fltVal val="0"/>
                                          </p:val>
                                        </p:tav>
                                        <p:tav tm="100000">
                                          <p:val>
                                            <p:strVal val="#ppt_w"/>
                                          </p:val>
                                        </p:tav>
                                      </p:tavLst>
                                    </p:anim>
                                    <p:anim calcmode="lin" valueType="num">
                                      <p:cBhvr>
                                        <p:cTn id="11" dur="500" fill="hold"/>
                                        <p:tgtEl>
                                          <p:spTgt spid="54"/>
                                        </p:tgtEl>
                                        <p:attrNameLst>
                                          <p:attrName>ppt_h</p:attrName>
                                        </p:attrNameLst>
                                      </p:cBhvr>
                                      <p:tavLst>
                                        <p:tav tm="0">
                                          <p:val>
                                            <p:fltVal val="0"/>
                                          </p:val>
                                        </p:tav>
                                        <p:tav tm="100000">
                                          <p:val>
                                            <p:strVal val="#ppt_h"/>
                                          </p:val>
                                        </p:tav>
                                      </p:tavLst>
                                    </p:anim>
                                    <p:animEffect transition="in" filter="fade">
                                      <p:cBhvr>
                                        <p:cTn id="12" dur="500"/>
                                        <p:tgtEl>
                                          <p:spTgt spid="54"/>
                                        </p:tgtEl>
                                      </p:cBhvr>
                                    </p:animEffect>
                                  </p:childTnLst>
                                </p:cTn>
                              </p:par>
                              <p:par>
                                <p:cTn id="13" presetID="22" presetClass="entr" presetSubtype="8" fill="hold" nodeType="withEffect">
                                  <p:stCondLst>
                                    <p:cond delay="350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par>
                                <p:cTn id="16" presetID="22" presetClass="entr" presetSubtype="8" fill="hold" grpId="0" nodeType="withEffect">
                                  <p:stCondLst>
                                    <p:cond delay="400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1000"/>
                                        <p:tgtEl>
                                          <p:spTgt spid="47"/>
                                        </p:tgtEl>
                                      </p:cBhvr>
                                    </p:animEffect>
                                  </p:childTnLst>
                                </p:cTn>
                              </p:par>
                              <p:par>
                                <p:cTn id="19" presetID="22" presetClass="entr" presetSubtype="1" fill="hold" nodeType="withEffect">
                                  <p:stCondLst>
                                    <p:cond delay="5000"/>
                                  </p:stCondLst>
                                  <p:childTnLst>
                                    <p:set>
                                      <p:cBhvr>
                                        <p:cTn id="20" dur="1" fill="hold">
                                          <p:stCondLst>
                                            <p:cond delay="0"/>
                                          </p:stCondLst>
                                        </p:cTn>
                                        <p:tgtEl>
                                          <p:spTgt spid="56"/>
                                        </p:tgtEl>
                                        <p:attrNameLst>
                                          <p:attrName>style.visibility</p:attrName>
                                        </p:attrNameLst>
                                      </p:cBhvr>
                                      <p:to>
                                        <p:strVal val="visible"/>
                                      </p:to>
                                    </p:set>
                                    <p:animEffect transition="in" filter="wipe(up)">
                                      <p:cBhvr>
                                        <p:cTn id="21" dur="1000"/>
                                        <p:tgtEl>
                                          <p:spTgt spid="56"/>
                                        </p:tgtEl>
                                      </p:cBhvr>
                                    </p:animEffect>
                                  </p:childTnLst>
                                </p:cTn>
                              </p:par>
                              <p:par>
                                <p:cTn id="22" presetID="53" presetClass="entr" presetSubtype="16" fill="hold" grpId="0" nodeType="withEffect">
                                  <p:stCondLst>
                                    <p:cond delay="60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animEffect transition="in" filter="fade">
                                      <p:cBhvr>
                                        <p:cTn id="26" dur="500"/>
                                        <p:tgtEl>
                                          <p:spTgt spid="55"/>
                                        </p:tgtEl>
                                      </p:cBhvr>
                                    </p:animEffect>
                                  </p:childTnLst>
                                </p:cTn>
                              </p:par>
                              <p:par>
                                <p:cTn id="27" presetID="22" presetClass="entr" presetSubtype="2" fill="hold" nodeType="withEffect">
                                  <p:stCondLst>
                                    <p:cond delay="6500"/>
                                  </p:stCondLst>
                                  <p:childTnLst>
                                    <p:set>
                                      <p:cBhvr>
                                        <p:cTn id="28" dur="1" fill="hold">
                                          <p:stCondLst>
                                            <p:cond delay="0"/>
                                          </p:stCondLst>
                                        </p:cTn>
                                        <p:tgtEl>
                                          <p:spTgt spid="46"/>
                                        </p:tgtEl>
                                        <p:attrNameLst>
                                          <p:attrName>style.visibility</p:attrName>
                                        </p:attrNameLst>
                                      </p:cBhvr>
                                      <p:to>
                                        <p:strVal val="visible"/>
                                      </p:to>
                                    </p:set>
                                    <p:animEffect transition="in" filter="wipe(right)">
                                      <p:cBhvr>
                                        <p:cTn id="29" dur="500"/>
                                        <p:tgtEl>
                                          <p:spTgt spid="46"/>
                                        </p:tgtEl>
                                      </p:cBhvr>
                                    </p:animEffect>
                                  </p:childTnLst>
                                </p:cTn>
                              </p:par>
                              <p:par>
                                <p:cTn id="30" presetID="22" presetClass="entr" presetSubtype="2" fill="hold" grpId="0" nodeType="withEffect">
                                  <p:stCondLst>
                                    <p:cond delay="7000"/>
                                  </p:stCondLst>
                                  <p:childTnLst>
                                    <p:set>
                                      <p:cBhvr>
                                        <p:cTn id="31" dur="1" fill="hold">
                                          <p:stCondLst>
                                            <p:cond delay="0"/>
                                          </p:stCondLst>
                                        </p:cTn>
                                        <p:tgtEl>
                                          <p:spTgt spid="53"/>
                                        </p:tgtEl>
                                        <p:attrNameLst>
                                          <p:attrName>style.visibility</p:attrName>
                                        </p:attrNameLst>
                                      </p:cBhvr>
                                      <p:to>
                                        <p:strVal val="visible"/>
                                      </p:to>
                                    </p:set>
                                    <p:animEffect transition="in" filter="wipe(right)">
                                      <p:cBhvr>
                                        <p:cTn id="32" dur="1000"/>
                                        <p:tgtEl>
                                          <p:spTgt spid="53"/>
                                        </p:tgtEl>
                                      </p:cBhvr>
                                    </p:animEffect>
                                  </p:childTnLst>
                                </p:cTn>
                              </p:par>
                              <p:par>
                                <p:cTn id="33" presetID="22" presetClass="entr" presetSubtype="1" fill="hold" nodeType="withEffect">
                                  <p:stCondLst>
                                    <p:cond delay="800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1000"/>
                                        <p:tgtEl>
                                          <p:spTgt spid="57"/>
                                        </p:tgtEl>
                                      </p:cBhvr>
                                    </p:animEffect>
                                  </p:childTnLst>
                                </p:cTn>
                              </p:par>
                              <p:par>
                                <p:cTn id="36" presetID="53" presetClass="entr" presetSubtype="16" fill="hold" grpId="0" nodeType="withEffect">
                                  <p:stCondLst>
                                    <p:cond delay="900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par>
                                <p:cTn id="41" presetID="22" presetClass="entr" presetSubtype="8" fill="hold" nodeType="withEffect">
                                  <p:stCondLst>
                                    <p:cond delay="950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par>
                                <p:cTn id="44" presetID="22" presetClass="entr" presetSubtype="8" fill="hold" grpId="0" nodeType="withEffect">
                                  <p:stCondLst>
                                    <p:cond delay="1000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1000"/>
                                        <p:tgtEl>
                                          <p:spTgt spid="59"/>
                                        </p:tgtEl>
                                      </p:cBhvr>
                                    </p:animEffect>
                                  </p:childTnLst>
                                </p:cTn>
                              </p:par>
                              <p:par>
                                <p:cTn id="47" presetID="22" presetClass="entr" presetSubtype="1" fill="hold" nodeType="withEffect">
                                  <p:stCondLst>
                                    <p:cond delay="11000"/>
                                  </p:stCondLst>
                                  <p:childTnLst>
                                    <p:set>
                                      <p:cBhvr>
                                        <p:cTn id="48" dur="1" fill="hold">
                                          <p:stCondLst>
                                            <p:cond delay="0"/>
                                          </p:stCondLst>
                                        </p:cTn>
                                        <p:tgtEl>
                                          <p:spTgt spid="60"/>
                                        </p:tgtEl>
                                        <p:attrNameLst>
                                          <p:attrName>style.visibility</p:attrName>
                                        </p:attrNameLst>
                                      </p:cBhvr>
                                      <p:to>
                                        <p:strVal val="visible"/>
                                      </p:to>
                                    </p:set>
                                    <p:animEffect transition="in" filter="wipe(up)">
                                      <p:cBhvr>
                                        <p:cTn id="49"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p:bldP spid="54" grpId="0"/>
      <p:bldP spid="55" grpId="0"/>
      <p:bldP spid="2" grpId="0"/>
      <p:bldP spid="5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4613850" y="-6858"/>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542595" y="1008223"/>
            <a:ext cx="810000" cy="2411"/>
          </a:xfrm>
          <a:prstGeom prst="line">
            <a:avLst/>
          </a:prstGeom>
          <a:ln w="25400">
            <a:solidFill>
              <a:schemeClr val="bg1">
                <a:lumMod val="75000"/>
              </a:schemeClr>
            </a:solidFill>
            <a:prstDash val="solid"/>
            <a:headEnd type="oval" w="lg" len="lg"/>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896877" y="2344786"/>
            <a:ext cx="810000" cy="2411"/>
          </a:xfrm>
          <a:prstGeom prst="line">
            <a:avLst/>
          </a:prstGeom>
          <a:ln w="25400">
            <a:solidFill>
              <a:schemeClr val="bg1">
                <a:lumMod val="75000"/>
              </a:schemeClr>
            </a:solidFill>
            <a:prstDash val="solid"/>
            <a:headEnd type="oval"/>
            <a:tailEnd type="oval" w="lg" len="lg"/>
          </a:ln>
        </p:spPr>
        <p:style>
          <a:lnRef idx="1">
            <a:schemeClr val="accent1"/>
          </a:lnRef>
          <a:fillRef idx="0">
            <a:schemeClr val="accent1"/>
          </a:fillRef>
          <a:effectRef idx="0">
            <a:schemeClr val="accent1"/>
          </a:effectRef>
          <a:fontRef idx="minor">
            <a:schemeClr val="tx1"/>
          </a:fontRef>
        </p:style>
      </p:cxnSp>
      <p:sp>
        <p:nvSpPr>
          <p:cNvPr id="47" name="Content Placeholder 2"/>
          <p:cNvSpPr txBox="1">
            <a:spLocks/>
          </p:cNvSpPr>
          <p:nvPr/>
        </p:nvSpPr>
        <p:spPr>
          <a:xfrm>
            <a:off x="1060132" y="872302"/>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fontAlgn="auto">
              <a:defRPr/>
            </a:pPr>
            <a:r>
              <a:rPr lang="id-ID" sz="1200" dirty="0" smtClean="0">
                <a:solidFill>
                  <a:schemeClr val="accent4"/>
                </a:solidFill>
                <a:ea typeface="Roboto" panose="02000000000000000000" pitchFamily="2" charset="0"/>
              </a:rPr>
              <a:t>SOCIAL MEDIA</a:t>
            </a:r>
            <a:endParaRPr lang="id-ID" sz="1050" i="1" dirty="0" smtClean="0">
              <a:solidFill>
                <a:schemeClr val="accent4"/>
              </a:solidFill>
              <a:ea typeface="Roboto" panose="02000000000000000000" pitchFamily="2" charset="0"/>
            </a:endParaRPr>
          </a:p>
          <a:p>
            <a:pPr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3" name="Content Placeholder 2"/>
          <p:cNvSpPr txBox="1">
            <a:spLocks/>
          </p:cNvSpPr>
          <p:nvPr/>
        </p:nvSpPr>
        <p:spPr>
          <a:xfrm>
            <a:off x="5765767" y="2223054"/>
            <a:ext cx="2434463" cy="75081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id-ID" sz="1200" dirty="0" smtClean="0">
                <a:solidFill>
                  <a:srgbClr val="FF0000"/>
                </a:solidFill>
                <a:ea typeface="Roboto" panose="02000000000000000000" pitchFamily="2" charset="0"/>
              </a:rPr>
              <a:t>CLOSING</a:t>
            </a:r>
            <a:endParaRPr lang="id-ID" sz="1050" i="1" dirty="0" smtClean="0">
              <a:solidFill>
                <a:srgbClr val="FF0000"/>
              </a:solidFill>
              <a:ea typeface="Roboto" panose="02000000000000000000" pitchFamily="2" charset="0"/>
            </a:endParaRPr>
          </a:p>
          <a:p>
            <a:pPr algn="l" fontAlgn="auto">
              <a:defRPr/>
            </a:pPr>
            <a:r>
              <a:rPr lang="id-ID" sz="825" dirty="0" smtClean="0">
                <a:solidFill>
                  <a:schemeClr val="bg1">
                    <a:lumMod val="75000"/>
                  </a:schemeClr>
                </a:solidFill>
                <a:ea typeface="Roboto" panose="02000000000000000000" pitchFamily="2" charset="0"/>
              </a:rPr>
              <a:t>Fusce </a:t>
            </a:r>
            <a:r>
              <a:rPr lang="id-ID" sz="825" dirty="0">
                <a:solidFill>
                  <a:schemeClr val="bg1">
                    <a:lumMod val="75000"/>
                  </a:schemeClr>
                </a:solidFill>
                <a:ea typeface="Roboto" panose="02000000000000000000" pitchFamily="2" charset="0"/>
              </a:rPr>
              <a:t>som libero topi sombrero bikinan meksiko</a:t>
            </a:r>
            <a:r>
              <a:rPr lang="en-US" sz="825" dirty="0">
                <a:solidFill>
                  <a:schemeClr val="bg1">
                    <a:lumMod val="75000"/>
                  </a:schemeClr>
                </a:solidFill>
                <a:ea typeface="Roboto" panose="02000000000000000000" pitchFamily="2" charset="0"/>
              </a:rPr>
              <a:t> when an unknown printer took a galley of type and scrambled it to make a type specimen book. </a:t>
            </a:r>
            <a:endParaRPr lang="id-ID" sz="825" dirty="0">
              <a:solidFill>
                <a:schemeClr val="bg1">
                  <a:lumMod val="75000"/>
                </a:schemeClr>
              </a:solidFill>
              <a:ea typeface="Roboto" panose="02000000000000000000" pitchFamily="2" charset="0"/>
            </a:endParaRPr>
          </a:p>
        </p:txBody>
      </p:sp>
      <p:sp>
        <p:nvSpPr>
          <p:cNvPr id="54" name="Freeform 53"/>
          <p:cNvSpPr/>
          <p:nvPr/>
        </p:nvSpPr>
        <p:spPr>
          <a:xfrm>
            <a:off x="4367384" y="835626"/>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2700" dirty="0">
                <a:solidFill>
                  <a:schemeClr val="accent4"/>
                </a:solidFill>
                <a:latin typeface="FontAwesome" pitchFamily="2" charset="0"/>
              </a:rPr>
              <a:t></a:t>
            </a:r>
          </a:p>
        </p:txBody>
      </p:sp>
      <p:sp>
        <p:nvSpPr>
          <p:cNvPr id="55" name="Freeform 54"/>
          <p:cNvSpPr/>
          <p:nvPr/>
        </p:nvSpPr>
        <p:spPr>
          <a:xfrm>
            <a:off x="4361799" y="2138095"/>
            <a:ext cx="513335" cy="369839"/>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no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304998" tIns="239612" rIns="304998" bIns="239612" numCol="1" spcCol="1270" anchor="ctr" anchorCtr="0">
            <a:noAutofit/>
          </a:bodyPr>
          <a:lstStyle/>
          <a:p>
            <a:pPr algn="ctr" defTabSz="1466850">
              <a:lnSpc>
                <a:spcPct val="90000"/>
              </a:lnSpc>
              <a:spcBef>
                <a:spcPct val="0"/>
              </a:spcBef>
              <a:spcAft>
                <a:spcPct val="35000"/>
              </a:spcAft>
            </a:pPr>
            <a:r>
              <a:rPr lang="id-ID" sz="3000" dirty="0">
                <a:solidFill>
                  <a:srgbClr val="FF0000"/>
                </a:solidFill>
                <a:latin typeface="FontAwesome" pitchFamily="2" charset="0"/>
              </a:rPr>
              <a:t></a:t>
            </a:r>
            <a:endParaRPr lang="id-ID" sz="3300" dirty="0">
              <a:solidFill>
                <a:srgbClr val="FF0000"/>
              </a:solidFill>
              <a:latin typeface="FontAwesome" pitchFamily="2" charset="0"/>
            </a:endParaRPr>
          </a:p>
        </p:txBody>
      </p:sp>
      <p:cxnSp>
        <p:nvCxnSpPr>
          <p:cNvPr id="56" name="Straight Connector 55"/>
          <p:cNvCxnSpPr/>
          <p:nvPr/>
        </p:nvCxnSpPr>
        <p:spPr>
          <a:xfrm>
            <a:off x="4613850" y="1315870"/>
            <a:ext cx="0" cy="734534"/>
          </a:xfrm>
          <a:prstGeom prst="line">
            <a:avLst/>
          </a:prstGeom>
          <a:ln w="101600" cmpd="dbl">
            <a:solidFill>
              <a:schemeClr val="bg2">
                <a:lumMod val="75000"/>
              </a:schemeClr>
            </a:solidFill>
            <a:prstDash val="solid"/>
            <a:headEnd type="none" w="lg" len="lg"/>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618466" y="2557444"/>
            <a:ext cx="0" cy="566756"/>
          </a:xfrm>
          <a:prstGeom prst="line">
            <a:avLst/>
          </a:prstGeom>
          <a:ln w="101600" cmpd="dbl">
            <a:solidFill>
              <a:schemeClr val="bg2">
                <a:lumMod val="75000"/>
              </a:schemeClr>
            </a:solidFill>
            <a:prstDash val="solid"/>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32" name="Content Placeholder 2"/>
          <p:cNvSpPr txBox="1">
            <a:spLocks/>
          </p:cNvSpPr>
          <p:nvPr/>
        </p:nvSpPr>
        <p:spPr>
          <a:xfrm>
            <a:off x="1748468" y="3344043"/>
            <a:ext cx="5743404" cy="928177"/>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defRPr/>
            </a:pPr>
            <a:r>
              <a:rPr lang="id-ID" sz="1500" dirty="0" smtClean="0">
                <a:solidFill>
                  <a:schemeClr val="bg1">
                    <a:lumMod val="85000"/>
                  </a:schemeClr>
                </a:solidFill>
                <a:ea typeface="Roboto" panose="02000000000000000000" pitchFamily="2" charset="0"/>
              </a:rPr>
              <a:t>SUCCES AND SEE YOU AGAIN</a:t>
            </a:r>
          </a:p>
          <a:p>
            <a:pPr algn="ctr" fontAlgn="auto">
              <a:defRPr/>
            </a:pPr>
            <a:r>
              <a:rPr lang="en-US" sz="825" dirty="0" err="1">
                <a:solidFill>
                  <a:schemeClr val="bg1">
                    <a:lumMod val="85000"/>
                  </a:schemeClr>
                </a:solidFill>
                <a:ea typeface="Roboto" panose="02000000000000000000" pitchFamily="2" charset="0"/>
              </a:rPr>
              <a:t>Lorem</a:t>
            </a:r>
            <a:r>
              <a:rPr lang="en-US" sz="825" dirty="0">
                <a:solidFill>
                  <a:schemeClr val="bg1">
                    <a:lumMod val="85000"/>
                  </a:schemeClr>
                </a:solidFill>
                <a:ea typeface="Roboto" panose="02000000000000000000" pitchFamily="2" charset="0"/>
              </a:rPr>
              <a:t> </a:t>
            </a:r>
            <a:r>
              <a:rPr lang="en-US" sz="825" dirty="0" err="1">
                <a:solidFill>
                  <a:schemeClr val="bg1">
                    <a:lumMod val="85000"/>
                  </a:schemeClr>
                </a:solidFill>
                <a:ea typeface="Roboto" panose="02000000000000000000" pitchFamily="2" charset="0"/>
              </a:rPr>
              <a:t>Ipsum</a:t>
            </a:r>
            <a:r>
              <a:rPr lang="en-US" sz="825" dirty="0">
                <a:solidFill>
                  <a:schemeClr val="bg1">
                    <a:lumMod val="85000"/>
                  </a:schemeClr>
                </a:solidFill>
                <a:ea typeface="Roboto" panose="02000000000000000000" pitchFamily="2" charset="0"/>
              </a:rPr>
              <a:t> is simply dummy text of the printing and typesetting industry. </a:t>
            </a:r>
            <a:r>
              <a:rPr lang="en-US" sz="825" dirty="0" err="1">
                <a:solidFill>
                  <a:schemeClr val="bg1">
                    <a:lumMod val="85000"/>
                  </a:schemeClr>
                </a:solidFill>
                <a:ea typeface="Roboto" panose="02000000000000000000" pitchFamily="2" charset="0"/>
              </a:rPr>
              <a:t>Lorem</a:t>
            </a:r>
            <a:r>
              <a:rPr lang="en-US" sz="825" dirty="0">
                <a:solidFill>
                  <a:schemeClr val="bg1">
                    <a:lumMod val="85000"/>
                  </a:schemeClr>
                </a:solidFill>
                <a:ea typeface="Roboto" panose="02000000000000000000" pitchFamily="2" charset="0"/>
              </a:rPr>
              <a:t> </a:t>
            </a:r>
            <a:r>
              <a:rPr lang="en-US" sz="825" dirty="0" err="1">
                <a:solidFill>
                  <a:schemeClr val="bg1">
                    <a:lumMod val="85000"/>
                  </a:schemeClr>
                </a:solidFill>
                <a:ea typeface="Roboto" panose="02000000000000000000" pitchFamily="2" charset="0"/>
              </a:rPr>
              <a:t>Ipsum</a:t>
            </a:r>
            <a:r>
              <a:rPr lang="en-US" sz="825" dirty="0">
                <a:solidFill>
                  <a:schemeClr val="bg1">
                    <a:lumMod val="85000"/>
                  </a:schemeClr>
                </a:solidFill>
                <a:ea typeface="Roboto" panose="02000000000000000000" pitchFamily="2" charset="0"/>
              </a:rPr>
              <a:t> has been the industry's standard dummy text ever since the 1500s, </a:t>
            </a:r>
            <a:r>
              <a:rPr lang="en-US" sz="825" dirty="0" smtClean="0">
                <a:solidFill>
                  <a:schemeClr val="bg1">
                    <a:lumMod val="85000"/>
                  </a:schemeClr>
                </a:solidFill>
                <a:ea typeface="Roboto" panose="02000000000000000000" pitchFamily="2" charset="0"/>
              </a:rPr>
              <a:t>when </a:t>
            </a:r>
            <a:r>
              <a:rPr lang="en-US" sz="825" dirty="0">
                <a:solidFill>
                  <a:schemeClr val="bg1">
                    <a:lumMod val="85000"/>
                  </a:schemeClr>
                </a:solidFill>
                <a:ea typeface="Roboto" panose="02000000000000000000" pitchFamily="2" charset="0"/>
              </a:rPr>
              <a:t>an unknown printer took a galley of type and scrambled it to make a type specimen book. It has survived not only five </a:t>
            </a:r>
            <a:r>
              <a:rPr lang="en-US" sz="825" dirty="0" smtClean="0">
                <a:solidFill>
                  <a:schemeClr val="bg1">
                    <a:lumMod val="85000"/>
                  </a:schemeClr>
                </a:solidFill>
                <a:ea typeface="Roboto" panose="02000000000000000000" pitchFamily="2" charset="0"/>
              </a:rPr>
              <a:t>centuries.</a:t>
            </a:r>
            <a:endParaRPr lang="id-ID" sz="825" dirty="0">
              <a:solidFill>
                <a:schemeClr val="bg1">
                  <a:lumMod val="85000"/>
                </a:schemeClr>
              </a:solidFill>
              <a:ea typeface="Roboto" panose="02000000000000000000" pitchFamily="2" charset="0"/>
            </a:endParaRPr>
          </a:p>
        </p:txBody>
      </p:sp>
    </p:spTree>
    <p:extLst>
      <p:ext uri="{BB962C8B-B14F-4D97-AF65-F5344CB8AC3E}">
        <p14:creationId xmlns:p14="http://schemas.microsoft.com/office/powerpoint/2010/main" val="88929965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54"/>
                                        </p:tgtEl>
                                        <p:attrNameLst>
                                          <p:attrName>style.visibility</p:attrName>
                                        </p:attrNameLst>
                                      </p:cBhvr>
                                      <p:to>
                                        <p:strVal val="visible"/>
                                      </p:to>
                                    </p:set>
                                    <p:anim calcmode="lin" valueType="num">
                                      <p:cBhvr>
                                        <p:cTn id="10" dur="500" fill="hold"/>
                                        <p:tgtEl>
                                          <p:spTgt spid="54"/>
                                        </p:tgtEl>
                                        <p:attrNameLst>
                                          <p:attrName>ppt_w</p:attrName>
                                        </p:attrNameLst>
                                      </p:cBhvr>
                                      <p:tavLst>
                                        <p:tav tm="0">
                                          <p:val>
                                            <p:fltVal val="0"/>
                                          </p:val>
                                        </p:tav>
                                        <p:tav tm="100000">
                                          <p:val>
                                            <p:strVal val="#ppt_w"/>
                                          </p:val>
                                        </p:tav>
                                      </p:tavLst>
                                    </p:anim>
                                    <p:anim calcmode="lin" valueType="num">
                                      <p:cBhvr>
                                        <p:cTn id="11" dur="500" fill="hold"/>
                                        <p:tgtEl>
                                          <p:spTgt spid="54"/>
                                        </p:tgtEl>
                                        <p:attrNameLst>
                                          <p:attrName>ppt_h</p:attrName>
                                        </p:attrNameLst>
                                      </p:cBhvr>
                                      <p:tavLst>
                                        <p:tav tm="0">
                                          <p:val>
                                            <p:fltVal val="0"/>
                                          </p:val>
                                        </p:tav>
                                        <p:tav tm="100000">
                                          <p:val>
                                            <p:strVal val="#ppt_h"/>
                                          </p:val>
                                        </p:tav>
                                      </p:tavLst>
                                    </p:anim>
                                    <p:animEffect transition="in" filter="fade">
                                      <p:cBhvr>
                                        <p:cTn id="12" dur="500"/>
                                        <p:tgtEl>
                                          <p:spTgt spid="54"/>
                                        </p:tgtEl>
                                      </p:cBhvr>
                                    </p:animEffect>
                                  </p:childTnLst>
                                </p:cTn>
                              </p:par>
                              <p:par>
                                <p:cTn id="13" presetID="22" presetClass="entr" presetSubtype="2" fill="hold" nodeType="withEffect">
                                  <p:stCondLst>
                                    <p:cond delay="3500"/>
                                  </p:stCondLst>
                                  <p:childTnLst>
                                    <p:set>
                                      <p:cBhvr>
                                        <p:cTn id="14" dur="1" fill="hold">
                                          <p:stCondLst>
                                            <p:cond delay="0"/>
                                          </p:stCondLst>
                                        </p:cTn>
                                        <p:tgtEl>
                                          <p:spTgt spid="45"/>
                                        </p:tgtEl>
                                        <p:attrNameLst>
                                          <p:attrName>style.visibility</p:attrName>
                                        </p:attrNameLst>
                                      </p:cBhvr>
                                      <p:to>
                                        <p:strVal val="visible"/>
                                      </p:to>
                                    </p:set>
                                    <p:animEffect transition="in" filter="wipe(right)">
                                      <p:cBhvr>
                                        <p:cTn id="15" dur="500"/>
                                        <p:tgtEl>
                                          <p:spTgt spid="45"/>
                                        </p:tgtEl>
                                      </p:cBhvr>
                                    </p:animEffect>
                                  </p:childTnLst>
                                </p:cTn>
                              </p:par>
                              <p:par>
                                <p:cTn id="16" presetID="22" presetClass="entr" presetSubtype="2" fill="hold" grpId="0" nodeType="withEffect">
                                  <p:stCondLst>
                                    <p:cond delay="40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1000"/>
                                        <p:tgtEl>
                                          <p:spTgt spid="47"/>
                                        </p:tgtEl>
                                      </p:cBhvr>
                                    </p:animEffect>
                                  </p:childTnLst>
                                </p:cTn>
                              </p:par>
                              <p:par>
                                <p:cTn id="19" presetID="22" presetClass="entr" presetSubtype="1" fill="hold" nodeType="withEffect">
                                  <p:stCondLst>
                                    <p:cond delay="5000"/>
                                  </p:stCondLst>
                                  <p:childTnLst>
                                    <p:set>
                                      <p:cBhvr>
                                        <p:cTn id="20" dur="1" fill="hold">
                                          <p:stCondLst>
                                            <p:cond delay="0"/>
                                          </p:stCondLst>
                                        </p:cTn>
                                        <p:tgtEl>
                                          <p:spTgt spid="56"/>
                                        </p:tgtEl>
                                        <p:attrNameLst>
                                          <p:attrName>style.visibility</p:attrName>
                                        </p:attrNameLst>
                                      </p:cBhvr>
                                      <p:to>
                                        <p:strVal val="visible"/>
                                      </p:to>
                                    </p:set>
                                    <p:animEffect transition="in" filter="wipe(up)">
                                      <p:cBhvr>
                                        <p:cTn id="21" dur="1000"/>
                                        <p:tgtEl>
                                          <p:spTgt spid="56"/>
                                        </p:tgtEl>
                                      </p:cBhvr>
                                    </p:animEffect>
                                  </p:childTnLst>
                                </p:cTn>
                              </p:par>
                              <p:par>
                                <p:cTn id="22" presetID="53" presetClass="entr" presetSubtype="16" fill="hold" grpId="0" nodeType="withEffect">
                                  <p:stCondLst>
                                    <p:cond delay="60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animEffect transition="in" filter="fade">
                                      <p:cBhvr>
                                        <p:cTn id="26" dur="500"/>
                                        <p:tgtEl>
                                          <p:spTgt spid="55"/>
                                        </p:tgtEl>
                                      </p:cBhvr>
                                    </p:animEffect>
                                  </p:childTnLst>
                                </p:cTn>
                              </p:par>
                              <p:par>
                                <p:cTn id="27" presetID="22" presetClass="entr" presetSubtype="8" fill="hold" nodeType="withEffect">
                                  <p:stCondLst>
                                    <p:cond delay="65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grpId="0" nodeType="withEffect">
                                  <p:stCondLst>
                                    <p:cond delay="7000"/>
                                  </p:stCondLst>
                                  <p:childTnLst>
                                    <p:set>
                                      <p:cBhvr>
                                        <p:cTn id="31" dur="1" fill="hold">
                                          <p:stCondLst>
                                            <p:cond delay="0"/>
                                          </p:stCondLst>
                                        </p:cTn>
                                        <p:tgtEl>
                                          <p:spTgt spid="53"/>
                                        </p:tgtEl>
                                        <p:attrNameLst>
                                          <p:attrName>style.visibility</p:attrName>
                                        </p:attrNameLst>
                                      </p:cBhvr>
                                      <p:to>
                                        <p:strVal val="visible"/>
                                      </p:to>
                                    </p:set>
                                    <p:animEffect transition="in" filter="wipe(left)">
                                      <p:cBhvr>
                                        <p:cTn id="32" dur="1000"/>
                                        <p:tgtEl>
                                          <p:spTgt spid="53"/>
                                        </p:tgtEl>
                                      </p:cBhvr>
                                    </p:animEffect>
                                  </p:childTnLst>
                                </p:cTn>
                              </p:par>
                              <p:par>
                                <p:cTn id="33" presetID="22" presetClass="entr" presetSubtype="1" fill="hold" nodeType="withEffect">
                                  <p:stCondLst>
                                    <p:cond delay="800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1000"/>
                                        <p:tgtEl>
                                          <p:spTgt spid="57"/>
                                        </p:tgtEl>
                                      </p:cBhvr>
                                    </p:animEffect>
                                  </p:childTnLst>
                                </p:cTn>
                              </p:par>
                              <p:par>
                                <p:cTn id="36" presetID="45" presetClass="entr" presetSubtype="0" fill="hold" grpId="0" nodeType="withEffect">
                                  <p:stCondLst>
                                    <p:cond delay="900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2000"/>
                                        <p:tgtEl>
                                          <p:spTgt spid="32"/>
                                        </p:tgtEl>
                                      </p:cBhvr>
                                    </p:animEffect>
                                    <p:anim calcmode="lin" valueType="num">
                                      <p:cBhvr>
                                        <p:cTn id="39" dur="2000" fill="hold"/>
                                        <p:tgtEl>
                                          <p:spTgt spid="32"/>
                                        </p:tgtEl>
                                        <p:attrNameLst>
                                          <p:attrName>ppt_w</p:attrName>
                                        </p:attrNameLst>
                                      </p:cBhvr>
                                      <p:tavLst>
                                        <p:tav tm="0" fmla="#ppt_w*sin(2.5*pi*$)">
                                          <p:val>
                                            <p:fltVal val="0"/>
                                          </p:val>
                                        </p:tav>
                                        <p:tav tm="100000">
                                          <p:val>
                                            <p:fltVal val="1"/>
                                          </p:val>
                                        </p:tav>
                                      </p:tavLst>
                                    </p:anim>
                                    <p:anim calcmode="lin" valueType="num">
                                      <p:cBhvr>
                                        <p:cTn id="40" dur="20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p:bldP spid="54" grpId="0"/>
      <p:bldP spid="55"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191" y="514350"/>
            <a:ext cx="2742009" cy="205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42900" tIns="34290" rIns="171450" rtlCol="0" anchor="ctr"/>
          <a:lstStyle/>
          <a:p>
            <a:r>
              <a:rPr lang="en-US" sz="1500" dirty="0">
                <a:solidFill>
                  <a:schemeClr val="bg1"/>
                </a:solidFill>
                <a:latin typeface="Open Sans Extrabold" pitchFamily="34" charset="0"/>
                <a:ea typeface="Open Sans Extrabold" pitchFamily="34" charset="0"/>
                <a:cs typeface="Open Sans Extrabold" pitchFamily="34" charset="0"/>
              </a:rPr>
              <a:t>OUR </a:t>
            </a:r>
            <a:r>
              <a:rPr lang="en-US" sz="1500" dirty="0">
                <a:solidFill>
                  <a:schemeClr val="bg1"/>
                </a:solidFill>
                <a:latin typeface="Open Sans" pitchFamily="34" charset="0"/>
                <a:ea typeface="Open Sans" pitchFamily="34" charset="0"/>
                <a:cs typeface="Open Sans" pitchFamily="34" charset="0"/>
              </a:rPr>
              <a:t>SLOGAN</a:t>
            </a:r>
          </a:p>
          <a:p>
            <a:pPr algn="ctr"/>
            <a:endParaRPr lang="en-US" sz="1500" b="1" dirty="0">
              <a:solidFill>
                <a:schemeClr val="bg1"/>
              </a:solidFill>
              <a:latin typeface="Open Sans" pitchFamily="34" charset="0"/>
              <a:ea typeface="Open Sans" pitchFamily="34" charset="0"/>
              <a:cs typeface="Open Sans" pitchFamily="34" charset="0"/>
            </a:endParaRPr>
          </a:p>
          <a:p>
            <a:r>
              <a:rPr lang="en-US" sz="1500" dirty="0">
                <a:solidFill>
                  <a:schemeClr val="bg1"/>
                </a:solidFill>
                <a:latin typeface="Open Sans Light" pitchFamily="34" charset="0"/>
                <a:ea typeface="Open Sans Light" pitchFamily="34" charset="0"/>
                <a:cs typeface="Open Sans Light" pitchFamily="34" charset="0"/>
              </a:rPr>
              <a:t>Let’s Help Your </a:t>
            </a:r>
            <a:br>
              <a:rPr lang="en-US" sz="1500" dirty="0">
                <a:solidFill>
                  <a:schemeClr val="bg1"/>
                </a:solidFill>
                <a:latin typeface="Open Sans Light" pitchFamily="34" charset="0"/>
                <a:ea typeface="Open Sans Light" pitchFamily="34" charset="0"/>
                <a:cs typeface="Open Sans Light" pitchFamily="34" charset="0"/>
              </a:rPr>
            </a:br>
            <a:r>
              <a:rPr lang="en-US" sz="1500" dirty="0">
                <a:solidFill>
                  <a:schemeClr val="bg1"/>
                </a:solidFill>
                <a:latin typeface="Open Sans Light" pitchFamily="34" charset="0"/>
                <a:ea typeface="Open Sans Light" pitchFamily="34" charset="0"/>
                <a:cs typeface="Open Sans Light" pitchFamily="34" charset="0"/>
              </a:rPr>
              <a:t>Business ….</a:t>
            </a:r>
            <a:r>
              <a:rPr lang="en-US" dirty="0">
                <a:solidFill>
                  <a:schemeClr val="bg1"/>
                </a:solidFill>
                <a:latin typeface="+mj-lt"/>
              </a:rPr>
              <a:t/>
            </a:r>
            <a:br>
              <a:rPr lang="en-US" dirty="0">
                <a:solidFill>
                  <a:schemeClr val="bg1"/>
                </a:solidFill>
                <a:latin typeface="+mj-lt"/>
              </a:rPr>
            </a:br>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WE ARE YOUR PARTNER</a:t>
            </a: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8838795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222"/>
          <p:cNvSpPr>
            <a:spLocks noEditPoints="1"/>
          </p:cNvSpPr>
          <p:nvPr/>
        </p:nvSpPr>
        <p:spPr bwMode="auto">
          <a:xfrm>
            <a:off x="940867" y="1620780"/>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92" name="Metin kutusu 91"/>
          <p:cNvSpPr txBox="1"/>
          <p:nvPr/>
        </p:nvSpPr>
        <p:spPr>
          <a:xfrm>
            <a:off x="1228899" y="1581727"/>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94" name="Freeform 222"/>
          <p:cNvSpPr>
            <a:spLocks noEditPoints="1"/>
          </p:cNvSpPr>
          <p:nvPr/>
        </p:nvSpPr>
        <p:spPr bwMode="auto">
          <a:xfrm>
            <a:off x="940867" y="1999870"/>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95" name="Metin kutusu 94"/>
          <p:cNvSpPr txBox="1"/>
          <p:nvPr/>
        </p:nvSpPr>
        <p:spPr>
          <a:xfrm>
            <a:off x="1228899" y="1960817"/>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97" name="Freeform 222"/>
          <p:cNvSpPr>
            <a:spLocks noEditPoints="1"/>
          </p:cNvSpPr>
          <p:nvPr/>
        </p:nvSpPr>
        <p:spPr bwMode="auto">
          <a:xfrm>
            <a:off x="940867" y="2359911"/>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98" name="Metin kutusu 97"/>
          <p:cNvSpPr txBox="1"/>
          <p:nvPr/>
        </p:nvSpPr>
        <p:spPr>
          <a:xfrm>
            <a:off x="1228899" y="2319457"/>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100" name="Freeform 222"/>
          <p:cNvSpPr>
            <a:spLocks noEditPoints="1"/>
          </p:cNvSpPr>
          <p:nvPr/>
        </p:nvSpPr>
        <p:spPr bwMode="auto">
          <a:xfrm>
            <a:off x="940867" y="2722391"/>
            <a:ext cx="259306" cy="260448"/>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92D050"/>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101" name="Metin kutusu 100"/>
          <p:cNvSpPr txBox="1"/>
          <p:nvPr/>
        </p:nvSpPr>
        <p:spPr>
          <a:xfrm>
            <a:off x="1228899" y="2694246"/>
            <a:ext cx="2880320" cy="369332"/>
          </a:xfrm>
          <a:prstGeom prst="rect">
            <a:avLst/>
          </a:prstGeom>
          <a:noFill/>
        </p:spPr>
        <p:txBody>
          <a:bodyPr wrap="square" rtlCol="0">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a:t>
            </a:r>
            <a:endParaRPr lang="tr-TR" sz="900" dirty="0">
              <a:solidFill>
                <a:schemeClr val="bg1">
                  <a:lumMod val="85000"/>
                </a:schemeClr>
              </a:solidFill>
            </a:endParaRPr>
          </a:p>
        </p:txBody>
      </p:sp>
      <p:sp>
        <p:nvSpPr>
          <p:cNvPr id="102" name="Dikdörtgen 101"/>
          <p:cNvSpPr/>
          <p:nvPr/>
        </p:nvSpPr>
        <p:spPr>
          <a:xfrm>
            <a:off x="850279" y="3188171"/>
            <a:ext cx="3278397" cy="1615827"/>
          </a:xfrm>
          <a:prstGeom prst="rect">
            <a:avLst/>
          </a:prstGeom>
        </p:spPr>
        <p:txBody>
          <a:bodyPr wrap="square">
            <a:spAutoFit/>
          </a:bodyPr>
          <a:lstStyle/>
          <a:p>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popularised</a:t>
            </a:r>
            <a:r>
              <a:rPr lang="en-US" sz="900" dirty="0">
                <a:solidFill>
                  <a:schemeClr val="bg1">
                    <a:lumMod val="85000"/>
                  </a:schemeClr>
                </a:solidFill>
                <a:ea typeface="Arial Unicode MS" panose="020B0604020202020204" pitchFamily="34" charset="-128"/>
                <a:cs typeface="Arial Unicode MS" panose="020B0604020202020204" pitchFamily="34" charset="-128"/>
              </a:rPr>
              <a:t> in the 1960s with the release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Letraset</a:t>
            </a:r>
            <a:r>
              <a:rPr lang="en-US" sz="900" dirty="0">
                <a:solidFill>
                  <a:schemeClr val="bg1">
                    <a:lumMod val="85000"/>
                  </a:schemeClr>
                </a:solidFill>
                <a:ea typeface="Arial Unicode MS" panose="020B0604020202020204" pitchFamily="34" charset="-128"/>
                <a:cs typeface="Arial Unicode MS" panose="020B0604020202020204" pitchFamily="34" charset="-128"/>
              </a:rPr>
              <a:t> sheets containing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passages, and more recently with desktop publishing software like Aldus PageMaker including versions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cxnSp>
        <p:nvCxnSpPr>
          <p:cNvPr id="4" name="Düz Bağlayıcı 3"/>
          <p:cNvCxnSpPr/>
          <p:nvPr/>
        </p:nvCxnSpPr>
        <p:spPr>
          <a:xfrm>
            <a:off x="940869" y="3156813"/>
            <a:ext cx="3271091" cy="0"/>
          </a:xfrm>
          <a:prstGeom prst="line">
            <a:avLst/>
          </a:prstGeom>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TextBox 103"/>
          <p:cNvSpPr txBox="1"/>
          <p:nvPr/>
        </p:nvSpPr>
        <p:spPr>
          <a:xfrm>
            <a:off x="2063096" y="272652"/>
            <a:ext cx="501791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PROJECT DEVELOPMENT PHASES</a:t>
            </a:r>
          </a:p>
        </p:txBody>
      </p:sp>
      <p:sp>
        <p:nvSpPr>
          <p:cNvPr id="105" name="Rectangle 104"/>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9" name="Group 58"/>
          <p:cNvGrpSpPr/>
          <p:nvPr/>
        </p:nvGrpSpPr>
        <p:grpSpPr>
          <a:xfrm>
            <a:off x="4714876" y="1365176"/>
            <a:ext cx="3246437" cy="3235325"/>
            <a:chOff x="4714876" y="1235076"/>
            <a:chExt cx="3246437" cy="3235325"/>
          </a:xfrm>
        </p:grpSpPr>
        <p:sp>
          <p:nvSpPr>
            <p:cNvPr id="6" name="Rectangle 5"/>
            <p:cNvSpPr>
              <a:spLocks noChangeArrowheads="1"/>
            </p:cNvSpPr>
            <p:nvPr/>
          </p:nvSpPr>
          <p:spPr bwMode="auto">
            <a:xfrm>
              <a:off x="4714876" y="1235076"/>
              <a:ext cx="1624013" cy="1617663"/>
            </a:xfrm>
            <a:prstGeom prst="rect">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Rectangle 6"/>
            <p:cNvSpPr>
              <a:spLocks noChangeArrowheads="1"/>
            </p:cNvSpPr>
            <p:nvPr/>
          </p:nvSpPr>
          <p:spPr bwMode="auto">
            <a:xfrm>
              <a:off x="6338888" y="2852738"/>
              <a:ext cx="1622425" cy="16176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Rectangle 7"/>
            <p:cNvSpPr>
              <a:spLocks noChangeArrowheads="1"/>
            </p:cNvSpPr>
            <p:nvPr/>
          </p:nvSpPr>
          <p:spPr bwMode="auto">
            <a:xfrm>
              <a:off x="4714876" y="2852738"/>
              <a:ext cx="1624013" cy="1617663"/>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8"/>
            <p:cNvSpPr>
              <a:spLocks noChangeArrowheads="1"/>
            </p:cNvSpPr>
            <p:nvPr/>
          </p:nvSpPr>
          <p:spPr bwMode="auto">
            <a:xfrm>
              <a:off x="6338888" y="1235076"/>
              <a:ext cx="1622425" cy="1617663"/>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5238751" y="2633663"/>
              <a:ext cx="239713" cy="25400"/>
            </a:xfrm>
            <a:custGeom>
              <a:avLst/>
              <a:gdLst>
                <a:gd name="T0" fmla="*/ 238 w 247"/>
                <a:gd name="T1" fmla="*/ 0 h 26"/>
                <a:gd name="T2" fmla="*/ 9 w 247"/>
                <a:gd name="T3" fmla="*/ 0 h 26"/>
                <a:gd name="T4" fmla="*/ 0 w 247"/>
                <a:gd name="T5" fmla="*/ 13 h 26"/>
                <a:gd name="T6" fmla="*/ 15 w 247"/>
                <a:gd name="T7" fmla="*/ 24 h 26"/>
                <a:gd name="T8" fmla="*/ 27 w 247"/>
                <a:gd name="T9" fmla="*/ 24 h 26"/>
                <a:gd name="T10" fmla="*/ 27 w 247"/>
                <a:gd name="T11" fmla="*/ 23 h 26"/>
                <a:gd name="T12" fmla="*/ 218 w 247"/>
                <a:gd name="T13" fmla="*/ 23 h 26"/>
                <a:gd name="T14" fmla="*/ 236 w 247"/>
                <a:gd name="T15" fmla="*/ 23 h 26"/>
                <a:gd name="T16" fmla="*/ 247 w 247"/>
                <a:gd name="T17" fmla="*/ 12 h 26"/>
                <a:gd name="T18" fmla="*/ 238 w 24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6">
                  <a:moveTo>
                    <a:pt x="238" y="0"/>
                  </a:moveTo>
                  <a:cubicBezTo>
                    <a:pt x="9" y="0"/>
                    <a:pt x="9" y="0"/>
                    <a:pt x="9" y="0"/>
                  </a:cubicBezTo>
                  <a:cubicBezTo>
                    <a:pt x="9" y="0"/>
                    <a:pt x="0" y="1"/>
                    <a:pt x="0" y="13"/>
                  </a:cubicBezTo>
                  <a:cubicBezTo>
                    <a:pt x="0" y="26"/>
                    <a:pt x="15" y="24"/>
                    <a:pt x="15" y="24"/>
                  </a:cubicBezTo>
                  <a:cubicBezTo>
                    <a:pt x="27" y="24"/>
                    <a:pt x="27" y="24"/>
                    <a:pt x="27" y="24"/>
                  </a:cubicBezTo>
                  <a:cubicBezTo>
                    <a:pt x="27" y="23"/>
                    <a:pt x="27" y="23"/>
                    <a:pt x="27" y="23"/>
                  </a:cubicBezTo>
                  <a:cubicBezTo>
                    <a:pt x="218" y="23"/>
                    <a:pt x="218" y="23"/>
                    <a:pt x="218" y="23"/>
                  </a:cubicBezTo>
                  <a:cubicBezTo>
                    <a:pt x="236" y="23"/>
                    <a:pt x="236" y="23"/>
                    <a:pt x="236" y="23"/>
                  </a:cubicBezTo>
                  <a:cubicBezTo>
                    <a:pt x="236" y="23"/>
                    <a:pt x="247" y="22"/>
                    <a:pt x="247" y="12"/>
                  </a:cubicBezTo>
                  <a:cubicBezTo>
                    <a:pt x="247" y="2"/>
                    <a:pt x="238" y="0"/>
                    <a:pt x="23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5227638" y="2582863"/>
              <a:ext cx="261938" cy="26988"/>
            </a:xfrm>
            <a:custGeom>
              <a:avLst/>
              <a:gdLst>
                <a:gd name="T0" fmla="*/ 261 w 270"/>
                <a:gd name="T1" fmla="*/ 0 h 28"/>
                <a:gd name="T2" fmla="*/ 11 w 270"/>
                <a:gd name="T3" fmla="*/ 0 h 28"/>
                <a:gd name="T4" fmla="*/ 0 w 270"/>
                <a:gd name="T5" fmla="*/ 15 h 28"/>
                <a:gd name="T6" fmla="*/ 21 w 270"/>
                <a:gd name="T7" fmla="*/ 26 h 28"/>
                <a:gd name="T8" fmla="*/ 250 w 270"/>
                <a:gd name="T9" fmla="*/ 26 h 28"/>
                <a:gd name="T10" fmla="*/ 259 w 270"/>
                <a:gd name="T11" fmla="*/ 26 h 28"/>
                <a:gd name="T12" fmla="*/ 270 w 270"/>
                <a:gd name="T13" fmla="*/ 12 h 28"/>
                <a:gd name="T14" fmla="*/ 261 w 270"/>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28">
                  <a:moveTo>
                    <a:pt x="261" y="0"/>
                  </a:moveTo>
                  <a:cubicBezTo>
                    <a:pt x="11" y="0"/>
                    <a:pt x="11" y="0"/>
                    <a:pt x="11" y="0"/>
                  </a:cubicBezTo>
                  <a:cubicBezTo>
                    <a:pt x="11" y="0"/>
                    <a:pt x="0" y="2"/>
                    <a:pt x="0" y="15"/>
                  </a:cubicBezTo>
                  <a:cubicBezTo>
                    <a:pt x="0" y="28"/>
                    <a:pt x="21" y="26"/>
                    <a:pt x="21" y="26"/>
                  </a:cubicBezTo>
                  <a:cubicBezTo>
                    <a:pt x="250" y="26"/>
                    <a:pt x="250" y="26"/>
                    <a:pt x="250" y="26"/>
                  </a:cubicBezTo>
                  <a:cubicBezTo>
                    <a:pt x="259" y="26"/>
                    <a:pt x="259" y="26"/>
                    <a:pt x="259" y="26"/>
                  </a:cubicBezTo>
                  <a:cubicBezTo>
                    <a:pt x="259" y="26"/>
                    <a:pt x="270" y="25"/>
                    <a:pt x="270" y="12"/>
                  </a:cubicBezTo>
                  <a:cubicBezTo>
                    <a:pt x="270" y="0"/>
                    <a:pt x="261" y="0"/>
                    <a:pt x="26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5227638" y="2517776"/>
              <a:ext cx="261938" cy="34925"/>
            </a:xfrm>
            <a:custGeom>
              <a:avLst/>
              <a:gdLst>
                <a:gd name="T0" fmla="*/ 263 w 270"/>
                <a:gd name="T1" fmla="*/ 0 h 37"/>
                <a:gd name="T2" fmla="*/ 9 w 270"/>
                <a:gd name="T3" fmla="*/ 0 h 37"/>
                <a:gd name="T4" fmla="*/ 0 w 270"/>
                <a:gd name="T5" fmla="*/ 20 h 37"/>
                <a:gd name="T6" fmla="*/ 11 w 270"/>
                <a:gd name="T7" fmla="*/ 37 h 37"/>
                <a:gd name="T8" fmla="*/ 261 w 270"/>
                <a:gd name="T9" fmla="*/ 37 h 37"/>
                <a:gd name="T10" fmla="*/ 270 w 270"/>
                <a:gd name="T11" fmla="*/ 16 h 37"/>
                <a:gd name="T12" fmla="*/ 263 w 270"/>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270" h="37">
                  <a:moveTo>
                    <a:pt x="263" y="0"/>
                  </a:moveTo>
                  <a:cubicBezTo>
                    <a:pt x="9" y="0"/>
                    <a:pt x="9" y="0"/>
                    <a:pt x="9" y="0"/>
                  </a:cubicBezTo>
                  <a:cubicBezTo>
                    <a:pt x="9" y="0"/>
                    <a:pt x="0" y="4"/>
                    <a:pt x="0" y="20"/>
                  </a:cubicBezTo>
                  <a:cubicBezTo>
                    <a:pt x="0" y="36"/>
                    <a:pt x="11" y="37"/>
                    <a:pt x="11" y="37"/>
                  </a:cubicBezTo>
                  <a:cubicBezTo>
                    <a:pt x="261" y="37"/>
                    <a:pt x="261" y="37"/>
                    <a:pt x="261" y="37"/>
                  </a:cubicBezTo>
                  <a:cubicBezTo>
                    <a:pt x="261" y="37"/>
                    <a:pt x="270" y="35"/>
                    <a:pt x="270" y="16"/>
                  </a:cubicBezTo>
                  <a:cubicBezTo>
                    <a:pt x="270" y="2"/>
                    <a:pt x="263" y="0"/>
                    <a:pt x="26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5045076" y="1706563"/>
              <a:ext cx="1052513" cy="777875"/>
            </a:xfrm>
            <a:custGeom>
              <a:avLst/>
              <a:gdLst>
                <a:gd name="T0" fmla="*/ 944 w 1089"/>
                <a:gd name="T1" fmla="*/ 419 h 804"/>
                <a:gd name="T2" fmla="*/ 710 w 1089"/>
                <a:gd name="T3" fmla="*/ 322 h 804"/>
                <a:gd name="T4" fmla="*/ 638 w 1089"/>
                <a:gd name="T5" fmla="*/ 372 h 804"/>
                <a:gd name="T6" fmla="*/ 644 w 1089"/>
                <a:gd name="T7" fmla="*/ 322 h 804"/>
                <a:gd name="T8" fmla="*/ 550 w 1089"/>
                <a:gd name="T9" fmla="*/ 92 h 804"/>
                <a:gd name="T10" fmla="*/ 326 w 1089"/>
                <a:gd name="T11" fmla="*/ 0 h 804"/>
                <a:gd name="T12" fmla="*/ 93 w 1089"/>
                <a:gd name="T13" fmla="*/ 93 h 804"/>
                <a:gd name="T14" fmla="*/ 0 w 1089"/>
                <a:gd name="T15" fmla="*/ 304 h 804"/>
                <a:gd name="T16" fmla="*/ 30 w 1089"/>
                <a:gd name="T17" fmla="*/ 464 h 804"/>
                <a:gd name="T18" fmla="*/ 87 w 1089"/>
                <a:gd name="T19" fmla="*/ 571 h 804"/>
                <a:gd name="T20" fmla="*/ 138 w 1089"/>
                <a:gd name="T21" fmla="*/ 675 h 804"/>
                <a:gd name="T22" fmla="*/ 148 w 1089"/>
                <a:gd name="T23" fmla="*/ 744 h 804"/>
                <a:gd name="T24" fmla="*/ 192 w 1089"/>
                <a:gd name="T25" fmla="*/ 804 h 804"/>
                <a:gd name="T26" fmla="*/ 466 w 1089"/>
                <a:gd name="T27" fmla="*/ 799 h 804"/>
                <a:gd name="T28" fmla="*/ 497 w 1089"/>
                <a:gd name="T29" fmla="*/ 712 h 804"/>
                <a:gd name="T30" fmla="*/ 1089 w 1089"/>
                <a:gd name="T31" fmla="*/ 565 h 804"/>
                <a:gd name="T32" fmla="*/ 454 w 1089"/>
                <a:gd name="T33" fmla="*/ 689 h 804"/>
                <a:gd name="T34" fmla="*/ 438 w 1089"/>
                <a:gd name="T35" fmla="*/ 745 h 804"/>
                <a:gd name="T36" fmla="*/ 208 w 1089"/>
                <a:gd name="T37" fmla="*/ 744 h 804"/>
                <a:gd name="T38" fmla="*/ 187 w 1089"/>
                <a:gd name="T39" fmla="*/ 691 h 804"/>
                <a:gd name="T40" fmla="*/ 141 w 1089"/>
                <a:gd name="T41" fmla="*/ 562 h 804"/>
                <a:gd name="T42" fmla="*/ 124 w 1089"/>
                <a:gd name="T43" fmla="*/ 533 h 804"/>
                <a:gd name="T44" fmla="*/ 53 w 1089"/>
                <a:gd name="T45" fmla="*/ 330 h 804"/>
                <a:gd name="T46" fmla="*/ 77 w 1089"/>
                <a:gd name="T47" fmla="*/ 209 h 804"/>
                <a:gd name="T48" fmla="*/ 304 w 1089"/>
                <a:gd name="T49" fmla="*/ 60 h 804"/>
                <a:gd name="T50" fmla="*/ 512 w 1089"/>
                <a:gd name="T51" fmla="*/ 136 h 804"/>
                <a:gd name="T52" fmla="*/ 591 w 1089"/>
                <a:gd name="T53" fmla="*/ 328 h 804"/>
                <a:gd name="T54" fmla="*/ 513 w 1089"/>
                <a:gd name="T55" fmla="*/ 542 h 804"/>
                <a:gd name="T56" fmla="*/ 463 w 1089"/>
                <a:gd name="T57" fmla="*/ 646 h 804"/>
                <a:gd name="T58" fmla="*/ 931 w 1089"/>
                <a:gd name="T59" fmla="*/ 663 h 804"/>
                <a:gd name="T60" fmla="*/ 545 w 1089"/>
                <a:gd name="T61" fmla="*/ 589 h 804"/>
                <a:gd name="T62" fmla="*/ 571 w 1089"/>
                <a:gd name="T63" fmla="*/ 542 h 804"/>
                <a:gd name="T64" fmla="*/ 670 w 1089"/>
                <a:gd name="T65" fmla="*/ 428 h 804"/>
                <a:gd name="T66" fmla="*/ 695 w 1089"/>
                <a:gd name="T67" fmla="*/ 419 h 804"/>
                <a:gd name="T68" fmla="*/ 899 w 1089"/>
                <a:gd name="T69" fmla="*/ 440 h 804"/>
                <a:gd name="T70" fmla="*/ 905 w 1089"/>
                <a:gd name="T71" fmla="*/ 454 h 804"/>
                <a:gd name="T72" fmla="*/ 931 w 1089"/>
                <a:gd name="T73" fmla="*/ 457 h 804"/>
                <a:gd name="T74" fmla="*/ 931 w 1089"/>
                <a:gd name="T75" fmla="*/ 66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9" h="804">
                  <a:moveTo>
                    <a:pt x="945" y="419"/>
                  </a:moveTo>
                  <a:cubicBezTo>
                    <a:pt x="945" y="419"/>
                    <a:pt x="944" y="419"/>
                    <a:pt x="944" y="419"/>
                  </a:cubicBezTo>
                  <a:cubicBezTo>
                    <a:pt x="935" y="346"/>
                    <a:pt x="874" y="290"/>
                    <a:pt x="801" y="290"/>
                  </a:cubicBezTo>
                  <a:cubicBezTo>
                    <a:pt x="768" y="290"/>
                    <a:pt x="736" y="301"/>
                    <a:pt x="710" y="322"/>
                  </a:cubicBezTo>
                  <a:cubicBezTo>
                    <a:pt x="691" y="338"/>
                    <a:pt x="676" y="359"/>
                    <a:pt x="667" y="382"/>
                  </a:cubicBezTo>
                  <a:cubicBezTo>
                    <a:pt x="658" y="378"/>
                    <a:pt x="648" y="374"/>
                    <a:pt x="638" y="372"/>
                  </a:cubicBezTo>
                  <a:cubicBezTo>
                    <a:pt x="641" y="357"/>
                    <a:pt x="643" y="341"/>
                    <a:pt x="644" y="323"/>
                  </a:cubicBezTo>
                  <a:cubicBezTo>
                    <a:pt x="644" y="323"/>
                    <a:pt x="644" y="323"/>
                    <a:pt x="644" y="322"/>
                  </a:cubicBezTo>
                  <a:cubicBezTo>
                    <a:pt x="644" y="314"/>
                    <a:pt x="644" y="314"/>
                    <a:pt x="644" y="314"/>
                  </a:cubicBezTo>
                  <a:cubicBezTo>
                    <a:pt x="641" y="225"/>
                    <a:pt x="610" y="153"/>
                    <a:pt x="550" y="92"/>
                  </a:cubicBezTo>
                  <a:cubicBezTo>
                    <a:pt x="494" y="36"/>
                    <a:pt x="419" y="5"/>
                    <a:pt x="326" y="0"/>
                  </a:cubicBezTo>
                  <a:cubicBezTo>
                    <a:pt x="326" y="0"/>
                    <a:pt x="326" y="0"/>
                    <a:pt x="326" y="0"/>
                  </a:cubicBezTo>
                  <a:cubicBezTo>
                    <a:pt x="302" y="0"/>
                    <a:pt x="302" y="0"/>
                    <a:pt x="302" y="0"/>
                  </a:cubicBezTo>
                  <a:cubicBezTo>
                    <a:pt x="221" y="3"/>
                    <a:pt x="152" y="34"/>
                    <a:pt x="93" y="93"/>
                  </a:cubicBezTo>
                  <a:cubicBezTo>
                    <a:pt x="70" y="116"/>
                    <a:pt x="46" y="143"/>
                    <a:pt x="29" y="180"/>
                  </a:cubicBezTo>
                  <a:cubicBezTo>
                    <a:pt x="11" y="219"/>
                    <a:pt x="1" y="259"/>
                    <a:pt x="0" y="304"/>
                  </a:cubicBezTo>
                  <a:cubicBezTo>
                    <a:pt x="0" y="325"/>
                    <a:pt x="0" y="325"/>
                    <a:pt x="0" y="325"/>
                  </a:cubicBezTo>
                  <a:cubicBezTo>
                    <a:pt x="3" y="383"/>
                    <a:pt x="12" y="427"/>
                    <a:pt x="30" y="464"/>
                  </a:cubicBezTo>
                  <a:cubicBezTo>
                    <a:pt x="46" y="497"/>
                    <a:pt x="63" y="529"/>
                    <a:pt x="80" y="559"/>
                  </a:cubicBezTo>
                  <a:cubicBezTo>
                    <a:pt x="87" y="571"/>
                    <a:pt x="87" y="571"/>
                    <a:pt x="87" y="571"/>
                  </a:cubicBezTo>
                  <a:cubicBezTo>
                    <a:pt x="91" y="577"/>
                    <a:pt x="95" y="584"/>
                    <a:pt x="99" y="591"/>
                  </a:cubicBezTo>
                  <a:cubicBezTo>
                    <a:pt x="114" y="617"/>
                    <a:pt x="130" y="645"/>
                    <a:pt x="138" y="675"/>
                  </a:cubicBezTo>
                  <a:cubicBezTo>
                    <a:pt x="141" y="688"/>
                    <a:pt x="143" y="703"/>
                    <a:pt x="145" y="718"/>
                  </a:cubicBezTo>
                  <a:cubicBezTo>
                    <a:pt x="146" y="727"/>
                    <a:pt x="147" y="735"/>
                    <a:pt x="148" y="744"/>
                  </a:cubicBezTo>
                  <a:cubicBezTo>
                    <a:pt x="152" y="769"/>
                    <a:pt x="169" y="788"/>
                    <a:pt x="181" y="799"/>
                  </a:cubicBezTo>
                  <a:cubicBezTo>
                    <a:pt x="184" y="802"/>
                    <a:pt x="188" y="804"/>
                    <a:pt x="192" y="804"/>
                  </a:cubicBezTo>
                  <a:cubicBezTo>
                    <a:pt x="455" y="804"/>
                    <a:pt x="455" y="804"/>
                    <a:pt x="455" y="804"/>
                  </a:cubicBezTo>
                  <a:cubicBezTo>
                    <a:pt x="459" y="804"/>
                    <a:pt x="463" y="802"/>
                    <a:pt x="466" y="799"/>
                  </a:cubicBezTo>
                  <a:cubicBezTo>
                    <a:pt x="486" y="778"/>
                    <a:pt x="491" y="747"/>
                    <a:pt x="496" y="716"/>
                  </a:cubicBezTo>
                  <a:cubicBezTo>
                    <a:pt x="496" y="715"/>
                    <a:pt x="496" y="713"/>
                    <a:pt x="497" y="712"/>
                  </a:cubicBezTo>
                  <a:cubicBezTo>
                    <a:pt x="945" y="712"/>
                    <a:pt x="945" y="712"/>
                    <a:pt x="945" y="712"/>
                  </a:cubicBezTo>
                  <a:cubicBezTo>
                    <a:pt x="1025" y="712"/>
                    <a:pt x="1089" y="646"/>
                    <a:pt x="1089" y="565"/>
                  </a:cubicBezTo>
                  <a:cubicBezTo>
                    <a:pt x="1089" y="485"/>
                    <a:pt x="1025" y="419"/>
                    <a:pt x="945" y="419"/>
                  </a:cubicBezTo>
                  <a:close/>
                  <a:moveTo>
                    <a:pt x="454" y="689"/>
                  </a:moveTo>
                  <a:cubicBezTo>
                    <a:pt x="451" y="710"/>
                    <a:pt x="447" y="731"/>
                    <a:pt x="438" y="745"/>
                  </a:cubicBezTo>
                  <a:cubicBezTo>
                    <a:pt x="438" y="745"/>
                    <a:pt x="438" y="745"/>
                    <a:pt x="438" y="745"/>
                  </a:cubicBezTo>
                  <a:cubicBezTo>
                    <a:pt x="208" y="745"/>
                    <a:pt x="208" y="745"/>
                    <a:pt x="208" y="745"/>
                  </a:cubicBezTo>
                  <a:cubicBezTo>
                    <a:pt x="208" y="744"/>
                    <a:pt x="208" y="744"/>
                    <a:pt x="208" y="744"/>
                  </a:cubicBezTo>
                  <a:cubicBezTo>
                    <a:pt x="197" y="734"/>
                    <a:pt x="192" y="724"/>
                    <a:pt x="190" y="714"/>
                  </a:cubicBezTo>
                  <a:cubicBezTo>
                    <a:pt x="189" y="707"/>
                    <a:pt x="188" y="699"/>
                    <a:pt x="187" y="691"/>
                  </a:cubicBezTo>
                  <a:cubicBezTo>
                    <a:pt x="186" y="677"/>
                    <a:pt x="184" y="662"/>
                    <a:pt x="180" y="648"/>
                  </a:cubicBezTo>
                  <a:cubicBezTo>
                    <a:pt x="172" y="615"/>
                    <a:pt x="155" y="587"/>
                    <a:pt x="141" y="562"/>
                  </a:cubicBezTo>
                  <a:cubicBezTo>
                    <a:pt x="137" y="556"/>
                    <a:pt x="133" y="550"/>
                    <a:pt x="130" y="544"/>
                  </a:cubicBezTo>
                  <a:cubicBezTo>
                    <a:pt x="124" y="533"/>
                    <a:pt x="124" y="533"/>
                    <a:pt x="124" y="533"/>
                  </a:cubicBezTo>
                  <a:cubicBezTo>
                    <a:pt x="108" y="505"/>
                    <a:pt x="92" y="477"/>
                    <a:pt x="78" y="447"/>
                  </a:cubicBezTo>
                  <a:cubicBezTo>
                    <a:pt x="64" y="416"/>
                    <a:pt x="56" y="379"/>
                    <a:pt x="53" y="330"/>
                  </a:cubicBezTo>
                  <a:cubicBezTo>
                    <a:pt x="53" y="312"/>
                    <a:pt x="53" y="312"/>
                    <a:pt x="53" y="312"/>
                  </a:cubicBezTo>
                  <a:cubicBezTo>
                    <a:pt x="54" y="275"/>
                    <a:pt x="62" y="241"/>
                    <a:pt x="77" y="209"/>
                  </a:cubicBezTo>
                  <a:cubicBezTo>
                    <a:pt x="91" y="179"/>
                    <a:pt x="111" y="156"/>
                    <a:pt x="131" y="137"/>
                  </a:cubicBezTo>
                  <a:cubicBezTo>
                    <a:pt x="180" y="87"/>
                    <a:pt x="237" y="62"/>
                    <a:pt x="304" y="60"/>
                  </a:cubicBezTo>
                  <a:cubicBezTo>
                    <a:pt x="325" y="60"/>
                    <a:pt x="325" y="60"/>
                    <a:pt x="325" y="60"/>
                  </a:cubicBezTo>
                  <a:cubicBezTo>
                    <a:pt x="403" y="64"/>
                    <a:pt x="466" y="89"/>
                    <a:pt x="512" y="136"/>
                  </a:cubicBezTo>
                  <a:cubicBezTo>
                    <a:pt x="563" y="187"/>
                    <a:pt x="588" y="247"/>
                    <a:pt x="591" y="321"/>
                  </a:cubicBezTo>
                  <a:cubicBezTo>
                    <a:pt x="591" y="328"/>
                    <a:pt x="591" y="328"/>
                    <a:pt x="591" y="328"/>
                  </a:cubicBezTo>
                  <a:cubicBezTo>
                    <a:pt x="587" y="406"/>
                    <a:pt x="557" y="460"/>
                    <a:pt x="526" y="517"/>
                  </a:cubicBezTo>
                  <a:cubicBezTo>
                    <a:pt x="522" y="526"/>
                    <a:pt x="517" y="534"/>
                    <a:pt x="513" y="542"/>
                  </a:cubicBezTo>
                  <a:cubicBezTo>
                    <a:pt x="510" y="549"/>
                    <a:pt x="506" y="555"/>
                    <a:pt x="503" y="561"/>
                  </a:cubicBezTo>
                  <a:cubicBezTo>
                    <a:pt x="488" y="588"/>
                    <a:pt x="473" y="615"/>
                    <a:pt x="463" y="646"/>
                  </a:cubicBezTo>
                  <a:cubicBezTo>
                    <a:pt x="458" y="659"/>
                    <a:pt x="456" y="674"/>
                    <a:pt x="454" y="689"/>
                  </a:cubicBezTo>
                  <a:close/>
                  <a:moveTo>
                    <a:pt x="931" y="663"/>
                  </a:moveTo>
                  <a:cubicBezTo>
                    <a:pt x="509" y="663"/>
                    <a:pt x="509" y="663"/>
                    <a:pt x="509" y="663"/>
                  </a:cubicBezTo>
                  <a:cubicBezTo>
                    <a:pt x="519" y="638"/>
                    <a:pt x="532" y="613"/>
                    <a:pt x="545" y="589"/>
                  </a:cubicBezTo>
                  <a:cubicBezTo>
                    <a:pt x="549" y="582"/>
                    <a:pt x="553" y="575"/>
                    <a:pt x="556" y="568"/>
                  </a:cubicBezTo>
                  <a:cubicBezTo>
                    <a:pt x="561" y="559"/>
                    <a:pt x="566" y="551"/>
                    <a:pt x="571" y="542"/>
                  </a:cubicBezTo>
                  <a:cubicBezTo>
                    <a:pt x="592" y="502"/>
                    <a:pt x="615" y="461"/>
                    <a:pt x="629" y="412"/>
                  </a:cubicBezTo>
                  <a:cubicBezTo>
                    <a:pt x="644" y="413"/>
                    <a:pt x="658" y="419"/>
                    <a:pt x="670" y="428"/>
                  </a:cubicBezTo>
                  <a:cubicBezTo>
                    <a:pt x="674" y="431"/>
                    <a:pt x="680" y="432"/>
                    <a:pt x="685" y="430"/>
                  </a:cubicBezTo>
                  <a:cubicBezTo>
                    <a:pt x="690" y="429"/>
                    <a:pt x="694" y="424"/>
                    <a:pt x="695" y="419"/>
                  </a:cubicBezTo>
                  <a:cubicBezTo>
                    <a:pt x="706" y="372"/>
                    <a:pt x="748" y="338"/>
                    <a:pt x="796" y="338"/>
                  </a:cubicBezTo>
                  <a:cubicBezTo>
                    <a:pt x="853" y="338"/>
                    <a:pt x="899" y="384"/>
                    <a:pt x="899" y="440"/>
                  </a:cubicBezTo>
                  <a:cubicBezTo>
                    <a:pt x="899" y="441"/>
                    <a:pt x="899" y="442"/>
                    <a:pt x="899" y="442"/>
                  </a:cubicBezTo>
                  <a:cubicBezTo>
                    <a:pt x="899" y="447"/>
                    <a:pt x="901" y="451"/>
                    <a:pt x="905" y="454"/>
                  </a:cubicBezTo>
                  <a:cubicBezTo>
                    <a:pt x="908" y="457"/>
                    <a:pt x="913" y="459"/>
                    <a:pt x="917" y="458"/>
                  </a:cubicBezTo>
                  <a:cubicBezTo>
                    <a:pt x="923" y="457"/>
                    <a:pt x="927" y="457"/>
                    <a:pt x="931" y="457"/>
                  </a:cubicBezTo>
                  <a:cubicBezTo>
                    <a:pt x="988" y="457"/>
                    <a:pt x="1035" y="503"/>
                    <a:pt x="1035" y="560"/>
                  </a:cubicBezTo>
                  <a:cubicBezTo>
                    <a:pt x="1035" y="617"/>
                    <a:pt x="988" y="663"/>
                    <a:pt x="931" y="6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9"/>
            <p:cNvSpPr>
              <a:spLocks noEditPoints="1"/>
            </p:cNvSpPr>
            <p:nvPr/>
          </p:nvSpPr>
          <p:spPr bwMode="auto">
            <a:xfrm>
              <a:off x="6826251" y="3127376"/>
              <a:ext cx="701675" cy="919163"/>
            </a:xfrm>
            <a:custGeom>
              <a:avLst/>
              <a:gdLst>
                <a:gd name="T0" fmla="*/ 699 w 726"/>
                <a:gd name="T1" fmla="*/ 152 h 952"/>
                <a:gd name="T2" fmla="*/ 605 w 726"/>
                <a:gd name="T3" fmla="*/ 91 h 952"/>
                <a:gd name="T4" fmla="*/ 614 w 726"/>
                <a:gd name="T5" fmla="*/ 32 h 952"/>
                <a:gd name="T6" fmla="*/ 619 w 726"/>
                <a:gd name="T7" fmla="*/ 0 h 952"/>
                <a:gd name="T8" fmla="*/ 94 w 726"/>
                <a:gd name="T9" fmla="*/ 0 h 952"/>
                <a:gd name="T10" fmla="*/ 100 w 726"/>
                <a:gd name="T11" fmla="*/ 32 h 952"/>
                <a:gd name="T12" fmla="*/ 109 w 726"/>
                <a:gd name="T13" fmla="*/ 95 h 952"/>
                <a:gd name="T14" fmla="*/ 28 w 726"/>
                <a:gd name="T15" fmla="*/ 151 h 952"/>
                <a:gd name="T16" fmla="*/ 6 w 726"/>
                <a:gd name="T17" fmla="*/ 246 h 952"/>
                <a:gd name="T18" fmla="*/ 141 w 726"/>
                <a:gd name="T19" fmla="*/ 394 h 952"/>
                <a:gd name="T20" fmla="*/ 279 w 726"/>
                <a:gd name="T21" fmla="*/ 547 h 952"/>
                <a:gd name="T22" fmla="*/ 198 w 726"/>
                <a:gd name="T23" fmla="*/ 675 h 952"/>
                <a:gd name="T24" fmla="*/ 151 w 726"/>
                <a:gd name="T25" fmla="*/ 924 h 952"/>
                <a:gd name="T26" fmla="*/ 156 w 726"/>
                <a:gd name="T27" fmla="*/ 942 h 952"/>
                <a:gd name="T28" fmla="*/ 174 w 726"/>
                <a:gd name="T29" fmla="*/ 945 h 952"/>
                <a:gd name="T30" fmla="*/ 325 w 726"/>
                <a:gd name="T31" fmla="*/ 951 h 952"/>
                <a:gd name="T32" fmla="*/ 325 w 726"/>
                <a:gd name="T33" fmla="*/ 952 h 952"/>
                <a:gd name="T34" fmla="*/ 357 w 726"/>
                <a:gd name="T35" fmla="*/ 952 h 952"/>
                <a:gd name="T36" fmla="*/ 362 w 726"/>
                <a:gd name="T37" fmla="*/ 952 h 952"/>
                <a:gd name="T38" fmla="*/ 389 w 726"/>
                <a:gd name="T39" fmla="*/ 951 h 952"/>
                <a:gd name="T40" fmla="*/ 389 w 726"/>
                <a:gd name="T41" fmla="*/ 951 h 952"/>
                <a:gd name="T42" fmla="*/ 539 w 726"/>
                <a:gd name="T43" fmla="*/ 945 h 952"/>
                <a:gd name="T44" fmla="*/ 558 w 726"/>
                <a:gd name="T45" fmla="*/ 942 h 952"/>
                <a:gd name="T46" fmla="*/ 563 w 726"/>
                <a:gd name="T47" fmla="*/ 924 h 952"/>
                <a:gd name="T48" fmla="*/ 516 w 726"/>
                <a:gd name="T49" fmla="*/ 675 h 952"/>
                <a:gd name="T50" fmla="*/ 435 w 726"/>
                <a:gd name="T51" fmla="*/ 547 h 952"/>
                <a:gd name="T52" fmla="*/ 571 w 726"/>
                <a:gd name="T53" fmla="*/ 398 h 952"/>
                <a:gd name="T54" fmla="*/ 721 w 726"/>
                <a:gd name="T55" fmla="*/ 246 h 952"/>
                <a:gd name="T56" fmla="*/ 699 w 726"/>
                <a:gd name="T57" fmla="*/ 152 h 952"/>
                <a:gd name="T58" fmla="*/ 59 w 726"/>
                <a:gd name="T59" fmla="*/ 238 h 952"/>
                <a:gd name="T60" fmla="*/ 71 w 726"/>
                <a:gd name="T61" fmla="*/ 183 h 952"/>
                <a:gd name="T62" fmla="*/ 117 w 726"/>
                <a:gd name="T63" fmla="*/ 150 h 952"/>
                <a:gd name="T64" fmla="*/ 138 w 726"/>
                <a:gd name="T65" fmla="*/ 335 h 952"/>
                <a:gd name="T66" fmla="*/ 59 w 726"/>
                <a:gd name="T67" fmla="*/ 238 h 952"/>
                <a:gd name="T68" fmla="*/ 520 w 726"/>
                <a:gd name="T69" fmla="*/ 369 h 952"/>
                <a:gd name="T70" fmla="*/ 520 w 726"/>
                <a:gd name="T71" fmla="*/ 370 h 952"/>
                <a:gd name="T72" fmla="*/ 395 w 726"/>
                <a:gd name="T73" fmla="*/ 506 h 952"/>
                <a:gd name="T74" fmla="*/ 379 w 726"/>
                <a:gd name="T75" fmla="*/ 514 h 952"/>
                <a:gd name="T76" fmla="*/ 379 w 726"/>
                <a:gd name="T77" fmla="*/ 531 h 952"/>
                <a:gd name="T78" fmla="*/ 489 w 726"/>
                <a:gd name="T79" fmla="*/ 722 h 952"/>
                <a:gd name="T80" fmla="*/ 515 w 726"/>
                <a:gd name="T81" fmla="*/ 892 h 952"/>
                <a:gd name="T82" fmla="*/ 362 w 726"/>
                <a:gd name="T83" fmla="*/ 897 h 952"/>
                <a:gd name="T84" fmla="*/ 357 w 726"/>
                <a:gd name="T85" fmla="*/ 897 h 952"/>
                <a:gd name="T86" fmla="*/ 352 w 726"/>
                <a:gd name="T87" fmla="*/ 897 h 952"/>
                <a:gd name="T88" fmla="*/ 199 w 726"/>
                <a:gd name="T89" fmla="*/ 892 h 952"/>
                <a:gd name="T90" fmla="*/ 225 w 726"/>
                <a:gd name="T91" fmla="*/ 722 h 952"/>
                <a:gd name="T92" fmla="*/ 334 w 726"/>
                <a:gd name="T93" fmla="*/ 531 h 952"/>
                <a:gd name="T94" fmla="*/ 334 w 726"/>
                <a:gd name="T95" fmla="*/ 514 h 952"/>
                <a:gd name="T96" fmla="*/ 319 w 726"/>
                <a:gd name="T97" fmla="*/ 506 h 952"/>
                <a:gd name="T98" fmla="*/ 194 w 726"/>
                <a:gd name="T99" fmla="*/ 370 h 952"/>
                <a:gd name="T100" fmla="*/ 194 w 726"/>
                <a:gd name="T101" fmla="*/ 369 h 952"/>
                <a:gd name="T102" fmla="*/ 158 w 726"/>
                <a:gd name="T103" fmla="*/ 55 h 952"/>
                <a:gd name="T104" fmla="*/ 555 w 726"/>
                <a:gd name="T105" fmla="*/ 55 h 952"/>
                <a:gd name="T106" fmla="*/ 520 w 726"/>
                <a:gd name="T107" fmla="*/ 369 h 952"/>
                <a:gd name="T108" fmla="*/ 667 w 726"/>
                <a:gd name="T109" fmla="*/ 238 h 952"/>
                <a:gd name="T110" fmla="*/ 575 w 726"/>
                <a:gd name="T111" fmla="*/ 340 h 952"/>
                <a:gd name="T112" fmla="*/ 597 w 726"/>
                <a:gd name="T113" fmla="*/ 146 h 952"/>
                <a:gd name="T114" fmla="*/ 655 w 726"/>
                <a:gd name="T115" fmla="*/ 184 h 952"/>
                <a:gd name="T116" fmla="*/ 667 w 726"/>
                <a:gd name="T117" fmla="*/ 238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6" h="952">
                  <a:moveTo>
                    <a:pt x="699" y="152"/>
                  </a:moveTo>
                  <a:cubicBezTo>
                    <a:pt x="674" y="119"/>
                    <a:pt x="635" y="101"/>
                    <a:pt x="605" y="91"/>
                  </a:cubicBezTo>
                  <a:cubicBezTo>
                    <a:pt x="609" y="61"/>
                    <a:pt x="613" y="39"/>
                    <a:pt x="614" y="32"/>
                  </a:cubicBezTo>
                  <a:cubicBezTo>
                    <a:pt x="619" y="0"/>
                    <a:pt x="619" y="0"/>
                    <a:pt x="619" y="0"/>
                  </a:cubicBezTo>
                  <a:cubicBezTo>
                    <a:pt x="94" y="0"/>
                    <a:pt x="94" y="0"/>
                    <a:pt x="94" y="0"/>
                  </a:cubicBezTo>
                  <a:cubicBezTo>
                    <a:pt x="100" y="32"/>
                    <a:pt x="100" y="32"/>
                    <a:pt x="100" y="32"/>
                  </a:cubicBezTo>
                  <a:cubicBezTo>
                    <a:pt x="101" y="39"/>
                    <a:pt x="105" y="62"/>
                    <a:pt x="109" y="95"/>
                  </a:cubicBezTo>
                  <a:cubicBezTo>
                    <a:pt x="82" y="105"/>
                    <a:pt x="49" y="122"/>
                    <a:pt x="28" y="151"/>
                  </a:cubicBezTo>
                  <a:cubicBezTo>
                    <a:pt x="7" y="178"/>
                    <a:pt x="0" y="210"/>
                    <a:pt x="6" y="246"/>
                  </a:cubicBezTo>
                  <a:cubicBezTo>
                    <a:pt x="20" y="335"/>
                    <a:pt x="90" y="378"/>
                    <a:pt x="141" y="394"/>
                  </a:cubicBezTo>
                  <a:cubicBezTo>
                    <a:pt x="153" y="470"/>
                    <a:pt x="217" y="515"/>
                    <a:pt x="279" y="547"/>
                  </a:cubicBezTo>
                  <a:cubicBezTo>
                    <a:pt x="273" y="587"/>
                    <a:pt x="247" y="647"/>
                    <a:pt x="198" y="675"/>
                  </a:cubicBezTo>
                  <a:cubicBezTo>
                    <a:pt x="134" y="712"/>
                    <a:pt x="118" y="798"/>
                    <a:pt x="151" y="924"/>
                  </a:cubicBezTo>
                  <a:cubicBezTo>
                    <a:pt x="156" y="942"/>
                    <a:pt x="156" y="942"/>
                    <a:pt x="156" y="942"/>
                  </a:cubicBezTo>
                  <a:cubicBezTo>
                    <a:pt x="174" y="945"/>
                    <a:pt x="174" y="945"/>
                    <a:pt x="174" y="945"/>
                  </a:cubicBezTo>
                  <a:cubicBezTo>
                    <a:pt x="215" y="949"/>
                    <a:pt x="281" y="951"/>
                    <a:pt x="325" y="951"/>
                  </a:cubicBezTo>
                  <a:cubicBezTo>
                    <a:pt x="325" y="952"/>
                    <a:pt x="325" y="952"/>
                    <a:pt x="325" y="952"/>
                  </a:cubicBezTo>
                  <a:cubicBezTo>
                    <a:pt x="357" y="952"/>
                    <a:pt x="357" y="952"/>
                    <a:pt x="357" y="952"/>
                  </a:cubicBezTo>
                  <a:cubicBezTo>
                    <a:pt x="362" y="952"/>
                    <a:pt x="362" y="952"/>
                    <a:pt x="362" y="952"/>
                  </a:cubicBezTo>
                  <a:cubicBezTo>
                    <a:pt x="389" y="951"/>
                    <a:pt x="389" y="951"/>
                    <a:pt x="389" y="951"/>
                  </a:cubicBezTo>
                  <a:cubicBezTo>
                    <a:pt x="389" y="951"/>
                    <a:pt x="389" y="951"/>
                    <a:pt x="389" y="951"/>
                  </a:cubicBezTo>
                  <a:cubicBezTo>
                    <a:pt x="432" y="951"/>
                    <a:pt x="498" y="949"/>
                    <a:pt x="539" y="945"/>
                  </a:cubicBezTo>
                  <a:cubicBezTo>
                    <a:pt x="558" y="942"/>
                    <a:pt x="558" y="942"/>
                    <a:pt x="558" y="942"/>
                  </a:cubicBezTo>
                  <a:cubicBezTo>
                    <a:pt x="563" y="924"/>
                    <a:pt x="563" y="924"/>
                    <a:pt x="563" y="924"/>
                  </a:cubicBezTo>
                  <a:cubicBezTo>
                    <a:pt x="596" y="798"/>
                    <a:pt x="579" y="712"/>
                    <a:pt x="516" y="675"/>
                  </a:cubicBezTo>
                  <a:cubicBezTo>
                    <a:pt x="467" y="647"/>
                    <a:pt x="441" y="587"/>
                    <a:pt x="435" y="547"/>
                  </a:cubicBezTo>
                  <a:cubicBezTo>
                    <a:pt x="496" y="516"/>
                    <a:pt x="559" y="471"/>
                    <a:pt x="571" y="398"/>
                  </a:cubicBezTo>
                  <a:cubicBezTo>
                    <a:pt x="623" y="386"/>
                    <a:pt x="705" y="343"/>
                    <a:pt x="721" y="246"/>
                  </a:cubicBezTo>
                  <a:cubicBezTo>
                    <a:pt x="726" y="210"/>
                    <a:pt x="719" y="179"/>
                    <a:pt x="699" y="152"/>
                  </a:cubicBezTo>
                  <a:close/>
                  <a:moveTo>
                    <a:pt x="59" y="238"/>
                  </a:moveTo>
                  <a:cubicBezTo>
                    <a:pt x="56" y="216"/>
                    <a:pt x="60" y="198"/>
                    <a:pt x="71" y="183"/>
                  </a:cubicBezTo>
                  <a:cubicBezTo>
                    <a:pt x="83" y="168"/>
                    <a:pt x="100" y="157"/>
                    <a:pt x="117" y="150"/>
                  </a:cubicBezTo>
                  <a:cubicBezTo>
                    <a:pt x="126" y="208"/>
                    <a:pt x="134" y="278"/>
                    <a:pt x="138" y="335"/>
                  </a:cubicBezTo>
                  <a:cubicBezTo>
                    <a:pt x="107" y="321"/>
                    <a:pt x="68" y="293"/>
                    <a:pt x="59" y="238"/>
                  </a:cubicBezTo>
                  <a:close/>
                  <a:moveTo>
                    <a:pt x="520" y="369"/>
                  </a:moveTo>
                  <a:cubicBezTo>
                    <a:pt x="520" y="370"/>
                    <a:pt x="520" y="370"/>
                    <a:pt x="520" y="370"/>
                  </a:cubicBezTo>
                  <a:cubicBezTo>
                    <a:pt x="520" y="423"/>
                    <a:pt x="482" y="464"/>
                    <a:pt x="395" y="506"/>
                  </a:cubicBezTo>
                  <a:cubicBezTo>
                    <a:pt x="379" y="514"/>
                    <a:pt x="379" y="514"/>
                    <a:pt x="379" y="514"/>
                  </a:cubicBezTo>
                  <a:cubicBezTo>
                    <a:pt x="379" y="531"/>
                    <a:pt x="379" y="531"/>
                    <a:pt x="379" y="531"/>
                  </a:cubicBezTo>
                  <a:cubicBezTo>
                    <a:pt x="379" y="593"/>
                    <a:pt x="418" y="681"/>
                    <a:pt x="489" y="722"/>
                  </a:cubicBezTo>
                  <a:cubicBezTo>
                    <a:pt x="537" y="750"/>
                    <a:pt x="528" y="834"/>
                    <a:pt x="515" y="892"/>
                  </a:cubicBezTo>
                  <a:cubicBezTo>
                    <a:pt x="463" y="896"/>
                    <a:pt x="386" y="897"/>
                    <a:pt x="362" y="897"/>
                  </a:cubicBezTo>
                  <a:cubicBezTo>
                    <a:pt x="357" y="897"/>
                    <a:pt x="357" y="897"/>
                    <a:pt x="357" y="897"/>
                  </a:cubicBezTo>
                  <a:cubicBezTo>
                    <a:pt x="352" y="897"/>
                    <a:pt x="352" y="897"/>
                    <a:pt x="352" y="897"/>
                  </a:cubicBezTo>
                  <a:cubicBezTo>
                    <a:pt x="327" y="897"/>
                    <a:pt x="251" y="896"/>
                    <a:pt x="199" y="892"/>
                  </a:cubicBezTo>
                  <a:cubicBezTo>
                    <a:pt x="186" y="834"/>
                    <a:pt x="177" y="750"/>
                    <a:pt x="225" y="722"/>
                  </a:cubicBezTo>
                  <a:cubicBezTo>
                    <a:pt x="296" y="681"/>
                    <a:pt x="334" y="593"/>
                    <a:pt x="334" y="531"/>
                  </a:cubicBezTo>
                  <a:cubicBezTo>
                    <a:pt x="334" y="514"/>
                    <a:pt x="334" y="514"/>
                    <a:pt x="334" y="514"/>
                  </a:cubicBezTo>
                  <a:cubicBezTo>
                    <a:pt x="319" y="506"/>
                    <a:pt x="319" y="506"/>
                    <a:pt x="319" y="506"/>
                  </a:cubicBezTo>
                  <a:cubicBezTo>
                    <a:pt x="231" y="464"/>
                    <a:pt x="194" y="423"/>
                    <a:pt x="194" y="370"/>
                  </a:cubicBezTo>
                  <a:cubicBezTo>
                    <a:pt x="194" y="369"/>
                    <a:pt x="194" y="369"/>
                    <a:pt x="194" y="369"/>
                  </a:cubicBezTo>
                  <a:cubicBezTo>
                    <a:pt x="191" y="274"/>
                    <a:pt x="169" y="124"/>
                    <a:pt x="158" y="55"/>
                  </a:cubicBezTo>
                  <a:cubicBezTo>
                    <a:pt x="555" y="55"/>
                    <a:pt x="555" y="55"/>
                    <a:pt x="555" y="55"/>
                  </a:cubicBezTo>
                  <a:cubicBezTo>
                    <a:pt x="544" y="124"/>
                    <a:pt x="522" y="274"/>
                    <a:pt x="520" y="369"/>
                  </a:cubicBezTo>
                  <a:close/>
                  <a:moveTo>
                    <a:pt x="667" y="238"/>
                  </a:moveTo>
                  <a:cubicBezTo>
                    <a:pt x="657" y="302"/>
                    <a:pt x="606" y="329"/>
                    <a:pt x="575" y="340"/>
                  </a:cubicBezTo>
                  <a:cubicBezTo>
                    <a:pt x="579" y="281"/>
                    <a:pt x="588" y="207"/>
                    <a:pt x="597" y="146"/>
                  </a:cubicBezTo>
                  <a:cubicBezTo>
                    <a:pt x="617" y="153"/>
                    <a:pt x="641" y="165"/>
                    <a:pt x="655" y="184"/>
                  </a:cubicBezTo>
                  <a:cubicBezTo>
                    <a:pt x="667" y="199"/>
                    <a:pt x="670" y="217"/>
                    <a:pt x="667" y="2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0"/>
            <p:cNvSpPr>
              <a:spLocks/>
            </p:cNvSpPr>
            <p:nvPr/>
          </p:nvSpPr>
          <p:spPr bwMode="auto">
            <a:xfrm>
              <a:off x="7053263" y="3878263"/>
              <a:ext cx="230188" cy="79375"/>
            </a:xfrm>
            <a:custGeom>
              <a:avLst/>
              <a:gdLst>
                <a:gd name="T0" fmla="*/ 6 w 238"/>
                <a:gd name="T1" fmla="*/ 80 h 82"/>
                <a:gd name="T2" fmla="*/ 236 w 238"/>
                <a:gd name="T3" fmla="*/ 82 h 82"/>
                <a:gd name="T4" fmla="*/ 238 w 238"/>
                <a:gd name="T5" fmla="*/ 0 h 82"/>
                <a:gd name="T6" fmla="*/ 0 w 238"/>
                <a:gd name="T7" fmla="*/ 0 h 82"/>
                <a:gd name="T8" fmla="*/ 6 w 238"/>
                <a:gd name="T9" fmla="*/ 80 h 82"/>
              </a:gdLst>
              <a:ahLst/>
              <a:cxnLst>
                <a:cxn ang="0">
                  <a:pos x="T0" y="T1"/>
                </a:cxn>
                <a:cxn ang="0">
                  <a:pos x="T2" y="T3"/>
                </a:cxn>
                <a:cxn ang="0">
                  <a:pos x="T4" y="T5"/>
                </a:cxn>
                <a:cxn ang="0">
                  <a:pos x="T6" y="T7"/>
                </a:cxn>
                <a:cxn ang="0">
                  <a:pos x="T8" y="T9"/>
                </a:cxn>
              </a:cxnLst>
              <a:rect l="0" t="0" r="r" b="b"/>
              <a:pathLst>
                <a:path w="238" h="82">
                  <a:moveTo>
                    <a:pt x="6" y="80"/>
                  </a:moveTo>
                  <a:cubicBezTo>
                    <a:pt x="236" y="82"/>
                    <a:pt x="236" y="82"/>
                    <a:pt x="236" y="82"/>
                  </a:cubicBezTo>
                  <a:cubicBezTo>
                    <a:pt x="236" y="82"/>
                    <a:pt x="238" y="72"/>
                    <a:pt x="238" y="0"/>
                  </a:cubicBezTo>
                  <a:cubicBezTo>
                    <a:pt x="116" y="7"/>
                    <a:pt x="0" y="0"/>
                    <a:pt x="0" y="0"/>
                  </a:cubicBezTo>
                  <a:lnTo>
                    <a:pt x="6"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1"/>
            <p:cNvSpPr>
              <a:spLocks/>
            </p:cNvSpPr>
            <p:nvPr/>
          </p:nvSpPr>
          <p:spPr bwMode="auto">
            <a:xfrm>
              <a:off x="5718176" y="3265488"/>
              <a:ext cx="125413" cy="120650"/>
            </a:xfrm>
            <a:custGeom>
              <a:avLst/>
              <a:gdLst>
                <a:gd name="T0" fmla="*/ 27 w 79"/>
                <a:gd name="T1" fmla="*/ 51 h 76"/>
                <a:gd name="T2" fmla="*/ 38 w 79"/>
                <a:gd name="T3" fmla="*/ 76 h 76"/>
                <a:gd name="T4" fmla="*/ 52 w 79"/>
                <a:gd name="T5" fmla="*/ 53 h 76"/>
                <a:gd name="T6" fmla="*/ 79 w 79"/>
                <a:gd name="T7" fmla="*/ 53 h 76"/>
                <a:gd name="T8" fmla="*/ 61 w 79"/>
                <a:gd name="T9" fmla="*/ 31 h 76"/>
                <a:gd name="T10" fmla="*/ 67 w 79"/>
                <a:gd name="T11" fmla="*/ 5 h 76"/>
                <a:gd name="T12" fmla="*/ 42 w 79"/>
                <a:gd name="T13" fmla="*/ 15 h 76"/>
                <a:gd name="T14" fmla="*/ 19 w 79"/>
                <a:gd name="T15" fmla="*/ 0 h 76"/>
                <a:gd name="T16" fmla="*/ 21 w 79"/>
                <a:gd name="T17" fmla="*/ 27 h 76"/>
                <a:gd name="T18" fmla="*/ 0 w 79"/>
                <a:gd name="T19" fmla="*/ 44 h 76"/>
                <a:gd name="T20" fmla="*/ 27 w 79"/>
                <a:gd name="T21"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76">
                  <a:moveTo>
                    <a:pt x="27" y="51"/>
                  </a:moveTo>
                  <a:lnTo>
                    <a:pt x="38" y="76"/>
                  </a:lnTo>
                  <a:lnTo>
                    <a:pt x="52" y="53"/>
                  </a:lnTo>
                  <a:lnTo>
                    <a:pt x="79" y="53"/>
                  </a:lnTo>
                  <a:lnTo>
                    <a:pt x="61" y="31"/>
                  </a:lnTo>
                  <a:lnTo>
                    <a:pt x="67" y="5"/>
                  </a:lnTo>
                  <a:lnTo>
                    <a:pt x="42" y="15"/>
                  </a:lnTo>
                  <a:lnTo>
                    <a:pt x="19" y="0"/>
                  </a:lnTo>
                  <a:lnTo>
                    <a:pt x="21" y="27"/>
                  </a:lnTo>
                  <a:lnTo>
                    <a:pt x="0" y="44"/>
                  </a:lnTo>
                  <a:lnTo>
                    <a:pt x="2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noEditPoints="1"/>
            </p:cNvSpPr>
            <p:nvPr/>
          </p:nvSpPr>
          <p:spPr bwMode="auto">
            <a:xfrm>
              <a:off x="5041901" y="3084513"/>
              <a:ext cx="942975" cy="1042988"/>
            </a:xfrm>
            <a:custGeom>
              <a:avLst/>
              <a:gdLst>
                <a:gd name="T0" fmla="*/ 947 w 976"/>
                <a:gd name="T1" fmla="*/ 7 h 1080"/>
                <a:gd name="T2" fmla="*/ 444 w 976"/>
                <a:gd name="T3" fmla="*/ 304 h 1080"/>
                <a:gd name="T4" fmla="*/ 404 w 976"/>
                <a:gd name="T5" fmla="*/ 312 h 1080"/>
                <a:gd name="T6" fmla="*/ 198 w 976"/>
                <a:gd name="T7" fmla="*/ 506 h 1080"/>
                <a:gd name="T8" fmla="*/ 194 w 976"/>
                <a:gd name="T9" fmla="*/ 515 h 1080"/>
                <a:gd name="T10" fmla="*/ 197 w 976"/>
                <a:gd name="T11" fmla="*/ 523 h 1080"/>
                <a:gd name="T12" fmla="*/ 221 w 976"/>
                <a:gd name="T13" fmla="*/ 556 h 1080"/>
                <a:gd name="T14" fmla="*/ 253 w 976"/>
                <a:gd name="T15" fmla="*/ 576 h 1080"/>
                <a:gd name="T16" fmla="*/ 246 w 976"/>
                <a:gd name="T17" fmla="*/ 592 h 1080"/>
                <a:gd name="T18" fmla="*/ 242 w 976"/>
                <a:gd name="T19" fmla="*/ 600 h 1080"/>
                <a:gd name="T20" fmla="*/ 245 w 976"/>
                <a:gd name="T21" fmla="*/ 609 h 1080"/>
                <a:gd name="T22" fmla="*/ 272 w 976"/>
                <a:gd name="T23" fmla="*/ 657 h 1080"/>
                <a:gd name="T24" fmla="*/ 202 w 976"/>
                <a:gd name="T25" fmla="*/ 785 h 1080"/>
                <a:gd name="T26" fmla="*/ 252 w 976"/>
                <a:gd name="T27" fmla="*/ 770 h 1080"/>
                <a:gd name="T28" fmla="*/ 180 w 976"/>
                <a:gd name="T29" fmla="*/ 838 h 1080"/>
                <a:gd name="T30" fmla="*/ 49 w 976"/>
                <a:gd name="T31" fmla="*/ 999 h 1080"/>
                <a:gd name="T32" fmla="*/ 0 w 976"/>
                <a:gd name="T33" fmla="*/ 1071 h 1080"/>
                <a:gd name="T34" fmla="*/ 83 w 976"/>
                <a:gd name="T35" fmla="*/ 1004 h 1080"/>
                <a:gd name="T36" fmla="*/ 188 w 976"/>
                <a:gd name="T37" fmla="*/ 916 h 1080"/>
                <a:gd name="T38" fmla="*/ 321 w 976"/>
                <a:gd name="T39" fmla="*/ 816 h 1080"/>
                <a:gd name="T40" fmla="*/ 272 w 976"/>
                <a:gd name="T41" fmla="*/ 911 h 1080"/>
                <a:gd name="T42" fmla="*/ 429 w 976"/>
                <a:gd name="T43" fmla="*/ 793 h 1080"/>
                <a:gd name="T44" fmla="*/ 471 w 976"/>
                <a:gd name="T45" fmla="*/ 810 h 1080"/>
                <a:gd name="T46" fmla="*/ 480 w 976"/>
                <a:gd name="T47" fmla="*/ 812 h 1080"/>
                <a:gd name="T48" fmla="*/ 488 w 976"/>
                <a:gd name="T49" fmla="*/ 807 h 1080"/>
                <a:gd name="T50" fmla="*/ 507 w 976"/>
                <a:gd name="T51" fmla="*/ 794 h 1080"/>
                <a:gd name="T52" fmla="*/ 531 w 976"/>
                <a:gd name="T53" fmla="*/ 824 h 1080"/>
                <a:gd name="T54" fmla="*/ 567 w 976"/>
                <a:gd name="T55" fmla="*/ 843 h 1080"/>
                <a:gd name="T56" fmla="*/ 576 w 976"/>
                <a:gd name="T57" fmla="*/ 845 h 1080"/>
                <a:gd name="T58" fmla="*/ 584 w 976"/>
                <a:gd name="T59" fmla="*/ 840 h 1080"/>
                <a:gd name="T60" fmla="*/ 747 w 976"/>
                <a:gd name="T61" fmla="*/ 608 h 1080"/>
                <a:gd name="T62" fmla="*/ 750 w 976"/>
                <a:gd name="T63" fmla="*/ 571 h 1080"/>
                <a:gd name="T64" fmla="*/ 778 w 976"/>
                <a:gd name="T65" fmla="*/ 536 h 1080"/>
                <a:gd name="T66" fmla="*/ 973 w 976"/>
                <a:gd name="T67" fmla="*/ 30 h 1080"/>
                <a:gd name="T68" fmla="*/ 976 w 976"/>
                <a:gd name="T69" fmla="*/ 0 h 1080"/>
                <a:gd name="T70" fmla="*/ 947 w 976"/>
                <a:gd name="T71" fmla="*/ 7 h 1080"/>
                <a:gd name="T72" fmla="*/ 265 w 976"/>
                <a:gd name="T73" fmla="*/ 533 h 1080"/>
                <a:gd name="T74" fmla="*/ 250 w 976"/>
                <a:gd name="T75" fmla="*/ 523 h 1080"/>
                <a:gd name="T76" fmla="*/ 243 w 976"/>
                <a:gd name="T77" fmla="*/ 516 h 1080"/>
                <a:gd name="T78" fmla="*/ 364 w 976"/>
                <a:gd name="T79" fmla="*/ 375 h 1080"/>
                <a:gd name="T80" fmla="*/ 265 w 976"/>
                <a:gd name="T81" fmla="*/ 533 h 1080"/>
                <a:gd name="T82" fmla="*/ 569 w 976"/>
                <a:gd name="T83" fmla="*/ 797 h 1080"/>
                <a:gd name="T84" fmla="*/ 560 w 976"/>
                <a:gd name="T85" fmla="*/ 791 h 1080"/>
                <a:gd name="T86" fmla="*/ 548 w 976"/>
                <a:gd name="T87" fmla="*/ 777 h 1080"/>
                <a:gd name="T88" fmla="*/ 691 w 976"/>
                <a:gd name="T89" fmla="*/ 657 h 1080"/>
                <a:gd name="T90" fmla="*/ 569 w 976"/>
                <a:gd name="T91" fmla="*/ 797 h 1080"/>
                <a:gd name="T92" fmla="*/ 472 w 976"/>
                <a:gd name="T93" fmla="*/ 765 h 1080"/>
                <a:gd name="T94" fmla="*/ 412 w 976"/>
                <a:gd name="T95" fmla="*/ 730 h 1080"/>
                <a:gd name="T96" fmla="*/ 553 w 976"/>
                <a:gd name="T97" fmla="*/ 489 h 1080"/>
                <a:gd name="T98" fmla="*/ 335 w 976"/>
                <a:gd name="T99" fmla="*/ 665 h 1080"/>
                <a:gd name="T100" fmla="*/ 290 w 976"/>
                <a:gd name="T101" fmla="*/ 601 h 1080"/>
                <a:gd name="T102" fmla="*/ 448 w 976"/>
                <a:gd name="T103" fmla="*/ 366 h 1080"/>
                <a:gd name="T104" fmla="*/ 926 w 976"/>
                <a:gd name="T105" fmla="*/ 57 h 1080"/>
                <a:gd name="T106" fmla="*/ 472 w 976"/>
                <a:gd name="T107" fmla="*/ 765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6" h="1080">
                  <a:moveTo>
                    <a:pt x="947" y="7"/>
                  </a:moveTo>
                  <a:cubicBezTo>
                    <a:pt x="718" y="56"/>
                    <a:pt x="551" y="189"/>
                    <a:pt x="444" y="304"/>
                  </a:cubicBezTo>
                  <a:cubicBezTo>
                    <a:pt x="404" y="312"/>
                    <a:pt x="404" y="312"/>
                    <a:pt x="404" y="312"/>
                  </a:cubicBezTo>
                  <a:cubicBezTo>
                    <a:pt x="367" y="320"/>
                    <a:pt x="273" y="354"/>
                    <a:pt x="198" y="506"/>
                  </a:cubicBezTo>
                  <a:cubicBezTo>
                    <a:pt x="194" y="515"/>
                    <a:pt x="194" y="515"/>
                    <a:pt x="194" y="515"/>
                  </a:cubicBezTo>
                  <a:cubicBezTo>
                    <a:pt x="197" y="523"/>
                    <a:pt x="197" y="523"/>
                    <a:pt x="197" y="523"/>
                  </a:cubicBezTo>
                  <a:cubicBezTo>
                    <a:pt x="200" y="530"/>
                    <a:pt x="206" y="543"/>
                    <a:pt x="221" y="556"/>
                  </a:cubicBezTo>
                  <a:cubicBezTo>
                    <a:pt x="230" y="564"/>
                    <a:pt x="241" y="571"/>
                    <a:pt x="253" y="576"/>
                  </a:cubicBezTo>
                  <a:cubicBezTo>
                    <a:pt x="249" y="585"/>
                    <a:pt x="246" y="591"/>
                    <a:pt x="246" y="592"/>
                  </a:cubicBezTo>
                  <a:cubicBezTo>
                    <a:pt x="242" y="600"/>
                    <a:pt x="242" y="600"/>
                    <a:pt x="242" y="600"/>
                  </a:cubicBezTo>
                  <a:cubicBezTo>
                    <a:pt x="245" y="609"/>
                    <a:pt x="245" y="609"/>
                    <a:pt x="245" y="609"/>
                  </a:cubicBezTo>
                  <a:cubicBezTo>
                    <a:pt x="252" y="625"/>
                    <a:pt x="261" y="641"/>
                    <a:pt x="272" y="657"/>
                  </a:cubicBezTo>
                  <a:cubicBezTo>
                    <a:pt x="254" y="681"/>
                    <a:pt x="210" y="742"/>
                    <a:pt x="202" y="785"/>
                  </a:cubicBezTo>
                  <a:cubicBezTo>
                    <a:pt x="202" y="785"/>
                    <a:pt x="234" y="759"/>
                    <a:pt x="252" y="770"/>
                  </a:cubicBezTo>
                  <a:cubicBezTo>
                    <a:pt x="252" y="770"/>
                    <a:pt x="257" y="812"/>
                    <a:pt x="180" y="838"/>
                  </a:cubicBezTo>
                  <a:cubicBezTo>
                    <a:pt x="105" y="864"/>
                    <a:pt x="52" y="932"/>
                    <a:pt x="49" y="999"/>
                  </a:cubicBezTo>
                  <a:cubicBezTo>
                    <a:pt x="47" y="1060"/>
                    <a:pt x="0" y="1071"/>
                    <a:pt x="0" y="1071"/>
                  </a:cubicBezTo>
                  <a:cubicBezTo>
                    <a:pt x="0" y="1071"/>
                    <a:pt x="52" y="1080"/>
                    <a:pt x="83" y="1004"/>
                  </a:cubicBezTo>
                  <a:cubicBezTo>
                    <a:pt x="108" y="945"/>
                    <a:pt x="152" y="922"/>
                    <a:pt x="188" y="916"/>
                  </a:cubicBezTo>
                  <a:cubicBezTo>
                    <a:pt x="244" y="906"/>
                    <a:pt x="292" y="902"/>
                    <a:pt x="321" y="816"/>
                  </a:cubicBezTo>
                  <a:cubicBezTo>
                    <a:pt x="321" y="816"/>
                    <a:pt x="327" y="867"/>
                    <a:pt x="272" y="911"/>
                  </a:cubicBezTo>
                  <a:cubicBezTo>
                    <a:pt x="272" y="911"/>
                    <a:pt x="345" y="907"/>
                    <a:pt x="429" y="793"/>
                  </a:cubicBezTo>
                  <a:cubicBezTo>
                    <a:pt x="446" y="802"/>
                    <a:pt x="460" y="808"/>
                    <a:pt x="471" y="810"/>
                  </a:cubicBezTo>
                  <a:cubicBezTo>
                    <a:pt x="480" y="812"/>
                    <a:pt x="480" y="812"/>
                    <a:pt x="480" y="812"/>
                  </a:cubicBezTo>
                  <a:cubicBezTo>
                    <a:pt x="488" y="807"/>
                    <a:pt x="488" y="807"/>
                    <a:pt x="488" y="807"/>
                  </a:cubicBezTo>
                  <a:cubicBezTo>
                    <a:pt x="494" y="803"/>
                    <a:pt x="500" y="799"/>
                    <a:pt x="507" y="794"/>
                  </a:cubicBezTo>
                  <a:cubicBezTo>
                    <a:pt x="514" y="806"/>
                    <a:pt x="522" y="816"/>
                    <a:pt x="531" y="824"/>
                  </a:cubicBezTo>
                  <a:cubicBezTo>
                    <a:pt x="546" y="837"/>
                    <a:pt x="560" y="841"/>
                    <a:pt x="567" y="843"/>
                  </a:cubicBezTo>
                  <a:cubicBezTo>
                    <a:pt x="576" y="845"/>
                    <a:pt x="576" y="845"/>
                    <a:pt x="576" y="845"/>
                  </a:cubicBezTo>
                  <a:cubicBezTo>
                    <a:pt x="584" y="840"/>
                    <a:pt x="584" y="840"/>
                    <a:pt x="584" y="840"/>
                  </a:cubicBezTo>
                  <a:cubicBezTo>
                    <a:pt x="724" y="744"/>
                    <a:pt x="745" y="646"/>
                    <a:pt x="747" y="608"/>
                  </a:cubicBezTo>
                  <a:cubicBezTo>
                    <a:pt x="750" y="571"/>
                    <a:pt x="750" y="571"/>
                    <a:pt x="750" y="571"/>
                  </a:cubicBezTo>
                  <a:cubicBezTo>
                    <a:pt x="759" y="560"/>
                    <a:pt x="769" y="548"/>
                    <a:pt x="778" y="536"/>
                  </a:cubicBezTo>
                  <a:cubicBezTo>
                    <a:pt x="892" y="383"/>
                    <a:pt x="958" y="213"/>
                    <a:pt x="973" y="30"/>
                  </a:cubicBezTo>
                  <a:cubicBezTo>
                    <a:pt x="976" y="0"/>
                    <a:pt x="976" y="0"/>
                    <a:pt x="976" y="0"/>
                  </a:cubicBezTo>
                  <a:lnTo>
                    <a:pt x="947" y="7"/>
                  </a:lnTo>
                  <a:close/>
                  <a:moveTo>
                    <a:pt x="265" y="533"/>
                  </a:moveTo>
                  <a:cubicBezTo>
                    <a:pt x="259" y="530"/>
                    <a:pt x="254" y="527"/>
                    <a:pt x="250" y="523"/>
                  </a:cubicBezTo>
                  <a:cubicBezTo>
                    <a:pt x="247" y="520"/>
                    <a:pt x="244" y="518"/>
                    <a:pt x="243" y="516"/>
                  </a:cubicBezTo>
                  <a:cubicBezTo>
                    <a:pt x="284" y="436"/>
                    <a:pt x="329" y="396"/>
                    <a:pt x="364" y="375"/>
                  </a:cubicBezTo>
                  <a:cubicBezTo>
                    <a:pt x="320" y="462"/>
                    <a:pt x="281" y="519"/>
                    <a:pt x="265" y="533"/>
                  </a:cubicBezTo>
                  <a:close/>
                  <a:moveTo>
                    <a:pt x="569" y="797"/>
                  </a:moveTo>
                  <a:cubicBezTo>
                    <a:pt x="566" y="795"/>
                    <a:pt x="563" y="793"/>
                    <a:pt x="560" y="791"/>
                  </a:cubicBezTo>
                  <a:cubicBezTo>
                    <a:pt x="556" y="787"/>
                    <a:pt x="552" y="782"/>
                    <a:pt x="548" y="777"/>
                  </a:cubicBezTo>
                  <a:cubicBezTo>
                    <a:pt x="559" y="759"/>
                    <a:pt x="610" y="713"/>
                    <a:pt x="691" y="657"/>
                  </a:cubicBezTo>
                  <a:cubicBezTo>
                    <a:pt x="675" y="695"/>
                    <a:pt x="641" y="745"/>
                    <a:pt x="569" y="797"/>
                  </a:cubicBezTo>
                  <a:close/>
                  <a:moveTo>
                    <a:pt x="472" y="765"/>
                  </a:moveTo>
                  <a:cubicBezTo>
                    <a:pt x="457" y="759"/>
                    <a:pt x="435" y="747"/>
                    <a:pt x="412" y="730"/>
                  </a:cubicBezTo>
                  <a:cubicBezTo>
                    <a:pt x="559" y="563"/>
                    <a:pt x="553" y="489"/>
                    <a:pt x="553" y="489"/>
                  </a:cubicBezTo>
                  <a:cubicBezTo>
                    <a:pt x="443" y="525"/>
                    <a:pt x="349" y="647"/>
                    <a:pt x="335" y="665"/>
                  </a:cubicBezTo>
                  <a:cubicBezTo>
                    <a:pt x="316" y="645"/>
                    <a:pt x="300" y="623"/>
                    <a:pt x="290" y="601"/>
                  </a:cubicBezTo>
                  <a:cubicBezTo>
                    <a:pt x="304" y="572"/>
                    <a:pt x="356" y="473"/>
                    <a:pt x="448" y="366"/>
                  </a:cubicBezTo>
                  <a:cubicBezTo>
                    <a:pt x="543" y="255"/>
                    <a:pt x="703" y="114"/>
                    <a:pt x="926" y="57"/>
                  </a:cubicBezTo>
                  <a:cubicBezTo>
                    <a:pt x="879" y="460"/>
                    <a:pt x="578" y="694"/>
                    <a:pt x="472" y="7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noEditPoints="1"/>
            </p:cNvSpPr>
            <p:nvPr/>
          </p:nvSpPr>
          <p:spPr bwMode="auto">
            <a:xfrm>
              <a:off x="6723063" y="1706563"/>
              <a:ext cx="463550" cy="461963"/>
            </a:xfrm>
            <a:custGeom>
              <a:avLst/>
              <a:gdLst>
                <a:gd name="T0" fmla="*/ 479 w 479"/>
                <a:gd name="T1" fmla="*/ 219 h 478"/>
                <a:gd name="T2" fmla="*/ 467 w 479"/>
                <a:gd name="T3" fmla="*/ 206 h 478"/>
                <a:gd name="T4" fmla="*/ 426 w 479"/>
                <a:gd name="T5" fmla="*/ 201 h 478"/>
                <a:gd name="T6" fmla="*/ 398 w 479"/>
                <a:gd name="T7" fmla="*/ 180 h 478"/>
                <a:gd name="T8" fmla="*/ 395 w 479"/>
                <a:gd name="T9" fmla="*/ 146 h 478"/>
                <a:gd name="T10" fmla="*/ 427 w 479"/>
                <a:gd name="T11" fmla="*/ 103 h 478"/>
                <a:gd name="T12" fmla="*/ 427 w 479"/>
                <a:gd name="T13" fmla="*/ 87 h 478"/>
                <a:gd name="T14" fmla="*/ 394 w 479"/>
                <a:gd name="T15" fmla="*/ 54 h 478"/>
                <a:gd name="T16" fmla="*/ 373 w 479"/>
                <a:gd name="T17" fmla="*/ 55 h 478"/>
                <a:gd name="T18" fmla="*/ 334 w 479"/>
                <a:gd name="T19" fmla="*/ 84 h 478"/>
                <a:gd name="T20" fmla="*/ 305 w 479"/>
                <a:gd name="T21" fmla="*/ 84 h 478"/>
                <a:gd name="T22" fmla="*/ 284 w 479"/>
                <a:gd name="T23" fmla="*/ 69 h 478"/>
                <a:gd name="T24" fmla="*/ 276 w 479"/>
                <a:gd name="T25" fmla="*/ 9 h 478"/>
                <a:gd name="T26" fmla="*/ 264 w 479"/>
                <a:gd name="T27" fmla="*/ 0 h 478"/>
                <a:gd name="T28" fmla="*/ 217 w 479"/>
                <a:gd name="T29" fmla="*/ 0 h 478"/>
                <a:gd name="T30" fmla="*/ 205 w 479"/>
                <a:gd name="T31" fmla="*/ 12 h 478"/>
                <a:gd name="T32" fmla="*/ 198 w 479"/>
                <a:gd name="T33" fmla="*/ 67 h 478"/>
                <a:gd name="T34" fmla="*/ 180 w 479"/>
                <a:gd name="T35" fmla="*/ 81 h 478"/>
                <a:gd name="T36" fmla="*/ 150 w 479"/>
                <a:gd name="T37" fmla="*/ 87 h 478"/>
                <a:gd name="T38" fmla="*/ 107 w 479"/>
                <a:gd name="T39" fmla="*/ 53 h 478"/>
                <a:gd name="T40" fmla="*/ 91 w 479"/>
                <a:gd name="T41" fmla="*/ 52 h 478"/>
                <a:gd name="T42" fmla="*/ 55 w 479"/>
                <a:gd name="T43" fmla="*/ 87 h 478"/>
                <a:gd name="T44" fmla="*/ 55 w 479"/>
                <a:gd name="T45" fmla="*/ 107 h 478"/>
                <a:gd name="T46" fmla="*/ 83 w 479"/>
                <a:gd name="T47" fmla="*/ 145 h 478"/>
                <a:gd name="T48" fmla="*/ 84 w 479"/>
                <a:gd name="T49" fmla="*/ 176 h 478"/>
                <a:gd name="T50" fmla="*/ 65 w 479"/>
                <a:gd name="T51" fmla="*/ 196 h 478"/>
                <a:gd name="T52" fmla="*/ 17 w 479"/>
                <a:gd name="T53" fmla="*/ 201 h 478"/>
                <a:gd name="T54" fmla="*/ 1 w 479"/>
                <a:gd name="T55" fmla="*/ 219 h 478"/>
                <a:gd name="T56" fmla="*/ 0 w 479"/>
                <a:gd name="T57" fmla="*/ 260 h 478"/>
                <a:gd name="T58" fmla="*/ 15 w 479"/>
                <a:gd name="T59" fmla="*/ 275 h 478"/>
                <a:gd name="T60" fmla="*/ 61 w 479"/>
                <a:gd name="T61" fmla="*/ 282 h 478"/>
                <a:gd name="T62" fmla="*/ 83 w 479"/>
                <a:gd name="T63" fmla="*/ 306 h 478"/>
                <a:gd name="T64" fmla="*/ 83 w 479"/>
                <a:gd name="T65" fmla="*/ 333 h 478"/>
                <a:gd name="T66" fmla="*/ 56 w 479"/>
                <a:gd name="T67" fmla="*/ 371 h 478"/>
                <a:gd name="T68" fmla="*/ 55 w 479"/>
                <a:gd name="T69" fmla="*/ 393 h 478"/>
                <a:gd name="T70" fmla="*/ 85 w 479"/>
                <a:gd name="T71" fmla="*/ 423 h 478"/>
                <a:gd name="T72" fmla="*/ 106 w 479"/>
                <a:gd name="T73" fmla="*/ 424 h 478"/>
                <a:gd name="T74" fmla="*/ 147 w 479"/>
                <a:gd name="T75" fmla="*/ 394 h 478"/>
                <a:gd name="T76" fmla="*/ 181 w 479"/>
                <a:gd name="T77" fmla="*/ 398 h 478"/>
                <a:gd name="T78" fmla="*/ 196 w 479"/>
                <a:gd name="T79" fmla="*/ 419 h 478"/>
                <a:gd name="T80" fmla="*/ 202 w 479"/>
                <a:gd name="T81" fmla="*/ 464 h 478"/>
                <a:gd name="T82" fmla="*/ 216 w 479"/>
                <a:gd name="T83" fmla="*/ 477 h 478"/>
                <a:gd name="T84" fmla="*/ 261 w 479"/>
                <a:gd name="T85" fmla="*/ 477 h 478"/>
                <a:gd name="T86" fmla="*/ 276 w 479"/>
                <a:gd name="T87" fmla="*/ 466 h 478"/>
                <a:gd name="T88" fmla="*/ 283 w 479"/>
                <a:gd name="T89" fmla="*/ 415 h 478"/>
                <a:gd name="T90" fmla="*/ 306 w 479"/>
                <a:gd name="T91" fmla="*/ 395 h 478"/>
                <a:gd name="T92" fmla="*/ 338 w 479"/>
                <a:gd name="T93" fmla="*/ 398 h 478"/>
                <a:gd name="T94" fmla="*/ 371 w 479"/>
                <a:gd name="T95" fmla="*/ 423 h 478"/>
                <a:gd name="T96" fmla="*/ 389 w 479"/>
                <a:gd name="T97" fmla="*/ 426 h 478"/>
                <a:gd name="T98" fmla="*/ 425 w 479"/>
                <a:gd name="T99" fmla="*/ 391 h 478"/>
                <a:gd name="T100" fmla="*/ 425 w 479"/>
                <a:gd name="T101" fmla="*/ 374 h 478"/>
                <a:gd name="T102" fmla="*/ 392 w 479"/>
                <a:gd name="T103" fmla="*/ 325 h 478"/>
                <a:gd name="T104" fmla="*/ 398 w 479"/>
                <a:gd name="T105" fmla="*/ 298 h 478"/>
                <a:gd name="T106" fmla="*/ 418 w 479"/>
                <a:gd name="T107" fmla="*/ 282 h 478"/>
                <a:gd name="T108" fmla="*/ 460 w 479"/>
                <a:gd name="T109" fmla="*/ 276 h 478"/>
                <a:gd name="T110" fmla="*/ 476 w 479"/>
                <a:gd name="T111" fmla="*/ 267 h 478"/>
                <a:gd name="T112" fmla="*/ 479 w 479"/>
                <a:gd name="T113" fmla="*/ 219 h 478"/>
                <a:gd name="T114" fmla="*/ 239 w 479"/>
                <a:gd name="T115" fmla="*/ 335 h 478"/>
                <a:gd name="T116" fmla="*/ 143 w 479"/>
                <a:gd name="T117" fmla="*/ 239 h 478"/>
                <a:gd name="T118" fmla="*/ 239 w 479"/>
                <a:gd name="T119" fmla="*/ 142 h 478"/>
                <a:gd name="T120" fmla="*/ 336 w 479"/>
                <a:gd name="T121" fmla="*/ 239 h 478"/>
                <a:gd name="T122" fmla="*/ 239 w 479"/>
                <a:gd name="T123" fmla="*/ 335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9" h="478">
                  <a:moveTo>
                    <a:pt x="479" y="219"/>
                  </a:moveTo>
                  <a:cubicBezTo>
                    <a:pt x="478" y="206"/>
                    <a:pt x="467" y="206"/>
                    <a:pt x="467" y="206"/>
                  </a:cubicBezTo>
                  <a:cubicBezTo>
                    <a:pt x="467" y="206"/>
                    <a:pt x="448" y="203"/>
                    <a:pt x="426" y="201"/>
                  </a:cubicBezTo>
                  <a:cubicBezTo>
                    <a:pt x="405" y="198"/>
                    <a:pt x="398" y="180"/>
                    <a:pt x="398" y="180"/>
                  </a:cubicBezTo>
                  <a:cubicBezTo>
                    <a:pt x="384" y="158"/>
                    <a:pt x="395" y="146"/>
                    <a:pt x="395" y="146"/>
                  </a:cubicBezTo>
                  <a:cubicBezTo>
                    <a:pt x="427" y="103"/>
                    <a:pt x="427" y="103"/>
                    <a:pt x="427" y="103"/>
                  </a:cubicBezTo>
                  <a:cubicBezTo>
                    <a:pt x="434" y="94"/>
                    <a:pt x="427" y="87"/>
                    <a:pt x="427" y="87"/>
                  </a:cubicBezTo>
                  <a:cubicBezTo>
                    <a:pt x="394" y="54"/>
                    <a:pt x="394" y="54"/>
                    <a:pt x="394" y="54"/>
                  </a:cubicBezTo>
                  <a:cubicBezTo>
                    <a:pt x="384" y="45"/>
                    <a:pt x="373" y="55"/>
                    <a:pt x="373" y="55"/>
                  </a:cubicBezTo>
                  <a:cubicBezTo>
                    <a:pt x="334" y="84"/>
                    <a:pt x="334" y="84"/>
                    <a:pt x="334" y="84"/>
                  </a:cubicBezTo>
                  <a:cubicBezTo>
                    <a:pt x="327" y="89"/>
                    <a:pt x="305" y="84"/>
                    <a:pt x="305" y="84"/>
                  </a:cubicBezTo>
                  <a:cubicBezTo>
                    <a:pt x="293" y="81"/>
                    <a:pt x="284" y="69"/>
                    <a:pt x="284" y="69"/>
                  </a:cubicBezTo>
                  <a:cubicBezTo>
                    <a:pt x="276" y="9"/>
                    <a:pt x="276" y="9"/>
                    <a:pt x="276" y="9"/>
                  </a:cubicBezTo>
                  <a:cubicBezTo>
                    <a:pt x="275" y="1"/>
                    <a:pt x="264" y="0"/>
                    <a:pt x="264" y="0"/>
                  </a:cubicBezTo>
                  <a:cubicBezTo>
                    <a:pt x="217" y="0"/>
                    <a:pt x="217" y="0"/>
                    <a:pt x="217" y="0"/>
                  </a:cubicBezTo>
                  <a:cubicBezTo>
                    <a:pt x="206" y="0"/>
                    <a:pt x="205" y="12"/>
                    <a:pt x="205" y="12"/>
                  </a:cubicBezTo>
                  <a:cubicBezTo>
                    <a:pt x="205" y="14"/>
                    <a:pt x="198" y="67"/>
                    <a:pt x="198" y="67"/>
                  </a:cubicBezTo>
                  <a:cubicBezTo>
                    <a:pt x="196" y="73"/>
                    <a:pt x="180" y="81"/>
                    <a:pt x="180" y="81"/>
                  </a:cubicBezTo>
                  <a:cubicBezTo>
                    <a:pt x="166" y="91"/>
                    <a:pt x="150" y="87"/>
                    <a:pt x="150" y="87"/>
                  </a:cubicBezTo>
                  <a:cubicBezTo>
                    <a:pt x="107" y="53"/>
                    <a:pt x="107" y="53"/>
                    <a:pt x="107" y="53"/>
                  </a:cubicBezTo>
                  <a:cubicBezTo>
                    <a:pt x="101" y="47"/>
                    <a:pt x="91" y="52"/>
                    <a:pt x="91" y="52"/>
                  </a:cubicBezTo>
                  <a:cubicBezTo>
                    <a:pt x="55" y="87"/>
                    <a:pt x="55" y="87"/>
                    <a:pt x="55" y="87"/>
                  </a:cubicBezTo>
                  <a:cubicBezTo>
                    <a:pt x="47" y="95"/>
                    <a:pt x="55" y="107"/>
                    <a:pt x="55" y="107"/>
                  </a:cubicBezTo>
                  <a:cubicBezTo>
                    <a:pt x="83" y="145"/>
                    <a:pt x="83" y="145"/>
                    <a:pt x="83" y="145"/>
                  </a:cubicBezTo>
                  <a:cubicBezTo>
                    <a:pt x="93" y="155"/>
                    <a:pt x="84" y="176"/>
                    <a:pt x="84" y="176"/>
                  </a:cubicBezTo>
                  <a:cubicBezTo>
                    <a:pt x="79" y="190"/>
                    <a:pt x="65" y="196"/>
                    <a:pt x="65" y="196"/>
                  </a:cubicBezTo>
                  <a:cubicBezTo>
                    <a:pt x="17" y="201"/>
                    <a:pt x="17" y="201"/>
                    <a:pt x="17" y="201"/>
                  </a:cubicBezTo>
                  <a:cubicBezTo>
                    <a:pt x="0" y="203"/>
                    <a:pt x="1" y="219"/>
                    <a:pt x="1" y="219"/>
                  </a:cubicBezTo>
                  <a:cubicBezTo>
                    <a:pt x="0" y="260"/>
                    <a:pt x="0" y="260"/>
                    <a:pt x="0" y="260"/>
                  </a:cubicBezTo>
                  <a:cubicBezTo>
                    <a:pt x="1" y="275"/>
                    <a:pt x="15" y="275"/>
                    <a:pt x="15" y="275"/>
                  </a:cubicBezTo>
                  <a:cubicBezTo>
                    <a:pt x="61" y="282"/>
                    <a:pt x="61" y="282"/>
                    <a:pt x="61" y="282"/>
                  </a:cubicBezTo>
                  <a:cubicBezTo>
                    <a:pt x="77" y="284"/>
                    <a:pt x="83" y="306"/>
                    <a:pt x="83" y="306"/>
                  </a:cubicBezTo>
                  <a:cubicBezTo>
                    <a:pt x="92" y="324"/>
                    <a:pt x="83" y="333"/>
                    <a:pt x="83" y="333"/>
                  </a:cubicBezTo>
                  <a:cubicBezTo>
                    <a:pt x="56" y="371"/>
                    <a:pt x="56" y="371"/>
                    <a:pt x="56" y="371"/>
                  </a:cubicBezTo>
                  <a:cubicBezTo>
                    <a:pt x="45" y="382"/>
                    <a:pt x="55" y="393"/>
                    <a:pt x="55" y="393"/>
                  </a:cubicBezTo>
                  <a:cubicBezTo>
                    <a:pt x="85" y="423"/>
                    <a:pt x="85" y="423"/>
                    <a:pt x="85" y="423"/>
                  </a:cubicBezTo>
                  <a:cubicBezTo>
                    <a:pt x="99" y="432"/>
                    <a:pt x="106" y="424"/>
                    <a:pt x="106" y="424"/>
                  </a:cubicBezTo>
                  <a:cubicBezTo>
                    <a:pt x="147" y="394"/>
                    <a:pt x="147" y="394"/>
                    <a:pt x="147" y="394"/>
                  </a:cubicBezTo>
                  <a:cubicBezTo>
                    <a:pt x="161" y="384"/>
                    <a:pt x="181" y="398"/>
                    <a:pt x="181" y="398"/>
                  </a:cubicBezTo>
                  <a:cubicBezTo>
                    <a:pt x="197" y="405"/>
                    <a:pt x="196" y="419"/>
                    <a:pt x="196" y="419"/>
                  </a:cubicBezTo>
                  <a:cubicBezTo>
                    <a:pt x="202" y="464"/>
                    <a:pt x="202" y="464"/>
                    <a:pt x="202" y="464"/>
                  </a:cubicBezTo>
                  <a:cubicBezTo>
                    <a:pt x="203" y="475"/>
                    <a:pt x="216" y="477"/>
                    <a:pt x="216" y="477"/>
                  </a:cubicBezTo>
                  <a:cubicBezTo>
                    <a:pt x="261" y="477"/>
                    <a:pt x="261" y="477"/>
                    <a:pt x="261" y="477"/>
                  </a:cubicBezTo>
                  <a:cubicBezTo>
                    <a:pt x="276" y="478"/>
                    <a:pt x="276" y="466"/>
                    <a:pt x="276" y="466"/>
                  </a:cubicBezTo>
                  <a:cubicBezTo>
                    <a:pt x="283" y="415"/>
                    <a:pt x="283" y="415"/>
                    <a:pt x="283" y="415"/>
                  </a:cubicBezTo>
                  <a:cubicBezTo>
                    <a:pt x="286" y="402"/>
                    <a:pt x="306" y="395"/>
                    <a:pt x="306" y="395"/>
                  </a:cubicBezTo>
                  <a:cubicBezTo>
                    <a:pt x="326" y="386"/>
                    <a:pt x="338" y="398"/>
                    <a:pt x="338" y="398"/>
                  </a:cubicBezTo>
                  <a:cubicBezTo>
                    <a:pt x="371" y="423"/>
                    <a:pt x="371" y="423"/>
                    <a:pt x="371" y="423"/>
                  </a:cubicBezTo>
                  <a:cubicBezTo>
                    <a:pt x="378" y="432"/>
                    <a:pt x="389" y="426"/>
                    <a:pt x="389" y="426"/>
                  </a:cubicBezTo>
                  <a:cubicBezTo>
                    <a:pt x="425" y="391"/>
                    <a:pt x="425" y="391"/>
                    <a:pt x="425" y="391"/>
                  </a:cubicBezTo>
                  <a:cubicBezTo>
                    <a:pt x="432" y="381"/>
                    <a:pt x="425" y="374"/>
                    <a:pt x="425" y="374"/>
                  </a:cubicBezTo>
                  <a:cubicBezTo>
                    <a:pt x="392" y="325"/>
                    <a:pt x="392" y="325"/>
                    <a:pt x="392" y="325"/>
                  </a:cubicBezTo>
                  <a:cubicBezTo>
                    <a:pt x="387" y="316"/>
                    <a:pt x="398" y="298"/>
                    <a:pt x="398" y="298"/>
                  </a:cubicBezTo>
                  <a:cubicBezTo>
                    <a:pt x="406" y="283"/>
                    <a:pt x="418" y="282"/>
                    <a:pt x="418" y="282"/>
                  </a:cubicBezTo>
                  <a:cubicBezTo>
                    <a:pt x="460" y="276"/>
                    <a:pt x="460" y="276"/>
                    <a:pt x="460" y="276"/>
                  </a:cubicBezTo>
                  <a:cubicBezTo>
                    <a:pt x="476" y="275"/>
                    <a:pt x="476" y="267"/>
                    <a:pt x="476" y="267"/>
                  </a:cubicBezTo>
                  <a:cubicBezTo>
                    <a:pt x="476" y="267"/>
                    <a:pt x="479" y="231"/>
                    <a:pt x="479" y="219"/>
                  </a:cubicBezTo>
                  <a:close/>
                  <a:moveTo>
                    <a:pt x="239" y="335"/>
                  </a:moveTo>
                  <a:cubicBezTo>
                    <a:pt x="186" y="335"/>
                    <a:pt x="143" y="292"/>
                    <a:pt x="143" y="239"/>
                  </a:cubicBezTo>
                  <a:cubicBezTo>
                    <a:pt x="143" y="185"/>
                    <a:pt x="186" y="142"/>
                    <a:pt x="239" y="142"/>
                  </a:cubicBezTo>
                  <a:cubicBezTo>
                    <a:pt x="293" y="142"/>
                    <a:pt x="336" y="185"/>
                    <a:pt x="336" y="239"/>
                  </a:cubicBezTo>
                  <a:cubicBezTo>
                    <a:pt x="336" y="292"/>
                    <a:pt x="293" y="335"/>
                    <a:pt x="239" y="3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4"/>
            <p:cNvSpPr>
              <a:spLocks noEditPoints="1"/>
            </p:cNvSpPr>
            <p:nvPr/>
          </p:nvSpPr>
          <p:spPr bwMode="auto">
            <a:xfrm>
              <a:off x="7011988" y="1995488"/>
              <a:ext cx="631825" cy="628650"/>
            </a:xfrm>
            <a:custGeom>
              <a:avLst/>
              <a:gdLst>
                <a:gd name="T0" fmla="*/ 644 w 655"/>
                <a:gd name="T1" fmla="*/ 429 h 650"/>
                <a:gd name="T2" fmla="*/ 636 w 655"/>
                <a:gd name="T3" fmla="*/ 406 h 650"/>
                <a:gd name="T4" fmla="*/ 587 w 655"/>
                <a:gd name="T5" fmla="*/ 377 h 650"/>
                <a:gd name="T6" fmla="*/ 562 w 655"/>
                <a:gd name="T7" fmla="*/ 336 h 650"/>
                <a:gd name="T8" fmla="*/ 576 w 655"/>
                <a:gd name="T9" fmla="*/ 290 h 650"/>
                <a:gd name="T10" fmla="*/ 642 w 655"/>
                <a:gd name="T11" fmla="*/ 253 h 650"/>
                <a:gd name="T12" fmla="*/ 650 w 655"/>
                <a:gd name="T13" fmla="*/ 232 h 650"/>
                <a:gd name="T14" fmla="*/ 625 w 655"/>
                <a:gd name="T15" fmla="*/ 171 h 650"/>
                <a:gd name="T16" fmla="*/ 598 w 655"/>
                <a:gd name="T17" fmla="*/ 161 h 650"/>
                <a:gd name="T18" fmla="*/ 532 w 655"/>
                <a:gd name="T19" fmla="*/ 177 h 650"/>
                <a:gd name="T20" fmla="*/ 495 w 655"/>
                <a:gd name="T21" fmla="*/ 161 h 650"/>
                <a:gd name="T22" fmla="*/ 477 w 655"/>
                <a:gd name="T23" fmla="*/ 131 h 650"/>
                <a:gd name="T24" fmla="*/ 498 w 655"/>
                <a:gd name="T25" fmla="*/ 50 h 650"/>
                <a:gd name="T26" fmla="*/ 489 w 655"/>
                <a:gd name="T27" fmla="*/ 31 h 650"/>
                <a:gd name="T28" fmla="*/ 429 w 655"/>
                <a:gd name="T29" fmla="*/ 6 h 650"/>
                <a:gd name="T30" fmla="*/ 407 w 655"/>
                <a:gd name="T31" fmla="*/ 14 h 650"/>
                <a:gd name="T32" fmla="*/ 367 w 655"/>
                <a:gd name="T33" fmla="*/ 81 h 650"/>
                <a:gd name="T34" fmla="*/ 337 w 655"/>
                <a:gd name="T35" fmla="*/ 90 h 650"/>
                <a:gd name="T36" fmla="*/ 295 w 655"/>
                <a:gd name="T37" fmla="*/ 80 h 650"/>
                <a:gd name="T38" fmla="*/ 258 w 655"/>
                <a:gd name="T39" fmla="*/ 13 h 650"/>
                <a:gd name="T40" fmla="*/ 239 w 655"/>
                <a:gd name="T41" fmla="*/ 3 h 650"/>
                <a:gd name="T42" fmla="*/ 173 w 655"/>
                <a:gd name="T43" fmla="*/ 28 h 650"/>
                <a:gd name="T44" fmla="*/ 163 w 655"/>
                <a:gd name="T45" fmla="*/ 54 h 650"/>
                <a:gd name="T46" fmla="*/ 177 w 655"/>
                <a:gd name="T47" fmla="*/ 118 h 650"/>
                <a:gd name="T48" fmla="*/ 162 w 655"/>
                <a:gd name="T49" fmla="*/ 158 h 650"/>
                <a:gd name="T50" fmla="*/ 126 w 655"/>
                <a:gd name="T51" fmla="*/ 174 h 650"/>
                <a:gd name="T52" fmla="*/ 62 w 655"/>
                <a:gd name="T53" fmla="*/ 153 h 650"/>
                <a:gd name="T54" fmla="*/ 32 w 655"/>
                <a:gd name="T55" fmla="*/ 167 h 650"/>
                <a:gd name="T56" fmla="*/ 8 w 655"/>
                <a:gd name="T57" fmla="*/ 220 h 650"/>
                <a:gd name="T58" fmla="*/ 19 w 655"/>
                <a:gd name="T59" fmla="*/ 248 h 650"/>
                <a:gd name="T60" fmla="*/ 74 w 655"/>
                <a:gd name="T61" fmla="*/ 281 h 650"/>
                <a:gd name="T62" fmla="*/ 90 w 655"/>
                <a:gd name="T63" fmla="*/ 324 h 650"/>
                <a:gd name="T64" fmla="*/ 75 w 655"/>
                <a:gd name="T65" fmla="*/ 360 h 650"/>
                <a:gd name="T66" fmla="*/ 19 w 655"/>
                <a:gd name="T67" fmla="*/ 392 h 650"/>
                <a:gd name="T68" fmla="*/ 6 w 655"/>
                <a:gd name="T69" fmla="*/ 420 h 650"/>
                <a:gd name="T70" fmla="*/ 28 w 655"/>
                <a:gd name="T71" fmla="*/ 475 h 650"/>
                <a:gd name="T72" fmla="*/ 55 w 655"/>
                <a:gd name="T73" fmla="*/ 489 h 650"/>
                <a:gd name="T74" fmla="*/ 122 w 655"/>
                <a:gd name="T75" fmla="*/ 472 h 650"/>
                <a:gd name="T76" fmla="*/ 165 w 655"/>
                <a:gd name="T77" fmla="*/ 496 h 650"/>
                <a:gd name="T78" fmla="*/ 173 w 655"/>
                <a:gd name="T79" fmla="*/ 531 h 650"/>
                <a:gd name="T80" fmla="*/ 156 w 655"/>
                <a:gd name="T81" fmla="*/ 592 h 650"/>
                <a:gd name="T82" fmla="*/ 167 w 655"/>
                <a:gd name="T83" fmla="*/ 617 h 650"/>
                <a:gd name="T84" fmla="*/ 223 w 655"/>
                <a:gd name="T85" fmla="*/ 641 h 650"/>
                <a:gd name="T86" fmla="*/ 250 w 655"/>
                <a:gd name="T87" fmla="*/ 635 h 650"/>
                <a:gd name="T88" fmla="*/ 286 w 655"/>
                <a:gd name="T89" fmla="*/ 574 h 650"/>
                <a:gd name="T90" fmla="*/ 327 w 655"/>
                <a:gd name="T91" fmla="*/ 560 h 650"/>
                <a:gd name="T92" fmla="*/ 366 w 655"/>
                <a:gd name="T93" fmla="*/ 581 h 650"/>
                <a:gd name="T94" fmla="*/ 394 w 655"/>
                <a:gd name="T95" fmla="*/ 632 h 650"/>
                <a:gd name="T96" fmla="*/ 416 w 655"/>
                <a:gd name="T97" fmla="*/ 645 h 650"/>
                <a:gd name="T98" fmla="*/ 480 w 655"/>
                <a:gd name="T99" fmla="*/ 621 h 650"/>
                <a:gd name="T100" fmla="*/ 491 w 655"/>
                <a:gd name="T101" fmla="*/ 598 h 650"/>
                <a:gd name="T102" fmla="*/ 475 w 655"/>
                <a:gd name="T103" fmla="*/ 517 h 650"/>
                <a:gd name="T104" fmla="*/ 498 w 655"/>
                <a:gd name="T105" fmla="*/ 487 h 650"/>
                <a:gd name="T106" fmla="*/ 532 w 655"/>
                <a:gd name="T107" fmla="*/ 476 h 650"/>
                <a:gd name="T108" fmla="*/ 589 w 655"/>
                <a:gd name="T109" fmla="*/ 492 h 650"/>
                <a:gd name="T110" fmla="*/ 614 w 655"/>
                <a:gd name="T111" fmla="*/ 489 h 650"/>
                <a:gd name="T112" fmla="*/ 644 w 655"/>
                <a:gd name="T113" fmla="*/ 429 h 650"/>
                <a:gd name="T114" fmla="*/ 245 w 655"/>
                <a:gd name="T115" fmla="*/ 514 h 650"/>
                <a:gd name="T116" fmla="*/ 136 w 655"/>
                <a:gd name="T117" fmla="*/ 242 h 650"/>
                <a:gd name="T118" fmla="*/ 408 w 655"/>
                <a:gd name="T119" fmla="*/ 133 h 650"/>
                <a:gd name="T120" fmla="*/ 517 w 655"/>
                <a:gd name="T121" fmla="*/ 405 h 650"/>
                <a:gd name="T122" fmla="*/ 245 w 655"/>
                <a:gd name="T123" fmla="*/ 514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5" h="650">
                  <a:moveTo>
                    <a:pt x="644" y="429"/>
                  </a:moveTo>
                  <a:cubicBezTo>
                    <a:pt x="650" y="413"/>
                    <a:pt x="636" y="406"/>
                    <a:pt x="636" y="406"/>
                  </a:cubicBezTo>
                  <a:cubicBezTo>
                    <a:pt x="636" y="406"/>
                    <a:pt x="613" y="391"/>
                    <a:pt x="587" y="377"/>
                  </a:cubicBezTo>
                  <a:cubicBezTo>
                    <a:pt x="561" y="362"/>
                    <a:pt x="562" y="336"/>
                    <a:pt x="562" y="336"/>
                  </a:cubicBezTo>
                  <a:cubicBezTo>
                    <a:pt x="556" y="299"/>
                    <a:pt x="576" y="290"/>
                    <a:pt x="576" y="290"/>
                  </a:cubicBezTo>
                  <a:cubicBezTo>
                    <a:pt x="642" y="253"/>
                    <a:pt x="642" y="253"/>
                    <a:pt x="642" y="253"/>
                  </a:cubicBezTo>
                  <a:cubicBezTo>
                    <a:pt x="655" y="245"/>
                    <a:pt x="650" y="232"/>
                    <a:pt x="650" y="232"/>
                  </a:cubicBezTo>
                  <a:cubicBezTo>
                    <a:pt x="625" y="171"/>
                    <a:pt x="625" y="171"/>
                    <a:pt x="625" y="171"/>
                  </a:cubicBezTo>
                  <a:cubicBezTo>
                    <a:pt x="618" y="154"/>
                    <a:pt x="598" y="161"/>
                    <a:pt x="598" y="161"/>
                  </a:cubicBezTo>
                  <a:cubicBezTo>
                    <a:pt x="532" y="177"/>
                    <a:pt x="532" y="177"/>
                    <a:pt x="532" y="177"/>
                  </a:cubicBezTo>
                  <a:cubicBezTo>
                    <a:pt x="520" y="180"/>
                    <a:pt x="495" y="161"/>
                    <a:pt x="495" y="161"/>
                  </a:cubicBezTo>
                  <a:cubicBezTo>
                    <a:pt x="481" y="151"/>
                    <a:pt x="477" y="131"/>
                    <a:pt x="477" y="131"/>
                  </a:cubicBezTo>
                  <a:cubicBezTo>
                    <a:pt x="498" y="50"/>
                    <a:pt x="498" y="50"/>
                    <a:pt x="498" y="50"/>
                  </a:cubicBezTo>
                  <a:cubicBezTo>
                    <a:pt x="501" y="39"/>
                    <a:pt x="489" y="31"/>
                    <a:pt x="489" y="31"/>
                  </a:cubicBezTo>
                  <a:cubicBezTo>
                    <a:pt x="429" y="6"/>
                    <a:pt x="429" y="6"/>
                    <a:pt x="429" y="6"/>
                  </a:cubicBezTo>
                  <a:cubicBezTo>
                    <a:pt x="414" y="0"/>
                    <a:pt x="407" y="14"/>
                    <a:pt x="407" y="14"/>
                  </a:cubicBezTo>
                  <a:cubicBezTo>
                    <a:pt x="405" y="18"/>
                    <a:pt x="367" y="81"/>
                    <a:pt x="367" y="81"/>
                  </a:cubicBezTo>
                  <a:cubicBezTo>
                    <a:pt x="362" y="87"/>
                    <a:pt x="337" y="90"/>
                    <a:pt x="337" y="90"/>
                  </a:cubicBezTo>
                  <a:cubicBezTo>
                    <a:pt x="313" y="94"/>
                    <a:pt x="295" y="80"/>
                    <a:pt x="295" y="80"/>
                  </a:cubicBezTo>
                  <a:cubicBezTo>
                    <a:pt x="258" y="13"/>
                    <a:pt x="258" y="13"/>
                    <a:pt x="258" y="13"/>
                  </a:cubicBezTo>
                  <a:cubicBezTo>
                    <a:pt x="254" y="2"/>
                    <a:pt x="239" y="3"/>
                    <a:pt x="239" y="3"/>
                  </a:cubicBezTo>
                  <a:cubicBezTo>
                    <a:pt x="173" y="28"/>
                    <a:pt x="173" y="28"/>
                    <a:pt x="173" y="28"/>
                  </a:cubicBezTo>
                  <a:cubicBezTo>
                    <a:pt x="159" y="35"/>
                    <a:pt x="163" y="54"/>
                    <a:pt x="163" y="54"/>
                  </a:cubicBezTo>
                  <a:cubicBezTo>
                    <a:pt x="177" y="118"/>
                    <a:pt x="177" y="118"/>
                    <a:pt x="177" y="118"/>
                  </a:cubicBezTo>
                  <a:cubicBezTo>
                    <a:pt x="184" y="136"/>
                    <a:pt x="162" y="158"/>
                    <a:pt x="162" y="158"/>
                  </a:cubicBezTo>
                  <a:cubicBezTo>
                    <a:pt x="148" y="173"/>
                    <a:pt x="126" y="174"/>
                    <a:pt x="126" y="174"/>
                  </a:cubicBezTo>
                  <a:cubicBezTo>
                    <a:pt x="62" y="153"/>
                    <a:pt x="62" y="153"/>
                    <a:pt x="62" y="153"/>
                  </a:cubicBezTo>
                  <a:cubicBezTo>
                    <a:pt x="39" y="147"/>
                    <a:pt x="32" y="167"/>
                    <a:pt x="32" y="167"/>
                  </a:cubicBezTo>
                  <a:cubicBezTo>
                    <a:pt x="8" y="220"/>
                    <a:pt x="8" y="220"/>
                    <a:pt x="8" y="220"/>
                  </a:cubicBezTo>
                  <a:cubicBezTo>
                    <a:pt x="1" y="239"/>
                    <a:pt x="19" y="248"/>
                    <a:pt x="19" y="248"/>
                  </a:cubicBezTo>
                  <a:cubicBezTo>
                    <a:pt x="74" y="281"/>
                    <a:pt x="74" y="281"/>
                    <a:pt x="74" y="281"/>
                  </a:cubicBezTo>
                  <a:cubicBezTo>
                    <a:pt x="94" y="292"/>
                    <a:pt x="90" y="324"/>
                    <a:pt x="90" y="324"/>
                  </a:cubicBezTo>
                  <a:cubicBezTo>
                    <a:pt x="91" y="353"/>
                    <a:pt x="75" y="360"/>
                    <a:pt x="75" y="360"/>
                  </a:cubicBezTo>
                  <a:cubicBezTo>
                    <a:pt x="19" y="392"/>
                    <a:pt x="19" y="392"/>
                    <a:pt x="19" y="392"/>
                  </a:cubicBezTo>
                  <a:cubicBezTo>
                    <a:pt x="0" y="401"/>
                    <a:pt x="6" y="420"/>
                    <a:pt x="6" y="420"/>
                  </a:cubicBezTo>
                  <a:cubicBezTo>
                    <a:pt x="28" y="475"/>
                    <a:pt x="28" y="475"/>
                    <a:pt x="28" y="475"/>
                  </a:cubicBezTo>
                  <a:cubicBezTo>
                    <a:pt x="41" y="495"/>
                    <a:pt x="55" y="489"/>
                    <a:pt x="55" y="489"/>
                  </a:cubicBezTo>
                  <a:cubicBezTo>
                    <a:pt x="122" y="472"/>
                    <a:pt x="122" y="472"/>
                    <a:pt x="122" y="472"/>
                  </a:cubicBezTo>
                  <a:cubicBezTo>
                    <a:pt x="147" y="467"/>
                    <a:pt x="165" y="496"/>
                    <a:pt x="165" y="496"/>
                  </a:cubicBezTo>
                  <a:cubicBezTo>
                    <a:pt x="181" y="514"/>
                    <a:pt x="173" y="531"/>
                    <a:pt x="173" y="531"/>
                  </a:cubicBezTo>
                  <a:cubicBezTo>
                    <a:pt x="156" y="592"/>
                    <a:pt x="156" y="592"/>
                    <a:pt x="156" y="592"/>
                  </a:cubicBezTo>
                  <a:cubicBezTo>
                    <a:pt x="151" y="606"/>
                    <a:pt x="167" y="617"/>
                    <a:pt x="167" y="617"/>
                  </a:cubicBezTo>
                  <a:cubicBezTo>
                    <a:pt x="223" y="641"/>
                    <a:pt x="223" y="641"/>
                    <a:pt x="223" y="641"/>
                  </a:cubicBezTo>
                  <a:cubicBezTo>
                    <a:pt x="243" y="650"/>
                    <a:pt x="250" y="635"/>
                    <a:pt x="250" y="635"/>
                  </a:cubicBezTo>
                  <a:cubicBezTo>
                    <a:pt x="286" y="574"/>
                    <a:pt x="286" y="574"/>
                    <a:pt x="286" y="574"/>
                  </a:cubicBezTo>
                  <a:cubicBezTo>
                    <a:pt x="297" y="558"/>
                    <a:pt x="327" y="560"/>
                    <a:pt x="327" y="560"/>
                  </a:cubicBezTo>
                  <a:cubicBezTo>
                    <a:pt x="357" y="559"/>
                    <a:pt x="366" y="581"/>
                    <a:pt x="366" y="581"/>
                  </a:cubicBezTo>
                  <a:cubicBezTo>
                    <a:pt x="394" y="632"/>
                    <a:pt x="394" y="632"/>
                    <a:pt x="394" y="632"/>
                  </a:cubicBezTo>
                  <a:cubicBezTo>
                    <a:pt x="399" y="647"/>
                    <a:pt x="416" y="645"/>
                    <a:pt x="416" y="645"/>
                  </a:cubicBezTo>
                  <a:cubicBezTo>
                    <a:pt x="480" y="621"/>
                    <a:pt x="480" y="621"/>
                    <a:pt x="480" y="621"/>
                  </a:cubicBezTo>
                  <a:cubicBezTo>
                    <a:pt x="496" y="612"/>
                    <a:pt x="491" y="598"/>
                    <a:pt x="491" y="598"/>
                  </a:cubicBezTo>
                  <a:cubicBezTo>
                    <a:pt x="475" y="517"/>
                    <a:pt x="475" y="517"/>
                    <a:pt x="475" y="517"/>
                  </a:cubicBezTo>
                  <a:cubicBezTo>
                    <a:pt x="473" y="504"/>
                    <a:pt x="498" y="487"/>
                    <a:pt x="498" y="487"/>
                  </a:cubicBezTo>
                  <a:cubicBezTo>
                    <a:pt x="515" y="471"/>
                    <a:pt x="532" y="476"/>
                    <a:pt x="532" y="476"/>
                  </a:cubicBezTo>
                  <a:cubicBezTo>
                    <a:pt x="589" y="492"/>
                    <a:pt x="589" y="492"/>
                    <a:pt x="589" y="492"/>
                  </a:cubicBezTo>
                  <a:cubicBezTo>
                    <a:pt x="610" y="500"/>
                    <a:pt x="614" y="489"/>
                    <a:pt x="614" y="489"/>
                  </a:cubicBezTo>
                  <a:cubicBezTo>
                    <a:pt x="614" y="489"/>
                    <a:pt x="638" y="444"/>
                    <a:pt x="644" y="429"/>
                  </a:cubicBezTo>
                  <a:close/>
                  <a:moveTo>
                    <a:pt x="245" y="514"/>
                  </a:moveTo>
                  <a:cubicBezTo>
                    <a:pt x="140" y="469"/>
                    <a:pt x="91" y="347"/>
                    <a:pt x="136" y="242"/>
                  </a:cubicBezTo>
                  <a:cubicBezTo>
                    <a:pt x="181" y="137"/>
                    <a:pt x="303" y="88"/>
                    <a:pt x="408" y="133"/>
                  </a:cubicBezTo>
                  <a:cubicBezTo>
                    <a:pt x="513" y="178"/>
                    <a:pt x="562" y="300"/>
                    <a:pt x="517" y="405"/>
                  </a:cubicBezTo>
                  <a:cubicBezTo>
                    <a:pt x="473" y="510"/>
                    <a:pt x="351" y="559"/>
                    <a:pt x="245" y="5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Dikdörtgen 36"/>
            <p:cNvSpPr/>
            <p:nvPr/>
          </p:nvSpPr>
          <p:spPr>
            <a:xfrm>
              <a:off x="5025746" y="1324690"/>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IDEA</a:t>
              </a:r>
              <a:endParaRPr lang="tr-TR" sz="1200" dirty="0">
                <a:solidFill>
                  <a:schemeClr val="bg1"/>
                </a:solidFill>
              </a:endParaRPr>
            </a:p>
          </p:txBody>
        </p:sp>
        <p:sp>
          <p:nvSpPr>
            <p:cNvPr id="108" name="Dikdörtgen 36"/>
            <p:cNvSpPr/>
            <p:nvPr/>
          </p:nvSpPr>
          <p:spPr>
            <a:xfrm>
              <a:off x="6611355" y="1324690"/>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CREATE</a:t>
              </a:r>
              <a:endParaRPr lang="tr-TR" sz="1200" dirty="0">
                <a:solidFill>
                  <a:schemeClr val="bg1"/>
                </a:solidFill>
              </a:endParaRPr>
            </a:p>
          </p:txBody>
        </p:sp>
        <p:sp>
          <p:nvSpPr>
            <p:cNvPr id="109" name="Dikdörtgen 36"/>
            <p:cNvSpPr/>
            <p:nvPr/>
          </p:nvSpPr>
          <p:spPr>
            <a:xfrm>
              <a:off x="5025746" y="4126256"/>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START UP</a:t>
              </a:r>
              <a:endParaRPr lang="tr-TR" sz="1200" dirty="0">
                <a:solidFill>
                  <a:schemeClr val="bg1"/>
                </a:solidFill>
              </a:endParaRPr>
            </a:p>
          </p:txBody>
        </p:sp>
        <p:sp>
          <p:nvSpPr>
            <p:cNvPr id="110" name="Dikdörtgen 36"/>
            <p:cNvSpPr/>
            <p:nvPr/>
          </p:nvSpPr>
          <p:spPr>
            <a:xfrm>
              <a:off x="6611355" y="4126256"/>
              <a:ext cx="1036918" cy="276999"/>
            </a:xfrm>
            <a:prstGeom prst="rect">
              <a:avLst/>
            </a:prstGeom>
          </p:spPr>
          <p:txBody>
            <a:bodyPr wrap="square">
              <a:spAutoFit/>
            </a:bodyPr>
            <a:lstStyle/>
            <a:p>
              <a:pPr algn="ctr"/>
              <a:r>
                <a:rPr lang="en-US" sz="12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SUCCESS</a:t>
              </a:r>
              <a:endParaRPr lang="tr-TR" sz="1200" dirty="0">
                <a:solidFill>
                  <a:schemeClr val="bg1"/>
                </a:solidFill>
              </a:endParaRPr>
            </a:p>
          </p:txBody>
        </p:sp>
      </p:grpSp>
    </p:spTree>
    <p:custDataLst>
      <p:tags r:id="rId1"/>
    </p:custDataLst>
    <p:extLst>
      <p:ext uri="{BB962C8B-B14F-4D97-AF65-F5344CB8AC3E}">
        <p14:creationId xmlns:p14="http://schemas.microsoft.com/office/powerpoint/2010/main" val="1587946962"/>
      </p:ext>
    </p:extLst>
  </p:cSld>
  <p:clrMapOvr>
    <a:masterClrMapping/>
  </p:clrMapOvr>
  <mc:AlternateContent xmlns:mc="http://schemas.openxmlformats.org/markup-compatibility/2006" xmlns:p14="http://schemas.microsoft.com/office/powerpoint/2010/main">
    <mc:Choice Requires="p14">
      <p:transition spd="slow" p14:dur="2000" advTm="8125"/>
    </mc:Choice>
    <mc:Fallback xmlns="">
      <p:transition spd="slow" advTm="812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Effect transition="in" filter="fade">
                                      <p:cBhvr>
                                        <p:cTn id="9" dur="500"/>
                                        <p:tgtEl>
                                          <p:spTgt spid="10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4031" r="24031"/>
          <a:stretch>
            <a:fillRect/>
          </a:stretch>
        </p:blipFill>
        <p:spPr/>
      </p:pic>
      <p:sp>
        <p:nvSpPr>
          <p:cNvPr id="38" name="Rectangle 37"/>
          <p:cNvSpPr/>
          <p:nvPr/>
        </p:nvSpPr>
        <p:spPr>
          <a:xfrm>
            <a:off x="-14289" y="0"/>
            <a:ext cx="9158288" cy="5143500"/>
          </a:xfrm>
          <a:prstGeom prst="rect">
            <a:avLst/>
          </a:prstGeom>
          <a:solidFill>
            <a:schemeClr val="tx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9" name="Rectangle 28"/>
          <p:cNvSpPr/>
          <p:nvPr/>
        </p:nvSpPr>
        <p:spPr>
          <a:xfrm>
            <a:off x="1284197" y="0"/>
            <a:ext cx="2198495" cy="2839792"/>
          </a:xfrm>
          <a:custGeom>
            <a:avLst/>
            <a:gdLst>
              <a:gd name="connsiteX0" fmla="*/ 0 w 2918448"/>
              <a:gd name="connsiteY0" fmla="*/ 0 h 3284113"/>
              <a:gd name="connsiteX1" fmla="*/ 2918448 w 2918448"/>
              <a:gd name="connsiteY1" fmla="*/ 0 h 3284113"/>
              <a:gd name="connsiteX2" fmla="*/ 2918448 w 2918448"/>
              <a:gd name="connsiteY2" fmla="*/ 3284113 h 3284113"/>
              <a:gd name="connsiteX3" fmla="*/ 0 w 2918448"/>
              <a:gd name="connsiteY3" fmla="*/ 3284113 h 3284113"/>
              <a:gd name="connsiteX4" fmla="*/ 0 w 2918448"/>
              <a:gd name="connsiteY4" fmla="*/ 0 h 3284113"/>
              <a:gd name="connsiteX0" fmla="*/ 0 w 2931327"/>
              <a:gd name="connsiteY0" fmla="*/ 0 h 3786389"/>
              <a:gd name="connsiteX1" fmla="*/ 2918448 w 2931327"/>
              <a:gd name="connsiteY1" fmla="*/ 0 h 3786389"/>
              <a:gd name="connsiteX2" fmla="*/ 2931327 w 2931327"/>
              <a:gd name="connsiteY2" fmla="*/ 3786389 h 3786389"/>
              <a:gd name="connsiteX3" fmla="*/ 0 w 2931327"/>
              <a:gd name="connsiteY3" fmla="*/ 3284113 h 3786389"/>
              <a:gd name="connsiteX4" fmla="*/ 0 w 2931327"/>
              <a:gd name="connsiteY4" fmla="*/ 0 h 378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1327" h="3786389">
                <a:moveTo>
                  <a:pt x="0" y="0"/>
                </a:moveTo>
                <a:lnTo>
                  <a:pt x="2918448" y="0"/>
                </a:lnTo>
                <a:lnTo>
                  <a:pt x="2931327" y="3786389"/>
                </a:lnTo>
                <a:lnTo>
                  <a:pt x="0" y="3284113"/>
                </a:lnTo>
                <a:lnTo>
                  <a:pt x="0" y="0"/>
                </a:lnTo>
                <a:close/>
              </a:path>
            </a:pathLst>
          </a:cu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4" name="Title 1"/>
          <p:cNvSpPr>
            <a:spLocks noGrp="1"/>
          </p:cNvSpPr>
          <p:nvPr>
            <p:ph type="ctrTitle" idx="4294967295"/>
          </p:nvPr>
        </p:nvSpPr>
        <p:spPr>
          <a:xfrm>
            <a:off x="1284197" y="1283148"/>
            <a:ext cx="2188836" cy="646331"/>
          </a:xfrm>
        </p:spPr>
        <p:txBody>
          <a:bodyPr wrap="square">
            <a:spAutoFit/>
          </a:bodyPr>
          <a:lstStyle/>
          <a:p>
            <a:r>
              <a:rPr lang="en-US" sz="3600" spc="-113" dirty="0" smtClean="0">
                <a:solidFill>
                  <a:schemeClr val="bg1"/>
                </a:solidFill>
                <a:latin typeface="+mn-lt"/>
                <a:cs typeface="Arial" panose="020B0604020202020204" pitchFamily="34" charset="0"/>
              </a:rPr>
              <a:t>C</a:t>
            </a:r>
            <a:r>
              <a:rPr lang="en-US" sz="3600" dirty="0" smtClean="0">
                <a:solidFill>
                  <a:schemeClr val="bg1"/>
                </a:solidFill>
                <a:latin typeface="+mn-lt"/>
              </a:rPr>
              <a:t>Ö</a:t>
            </a:r>
            <a:r>
              <a:rPr lang="en-US" sz="3600" spc="-113" dirty="0" smtClean="0">
                <a:solidFill>
                  <a:schemeClr val="bg1"/>
                </a:solidFill>
                <a:latin typeface="+mn-lt"/>
                <a:cs typeface="Arial" panose="020B0604020202020204" pitchFamily="34" charset="0"/>
              </a:rPr>
              <a:t>SMIC</a:t>
            </a:r>
            <a:endParaRPr lang="en-US" sz="3600" spc="-113" dirty="0">
              <a:solidFill>
                <a:schemeClr val="bg1"/>
              </a:solidFill>
              <a:latin typeface="+mn-lt"/>
              <a:cs typeface="Arial" panose="020B0604020202020204" pitchFamily="34" charset="0"/>
            </a:endParaRPr>
          </a:p>
        </p:txBody>
      </p:sp>
      <p:sp>
        <p:nvSpPr>
          <p:cNvPr id="5" name="Subtitle 2"/>
          <p:cNvSpPr>
            <a:spLocks noGrp="1"/>
          </p:cNvSpPr>
          <p:nvPr>
            <p:ph type="subTitle" idx="4294967295"/>
          </p:nvPr>
        </p:nvSpPr>
        <p:spPr>
          <a:xfrm>
            <a:off x="1284197" y="1816844"/>
            <a:ext cx="2188836" cy="346249"/>
          </a:xfrm>
        </p:spPr>
        <p:txBody>
          <a:bodyPr wrap="square">
            <a:spAutoFit/>
          </a:bodyPr>
          <a:lstStyle/>
          <a:p>
            <a:pPr marL="0" indent="0" algn="ctr">
              <a:spcBef>
                <a:spcPts val="0"/>
              </a:spcBef>
              <a:buNone/>
            </a:pPr>
            <a:r>
              <a:rPr lang="en-US" sz="825" dirty="0">
                <a:solidFill>
                  <a:schemeClr val="bg1"/>
                </a:solidFill>
              </a:rPr>
              <a:t>The Ultimate Multipurpose</a:t>
            </a:r>
          </a:p>
          <a:p>
            <a:pPr marL="0" indent="0" algn="ctr">
              <a:spcBef>
                <a:spcPts val="0"/>
              </a:spcBef>
              <a:buNone/>
            </a:pPr>
            <a:r>
              <a:rPr lang="en-US" sz="825" dirty="0">
                <a:solidFill>
                  <a:schemeClr val="bg1"/>
                </a:solidFill>
              </a:rPr>
              <a:t>PowerPoint Template</a:t>
            </a:r>
          </a:p>
        </p:txBody>
      </p:sp>
      <p:grpSp>
        <p:nvGrpSpPr>
          <p:cNvPr id="30" name="Group 29"/>
          <p:cNvGrpSpPr/>
          <p:nvPr/>
        </p:nvGrpSpPr>
        <p:grpSpPr>
          <a:xfrm>
            <a:off x="1945523" y="2245816"/>
            <a:ext cx="866183" cy="108000"/>
            <a:chOff x="5502863" y="4208605"/>
            <a:chExt cx="1154910" cy="144000"/>
          </a:xfrm>
        </p:grpSpPr>
        <p:sp>
          <p:nvSpPr>
            <p:cNvPr id="9" name="Oval 8"/>
            <p:cNvSpPr>
              <a:spLocks noChangeAspect="1"/>
            </p:cNvSpPr>
            <p:nvPr/>
          </p:nvSpPr>
          <p:spPr>
            <a:xfrm>
              <a:off x="5502863" y="4208605"/>
              <a:ext cx="144000" cy="144000"/>
            </a:xfrm>
            <a:prstGeom prst="ellipse">
              <a:avLst/>
            </a:prstGeom>
            <a:solidFill>
              <a:srgbClr val="0070C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0" name="Oval 9"/>
            <p:cNvSpPr>
              <a:spLocks noChangeAspect="1"/>
            </p:cNvSpPr>
            <p:nvPr/>
          </p:nvSpPr>
          <p:spPr>
            <a:xfrm>
              <a:off x="5671348" y="4208605"/>
              <a:ext cx="144000" cy="144000"/>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1" name="Oval 10"/>
            <p:cNvSpPr>
              <a:spLocks noChangeAspect="1"/>
            </p:cNvSpPr>
            <p:nvPr/>
          </p:nvSpPr>
          <p:spPr>
            <a:xfrm>
              <a:off x="5830308" y="4208605"/>
              <a:ext cx="144000" cy="144000"/>
            </a:xfrm>
            <a:prstGeom prst="ellipse">
              <a:avLst/>
            </a:prstGeom>
            <a:solidFill>
              <a:schemeClr val="accent2">
                <a:lumMod val="75000"/>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2" name="Oval 11"/>
            <p:cNvSpPr>
              <a:spLocks noChangeAspect="1"/>
            </p:cNvSpPr>
            <p:nvPr/>
          </p:nvSpPr>
          <p:spPr>
            <a:xfrm>
              <a:off x="6008318" y="4208605"/>
              <a:ext cx="144000" cy="144000"/>
            </a:xfrm>
            <a:prstGeom prst="ellipse">
              <a:avLst/>
            </a:prstGeom>
            <a:solidFill>
              <a:srgbClr val="C0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3" name="Oval 12"/>
            <p:cNvSpPr>
              <a:spLocks noChangeAspect="1"/>
            </p:cNvSpPr>
            <p:nvPr/>
          </p:nvSpPr>
          <p:spPr>
            <a:xfrm>
              <a:off x="6176803" y="4208605"/>
              <a:ext cx="144000" cy="144000"/>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4" name="Oval 13"/>
            <p:cNvSpPr>
              <a:spLocks noChangeAspect="1"/>
            </p:cNvSpPr>
            <p:nvPr/>
          </p:nvSpPr>
          <p:spPr>
            <a:xfrm>
              <a:off x="6345288" y="4208605"/>
              <a:ext cx="144000" cy="144000"/>
            </a:xfrm>
            <a:prstGeom prst="ellipse">
              <a:avLst/>
            </a:prstGeom>
            <a:solidFill>
              <a:schemeClr val="accent6">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sp>
          <p:nvSpPr>
            <p:cNvPr id="15" name="Oval 14"/>
            <p:cNvSpPr>
              <a:spLocks noChangeAspect="1"/>
            </p:cNvSpPr>
            <p:nvPr/>
          </p:nvSpPr>
          <p:spPr>
            <a:xfrm>
              <a:off x="6513773" y="4208605"/>
              <a:ext cx="144000" cy="144000"/>
            </a:xfrm>
            <a:prstGeom prst="ellipse">
              <a:avLst/>
            </a:prstGeom>
            <a:solidFill>
              <a:srgbClr val="7030A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825" b="1" dirty="0"/>
            </a:p>
          </p:txBody>
        </p:sp>
      </p:grpSp>
      <p:grpSp>
        <p:nvGrpSpPr>
          <p:cNvPr id="31" name="Group 30"/>
          <p:cNvGrpSpPr/>
          <p:nvPr/>
        </p:nvGrpSpPr>
        <p:grpSpPr>
          <a:xfrm>
            <a:off x="2150519" y="862136"/>
            <a:ext cx="456192" cy="431227"/>
            <a:chOff x="5456237" y="1600200"/>
            <a:chExt cx="1276350" cy="1206500"/>
          </a:xfrm>
        </p:grpSpPr>
        <p:sp>
          <p:nvSpPr>
            <p:cNvPr id="32" name="Freeform 5"/>
            <p:cNvSpPr>
              <a:spLocks/>
            </p:cNvSpPr>
            <p:nvPr/>
          </p:nvSpPr>
          <p:spPr bwMode="auto">
            <a:xfrm>
              <a:off x="5559425" y="1614488"/>
              <a:ext cx="476250" cy="825500"/>
            </a:xfrm>
            <a:custGeom>
              <a:avLst/>
              <a:gdLst>
                <a:gd name="T0" fmla="*/ 300 w 300"/>
                <a:gd name="T1" fmla="*/ 67 h 520"/>
                <a:gd name="T2" fmla="*/ 233 w 300"/>
                <a:gd name="T3" fmla="*/ 0 h 520"/>
                <a:gd name="T4" fmla="*/ 0 w 300"/>
                <a:gd name="T5" fmla="*/ 172 h 520"/>
                <a:gd name="T6" fmla="*/ 112 w 300"/>
                <a:gd name="T7" fmla="*/ 520 h 520"/>
                <a:gd name="T8" fmla="*/ 219 w 300"/>
                <a:gd name="T9" fmla="*/ 520 h 520"/>
                <a:gd name="T10" fmla="*/ 114 w 300"/>
                <a:gd name="T11" fmla="*/ 203 h 520"/>
                <a:gd name="T12" fmla="*/ 300 w 300"/>
                <a:gd name="T13" fmla="*/ 67 h 520"/>
              </a:gdLst>
              <a:ahLst/>
              <a:cxnLst>
                <a:cxn ang="0">
                  <a:pos x="T0" y="T1"/>
                </a:cxn>
                <a:cxn ang="0">
                  <a:pos x="T2" y="T3"/>
                </a:cxn>
                <a:cxn ang="0">
                  <a:pos x="T4" y="T5"/>
                </a:cxn>
                <a:cxn ang="0">
                  <a:pos x="T6" y="T7"/>
                </a:cxn>
                <a:cxn ang="0">
                  <a:pos x="T8" y="T9"/>
                </a:cxn>
                <a:cxn ang="0">
                  <a:pos x="T10" y="T11"/>
                </a:cxn>
                <a:cxn ang="0">
                  <a:pos x="T12" y="T13"/>
                </a:cxn>
              </a:cxnLst>
              <a:rect l="0" t="0" r="r" b="b"/>
              <a:pathLst>
                <a:path w="300" h="520">
                  <a:moveTo>
                    <a:pt x="300" y="67"/>
                  </a:moveTo>
                  <a:lnTo>
                    <a:pt x="233" y="0"/>
                  </a:lnTo>
                  <a:lnTo>
                    <a:pt x="0" y="172"/>
                  </a:lnTo>
                  <a:lnTo>
                    <a:pt x="112" y="520"/>
                  </a:lnTo>
                  <a:lnTo>
                    <a:pt x="219" y="520"/>
                  </a:lnTo>
                  <a:lnTo>
                    <a:pt x="114" y="203"/>
                  </a:lnTo>
                  <a:lnTo>
                    <a:pt x="300" y="6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3" name="Freeform 6"/>
            <p:cNvSpPr>
              <a:spLocks/>
            </p:cNvSpPr>
            <p:nvPr/>
          </p:nvSpPr>
          <p:spPr bwMode="auto">
            <a:xfrm>
              <a:off x="5781675" y="1600200"/>
              <a:ext cx="844550" cy="503238"/>
            </a:xfrm>
            <a:custGeom>
              <a:avLst/>
              <a:gdLst>
                <a:gd name="T0" fmla="*/ 491 w 532"/>
                <a:gd name="T1" fmla="*/ 250 h 317"/>
                <a:gd name="T2" fmla="*/ 532 w 532"/>
                <a:gd name="T3" fmla="*/ 166 h 317"/>
                <a:gd name="T4" fmla="*/ 296 w 532"/>
                <a:gd name="T5" fmla="*/ 0 h 317"/>
                <a:gd name="T6" fmla="*/ 0 w 532"/>
                <a:gd name="T7" fmla="*/ 216 h 317"/>
                <a:gd name="T8" fmla="*/ 34 w 532"/>
                <a:gd name="T9" fmla="*/ 317 h 317"/>
                <a:gd name="T10" fmla="*/ 303 w 532"/>
                <a:gd name="T11" fmla="*/ 116 h 317"/>
                <a:gd name="T12" fmla="*/ 491 w 532"/>
                <a:gd name="T13" fmla="*/ 250 h 317"/>
              </a:gdLst>
              <a:ahLst/>
              <a:cxnLst>
                <a:cxn ang="0">
                  <a:pos x="T0" y="T1"/>
                </a:cxn>
                <a:cxn ang="0">
                  <a:pos x="T2" y="T3"/>
                </a:cxn>
                <a:cxn ang="0">
                  <a:pos x="T4" y="T5"/>
                </a:cxn>
                <a:cxn ang="0">
                  <a:pos x="T6" y="T7"/>
                </a:cxn>
                <a:cxn ang="0">
                  <a:pos x="T8" y="T9"/>
                </a:cxn>
                <a:cxn ang="0">
                  <a:pos x="T10" y="T11"/>
                </a:cxn>
                <a:cxn ang="0">
                  <a:pos x="T12" y="T13"/>
                </a:cxn>
              </a:cxnLst>
              <a:rect l="0" t="0" r="r" b="b"/>
              <a:pathLst>
                <a:path w="532" h="317">
                  <a:moveTo>
                    <a:pt x="491" y="250"/>
                  </a:moveTo>
                  <a:lnTo>
                    <a:pt x="532" y="166"/>
                  </a:lnTo>
                  <a:lnTo>
                    <a:pt x="296" y="0"/>
                  </a:lnTo>
                  <a:lnTo>
                    <a:pt x="0" y="216"/>
                  </a:lnTo>
                  <a:lnTo>
                    <a:pt x="34" y="317"/>
                  </a:lnTo>
                  <a:lnTo>
                    <a:pt x="303" y="116"/>
                  </a:lnTo>
                  <a:lnTo>
                    <a:pt x="491" y="25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4" name="Freeform 7"/>
            <p:cNvSpPr>
              <a:spLocks/>
            </p:cNvSpPr>
            <p:nvPr/>
          </p:nvSpPr>
          <p:spPr bwMode="auto">
            <a:xfrm>
              <a:off x="6126162" y="1830388"/>
              <a:ext cx="606425" cy="779463"/>
            </a:xfrm>
            <a:custGeom>
              <a:avLst/>
              <a:gdLst>
                <a:gd name="T0" fmla="*/ 203 w 382"/>
                <a:gd name="T1" fmla="*/ 477 h 491"/>
                <a:gd name="T2" fmla="*/ 293 w 382"/>
                <a:gd name="T3" fmla="*/ 491 h 491"/>
                <a:gd name="T4" fmla="*/ 382 w 382"/>
                <a:gd name="T5" fmla="*/ 214 h 491"/>
                <a:gd name="T6" fmla="*/ 86 w 382"/>
                <a:gd name="T7" fmla="*/ 0 h 491"/>
                <a:gd name="T8" fmla="*/ 0 w 382"/>
                <a:gd name="T9" fmla="*/ 62 h 491"/>
                <a:gd name="T10" fmla="*/ 272 w 382"/>
                <a:gd name="T11" fmla="*/ 257 h 491"/>
                <a:gd name="T12" fmla="*/ 203 w 382"/>
                <a:gd name="T13" fmla="*/ 477 h 491"/>
              </a:gdLst>
              <a:ahLst/>
              <a:cxnLst>
                <a:cxn ang="0">
                  <a:pos x="T0" y="T1"/>
                </a:cxn>
                <a:cxn ang="0">
                  <a:pos x="T2" y="T3"/>
                </a:cxn>
                <a:cxn ang="0">
                  <a:pos x="T4" y="T5"/>
                </a:cxn>
                <a:cxn ang="0">
                  <a:pos x="T6" y="T7"/>
                </a:cxn>
                <a:cxn ang="0">
                  <a:pos x="T8" y="T9"/>
                </a:cxn>
                <a:cxn ang="0">
                  <a:pos x="T10" y="T11"/>
                </a:cxn>
                <a:cxn ang="0">
                  <a:pos x="T12" y="T13"/>
                </a:cxn>
              </a:cxnLst>
              <a:rect l="0" t="0" r="r" b="b"/>
              <a:pathLst>
                <a:path w="382" h="491">
                  <a:moveTo>
                    <a:pt x="203" y="477"/>
                  </a:moveTo>
                  <a:lnTo>
                    <a:pt x="293" y="491"/>
                  </a:lnTo>
                  <a:lnTo>
                    <a:pt x="382" y="214"/>
                  </a:lnTo>
                  <a:lnTo>
                    <a:pt x="86" y="0"/>
                  </a:lnTo>
                  <a:lnTo>
                    <a:pt x="0" y="62"/>
                  </a:lnTo>
                  <a:lnTo>
                    <a:pt x="272" y="257"/>
                  </a:lnTo>
                  <a:lnTo>
                    <a:pt x="203" y="47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5" name="Freeform 8"/>
            <p:cNvSpPr>
              <a:spLocks/>
            </p:cNvSpPr>
            <p:nvPr/>
          </p:nvSpPr>
          <p:spPr bwMode="auto">
            <a:xfrm>
              <a:off x="5849937" y="2152650"/>
              <a:ext cx="666750" cy="654050"/>
            </a:xfrm>
            <a:custGeom>
              <a:avLst/>
              <a:gdLst>
                <a:gd name="T0" fmla="*/ 0 w 420"/>
                <a:gd name="T1" fmla="*/ 319 h 412"/>
                <a:gd name="T2" fmla="*/ 14 w 420"/>
                <a:gd name="T3" fmla="*/ 412 h 412"/>
                <a:gd name="T4" fmla="*/ 305 w 420"/>
                <a:gd name="T5" fmla="*/ 410 h 412"/>
                <a:gd name="T6" fmla="*/ 420 w 420"/>
                <a:gd name="T7" fmla="*/ 64 h 412"/>
                <a:gd name="T8" fmla="*/ 334 w 420"/>
                <a:gd name="T9" fmla="*/ 0 h 412"/>
                <a:gd name="T10" fmla="*/ 229 w 420"/>
                <a:gd name="T11" fmla="*/ 319 h 412"/>
                <a:gd name="T12" fmla="*/ 0 w 420"/>
                <a:gd name="T13" fmla="*/ 319 h 412"/>
              </a:gdLst>
              <a:ahLst/>
              <a:cxnLst>
                <a:cxn ang="0">
                  <a:pos x="T0" y="T1"/>
                </a:cxn>
                <a:cxn ang="0">
                  <a:pos x="T2" y="T3"/>
                </a:cxn>
                <a:cxn ang="0">
                  <a:pos x="T4" y="T5"/>
                </a:cxn>
                <a:cxn ang="0">
                  <a:pos x="T6" y="T7"/>
                </a:cxn>
                <a:cxn ang="0">
                  <a:pos x="T8" y="T9"/>
                </a:cxn>
                <a:cxn ang="0">
                  <a:pos x="T10" y="T11"/>
                </a:cxn>
                <a:cxn ang="0">
                  <a:pos x="T12" y="T13"/>
                </a:cxn>
              </a:cxnLst>
              <a:rect l="0" t="0" r="r" b="b"/>
              <a:pathLst>
                <a:path w="420" h="412">
                  <a:moveTo>
                    <a:pt x="0" y="319"/>
                  </a:moveTo>
                  <a:lnTo>
                    <a:pt x="14" y="412"/>
                  </a:lnTo>
                  <a:lnTo>
                    <a:pt x="305" y="410"/>
                  </a:lnTo>
                  <a:lnTo>
                    <a:pt x="420" y="64"/>
                  </a:lnTo>
                  <a:lnTo>
                    <a:pt x="334" y="0"/>
                  </a:lnTo>
                  <a:lnTo>
                    <a:pt x="229" y="319"/>
                  </a:lnTo>
                  <a:lnTo>
                    <a:pt x="0" y="31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6" name="Freeform 9"/>
            <p:cNvSpPr>
              <a:spLocks/>
            </p:cNvSpPr>
            <p:nvPr/>
          </p:nvSpPr>
          <p:spPr bwMode="auto">
            <a:xfrm>
              <a:off x="5456237" y="2125663"/>
              <a:ext cx="779463" cy="503238"/>
            </a:xfrm>
            <a:custGeom>
              <a:avLst/>
              <a:gdLst>
                <a:gd name="T0" fmla="*/ 84 w 491"/>
                <a:gd name="T1" fmla="*/ 0 h 317"/>
                <a:gd name="T2" fmla="*/ 0 w 491"/>
                <a:gd name="T3" fmla="*/ 43 h 317"/>
                <a:gd name="T4" fmla="*/ 93 w 491"/>
                <a:gd name="T5" fmla="*/ 317 h 317"/>
                <a:gd name="T6" fmla="*/ 460 w 491"/>
                <a:gd name="T7" fmla="*/ 315 h 317"/>
                <a:gd name="T8" fmla="*/ 491 w 491"/>
                <a:gd name="T9" fmla="*/ 214 h 317"/>
                <a:gd name="T10" fmla="*/ 158 w 491"/>
                <a:gd name="T11" fmla="*/ 217 h 317"/>
                <a:gd name="T12" fmla="*/ 84 w 491"/>
                <a:gd name="T13" fmla="*/ 0 h 317"/>
              </a:gdLst>
              <a:ahLst/>
              <a:cxnLst>
                <a:cxn ang="0">
                  <a:pos x="T0" y="T1"/>
                </a:cxn>
                <a:cxn ang="0">
                  <a:pos x="T2" y="T3"/>
                </a:cxn>
                <a:cxn ang="0">
                  <a:pos x="T4" y="T5"/>
                </a:cxn>
                <a:cxn ang="0">
                  <a:pos x="T6" y="T7"/>
                </a:cxn>
                <a:cxn ang="0">
                  <a:pos x="T8" y="T9"/>
                </a:cxn>
                <a:cxn ang="0">
                  <a:pos x="T10" y="T11"/>
                </a:cxn>
                <a:cxn ang="0">
                  <a:pos x="T12" y="T13"/>
                </a:cxn>
              </a:cxnLst>
              <a:rect l="0" t="0" r="r" b="b"/>
              <a:pathLst>
                <a:path w="491" h="317">
                  <a:moveTo>
                    <a:pt x="84" y="0"/>
                  </a:moveTo>
                  <a:lnTo>
                    <a:pt x="0" y="43"/>
                  </a:lnTo>
                  <a:lnTo>
                    <a:pt x="93" y="317"/>
                  </a:lnTo>
                  <a:lnTo>
                    <a:pt x="460" y="315"/>
                  </a:lnTo>
                  <a:lnTo>
                    <a:pt x="491" y="214"/>
                  </a:lnTo>
                  <a:lnTo>
                    <a:pt x="158" y="217"/>
                  </a:lnTo>
                  <a:lnTo>
                    <a:pt x="84" y="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grpSp>
      <p:sp>
        <p:nvSpPr>
          <p:cNvPr id="23" name="Rectangle 28"/>
          <p:cNvSpPr/>
          <p:nvPr/>
        </p:nvSpPr>
        <p:spPr>
          <a:xfrm>
            <a:off x="1284197" y="2531697"/>
            <a:ext cx="2208155" cy="685800"/>
          </a:xfrm>
          <a:custGeom>
            <a:avLst/>
            <a:gdLst>
              <a:gd name="connsiteX0" fmla="*/ 0 w 2918448"/>
              <a:gd name="connsiteY0" fmla="*/ 0 h 3284113"/>
              <a:gd name="connsiteX1" fmla="*/ 2918448 w 2918448"/>
              <a:gd name="connsiteY1" fmla="*/ 0 h 3284113"/>
              <a:gd name="connsiteX2" fmla="*/ 2918448 w 2918448"/>
              <a:gd name="connsiteY2" fmla="*/ 3284113 h 3284113"/>
              <a:gd name="connsiteX3" fmla="*/ 0 w 2918448"/>
              <a:gd name="connsiteY3" fmla="*/ 3284113 h 3284113"/>
              <a:gd name="connsiteX4" fmla="*/ 0 w 2918448"/>
              <a:gd name="connsiteY4" fmla="*/ 0 h 3284113"/>
              <a:gd name="connsiteX0" fmla="*/ 0 w 2931327"/>
              <a:gd name="connsiteY0" fmla="*/ 0 h 3786389"/>
              <a:gd name="connsiteX1" fmla="*/ 2918448 w 2931327"/>
              <a:gd name="connsiteY1" fmla="*/ 0 h 3786389"/>
              <a:gd name="connsiteX2" fmla="*/ 2931327 w 2931327"/>
              <a:gd name="connsiteY2" fmla="*/ 3786389 h 3786389"/>
              <a:gd name="connsiteX3" fmla="*/ 0 w 2931327"/>
              <a:gd name="connsiteY3" fmla="*/ 3284113 h 3786389"/>
              <a:gd name="connsiteX4" fmla="*/ 0 w 2931327"/>
              <a:gd name="connsiteY4" fmla="*/ 0 h 3786389"/>
              <a:gd name="connsiteX0" fmla="*/ 0 w 2931327"/>
              <a:gd name="connsiteY0" fmla="*/ 2871989 h 3786389"/>
              <a:gd name="connsiteX1" fmla="*/ 2918448 w 2931327"/>
              <a:gd name="connsiteY1" fmla="*/ 0 h 3786389"/>
              <a:gd name="connsiteX2" fmla="*/ 2931327 w 2931327"/>
              <a:gd name="connsiteY2" fmla="*/ 3786389 h 3786389"/>
              <a:gd name="connsiteX3" fmla="*/ 0 w 2931327"/>
              <a:gd name="connsiteY3" fmla="*/ 3284113 h 3786389"/>
              <a:gd name="connsiteX4" fmla="*/ 0 w 2931327"/>
              <a:gd name="connsiteY4" fmla="*/ 2871989 h 3786389"/>
              <a:gd name="connsiteX0" fmla="*/ 0 w 2944206"/>
              <a:gd name="connsiteY0" fmla="*/ 0 h 914400"/>
              <a:gd name="connsiteX1" fmla="*/ 2944206 w 2944206"/>
              <a:gd name="connsiteY1" fmla="*/ 553791 h 914400"/>
              <a:gd name="connsiteX2" fmla="*/ 2931327 w 2944206"/>
              <a:gd name="connsiteY2" fmla="*/ 914400 h 914400"/>
              <a:gd name="connsiteX3" fmla="*/ 0 w 2944206"/>
              <a:gd name="connsiteY3" fmla="*/ 412124 h 914400"/>
              <a:gd name="connsiteX4" fmla="*/ 0 w 2944206"/>
              <a:gd name="connsiteY4" fmla="*/ 0 h 914400"/>
              <a:gd name="connsiteX0" fmla="*/ 0 w 2944206"/>
              <a:gd name="connsiteY0" fmla="*/ 0 h 914400"/>
              <a:gd name="connsiteX1" fmla="*/ 2944206 w 2944206"/>
              <a:gd name="connsiteY1" fmla="*/ 515155 h 914400"/>
              <a:gd name="connsiteX2" fmla="*/ 2931327 w 2944206"/>
              <a:gd name="connsiteY2" fmla="*/ 914400 h 914400"/>
              <a:gd name="connsiteX3" fmla="*/ 0 w 2944206"/>
              <a:gd name="connsiteY3" fmla="*/ 412124 h 914400"/>
              <a:gd name="connsiteX4" fmla="*/ 0 w 2944206"/>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4206" h="914400">
                <a:moveTo>
                  <a:pt x="0" y="0"/>
                </a:moveTo>
                <a:lnTo>
                  <a:pt x="2944206" y="515155"/>
                </a:lnTo>
                <a:lnTo>
                  <a:pt x="2931327" y="914400"/>
                </a:lnTo>
                <a:lnTo>
                  <a:pt x="0" y="412124"/>
                </a:lnTo>
                <a:lnTo>
                  <a:pt x="0" y="0"/>
                </a:lnTo>
                <a:close/>
              </a:path>
            </a:pathLst>
          </a:cu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4" name="Rectangle 28"/>
          <p:cNvSpPr/>
          <p:nvPr/>
        </p:nvSpPr>
        <p:spPr>
          <a:xfrm>
            <a:off x="1284197" y="2908404"/>
            <a:ext cx="2208155" cy="685800"/>
          </a:xfrm>
          <a:custGeom>
            <a:avLst/>
            <a:gdLst>
              <a:gd name="connsiteX0" fmla="*/ 0 w 2918448"/>
              <a:gd name="connsiteY0" fmla="*/ 0 h 3284113"/>
              <a:gd name="connsiteX1" fmla="*/ 2918448 w 2918448"/>
              <a:gd name="connsiteY1" fmla="*/ 0 h 3284113"/>
              <a:gd name="connsiteX2" fmla="*/ 2918448 w 2918448"/>
              <a:gd name="connsiteY2" fmla="*/ 3284113 h 3284113"/>
              <a:gd name="connsiteX3" fmla="*/ 0 w 2918448"/>
              <a:gd name="connsiteY3" fmla="*/ 3284113 h 3284113"/>
              <a:gd name="connsiteX4" fmla="*/ 0 w 2918448"/>
              <a:gd name="connsiteY4" fmla="*/ 0 h 3284113"/>
              <a:gd name="connsiteX0" fmla="*/ 0 w 2931327"/>
              <a:gd name="connsiteY0" fmla="*/ 0 h 3786389"/>
              <a:gd name="connsiteX1" fmla="*/ 2918448 w 2931327"/>
              <a:gd name="connsiteY1" fmla="*/ 0 h 3786389"/>
              <a:gd name="connsiteX2" fmla="*/ 2931327 w 2931327"/>
              <a:gd name="connsiteY2" fmla="*/ 3786389 h 3786389"/>
              <a:gd name="connsiteX3" fmla="*/ 0 w 2931327"/>
              <a:gd name="connsiteY3" fmla="*/ 3284113 h 3786389"/>
              <a:gd name="connsiteX4" fmla="*/ 0 w 2931327"/>
              <a:gd name="connsiteY4" fmla="*/ 0 h 3786389"/>
              <a:gd name="connsiteX0" fmla="*/ 0 w 2931327"/>
              <a:gd name="connsiteY0" fmla="*/ 2871989 h 3786389"/>
              <a:gd name="connsiteX1" fmla="*/ 2918448 w 2931327"/>
              <a:gd name="connsiteY1" fmla="*/ 0 h 3786389"/>
              <a:gd name="connsiteX2" fmla="*/ 2931327 w 2931327"/>
              <a:gd name="connsiteY2" fmla="*/ 3786389 h 3786389"/>
              <a:gd name="connsiteX3" fmla="*/ 0 w 2931327"/>
              <a:gd name="connsiteY3" fmla="*/ 3284113 h 3786389"/>
              <a:gd name="connsiteX4" fmla="*/ 0 w 2931327"/>
              <a:gd name="connsiteY4" fmla="*/ 2871989 h 3786389"/>
              <a:gd name="connsiteX0" fmla="*/ 0 w 2944206"/>
              <a:gd name="connsiteY0" fmla="*/ 0 h 914400"/>
              <a:gd name="connsiteX1" fmla="*/ 2944206 w 2944206"/>
              <a:gd name="connsiteY1" fmla="*/ 553791 h 914400"/>
              <a:gd name="connsiteX2" fmla="*/ 2931327 w 2944206"/>
              <a:gd name="connsiteY2" fmla="*/ 914400 h 914400"/>
              <a:gd name="connsiteX3" fmla="*/ 0 w 2944206"/>
              <a:gd name="connsiteY3" fmla="*/ 412124 h 914400"/>
              <a:gd name="connsiteX4" fmla="*/ 0 w 2944206"/>
              <a:gd name="connsiteY4" fmla="*/ 0 h 914400"/>
              <a:gd name="connsiteX0" fmla="*/ 0 w 2944206"/>
              <a:gd name="connsiteY0" fmla="*/ 0 h 914400"/>
              <a:gd name="connsiteX1" fmla="*/ 2944206 w 2944206"/>
              <a:gd name="connsiteY1" fmla="*/ 515155 h 914400"/>
              <a:gd name="connsiteX2" fmla="*/ 2931327 w 2944206"/>
              <a:gd name="connsiteY2" fmla="*/ 914400 h 914400"/>
              <a:gd name="connsiteX3" fmla="*/ 0 w 2944206"/>
              <a:gd name="connsiteY3" fmla="*/ 412124 h 914400"/>
              <a:gd name="connsiteX4" fmla="*/ 0 w 2944206"/>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4206" h="914400">
                <a:moveTo>
                  <a:pt x="0" y="0"/>
                </a:moveTo>
                <a:lnTo>
                  <a:pt x="2944206" y="515155"/>
                </a:lnTo>
                <a:lnTo>
                  <a:pt x="2931327" y="914400"/>
                </a:lnTo>
                <a:lnTo>
                  <a:pt x="0" y="412124"/>
                </a:lnTo>
                <a:lnTo>
                  <a:pt x="0" y="0"/>
                </a:lnTo>
                <a:close/>
              </a:path>
            </a:pathLst>
          </a:cu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Tree>
    <p:extLst>
      <p:ext uri="{BB962C8B-B14F-4D97-AF65-F5344CB8AC3E}">
        <p14:creationId xmlns:p14="http://schemas.microsoft.com/office/powerpoint/2010/main" val="22850773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Dikdörtgen 36"/>
          <p:cNvSpPr/>
          <p:nvPr/>
        </p:nvSpPr>
        <p:spPr>
          <a:xfrm>
            <a:off x="1782738" y="1575518"/>
            <a:ext cx="2573238" cy="815608"/>
          </a:xfrm>
          <a:prstGeom prst="rect">
            <a:avLst/>
          </a:prstGeom>
        </p:spPr>
        <p:txBody>
          <a:bodyPr wrap="square">
            <a:spAutoFit/>
          </a:bodyPr>
          <a:lstStyle/>
          <a:p>
            <a:r>
              <a:rPr lang="tr-TR"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COMMUNİCATİON</a:t>
            </a:r>
            <a:r>
              <a:rPr lang="tr-TR" sz="900" dirty="0">
                <a:solidFill>
                  <a:schemeClr val="bg1"/>
                </a:solidFill>
              </a:rPr>
              <a:t/>
            </a:r>
            <a:br>
              <a:rPr lang="tr-TR" sz="900" dirty="0">
                <a:solidFill>
                  <a:schemeClr val="bg1"/>
                </a:solidFill>
              </a:rPr>
            </a:br>
            <a:r>
              <a:rPr lang="en-US" sz="900" dirty="0" err="1">
                <a:solidFill>
                  <a:schemeClr val="bg1"/>
                </a:solidFill>
                <a:ea typeface="Arial Unicode MS" panose="020B0604020202020204" pitchFamily="34" charset="-128"/>
                <a:cs typeface="Arial Unicode MS" panose="020B0604020202020204" pitchFamily="34" charset="-128"/>
              </a:rPr>
              <a:t>Vivamus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accumsan</a:t>
            </a:r>
            <a:r>
              <a:rPr lang="en-US" sz="900" dirty="0">
                <a:solidFill>
                  <a:schemeClr val="bg1"/>
                </a:solidFill>
                <a:ea typeface="Arial Unicode MS" panose="020B0604020202020204" pitchFamily="34" charset="-128"/>
                <a:cs typeface="Arial Unicode MS" panose="020B0604020202020204" pitchFamily="34" charset="-128"/>
              </a:rPr>
              <a:t> nisi </a:t>
            </a:r>
            <a:r>
              <a:rPr lang="en-US" sz="900" dirty="0" err="1">
                <a:solidFill>
                  <a:schemeClr val="bg1"/>
                </a:solidFill>
                <a:ea typeface="Arial Unicode MS" panose="020B0604020202020204" pitchFamily="34" charset="-128"/>
                <a:cs typeface="Arial Unicode MS" panose="020B0604020202020204" pitchFamily="34" charset="-128"/>
              </a:rPr>
              <a:t>vel</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nulla</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viverra</a:t>
            </a:r>
            <a:r>
              <a:rPr lang="en-US" sz="900" dirty="0">
                <a:solidFill>
                  <a:schemeClr val="bg1"/>
                </a:solidFill>
                <a:ea typeface="Arial Unicode MS" panose="020B0604020202020204" pitchFamily="34" charset="-128"/>
                <a:cs typeface="Arial Unicode MS" panose="020B0604020202020204" pitchFamily="34" charset="-128"/>
              </a:rPr>
              <a:t> semper. </a:t>
            </a:r>
            <a:r>
              <a:rPr lang="en-US" sz="900" dirty="0" err="1">
                <a:solidFill>
                  <a:schemeClr val="bg1"/>
                </a:solidFill>
                <a:ea typeface="Arial Unicode MS" panose="020B0604020202020204" pitchFamily="34" charset="-128"/>
                <a:cs typeface="Arial Unicode MS" panose="020B0604020202020204" pitchFamily="34" charset="-128"/>
              </a:rPr>
              <a:t>Donec</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purus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enim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sollicitudin</a:t>
            </a:r>
            <a:r>
              <a:rPr lang="en-US" sz="900" dirty="0">
                <a:solidFill>
                  <a:schemeClr val="bg1"/>
                </a:solidFill>
                <a:ea typeface="Arial Unicode MS" panose="020B0604020202020204" pitchFamily="34" charset="-128"/>
                <a:cs typeface="Arial Unicode MS" panose="020B0604020202020204" pitchFamily="34" charset="-128"/>
              </a:rPr>
              <a:t> vitae porta a, </a:t>
            </a:r>
            <a:r>
              <a:rPr lang="en-US" sz="900" dirty="0" err="1">
                <a:solidFill>
                  <a:schemeClr val="bg1"/>
                </a:solidFill>
                <a:ea typeface="Arial Unicode MS" panose="020B0604020202020204" pitchFamily="34" charset="-128"/>
                <a:cs typeface="Arial Unicode MS" panose="020B0604020202020204" pitchFamily="34" charset="-128"/>
              </a:rPr>
              <a:t>commodo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sodales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justo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Sed</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iaculis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rutrum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molestie</a:t>
            </a:r>
            <a:endParaRPr lang="tr-TR" sz="900" dirty="0">
              <a:solidFill>
                <a:schemeClr val="bg1"/>
              </a:solidFill>
            </a:endParaRPr>
          </a:p>
        </p:txBody>
      </p:sp>
      <p:cxnSp>
        <p:nvCxnSpPr>
          <p:cNvPr id="32" name="Düz Bağlayıcı 31"/>
          <p:cNvCxnSpPr/>
          <p:nvPr/>
        </p:nvCxnSpPr>
        <p:spPr>
          <a:xfrm>
            <a:off x="1876971" y="2402854"/>
            <a:ext cx="2479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2" name="Dikdörtgen 41"/>
          <p:cNvSpPr/>
          <p:nvPr/>
        </p:nvSpPr>
        <p:spPr>
          <a:xfrm>
            <a:off x="1782736" y="2589842"/>
            <a:ext cx="2560538" cy="815608"/>
          </a:xfrm>
          <a:prstGeom prst="rect">
            <a:avLst/>
          </a:prstGeom>
        </p:spPr>
        <p:txBody>
          <a:bodyPr wrap="square">
            <a:spAutoFit/>
          </a:bodyPr>
          <a:lstStyle/>
          <a:p>
            <a:r>
              <a:rPr lang="tr-TR"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MANAGEMENT</a:t>
            </a:r>
            <a:r>
              <a:rPr lang="tr-TR" sz="900" dirty="0">
                <a:solidFill>
                  <a:schemeClr val="bg1"/>
                </a:solidFill>
              </a:rPr>
              <a:t/>
            </a:r>
            <a:br>
              <a:rPr lang="tr-TR" sz="900" dirty="0">
                <a:solidFill>
                  <a:schemeClr val="bg1"/>
                </a:solidFill>
              </a:rPr>
            </a:br>
            <a:r>
              <a:rPr lang="en-US" sz="900" dirty="0" err="1">
                <a:solidFill>
                  <a:schemeClr val="bg1"/>
                </a:solidFill>
                <a:ea typeface="Arial Unicode MS" panose="020B0604020202020204" pitchFamily="34" charset="-128"/>
                <a:cs typeface="Arial Unicode MS" panose="020B0604020202020204" pitchFamily="34" charset="-128"/>
              </a:rPr>
              <a:t>Vivamus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accumsan</a:t>
            </a:r>
            <a:r>
              <a:rPr lang="en-US" sz="900" dirty="0">
                <a:solidFill>
                  <a:schemeClr val="bg1"/>
                </a:solidFill>
                <a:ea typeface="Arial Unicode MS" panose="020B0604020202020204" pitchFamily="34" charset="-128"/>
                <a:cs typeface="Arial Unicode MS" panose="020B0604020202020204" pitchFamily="34" charset="-128"/>
              </a:rPr>
              <a:t> nisi </a:t>
            </a:r>
            <a:r>
              <a:rPr lang="en-US" sz="900" dirty="0" err="1">
                <a:solidFill>
                  <a:schemeClr val="bg1"/>
                </a:solidFill>
                <a:ea typeface="Arial Unicode MS" panose="020B0604020202020204" pitchFamily="34" charset="-128"/>
                <a:cs typeface="Arial Unicode MS" panose="020B0604020202020204" pitchFamily="34" charset="-128"/>
              </a:rPr>
              <a:t>vel</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nulla</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viverra</a:t>
            </a:r>
            <a:r>
              <a:rPr lang="en-US" sz="900" dirty="0">
                <a:solidFill>
                  <a:schemeClr val="bg1"/>
                </a:solidFill>
                <a:ea typeface="Arial Unicode MS" panose="020B0604020202020204" pitchFamily="34" charset="-128"/>
                <a:cs typeface="Arial Unicode MS" panose="020B0604020202020204" pitchFamily="34" charset="-128"/>
              </a:rPr>
              <a:t> semper. </a:t>
            </a:r>
            <a:r>
              <a:rPr lang="en-US" sz="900" dirty="0" err="1">
                <a:solidFill>
                  <a:schemeClr val="bg1"/>
                </a:solidFill>
                <a:ea typeface="Arial Unicode MS" panose="020B0604020202020204" pitchFamily="34" charset="-128"/>
                <a:cs typeface="Arial Unicode MS" panose="020B0604020202020204" pitchFamily="34" charset="-128"/>
              </a:rPr>
              <a:t>Donec</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purus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enim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sollicitudin</a:t>
            </a:r>
            <a:r>
              <a:rPr lang="en-US" sz="900" dirty="0">
                <a:solidFill>
                  <a:schemeClr val="bg1"/>
                </a:solidFill>
                <a:ea typeface="Arial Unicode MS" panose="020B0604020202020204" pitchFamily="34" charset="-128"/>
                <a:cs typeface="Arial Unicode MS" panose="020B0604020202020204" pitchFamily="34" charset="-128"/>
              </a:rPr>
              <a:t> vitae porta a, </a:t>
            </a:r>
            <a:r>
              <a:rPr lang="en-US" sz="900" dirty="0" err="1">
                <a:solidFill>
                  <a:schemeClr val="bg1"/>
                </a:solidFill>
                <a:ea typeface="Arial Unicode MS" panose="020B0604020202020204" pitchFamily="34" charset="-128"/>
                <a:cs typeface="Arial Unicode MS" panose="020B0604020202020204" pitchFamily="34" charset="-128"/>
              </a:rPr>
              <a:t>commodo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sodales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justo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Sed</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iaculis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rutrum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molestie</a:t>
            </a:r>
            <a:endParaRPr lang="tr-TR" sz="900" dirty="0">
              <a:solidFill>
                <a:schemeClr val="bg1"/>
              </a:solidFill>
            </a:endParaRPr>
          </a:p>
        </p:txBody>
      </p:sp>
      <p:cxnSp>
        <p:nvCxnSpPr>
          <p:cNvPr id="40" name="Düz Bağlayıcı 39"/>
          <p:cNvCxnSpPr/>
          <p:nvPr/>
        </p:nvCxnSpPr>
        <p:spPr>
          <a:xfrm>
            <a:off x="1873794" y="3410966"/>
            <a:ext cx="2479005"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47" name="Dikdörtgen 46"/>
          <p:cNvSpPr/>
          <p:nvPr/>
        </p:nvSpPr>
        <p:spPr>
          <a:xfrm>
            <a:off x="1782736" y="3554982"/>
            <a:ext cx="2560538" cy="815608"/>
          </a:xfrm>
          <a:prstGeom prst="rect">
            <a:avLst/>
          </a:prstGeom>
        </p:spPr>
        <p:txBody>
          <a:bodyPr wrap="square">
            <a:spAutoFit/>
          </a:bodyPr>
          <a:lstStyle/>
          <a:p>
            <a:r>
              <a:rPr lang="tr-TR"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QUALİTY</a:t>
            </a:r>
            <a:r>
              <a:rPr lang="tr-TR" sz="900" dirty="0">
                <a:solidFill>
                  <a:schemeClr val="bg1"/>
                </a:solidFill>
              </a:rPr>
              <a:t/>
            </a:r>
            <a:br>
              <a:rPr lang="tr-TR" sz="900" dirty="0">
                <a:solidFill>
                  <a:schemeClr val="bg1"/>
                </a:solidFill>
              </a:rPr>
            </a:br>
            <a:r>
              <a:rPr lang="en-US" sz="900" dirty="0" err="1">
                <a:solidFill>
                  <a:schemeClr val="bg1"/>
                </a:solidFill>
                <a:ea typeface="Arial Unicode MS" panose="020B0604020202020204" pitchFamily="34" charset="-128"/>
                <a:cs typeface="Arial Unicode MS" panose="020B0604020202020204" pitchFamily="34" charset="-128"/>
              </a:rPr>
              <a:t>Vivamus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accumsan</a:t>
            </a:r>
            <a:r>
              <a:rPr lang="en-US" sz="900" dirty="0">
                <a:solidFill>
                  <a:schemeClr val="bg1"/>
                </a:solidFill>
                <a:ea typeface="Arial Unicode MS" panose="020B0604020202020204" pitchFamily="34" charset="-128"/>
                <a:cs typeface="Arial Unicode MS" panose="020B0604020202020204" pitchFamily="34" charset="-128"/>
              </a:rPr>
              <a:t> nisi </a:t>
            </a:r>
            <a:r>
              <a:rPr lang="en-US" sz="900" dirty="0" err="1">
                <a:solidFill>
                  <a:schemeClr val="bg1"/>
                </a:solidFill>
                <a:ea typeface="Arial Unicode MS" panose="020B0604020202020204" pitchFamily="34" charset="-128"/>
                <a:cs typeface="Arial Unicode MS" panose="020B0604020202020204" pitchFamily="34" charset="-128"/>
              </a:rPr>
              <a:t>vel</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nulla</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viverra</a:t>
            </a:r>
            <a:r>
              <a:rPr lang="en-US" sz="900" dirty="0">
                <a:solidFill>
                  <a:schemeClr val="bg1"/>
                </a:solidFill>
                <a:ea typeface="Arial Unicode MS" panose="020B0604020202020204" pitchFamily="34" charset="-128"/>
                <a:cs typeface="Arial Unicode MS" panose="020B0604020202020204" pitchFamily="34" charset="-128"/>
              </a:rPr>
              <a:t> semper. </a:t>
            </a:r>
            <a:r>
              <a:rPr lang="en-US" sz="900" dirty="0" err="1">
                <a:solidFill>
                  <a:schemeClr val="bg1"/>
                </a:solidFill>
                <a:ea typeface="Arial Unicode MS" panose="020B0604020202020204" pitchFamily="34" charset="-128"/>
                <a:cs typeface="Arial Unicode MS" panose="020B0604020202020204" pitchFamily="34" charset="-128"/>
              </a:rPr>
              <a:t>Donec</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purus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enim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sollicitudin</a:t>
            </a:r>
            <a:r>
              <a:rPr lang="en-US" sz="900" dirty="0">
                <a:solidFill>
                  <a:schemeClr val="bg1"/>
                </a:solidFill>
                <a:ea typeface="Arial Unicode MS" panose="020B0604020202020204" pitchFamily="34" charset="-128"/>
                <a:cs typeface="Arial Unicode MS" panose="020B0604020202020204" pitchFamily="34" charset="-128"/>
              </a:rPr>
              <a:t> vitae porta a, </a:t>
            </a:r>
            <a:r>
              <a:rPr lang="en-US" sz="900" dirty="0" err="1">
                <a:solidFill>
                  <a:schemeClr val="bg1"/>
                </a:solidFill>
                <a:ea typeface="Arial Unicode MS" panose="020B0604020202020204" pitchFamily="34" charset="-128"/>
                <a:cs typeface="Arial Unicode MS" panose="020B0604020202020204" pitchFamily="34" charset="-128"/>
              </a:rPr>
              <a:t>commodo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sodales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justo</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Sed</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iaculis</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rutrum</a:t>
            </a:r>
            <a:r>
              <a:rPr lang="en-US" sz="900" dirty="0">
                <a:solidFill>
                  <a:schemeClr val="bg1"/>
                </a:solidFill>
                <a:ea typeface="Arial Unicode MS" panose="020B0604020202020204" pitchFamily="34" charset="-128"/>
                <a:cs typeface="Arial Unicode MS" panose="020B0604020202020204" pitchFamily="34" charset="-128"/>
              </a:rPr>
              <a:t> </a:t>
            </a:r>
            <a:r>
              <a:rPr lang="en-US" sz="900" dirty="0" err="1">
                <a:solidFill>
                  <a:schemeClr val="bg1"/>
                </a:solidFill>
                <a:ea typeface="Arial Unicode MS" panose="020B0604020202020204" pitchFamily="34" charset="-128"/>
                <a:cs typeface="Arial Unicode MS" panose="020B0604020202020204" pitchFamily="34" charset="-128"/>
              </a:rPr>
              <a:t>molestie</a:t>
            </a:r>
            <a:endParaRPr lang="tr-TR" sz="900" dirty="0">
              <a:solidFill>
                <a:schemeClr val="bg1"/>
              </a:solidFill>
            </a:endParaRPr>
          </a:p>
        </p:txBody>
      </p:sp>
      <p:cxnSp>
        <p:nvCxnSpPr>
          <p:cNvPr id="45" name="Düz Bağlayıcı 44"/>
          <p:cNvCxnSpPr/>
          <p:nvPr/>
        </p:nvCxnSpPr>
        <p:spPr>
          <a:xfrm>
            <a:off x="1864269" y="4371950"/>
            <a:ext cx="247900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959915" y="1582018"/>
            <a:ext cx="720080" cy="7200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Sosa" pitchFamily="2" charset="0"/>
              </a:rPr>
              <a:t>9</a:t>
            </a:r>
          </a:p>
        </p:txBody>
      </p:sp>
      <p:sp>
        <p:nvSpPr>
          <p:cNvPr id="49" name="Oval 48"/>
          <p:cNvSpPr/>
          <p:nvPr/>
        </p:nvSpPr>
        <p:spPr>
          <a:xfrm>
            <a:off x="959915" y="2637606"/>
            <a:ext cx="720080" cy="720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Sosa" pitchFamily="2" charset="0"/>
              </a:rPr>
              <a:t>z</a:t>
            </a:r>
          </a:p>
        </p:txBody>
      </p:sp>
      <p:sp>
        <p:nvSpPr>
          <p:cNvPr id="50" name="Oval 49"/>
          <p:cNvSpPr/>
          <p:nvPr/>
        </p:nvSpPr>
        <p:spPr>
          <a:xfrm>
            <a:off x="959915" y="3602746"/>
            <a:ext cx="720080" cy="7200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Sosa" pitchFamily="2" charset="0"/>
              </a:rPr>
              <a:t>Ö</a:t>
            </a:r>
          </a:p>
        </p:txBody>
      </p:sp>
      <p:sp>
        <p:nvSpPr>
          <p:cNvPr id="51" name="AutoShape 832"/>
          <p:cNvSpPr>
            <a:spLocks noChangeAspect="1" noChangeArrowheads="1" noTextEdit="1"/>
          </p:cNvSpPr>
          <p:nvPr/>
        </p:nvSpPr>
        <p:spPr bwMode="auto">
          <a:xfrm>
            <a:off x="4932040" y="1120707"/>
            <a:ext cx="2474955" cy="3683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34"/>
          <p:cNvSpPr>
            <a:spLocks/>
          </p:cNvSpPr>
          <p:nvPr/>
        </p:nvSpPr>
        <p:spPr bwMode="auto">
          <a:xfrm>
            <a:off x="5049601" y="3755379"/>
            <a:ext cx="2132500" cy="607142"/>
          </a:xfrm>
          <a:custGeom>
            <a:avLst/>
            <a:gdLst>
              <a:gd name="T0" fmla="*/ 336 w 336"/>
              <a:gd name="T1" fmla="*/ 0 h 96"/>
              <a:gd name="T2" fmla="*/ 336 w 336"/>
              <a:gd name="T3" fmla="*/ 49 h 96"/>
              <a:gd name="T4" fmla="*/ 168 w 336"/>
              <a:gd name="T5" fmla="*/ 96 h 96"/>
              <a:gd name="T6" fmla="*/ 0 w 336"/>
              <a:gd name="T7" fmla="*/ 49 h 96"/>
              <a:gd name="T8" fmla="*/ 0 w 336"/>
              <a:gd name="T9" fmla="*/ 0 h 96"/>
              <a:gd name="T10" fmla="*/ 168 w 336"/>
              <a:gd name="T11" fmla="*/ 20 h 96"/>
              <a:gd name="T12" fmla="*/ 336 w 336"/>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36" h="96">
                <a:moveTo>
                  <a:pt x="336" y="0"/>
                </a:moveTo>
                <a:cubicBezTo>
                  <a:pt x="336" y="0"/>
                  <a:pt x="336" y="39"/>
                  <a:pt x="336" y="49"/>
                </a:cubicBezTo>
                <a:cubicBezTo>
                  <a:pt x="336" y="75"/>
                  <a:pt x="261" y="96"/>
                  <a:pt x="168" y="96"/>
                </a:cubicBezTo>
                <a:cubicBezTo>
                  <a:pt x="75" y="96"/>
                  <a:pt x="0" y="75"/>
                  <a:pt x="0" y="49"/>
                </a:cubicBezTo>
                <a:cubicBezTo>
                  <a:pt x="0" y="42"/>
                  <a:pt x="0" y="0"/>
                  <a:pt x="0" y="0"/>
                </a:cubicBezTo>
                <a:cubicBezTo>
                  <a:pt x="0" y="0"/>
                  <a:pt x="102" y="20"/>
                  <a:pt x="168" y="20"/>
                </a:cubicBezTo>
                <a:cubicBezTo>
                  <a:pt x="225" y="20"/>
                  <a:pt x="336" y="0"/>
                  <a:pt x="336"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 name="Oval 835"/>
          <p:cNvSpPr>
            <a:spLocks noChangeArrowheads="1"/>
          </p:cNvSpPr>
          <p:nvPr/>
        </p:nvSpPr>
        <p:spPr bwMode="auto">
          <a:xfrm>
            <a:off x="5049601" y="3429858"/>
            <a:ext cx="2132500" cy="594862"/>
          </a:xfrm>
          <a:prstGeom prst="ellipse">
            <a:avLst/>
          </a:prstGeom>
          <a:solidFill>
            <a:schemeClr val="accent4">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Oval 836"/>
          <p:cNvSpPr>
            <a:spLocks noChangeArrowheads="1"/>
          </p:cNvSpPr>
          <p:nvPr/>
        </p:nvSpPr>
        <p:spPr bwMode="auto">
          <a:xfrm>
            <a:off x="5616569" y="3665299"/>
            <a:ext cx="1136515" cy="221027"/>
          </a:xfrm>
          <a:prstGeom prst="ellipse">
            <a:avLst/>
          </a:prstGeom>
          <a:solidFill>
            <a:schemeClr val="accent4">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Freeform 837"/>
          <p:cNvSpPr>
            <a:spLocks/>
          </p:cNvSpPr>
          <p:nvPr/>
        </p:nvSpPr>
        <p:spPr bwMode="auto">
          <a:xfrm>
            <a:off x="5049601" y="3023957"/>
            <a:ext cx="2132500" cy="697190"/>
          </a:xfrm>
          <a:custGeom>
            <a:avLst/>
            <a:gdLst>
              <a:gd name="T0" fmla="*/ 336 w 336"/>
              <a:gd name="T1" fmla="*/ 0 h 110"/>
              <a:gd name="T2" fmla="*/ 336 w 336"/>
              <a:gd name="T3" fmla="*/ 63 h 110"/>
              <a:gd name="T4" fmla="*/ 168 w 336"/>
              <a:gd name="T5" fmla="*/ 110 h 110"/>
              <a:gd name="T6" fmla="*/ 0 w 336"/>
              <a:gd name="T7" fmla="*/ 63 h 110"/>
              <a:gd name="T8" fmla="*/ 0 w 336"/>
              <a:gd name="T9" fmla="*/ 0 h 110"/>
              <a:gd name="T10" fmla="*/ 168 w 336"/>
              <a:gd name="T11" fmla="*/ 19 h 110"/>
              <a:gd name="T12" fmla="*/ 336 w 336"/>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336" h="110">
                <a:moveTo>
                  <a:pt x="336" y="0"/>
                </a:moveTo>
                <a:cubicBezTo>
                  <a:pt x="336" y="0"/>
                  <a:pt x="336" y="53"/>
                  <a:pt x="336" y="63"/>
                </a:cubicBezTo>
                <a:cubicBezTo>
                  <a:pt x="336" y="89"/>
                  <a:pt x="261" y="110"/>
                  <a:pt x="168" y="110"/>
                </a:cubicBezTo>
                <a:cubicBezTo>
                  <a:pt x="75" y="110"/>
                  <a:pt x="0" y="89"/>
                  <a:pt x="0" y="63"/>
                </a:cubicBezTo>
                <a:cubicBezTo>
                  <a:pt x="0" y="56"/>
                  <a:pt x="0" y="0"/>
                  <a:pt x="0" y="0"/>
                </a:cubicBezTo>
                <a:cubicBezTo>
                  <a:pt x="0" y="0"/>
                  <a:pt x="102" y="19"/>
                  <a:pt x="168" y="19"/>
                </a:cubicBezTo>
                <a:cubicBezTo>
                  <a:pt x="225" y="19"/>
                  <a:pt x="336" y="0"/>
                  <a:pt x="336"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Oval 838"/>
          <p:cNvSpPr>
            <a:spLocks noChangeArrowheads="1"/>
          </p:cNvSpPr>
          <p:nvPr/>
        </p:nvSpPr>
        <p:spPr bwMode="auto">
          <a:xfrm>
            <a:off x="5049601" y="2690392"/>
            <a:ext cx="2132500" cy="596227"/>
          </a:xfrm>
          <a:prstGeom prst="ellipse">
            <a:avLst/>
          </a:pr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Oval 839"/>
          <p:cNvSpPr>
            <a:spLocks noChangeArrowheads="1"/>
          </p:cNvSpPr>
          <p:nvPr/>
        </p:nvSpPr>
        <p:spPr bwMode="auto">
          <a:xfrm>
            <a:off x="5616569" y="2940590"/>
            <a:ext cx="1136515" cy="221027"/>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840"/>
          <p:cNvSpPr>
            <a:spLocks/>
          </p:cNvSpPr>
          <p:nvPr/>
        </p:nvSpPr>
        <p:spPr bwMode="auto">
          <a:xfrm>
            <a:off x="5049601" y="2346265"/>
            <a:ext cx="2132500" cy="608506"/>
          </a:xfrm>
          <a:custGeom>
            <a:avLst/>
            <a:gdLst>
              <a:gd name="T0" fmla="*/ 336 w 336"/>
              <a:gd name="T1" fmla="*/ 0 h 96"/>
              <a:gd name="T2" fmla="*/ 336 w 336"/>
              <a:gd name="T3" fmla="*/ 49 h 96"/>
              <a:gd name="T4" fmla="*/ 168 w 336"/>
              <a:gd name="T5" fmla="*/ 96 h 96"/>
              <a:gd name="T6" fmla="*/ 0 w 336"/>
              <a:gd name="T7" fmla="*/ 49 h 96"/>
              <a:gd name="T8" fmla="*/ 0 w 336"/>
              <a:gd name="T9" fmla="*/ 0 h 96"/>
              <a:gd name="T10" fmla="*/ 168 w 336"/>
              <a:gd name="T11" fmla="*/ 19 h 96"/>
              <a:gd name="T12" fmla="*/ 336 w 336"/>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336" h="96">
                <a:moveTo>
                  <a:pt x="336" y="0"/>
                </a:moveTo>
                <a:cubicBezTo>
                  <a:pt x="336" y="0"/>
                  <a:pt x="336" y="39"/>
                  <a:pt x="336" y="49"/>
                </a:cubicBezTo>
                <a:cubicBezTo>
                  <a:pt x="336" y="75"/>
                  <a:pt x="261" y="96"/>
                  <a:pt x="168" y="96"/>
                </a:cubicBezTo>
                <a:cubicBezTo>
                  <a:pt x="75" y="96"/>
                  <a:pt x="0" y="75"/>
                  <a:pt x="0" y="49"/>
                </a:cubicBezTo>
                <a:cubicBezTo>
                  <a:pt x="0" y="42"/>
                  <a:pt x="0" y="0"/>
                  <a:pt x="0" y="0"/>
                </a:cubicBezTo>
                <a:cubicBezTo>
                  <a:pt x="0" y="0"/>
                  <a:pt x="102" y="19"/>
                  <a:pt x="168" y="19"/>
                </a:cubicBezTo>
                <a:cubicBezTo>
                  <a:pt x="225" y="19"/>
                  <a:pt x="336" y="0"/>
                  <a:pt x="336" y="0"/>
                </a:cubicBezTo>
                <a:close/>
              </a:path>
            </a:pathLst>
          </a:custGeom>
          <a:solidFill>
            <a:srgbClr val="F4A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841"/>
          <p:cNvSpPr>
            <a:spLocks noChangeArrowheads="1"/>
          </p:cNvSpPr>
          <p:nvPr/>
        </p:nvSpPr>
        <p:spPr bwMode="auto">
          <a:xfrm>
            <a:off x="5049601" y="2020620"/>
            <a:ext cx="2132500" cy="594862"/>
          </a:xfrm>
          <a:prstGeom prst="ellipse">
            <a:avLst/>
          </a:prstGeom>
          <a:solidFill>
            <a:srgbClr val="D980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842"/>
          <p:cNvSpPr>
            <a:spLocks noChangeArrowheads="1"/>
          </p:cNvSpPr>
          <p:nvPr/>
        </p:nvSpPr>
        <p:spPr bwMode="auto">
          <a:xfrm>
            <a:off x="5616569" y="2256185"/>
            <a:ext cx="1136515" cy="222392"/>
          </a:xfrm>
          <a:prstGeom prst="ellipse">
            <a:avLst/>
          </a:prstGeom>
          <a:solidFill>
            <a:srgbClr val="7A0D0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843"/>
          <p:cNvSpPr>
            <a:spLocks/>
          </p:cNvSpPr>
          <p:nvPr/>
        </p:nvSpPr>
        <p:spPr bwMode="auto">
          <a:xfrm>
            <a:off x="5049601" y="1616084"/>
            <a:ext cx="2132500" cy="695825"/>
          </a:xfrm>
          <a:custGeom>
            <a:avLst/>
            <a:gdLst>
              <a:gd name="T0" fmla="*/ 336 w 336"/>
              <a:gd name="T1" fmla="*/ 0 h 110"/>
              <a:gd name="T2" fmla="*/ 336 w 336"/>
              <a:gd name="T3" fmla="*/ 63 h 110"/>
              <a:gd name="T4" fmla="*/ 168 w 336"/>
              <a:gd name="T5" fmla="*/ 110 h 110"/>
              <a:gd name="T6" fmla="*/ 0 w 336"/>
              <a:gd name="T7" fmla="*/ 63 h 110"/>
              <a:gd name="T8" fmla="*/ 0 w 336"/>
              <a:gd name="T9" fmla="*/ 0 h 110"/>
              <a:gd name="T10" fmla="*/ 168 w 336"/>
              <a:gd name="T11" fmla="*/ 19 h 110"/>
              <a:gd name="T12" fmla="*/ 336 w 336"/>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336" h="110">
                <a:moveTo>
                  <a:pt x="336" y="0"/>
                </a:moveTo>
                <a:cubicBezTo>
                  <a:pt x="336" y="0"/>
                  <a:pt x="336" y="53"/>
                  <a:pt x="336" y="63"/>
                </a:cubicBezTo>
                <a:cubicBezTo>
                  <a:pt x="336" y="89"/>
                  <a:pt x="261" y="110"/>
                  <a:pt x="168" y="110"/>
                </a:cubicBezTo>
                <a:cubicBezTo>
                  <a:pt x="75" y="110"/>
                  <a:pt x="0" y="89"/>
                  <a:pt x="0" y="63"/>
                </a:cubicBezTo>
                <a:cubicBezTo>
                  <a:pt x="0" y="56"/>
                  <a:pt x="0" y="0"/>
                  <a:pt x="0" y="0"/>
                </a:cubicBezTo>
                <a:cubicBezTo>
                  <a:pt x="0" y="0"/>
                  <a:pt x="102" y="19"/>
                  <a:pt x="168" y="19"/>
                </a:cubicBezTo>
                <a:cubicBezTo>
                  <a:pt x="225" y="19"/>
                  <a:pt x="336" y="0"/>
                  <a:pt x="336"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Oval 844"/>
          <p:cNvSpPr>
            <a:spLocks noChangeArrowheads="1"/>
          </p:cNvSpPr>
          <p:nvPr/>
        </p:nvSpPr>
        <p:spPr bwMode="auto">
          <a:xfrm>
            <a:off x="5049601" y="1282519"/>
            <a:ext cx="2132500" cy="594862"/>
          </a:xfrm>
          <a:prstGeom prst="ellipse">
            <a:avLst/>
          </a:pr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Oval 845"/>
          <p:cNvSpPr>
            <a:spLocks noChangeArrowheads="1"/>
          </p:cNvSpPr>
          <p:nvPr/>
        </p:nvSpPr>
        <p:spPr bwMode="auto">
          <a:xfrm>
            <a:off x="5616569" y="1531477"/>
            <a:ext cx="1136515" cy="222392"/>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1" name="Freeform 863"/>
          <p:cNvSpPr>
            <a:spLocks/>
          </p:cNvSpPr>
          <p:nvPr/>
        </p:nvSpPr>
        <p:spPr bwMode="auto">
          <a:xfrm>
            <a:off x="4939481" y="3330893"/>
            <a:ext cx="601685" cy="1259308"/>
          </a:xfrm>
          <a:custGeom>
            <a:avLst/>
            <a:gdLst>
              <a:gd name="T0" fmla="*/ 441 w 441"/>
              <a:gd name="T1" fmla="*/ 923 h 923"/>
              <a:gd name="T2" fmla="*/ 0 w 441"/>
              <a:gd name="T3" fmla="*/ 923 h 923"/>
              <a:gd name="T4" fmla="*/ 0 w 441"/>
              <a:gd name="T5" fmla="*/ 0 h 923"/>
              <a:gd name="T6" fmla="*/ 107 w 441"/>
              <a:gd name="T7" fmla="*/ 0 h 923"/>
            </a:gdLst>
            <a:ahLst/>
            <a:cxnLst>
              <a:cxn ang="0">
                <a:pos x="T0" y="T1"/>
              </a:cxn>
              <a:cxn ang="0">
                <a:pos x="T2" y="T3"/>
              </a:cxn>
              <a:cxn ang="0">
                <a:pos x="T4" y="T5"/>
              </a:cxn>
              <a:cxn ang="0">
                <a:pos x="T6" y="T7"/>
              </a:cxn>
            </a:cxnLst>
            <a:rect l="0" t="0" r="r" b="b"/>
            <a:pathLst>
              <a:path w="441" h="923">
                <a:moveTo>
                  <a:pt x="441" y="923"/>
                </a:moveTo>
                <a:lnTo>
                  <a:pt x="0" y="923"/>
                </a:lnTo>
                <a:lnTo>
                  <a:pt x="0" y="0"/>
                </a:lnTo>
                <a:lnTo>
                  <a:pt x="107" y="0"/>
                </a:lnTo>
              </a:path>
            </a:pathLst>
          </a:custGeom>
          <a:noFill/>
          <a:ln w="793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Freeform 880"/>
          <p:cNvSpPr>
            <a:spLocks/>
          </p:cNvSpPr>
          <p:nvPr/>
        </p:nvSpPr>
        <p:spPr bwMode="auto">
          <a:xfrm>
            <a:off x="6759436" y="4242647"/>
            <a:ext cx="564846" cy="417495"/>
          </a:xfrm>
          <a:custGeom>
            <a:avLst/>
            <a:gdLst>
              <a:gd name="T0" fmla="*/ 414 w 414"/>
              <a:gd name="T1" fmla="*/ 306 h 306"/>
              <a:gd name="T2" fmla="*/ 0 w 414"/>
              <a:gd name="T3" fmla="*/ 306 h 306"/>
              <a:gd name="T4" fmla="*/ 0 w 414"/>
              <a:gd name="T5" fmla="*/ 0 h 306"/>
            </a:gdLst>
            <a:ahLst/>
            <a:cxnLst>
              <a:cxn ang="0">
                <a:pos x="T0" y="T1"/>
              </a:cxn>
              <a:cxn ang="0">
                <a:pos x="T2" y="T3"/>
              </a:cxn>
              <a:cxn ang="0">
                <a:pos x="T4" y="T5"/>
              </a:cxn>
            </a:cxnLst>
            <a:rect l="0" t="0" r="r" b="b"/>
            <a:pathLst>
              <a:path w="414" h="306">
                <a:moveTo>
                  <a:pt x="414" y="306"/>
                </a:moveTo>
                <a:lnTo>
                  <a:pt x="0" y="306"/>
                </a:lnTo>
                <a:lnTo>
                  <a:pt x="0" y="0"/>
                </a:lnTo>
              </a:path>
            </a:pathLst>
          </a:custGeom>
          <a:noFill/>
          <a:ln w="793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Freeform 897"/>
          <p:cNvSpPr>
            <a:spLocks/>
          </p:cNvSpPr>
          <p:nvPr/>
        </p:nvSpPr>
        <p:spPr bwMode="auto">
          <a:xfrm>
            <a:off x="7001997" y="1792939"/>
            <a:ext cx="570304" cy="691589"/>
          </a:xfrm>
          <a:custGeom>
            <a:avLst/>
            <a:gdLst>
              <a:gd name="T0" fmla="*/ 0 w 418"/>
              <a:gd name="T1" fmla="*/ 0 h 941"/>
              <a:gd name="T2" fmla="*/ 418 w 418"/>
              <a:gd name="T3" fmla="*/ 0 h 941"/>
              <a:gd name="T4" fmla="*/ 418 w 418"/>
              <a:gd name="T5" fmla="*/ 941 h 941"/>
              <a:gd name="T6" fmla="*/ 218 w 418"/>
              <a:gd name="T7" fmla="*/ 941 h 941"/>
            </a:gdLst>
            <a:ahLst/>
            <a:cxnLst>
              <a:cxn ang="0">
                <a:pos x="T0" y="T1"/>
              </a:cxn>
              <a:cxn ang="0">
                <a:pos x="T2" y="T3"/>
              </a:cxn>
              <a:cxn ang="0">
                <a:pos x="T4" y="T5"/>
              </a:cxn>
              <a:cxn ang="0">
                <a:pos x="T6" y="T7"/>
              </a:cxn>
            </a:cxnLst>
            <a:rect l="0" t="0" r="r" b="b"/>
            <a:pathLst>
              <a:path w="418" h="941">
                <a:moveTo>
                  <a:pt x="0" y="0"/>
                </a:moveTo>
                <a:lnTo>
                  <a:pt x="418" y="0"/>
                </a:lnTo>
                <a:lnTo>
                  <a:pt x="418" y="941"/>
                </a:lnTo>
                <a:lnTo>
                  <a:pt x="218" y="941"/>
                </a:lnTo>
              </a:path>
            </a:pathLst>
          </a:custGeom>
          <a:noFill/>
          <a:ln w="7938"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Dikdörtgen 36"/>
          <p:cNvSpPr/>
          <p:nvPr/>
        </p:nvSpPr>
        <p:spPr>
          <a:xfrm>
            <a:off x="6759435" y="4436773"/>
            <a:ext cx="812866" cy="246221"/>
          </a:xfrm>
          <a:prstGeom prst="rect">
            <a:avLst/>
          </a:prstGeom>
        </p:spPr>
        <p:txBody>
          <a:bodyPr wrap="square">
            <a:spAutoFit/>
          </a:bodyPr>
          <a:lstStyle/>
          <a:p>
            <a:r>
              <a:rPr lang="en-US"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OPTION 4 </a:t>
            </a:r>
            <a:endParaRPr lang="tr-TR" sz="900" dirty="0">
              <a:solidFill>
                <a:schemeClr val="bg1"/>
              </a:solidFill>
            </a:endParaRPr>
          </a:p>
        </p:txBody>
      </p:sp>
      <p:sp>
        <p:nvSpPr>
          <p:cNvPr id="133" name="Rectangle 132"/>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p:cNvSpPr txBox="1"/>
          <p:nvPr/>
        </p:nvSpPr>
        <p:spPr>
          <a:xfrm>
            <a:off x="3115017" y="272652"/>
            <a:ext cx="2914067" cy="461665"/>
          </a:xfrm>
          <a:prstGeom prst="rect">
            <a:avLst/>
          </a:prstGeom>
          <a:noFill/>
        </p:spPr>
        <p:txBody>
          <a:bodyPr wrap="none" rtlCol="0">
            <a:spAutoFit/>
          </a:bodyPr>
          <a:lstStyle/>
          <a:p>
            <a:pPr algn="ctr"/>
            <a:r>
              <a:rPr lang="en-US" sz="2400" dirty="0" smtClean="0">
                <a:solidFill>
                  <a:schemeClr val="bg1"/>
                </a:solidFill>
                <a:latin typeface="Adobe Garamond Pro" panose="02020502060506020403" pitchFamily="18" charset="0"/>
                <a:ea typeface="Open Sans Extrabold" panose="020B0906030804020204" pitchFamily="34" charset="0"/>
                <a:cs typeface="Open Sans Extrabold" panose="020B0906030804020204" pitchFamily="34" charset="0"/>
              </a:rPr>
              <a:t>3D INFOGRAPHICS</a:t>
            </a:r>
          </a:p>
        </p:txBody>
      </p:sp>
      <p:sp>
        <p:nvSpPr>
          <p:cNvPr id="135" name="Rectangle 134"/>
          <p:cNvSpPr/>
          <p:nvPr/>
        </p:nvSpPr>
        <p:spPr>
          <a:xfrm>
            <a:off x="1488407" y="611206"/>
            <a:ext cx="6167186" cy="246221"/>
          </a:xfrm>
          <a:prstGeom prst="rect">
            <a:avLst/>
          </a:prstGeom>
        </p:spPr>
        <p:txBody>
          <a:bodyPr wrap="square">
            <a:spAutoFit/>
          </a:bodyPr>
          <a:lstStyle/>
          <a:p>
            <a:pPr algn="ct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6" name="Dikdörtgen 36"/>
          <p:cNvSpPr/>
          <p:nvPr/>
        </p:nvSpPr>
        <p:spPr>
          <a:xfrm>
            <a:off x="5572660" y="4436773"/>
            <a:ext cx="812866" cy="246221"/>
          </a:xfrm>
          <a:prstGeom prst="rect">
            <a:avLst/>
          </a:prstGeom>
        </p:spPr>
        <p:txBody>
          <a:bodyPr wrap="square">
            <a:spAutoFit/>
          </a:bodyPr>
          <a:lstStyle/>
          <a:p>
            <a:r>
              <a:rPr lang="en-US"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OPTION 3</a:t>
            </a:r>
            <a:endParaRPr lang="tr-TR" sz="900" dirty="0">
              <a:solidFill>
                <a:schemeClr val="bg1"/>
              </a:solidFill>
            </a:endParaRPr>
          </a:p>
        </p:txBody>
      </p:sp>
      <p:sp>
        <p:nvSpPr>
          <p:cNvPr id="137" name="Dikdörtgen 36"/>
          <p:cNvSpPr/>
          <p:nvPr/>
        </p:nvSpPr>
        <p:spPr>
          <a:xfrm>
            <a:off x="7567530" y="2015622"/>
            <a:ext cx="1036918" cy="246221"/>
          </a:xfrm>
          <a:prstGeom prst="rect">
            <a:avLst/>
          </a:prstGeom>
        </p:spPr>
        <p:txBody>
          <a:bodyPr wrap="square">
            <a:spAutoFit/>
          </a:bodyPr>
          <a:lstStyle/>
          <a:p>
            <a:r>
              <a:rPr lang="en-US" sz="1000" b="1"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OPTION 1 &amp; 2 </a:t>
            </a:r>
            <a:endParaRPr lang="tr-TR" sz="900" dirty="0">
              <a:solidFill>
                <a:schemeClr val="bg1"/>
              </a:solidFill>
            </a:endParaRPr>
          </a:p>
        </p:txBody>
      </p:sp>
    </p:spTree>
    <p:custDataLst>
      <p:tags r:id="rId1"/>
    </p:custDataLst>
    <p:extLst>
      <p:ext uri="{BB962C8B-B14F-4D97-AF65-F5344CB8AC3E}">
        <p14:creationId xmlns:p14="http://schemas.microsoft.com/office/powerpoint/2010/main" val="3619518850"/>
      </p:ext>
    </p:extLst>
  </p:cSld>
  <p:clrMapOvr>
    <a:masterClrMapping/>
  </p:clrMapOvr>
  <mc:AlternateContent xmlns:mc="http://schemas.openxmlformats.org/markup-compatibility/2006" xmlns:p14="http://schemas.microsoft.com/office/powerpoint/2010/main">
    <mc:Choice Requires="p14">
      <p:transition spd="slow" p14:dur="2000" advTm="9693"/>
    </mc:Choice>
    <mc:Fallback xmlns="">
      <p:transition spd="slow" advTm="9693"/>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100295" y="272652"/>
            <a:ext cx="2943434"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MEET JOHNDOE SJ</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9" name="Rectangle 8"/>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grpSp>
        <p:nvGrpSpPr>
          <p:cNvPr id="10" name="Group 9"/>
          <p:cNvGrpSpPr/>
          <p:nvPr/>
        </p:nvGrpSpPr>
        <p:grpSpPr>
          <a:xfrm>
            <a:off x="1259632" y="2859782"/>
            <a:ext cx="370633" cy="108811"/>
            <a:chOff x="1526938" y="3003798"/>
            <a:chExt cx="370633" cy="108811"/>
          </a:xfrm>
        </p:grpSpPr>
        <p:sp>
          <p:nvSpPr>
            <p:cNvPr id="11" name="Oval 10"/>
            <p:cNvSpPr>
              <a:spLocks noChangeAspect="1"/>
            </p:cNvSpPr>
            <p:nvPr/>
          </p:nvSpPr>
          <p:spPr>
            <a:xfrm>
              <a:off x="1526938"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2" name="Oval 11"/>
            <p:cNvSpPr>
              <a:spLocks noChangeAspect="1"/>
            </p:cNvSpPr>
            <p:nvPr/>
          </p:nvSpPr>
          <p:spPr>
            <a:xfrm>
              <a:off x="1661448"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3" name="Oval 12"/>
            <p:cNvSpPr>
              <a:spLocks noChangeAspect="1"/>
            </p:cNvSpPr>
            <p:nvPr/>
          </p:nvSpPr>
          <p:spPr>
            <a:xfrm>
              <a:off x="1788760"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14" name="Content Placeholder 2"/>
          <p:cNvSpPr txBox="1">
            <a:spLocks/>
          </p:cNvSpPr>
          <p:nvPr/>
        </p:nvSpPr>
        <p:spPr>
          <a:xfrm>
            <a:off x="604543" y="3075806"/>
            <a:ext cx="1680809" cy="136815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SJ JOHNDOE</a:t>
            </a:r>
          </a:p>
          <a:p>
            <a:pPr algn="ctr" fontAlgn="auto">
              <a:defRPr/>
            </a:pPr>
            <a:r>
              <a:rPr lang="id-ID" sz="900" i="1" dirty="0" smtClean="0">
                <a:solidFill>
                  <a:schemeClr val="bg1">
                    <a:lumMod val="65000"/>
                  </a:schemeClr>
                </a:solidFill>
                <a:ea typeface="Roboto" panose="02000000000000000000" pitchFamily="2" charset="0"/>
              </a:rPr>
              <a:t>Designer</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a:t>
            </a:r>
            <a:r>
              <a:rPr lang="en-US" sz="900" dirty="0" smtClean="0">
                <a:solidFill>
                  <a:schemeClr val="bg1">
                    <a:lumMod val="75000"/>
                  </a:schemeClr>
                </a:solidFill>
                <a:ea typeface="Roboto" panose="02000000000000000000" pitchFamily="2" charset="0"/>
              </a:rPr>
              <a:t>1500S.</a:t>
            </a:r>
            <a:endParaRPr lang="id-ID" sz="900" dirty="0">
              <a:solidFill>
                <a:schemeClr val="bg1">
                  <a:lumMod val="75000"/>
                </a:schemeClr>
              </a:solidFill>
              <a:ea typeface="Roboto" panose="02000000000000000000" pitchFamily="2" charset="0"/>
            </a:endParaRPr>
          </a:p>
        </p:txBody>
      </p:sp>
      <p:sp>
        <p:nvSpPr>
          <p:cNvPr id="20" name="TextBox 19"/>
          <p:cNvSpPr txBox="1"/>
          <p:nvPr/>
        </p:nvSpPr>
        <p:spPr>
          <a:xfrm>
            <a:off x="2699792" y="1363182"/>
            <a:ext cx="2664296" cy="3303840"/>
          </a:xfrm>
          <a:prstGeom prst="rect">
            <a:avLst/>
          </a:prstGeom>
          <a:noFill/>
        </p:spPr>
        <p:txBody>
          <a:bodyPr wrap="square" lIns="117208" tIns="58604" rIns="117208" bIns="58604" rtlCol="0">
            <a:spAutoFit/>
          </a:bodyPr>
          <a:lstStyle/>
          <a:p>
            <a:r>
              <a:rPr lang="en-US" sz="900" dirty="0">
                <a:solidFill>
                  <a:schemeClr val="bg1">
                    <a:lumMod val="85000"/>
                  </a:schemeClr>
                </a:solidFill>
                <a:cs typeface="Lato Regular"/>
              </a:rPr>
              <a:t>Lorem Ipsum is simply dummy text of the printing and typesetting industry. Lorem Ipsum has been the industry's standard dummy text ever since the </a:t>
            </a:r>
            <a:r>
              <a:rPr lang="en-US" sz="900" dirty="0" smtClean="0">
                <a:solidFill>
                  <a:schemeClr val="bg1">
                    <a:lumMod val="85000"/>
                  </a:schemeClr>
                </a:solidFill>
                <a:cs typeface="Lato Regular"/>
              </a:rPr>
              <a:t>1500s.</a:t>
            </a:r>
          </a:p>
          <a:p>
            <a:endParaRPr lang="en-US" sz="900" dirty="0">
              <a:solidFill>
                <a:schemeClr val="bg1">
                  <a:lumMod val="85000"/>
                </a:schemeClr>
              </a:solidFill>
              <a:cs typeface="Lato Regular"/>
            </a:endParaRPr>
          </a:p>
          <a:p>
            <a:r>
              <a:rPr lang="en-US" sz="900" dirty="0" smtClean="0">
                <a:solidFill>
                  <a:schemeClr val="bg1">
                    <a:lumMod val="85000"/>
                  </a:schemeClr>
                </a:solidFill>
                <a:cs typeface="Lato Regular"/>
              </a:rPr>
              <a:t>When </a:t>
            </a:r>
            <a:r>
              <a:rPr lang="en-US" sz="900" dirty="0">
                <a:solidFill>
                  <a:schemeClr val="bg1">
                    <a:lumMod val="85000"/>
                  </a:schemeClr>
                </a:solidFill>
                <a:cs typeface="Lato Regular"/>
              </a:rPr>
              <a:t>an unknown printer took a galley of type and scrambled it to make a type specimen book. It has survived not only five centuries, but also the leap into electronic typesetting, remaining essentially unchanged. </a:t>
            </a:r>
            <a:r>
              <a:rPr lang="en-US" sz="900" dirty="0" smtClean="0">
                <a:solidFill>
                  <a:schemeClr val="bg1">
                    <a:lumMod val="85000"/>
                  </a:schemeClr>
                </a:solidFill>
                <a:cs typeface="Lato Regular"/>
              </a:rPr>
              <a:t> It </a:t>
            </a:r>
            <a:r>
              <a:rPr lang="en-US" sz="900" dirty="0">
                <a:solidFill>
                  <a:schemeClr val="bg1">
                    <a:lumMod val="85000"/>
                  </a:schemeClr>
                </a:solidFill>
                <a:cs typeface="Lato Regular"/>
              </a:rPr>
              <a:t>was </a:t>
            </a:r>
            <a:r>
              <a:rPr lang="en-US" sz="900" dirty="0" err="1">
                <a:solidFill>
                  <a:schemeClr val="bg1">
                    <a:lumMod val="85000"/>
                  </a:schemeClr>
                </a:solidFill>
                <a:cs typeface="Lato Regular"/>
              </a:rPr>
              <a:t>popularised</a:t>
            </a:r>
            <a:r>
              <a:rPr lang="en-US" sz="900" dirty="0">
                <a:solidFill>
                  <a:schemeClr val="bg1">
                    <a:lumMod val="85000"/>
                  </a:schemeClr>
                </a:solidFill>
                <a:cs typeface="Lato Regular"/>
              </a:rPr>
              <a:t> in the 1960s with the release of </a:t>
            </a:r>
            <a:r>
              <a:rPr lang="en-US" sz="900" dirty="0" err="1">
                <a:solidFill>
                  <a:schemeClr val="bg1">
                    <a:lumMod val="85000"/>
                  </a:schemeClr>
                </a:solidFill>
                <a:cs typeface="Lato Regular"/>
              </a:rPr>
              <a:t>Letraset</a:t>
            </a:r>
            <a:r>
              <a:rPr lang="en-US" sz="900" dirty="0">
                <a:solidFill>
                  <a:schemeClr val="bg1">
                    <a:lumMod val="85000"/>
                  </a:schemeClr>
                </a:solidFill>
                <a:cs typeface="Lato Regular"/>
              </a:rPr>
              <a:t> sheets containing Lorem Ipsum passages, and more recently with desktop publishing software like Aldus PageMaker including versions of Lorem Ipsum</a:t>
            </a:r>
            <a:r>
              <a:rPr lang="en-US" sz="900" dirty="0" smtClean="0">
                <a:solidFill>
                  <a:schemeClr val="bg1">
                    <a:lumMod val="85000"/>
                  </a:schemeClr>
                </a:solidFill>
                <a:cs typeface="Lato Regular"/>
              </a:rPr>
              <a:t>.</a:t>
            </a:r>
          </a:p>
          <a:p>
            <a:endParaRPr lang="en-US" sz="900" dirty="0">
              <a:solidFill>
                <a:schemeClr val="bg1">
                  <a:lumMod val="85000"/>
                </a:schemeClr>
              </a:solidFill>
              <a:ea typeface="Open Sans Light" panose="020B0306030504020204" pitchFamily="34" charset="0"/>
              <a:cs typeface="Lato Regular"/>
            </a:endParaRPr>
          </a:p>
          <a:p>
            <a:r>
              <a:rPr lang="en-US" sz="900" dirty="0">
                <a:solidFill>
                  <a:schemeClr val="bg1">
                    <a:lumMod val="85000"/>
                  </a:schemeClr>
                </a:solidFill>
                <a:ea typeface="Open Sans Light" panose="020B0306030504020204" pitchFamily="34" charset="0"/>
                <a:cs typeface="Calibri Light"/>
              </a:rPr>
              <a:t>The standard chunk of Lorem Ipsum used since the 1500s is reproduced below for those interested. Sections 1.10.32 and 1.10.33 from "de </a:t>
            </a:r>
            <a:r>
              <a:rPr lang="en-US" sz="900" dirty="0" err="1">
                <a:solidFill>
                  <a:schemeClr val="bg1">
                    <a:lumMod val="85000"/>
                  </a:schemeClr>
                </a:solidFill>
                <a:ea typeface="Open Sans Light" panose="020B0306030504020204" pitchFamily="34" charset="0"/>
                <a:cs typeface="Calibri Light"/>
              </a:rPr>
              <a:t>Finibus</a:t>
            </a:r>
            <a:r>
              <a:rPr lang="en-US" sz="900" dirty="0">
                <a:solidFill>
                  <a:schemeClr val="bg1">
                    <a:lumMod val="85000"/>
                  </a:schemeClr>
                </a:solidFill>
                <a:ea typeface="Open Sans Light" panose="020B0306030504020204" pitchFamily="34" charset="0"/>
                <a:cs typeface="Calibri Light"/>
              </a:rPr>
              <a:t> </a:t>
            </a:r>
            <a:r>
              <a:rPr lang="en-US" sz="900" dirty="0" err="1">
                <a:solidFill>
                  <a:schemeClr val="bg1">
                    <a:lumMod val="85000"/>
                  </a:schemeClr>
                </a:solidFill>
                <a:ea typeface="Open Sans Light" panose="020B0306030504020204" pitchFamily="34" charset="0"/>
                <a:cs typeface="Calibri Light"/>
              </a:rPr>
              <a:t>Bonorum</a:t>
            </a:r>
            <a:r>
              <a:rPr lang="en-US" sz="900" dirty="0">
                <a:solidFill>
                  <a:schemeClr val="bg1">
                    <a:lumMod val="85000"/>
                  </a:schemeClr>
                </a:solidFill>
                <a:ea typeface="Open Sans Light" panose="020B0306030504020204" pitchFamily="34" charset="0"/>
                <a:cs typeface="Calibri Light"/>
              </a:rPr>
              <a:t> et </a:t>
            </a:r>
            <a:r>
              <a:rPr lang="en-US" sz="900" dirty="0" err="1">
                <a:solidFill>
                  <a:schemeClr val="bg1">
                    <a:lumMod val="85000"/>
                  </a:schemeClr>
                </a:solidFill>
                <a:ea typeface="Open Sans Light" panose="020B0306030504020204" pitchFamily="34" charset="0"/>
                <a:cs typeface="Calibri Light"/>
              </a:rPr>
              <a:t>Malorum</a:t>
            </a:r>
            <a:r>
              <a:rPr lang="en-US" sz="900" dirty="0">
                <a:solidFill>
                  <a:schemeClr val="bg1">
                    <a:lumMod val="85000"/>
                  </a:schemeClr>
                </a:solidFill>
                <a:ea typeface="Open Sans Light" panose="020B0306030504020204" pitchFamily="34" charset="0"/>
                <a:cs typeface="Calibri Light"/>
              </a:rPr>
              <a:t>" by Cicero are also reproduced in their exact original form, accompanied by English versions from the 1914 translation by H. Rackham.</a:t>
            </a:r>
            <a:endParaRPr lang="en-US" sz="900" dirty="0" smtClean="0">
              <a:solidFill>
                <a:schemeClr val="bg1">
                  <a:lumMod val="85000"/>
                </a:schemeClr>
              </a:solidFill>
              <a:ea typeface="Open Sans Light" panose="020B0306030504020204" pitchFamily="34" charset="0"/>
              <a:cs typeface="Calibri Light"/>
            </a:endParaRPr>
          </a:p>
        </p:txBody>
      </p:sp>
      <p:cxnSp>
        <p:nvCxnSpPr>
          <p:cNvPr id="22" name="Straight Connector 21"/>
          <p:cNvCxnSpPr/>
          <p:nvPr/>
        </p:nvCxnSpPr>
        <p:spPr>
          <a:xfrm>
            <a:off x="2483768" y="1365754"/>
            <a:ext cx="0" cy="3115777"/>
          </a:xfrm>
          <a:prstGeom prst="line">
            <a:avLst/>
          </a:prstGeom>
          <a:ln w="19050" cmpd="sng">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Title 13"/>
          <p:cNvSpPr txBox="1">
            <a:spLocks/>
          </p:cNvSpPr>
          <p:nvPr/>
        </p:nvSpPr>
        <p:spPr>
          <a:xfrm>
            <a:off x="5955678" y="1466520"/>
            <a:ext cx="2501232" cy="369332"/>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bg2">
                    <a:lumMod val="50000"/>
                  </a:schemeClr>
                </a:solidFill>
                <a:latin typeface="+mj-lt"/>
                <a:ea typeface="Open Sans Extrabold" panose="020B0906030804020204" pitchFamily="34" charset="0"/>
                <a:cs typeface="Open Sans Extrabold" panose="020B0906030804020204" pitchFamily="34" charset="0"/>
              </a:rPr>
              <a:t>SKILLS</a:t>
            </a:r>
            <a:endParaRPr lang="en-US" sz="1800" dirty="0">
              <a:solidFill>
                <a:schemeClr val="bg2">
                  <a:lumMod val="50000"/>
                </a:schemeClr>
              </a:solidFill>
              <a:latin typeface="+mj-lt"/>
              <a:ea typeface="Open Sans Extrabold" panose="020B0906030804020204" pitchFamily="34" charset="0"/>
              <a:cs typeface="Open Sans Extrabold" panose="020B0906030804020204" pitchFamily="34" charset="0"/>
            </a:endParaRPr>
          </a:p>
        </p:txBody>
      </p:sp>
      <p:grpSp>
        <p:nvGrpSpPr>
          <p:cNvPr id="26" name="Group 25"/>
          <p:cNvGrpSpPr/>
          <p:nvPr/>
        </p:nvGrpSpPr>
        <p:grpSpPr>
          <a:xfrm>
            <a:off x="6018111" y="2623581"/>
            <a:ext cx="2073019" cy="197911"/>
            <a:chOff x="8951547" y="3559562"/>
            <a:chExt cx="2262749" cy="216024"/>
          </a:xfrm>
        </p:grpSpPr>
        <p:sp>
          <p:nvSpPr>
            <p:cNvPr id="27" name="Parallelogram 26"/>
            <p:cNvSpPr/>
            <p:nvPr/>
          </p:nvSpPr>
          <p:spPr>
            <a:xfrm>
              <a:off x="895154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8" name="Parallelogram 27"/>
            <p:cNvSpPr/>
            <p:nvPr/>
          </p:nvSpPr>
          <p:spPr>
            <a:xfrm>
              <a:off x="906237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9" name="Parallelogram 28"/>
            <p:cNvSpPr/>
            <p:nvPr/>
          </p:nvSpPr>
          <p:spPr>
            <a:xfrm>
              <a:off x="917319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30" name="Parallelogram 29"/>
            <p:cNvSpPr/>
            <p:nvPr/>
          </p:nvSpPr>
          <p:spPr>
            <a:xfrm>
              <a:off x="928401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31" name="Parallelogram 30"/>
            <p:cNvSpPr/>
            <p:nvPr/>
          </p:nvSpPr>
          <p:spPr>
            <a:xfrm>
              <a:off x="939484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32" name="Parallelogram 31"/>
            <p:cNvSpPr/>
            <p:nvPr/>
          </p:nvSpPr>
          <p:spPr>
            <a:xfrm>
              <a:off x="950566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Parallelogram 32"/>
            <p:cNvSpPr/>
            <p:nvPr/>
          </p:nvSpPr>
          <p:spPr>
            <a:xfrm>
              <a:off x="961648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Parallelogram 33"/>
            <p:cNvSpPr/>
            <p:nvPr/>
          </p:nvSpPr>
          <p:spPr>
            <a:xfrm>
              <a:off x="972730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5" name="Parallelogram 34"/>
            <p:cNvSpPr/>
            <p:nvPr/>
          </p:nvSpPr>
          <p:spPr>
            <a:xfrm>
              <a:off x="983813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Parallelogram 35"/>
            <p:cNvSpPr/>
            <p:nvPr/>
          </p:nvSpPr>
          <p:spPr>
            <a:xfrm>
              <a:off x="994895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7" name="Parallelogram 36"/>
            <p:cNvSpPr/>
            <p:nvPr/>
          </p:nvSpPr>
          <p:spPr>
            <a:xfrm>
              <a:off x="1005977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8" name="Parallelogram 37"/>
            <p:cNvSpPr/>
            <p:nvPr/>
          </p:nvSpPr>
          <p:spPr>
            <a:xfrm>
              <a:off x="1017060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9" name="Parallelogram 38"/>
            <p:cNvSpPr/>
            <p:nvPr/>
          </p:nvSpPr>
          <p:spPr>
            <a:xfrm>
              <a:off x="1028142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0" name="Parallelogram 39"/>
            <p:cNvSpPr/>
            <p:nvPr/>
          </p:nvSpPr>
          <p:spPr>
            <a:xfrm>
              <a:off x="1039224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1" name="Parallelogram 40"/>
            <p:cNvSpPr/>
            <p:nvPr/>
          </p:nvSpPr>
          <p:spPr>
            <a:xfrm>
              <a:off x="1050307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2" name="Parallelogram 41"/>
            <p:cNvSpPr/>
            <p:nvPr/>
          </p:nvSpPr>
          <p:spPr>
            <a:xfrm>
              <a:off x="1061389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3" name="Parallelogram 42"/>
            <p:cNvSpPr/>
            <p:nvPr/>
          </p:nvSpPr>
          <p:spPr>
            <a:xfrm>
              <a:off x="1072471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4" name="Parallelogram 43"/>
            <p:cNvSpPr/>
            <p:nvPr/>
          </p:nvSpPr>
          <p:spPr>
            <a:xfrm>
              <a:off x="1083554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Parallelogram 44"/>
            <p:cNvSpPr/>
            <p:nvPr/>
          </p:nvSpPr>
          <p:spPr>
            <a:xfrm>
              <a:off x="10946364"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6" name="Parallelogram 45"/>
            <p:cNvSpPr/>
            <p:nvPr/>
          </p:nvSpPr>
          <p:spPr>
            <a:xfrm>
              <a:off x="1105718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47" name="TextBox 46"/>
          <p:cNvSpPr txBox="1"/>
          <p:nvPr/>
        </p:nvSpPr>
        <p:spPr>
          <a:xfrm>
            <a:off x="8058415" y="2597682"/>
            <a:ext cx="664472" cy="276999"/>
          </a:xfrm>
          <a:prstGeom prst="rect">
            <a:avLst/>
          </a:prstGeom>
          <a:noFill/>
        </p:spPr>
        <p:txBody>
          <a:bodyPr wrap="square" rtlCol="0">
            <a:spAutoFit/>
          </a:bodyPr>
          <a:lstStyle/>
          <a:p>
            <a:r>
              <a:rPr lang="id-ID" sz="1200" i="1" dirty="0" smtClean="0">
                <a:solidFill>
                  <a:schemeClr val="bg2">
                    <a:lumMod val="50000"/>
                  </a:schemeClr>
                </a:solidFill>
              </a:rPr>
              <a:t>78</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48" name="TextBox 47"/>
          <p:cNvSpPr txBox="1"/>
          <p:nvPr/>
        </p:nvSpPr>
        <p:spPr>
          <a:xfrm>
            <a:off x="5965896" y="2398005"/>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LEADERSHIP</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9" name="Group 48"/>
          <p:cNvGrpSpPr/>
          <p:nvPr/>
        </p:nvGrpSpPr>
        <p:grpSpPr>
          <a:xfrm>
            <a:off x="6018111" y="3097907"/>
            <a:ext cx="2073019" cy="197911"/>
            <a:chOff x="8951547" y="4077301"/>
            <a:chExt cx="2262749" cy="216024"/>
          </a:xfrm>
          <a:solidFill>
            <a:schemeClr val="bg2">
              <a:lumMod val="90000"/>
            </a:schemeClr>
          </a:solidFill>
        </p:grpSpPr>
        <p:sp>
          <p:nvSpPr>
            <p:cNvPr id="50" name="Parallelogram 49"/>
            <p:cNvSpPr/>
            <p:nvPr/>
          </p:nvSpPr>
          <p:spPr>
            <a:xfrm>
              <a:off x="895154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1" name="Parallelogram 50"/>
            <p:cNvSpPr/>
            <p:nvPr/>
          </p:nvSpPr>
          <p:spPr>
            <a:xfrm>
              <a:off x="906237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2" name="Parallelogram 51"/>
            <p:cNvSpPr/>
            <p:nvPr/>
          </p:nvSpPr>
          <p:spPr>
            <a:xfrm>
              <a:off x="917319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3" name="Parallelogram 52"/>
            <p:cNvSpPr/>
            <p:nvPr/>
          </p:nvSpPr>
          <p:spPr>
            <a:xfrm>
              <a:off x="928401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4" name="Parallelogram 53"/>
            <p:cNvSpPr/>
            <p:nvPr/>
          </p:nvSpPr>
          <p:spPr>
            <a:xfrm>
              <a:off x="939484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55" name="Parallelogram 54"/>
            <p:cNvSpPr/>
            <p:nvPr/>
          </p:nvSpPr>
          <p:spPr>
            <a:xfrm>
              <a:off x="950566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6" name="Parallelogram 55"/>
            <p:cNvSpPr/>
            <p:nvPr/>
          </p:nvSpPr>
          <p:spPr>
            <a:xfrm>
              <a:off x="961648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7" name="Parallelogram 56"/>
            <p:cNvSpPr/>
            <p:nvPr/>
          </p:nvSpPr>
          <p:spPr>
            <a:xfrm>
              <a:off x="972730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8" name="Parallelogram 57"/>
            <p:cNvSpPr/>
            <p:nvPr/>
          </p:nvSpPr>
          <p:spPr>
            <a:xfrm>
              <a:off x="983813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9" name="Parallelogram 58"/>
            <p:cNvSpPr/>
            <p:nvPr/>
          </p:nvSpPr>
          <p:spPr>
            <a:xfrm>
              <a:off x="994895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0" name="Parallelogram 59"/>
            <p:cNvSpPr/>
            <p:nvPr/>
          </p:nvSpPr>
          <p:spPr>
            <a:xfrm>
              <a:off x="1005977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1" name="Parallelogram 60"/>
            <p:cNvSpPr/>
            <p:nvPr/>
          </p:nvSpPr>
          <p:spPr>
            <a:xfrm>
              <a:off x="1017060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2" name="Parallelogram 61"/>
            <p:cNvSpPr/>
            <p:nvPr/>
          </p:nvSpPr>
          <p:spPr>
            <a:xfrm>
              <a:off x="1028142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3" name="Parallelogram 62"/>
            <p:cNvSpPr/>
            <p:nvPr/>
          </p:nvSpPr>
          <p:spPr>
            <a:xfrm>
              <a:off x="1039224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4" name="Parallelogram 63"/>
            <p:cNvSpPr/>
            <p:nvPr/>
          </p:nvSpPr>
          <p:spPr>
            <a:xfrm>
              <a:off x="1050307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5" name="Parallelogram 64"/>
            <p:cNvSpPr/>
            <p:nvPr/>
          </p:nvSpPr>
          <p:spPr>
            <a:xfrm>
              <a:off x="1061389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6" name="Parallelogram 65"/>
            <p:cNvSpPr/>
            <p:nvPr/>
          </p:nvSpPr>
          <p:spPr>
            <a:xfrm>
              <a:off x="1072471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7" name="Parallelogram 66"/>
            <p:cNvSpPr/>
            <p:nvPr/>
          </p:nvSpPr>
          <p:spPr>
            <a:xfrm>
              <a:off x="1083554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8" name="Parallelogram 67"/>
            <p:cNvSpPr/>
            <p:nvPr/>
          </p:nvSpPr>
          <p:spPr>
            <a:xfrm>
              <a:off x="10946364"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9" name="Parallelogram 68"/>
            <p:cNvSpPr/>
            <p:nvPr/>
          </p:nvSpPr>
          <p:spPr>
            <a:xfrm>
              <a:off x="1105718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70" name="TextBox 69"/>
          <p:cNvSpPr txBox="1"/>
          <p:nvPr/>
        </p:nvSpPr>
        <p:spPr>
          <a:xfrm>
            <a:off x="8058415" y="3072008"/>
            <a:ext cx="664472" cy="276999"/>
          </a:xfrm>
          <a:prstGeom prst="rect">
            <a:avLst/>
          </a:prstGeom>
          <a:noFill/>
        </p:spPr>
        <p:txBody>
          <a:bodyPr wrap="square" rtlCol="0">
            <a:spAutoFit/>
          </a:bodyPr>
          <a:lstStyle/>
          <a:p>
            <a:r>
              <a:rPr lang="id-ID" sz="1200" i="1" dirty="0" smtClean="0">
                <a:solidFill>
                  <a:schemeClr val="bg2">
                    <a:lumMod val="50000"/>
                  </a:schemeClr>
                </a:solidFill>
              </a:rPr>
              <a:t>51</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71" name="TextBox 70"/>
          <p:cNvSpPr txBox="1"/>
          <p:nvPr/>
        </p:nvSpPr>
        <p:spPr>
          <a:xfrm>
            <a:off x="5965896" y="2872332"/>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ORGANITATION</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72" name="Group 71"/>
          <p:cNvGrpSpPr/>
          <p:nvPr/>
        </p:nvGrpSpPr>
        <p:grpSpPr>
          <a:xfrm>
            <a:off x="6020096" y="3598403"/>
            <a:ext cx="2073019" cy="197911"/>
            <a:chOff x="8953714" y="4623604"/>
            <a:chExt cx="2262749" cy="216024"/>
          </a:xfrm>
          <a:solidFill>
            <a:schemeClr val="bg2">
              <a:lumMod val="90000"/>
            </a:schemeClr>
          </a:solidFill>
        </p:grpSpPr>
        <p:sp>
          <p:nvSpPr>
            <p:cNvPr id="73" name="Parallelogram 72"/>
            <p:cNvSpPr/>
            <p:nvPr/>
          </p:nvSpPr>
          <p:spPr>
            <a:xfrm>
              <a:off x="895371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4" name="Parallelogram 73"/>
            <p:cNvSpPr/>
            <p:nvPr/>
          </p:nvSpPr>
          <p:spPr>
            <a:xfrm>
              <a:off x="906453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5" name="Parallelogram 74"/>
            <p:cNvSpPr/>
            <p:nvPr/>
          </p:nvSpPr>
          <p:spPr>
            <a:xfrm>
              <a:off x="917536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6" name="Parallelogram 75"/>
            <p:cNvSpPr/>
            <p:nvPr/>
          </p:nvSpPr>
          <p:spPr>
            <a:xfrm>
              <a:off x="928618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7" name="Parallelogram 76"/>
            <p:cNvSpPr/>
            <p:nvPr/>
          </p:nvSpPr>
          <p:spPr>
            <a:xfrm>
              <a:off x="939700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8" name="Parallelogram 77"/>
            <p:cNvSpPr/>
            <p:nvPr/>
          </p:nvSpPr>
          <p:spPr>
            <a:xfrm>
              <a:off x="950783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9" name="Parallelogram 78"/>
            <p:cNvSpPr/>
            <p:nvPr/>
          </p:nvSpPr>
          <p:spPr>
            <a:xfrm>
              <a:off x="961865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0" name="Parallelogram 79"/>
            <p:cNvSpPr/>
            <p:nvPr/>
          </p:nvSpPr>
          <p:spPr>
            <a:xfrm>
              <a:off x="972947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Parallelogram 80"/>
            <p:cNvSpPr/>
            <p:nvPr/>
          </p:nvSpPr>
          <p:spPr>
            <a:xfrm>
              <a:off x="984029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2" name="Parallelogram 81"/>
            <p:cNvSpPr/>
            <p:nvPr/>
          </p:nvSpPr>
          <p:spPr>
            <a:xfrm>
              <a:off x="995112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3" name="Parallelogram 82"/>
            <p:cNvSpPr/>
            <p:nvPr/>
          </p:nvSpPr>
          <p:spPr>
            <a:xfrm>
              <a:off x="1006194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4" name="Parallelogram 83"/>
            <p:cNvSpPr/>
            <p:nvPr/>
          </p:nvSpPr>
          <p:spPr>
            <a:xfrm>
              <a:off x="1017276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5" name="Parallelogram 84"/>
            <p:cNvSpPr/>
            <p:nvPr/>
          </p:nvSpPr>
          <p:spPr>
            <a:xfrm>
              <a:off x="1028359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6" name="Parallelogram 85"/>
            <p:cNvSpPr/>
            <p:nvPr/>
          </p:nvSpPr>
          <p:spPr>
            <a:xfrm>
              <a:off x="1039441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7" name="Parallelogram 86"/>
            <p:cNvSpPr/>
            <p:nvPr/>
          </p:nvSpPr>
          <p:spPr>
            <a:xfrm>
              <a:off x="1050523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8" name="Parallelogram 87"/>
            <p:cNvSpPr/>
            <p:nvPr/>
          </p:nvSpPr>
          <p:spPr>
            <a:xfrm>
              <a:off x="1061606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9" name="Parallelogram 88"/>
            <p:cNvSpPr/>
            <p:nvPr/>
          </p:nvSpPr>
          <p:spPr>
            <a:xfrm>
              <a:off x="1072688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0" name="Parallelogram 89"/>
            <p:cNvSpPr/>
            <p:nvPr/>
          </p:nvSpPr>
          <p:spPr>
            <a:xfrm>
              <a:off x="1083770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1" name="Parallelogram 90"/>
            <p:cNvSpPr/>
            <p:nvPr/>
          </p:nvSpPr>
          <p:spPr>
            <a:xfrm>
              <a:off x="10948531"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2" name="Parallelogram 91"/>
            <p:cNvSpPr/>
            <p:nvPr/>
          </p:nvSpPr>
          <p:spPr>
            <a:xfrm>
              <a:off x="1105934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93" name="TextBox 92"/>
          <p:cNvSpPr txBox="1"/>
          <p:nvPr/>
        </p:nvSpPr>
        <p:spPr>
          <a:xfrm>
            <a:off x="8060400" y="3554574"/>
            <a:ext cx="664472" cy="276999"/>
          </a:xfrm>
          <a:prstGeom prst="rect">
            <a:avLst/>
          </a:prstGeom>
          <a:noFill/>
        </p:spPr>
        <p:txBody>
          <a:bodyPr wrap="square" rtlCol="0">
            <a:spAutoFit/>
          </a:bodyPr>
          <a:lstStyle/>
          <a:p>
            <a:r>
              <a:rPr lang="id-ID" sz="1200" i="1" dirty="0" smtClean="0">
                <a:solidFill>
                  <a:schemeClr val="bg2">
                    <a:lumMod val="50000"/>
                  </a:schemeClr>
                </a:solidFill>
              </a:rPr>
              <a:t>59</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94" name="TextBox 93"/>
          <p:cNvSpPr txBox="1"/>
          <p:nvPr/>
        </p:nvSpPr>
        <p:spPr>
          <a:xfrm>
            <a:off x="5967881" y="3390758"/>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PREPAIRING</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95" name="Group 94"/>
          <p:cNvGrpSpPr/>
          <p:nvPr/>
        </p:nvGrpSpPr>
        <p:grpSpPr>
          <a:xfrm>
            <a:off x="6014031" y="4127628"/>
            <a:ext cx="2073019" cy="197911"/>
            <a:chOff x="8947094" y="5201265"/>
            <a:chExt cx="2262749" cy="216024"/>
          </a:xfrm>
          <a:solidFill>
            <a:schemeClr val="bg2">
              <a:lumMod val="90000"/>
            </a:schemeClr>
          </a:solidFill>
        </p:grpSpPr>
        <p:sp>
          <p:nvSpPr>
            <p:cNvPr id="96" name="Parallelogram 95"/>
            <p:cNvSpPr/>
            <p:nvPr/>
          </p:nvSpPr>
          <p:spPr>
            <a:xfrm>
              <a:off x="894709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7" name="Parallelogram 96"/>
            <p:cNvSpPr/>
            <p:nvPr/>
          </p:nvSpPr>
          <p:spPr>
            <a:xfrm>
              <a:off x="905791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8" name="Parallelogram 97"/>
            <p:cNvSpPr/>
            <p:nvPr/>
          </p:nvSpPr>
          <p:spPr>
            <a:xfrm>
              <a:off x="916874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9" name="Parallelogram 98"/>
            <p:cNvSpPr/>
            <p:nvPr/>
          </p:nvSpPr>
          <p:spPr>
            <a:xfrm>
              <a:off x="927956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00" name="Parallelogram 99"/>
            <p:cNvSpPr/>
            <p:nvPr/>
          </p:nvSpPr>
          <p:spPr>
            <a:xfrm>
              <a:off x="939038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01" name="Parallelogram 100"/>
            <p:cNvSpPr/>
            <p:nvPr/>
          </p:nvSpPr>
          <p:spPr>
            <a:xfrm>
              <a:off x="950121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Parallelogram 101"/>
            <p:cNvSpPr/>
            <p:nvPr/>
          </p:nvSpPr>
          <p:spPr>
            <a:xfrm>
              <a:off x="961203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Parallelogram 102"/>
            <p:cNvSpPr/>
            <p:nvPr/>
          </p:nvSpPr>
          <p:spPr>
            <a:xfrm>
              <a:off x="972285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Parallelogram 103"/>
            <p:cNvSpPr/>
            <p:nvPr/>
          </p:nvSpPr>
          <p:spPr>
            <a:xfrm>
              <a:off x="983367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5" name="Parallelogram 104"/>
            <p:cNvSpPr/>
            <p:nvPr/>
          </p:nvSpPr>
          <p:spPr>
            <a:xfrm>
              <a:off x="994450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6" name="Parallelogram 105"/>
            <p:cNvSpPr/>
            <p:nvPr/>
          </p:nvSpPr>
          <p:spPr>
            <a:xfrm>
              <a:off x="1005532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7" name="Parallelogram 106"/>
            <p:cNvSpPr/>
            <p:nvPr/>
          </p:nvSpPr>
          <p:spPr>
            <a:xfrm>
              <a:off x="1016614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8" name="Parallelogram 107"/>
            <p:cNvSpPr/>
            <p:nvPr/>
          </p:nvSpPr>
          <p:spPr>
            <a:xfrm>
              <a:off x="1027697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9" name="Parallelogram 108"/>
            <p:cNvSpPr/>
            <p:nvPr/>
          </p:nvSpPr>
          <p:spPr>
            <a:xfrm>
              <a:off x="1038779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0" name="Parallelogram 109"/>
            <p:cNvSpPr/>
            <p:nvPr/>
          </p:nvSpPr>
          <p:spPr>
            <a:xfrm>
              <a:off x="1049861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1" name="Parallelogram 110"/>
            <p:cNvSpPr/>
            <p:nvPr/>
          </p:nvSpPr>
          <p:spPr>
            <a:xfrm>
              <a:off x="1060944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2" name="Parallelogram 111"/>
            <p:cNvSpPr/>
            <p:nvPr/>
          </p:nvSpPr>
          <p:spPr>
            <a:xfrm>
              <a:off x="1072026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3" name="Parallelogram 112"/>
            <p:cNvSpPr/>
            <p:nvPr/>
          </p:nvSpPr>
          <p:spPr>
            <a:xfrm>
              <a:off x="1083108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4" name="Parallelogram 113"/>
            <p:cNvSpPr/>
            <p:nvPr/>
          </p:nvSpPr>
          <p:spPr>
            <a:xfrm>
              <a:off x="10941911"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5" name="Parallelogram 114"/>
            <p:cNvSpPr/>
            <p:nvPr/>
          </p:nvSpPr>
          <p:spPr>
            <a:xfrm>
              <a:off x="1105272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16" name="TextBox 115"/>
          <p:cNvSpPr txBox="1"/>
          <p:nvPr/>
        </p:nvSpPr>
        <p:spPr>
          <a:xfrm>
            <a:off x="8054335" y="4101729"/>
            <a:ext cx="664472" cy="276999"/>
          </a:xfrm>
          <a:prstGeom prst="rect">
            <a:avLst/>
          </a:prstGeom>
          <a:noFill/>
        </p:spPr>
        <p:txBody>
          <a:bodyPr wrap="square" rtlCol="0">
            <a:spAutoFit/>
          </a:bodyPr>
          <a:lstStyle/>
          <a:p>
            <a:r>
              <a:rPr lang="id-ID" sz="1200" i="1" dirty="0" smtClean="0">
                <a:solidFill>
                  <a:schemeClr val="bg2">
                    <a:lumMod val="50000"/>
                  </a:schemeClr>
                </a:solidFill>
              </a:rPr>
              <a:t>85</a:t>
            </a:r>
            <a:r>
              <a:rPr lang="en-US" sz="1200" i="1" dirty="0" smtClean="0">
                <a:solidFill>
                  <a:schemeClr val="bg2">
                    <a:lumMod val="50000"/>
                  </a:schemeClr>
                </a:solidFill>
              </a:rPr>
              <a:t>%</a:t>
            </a:r>
            <a:endParaRPr lang="en-CA" sz="1200" i="1" dirty="0" smtClean="0">
              <a:solidFill>
                <a:schemeClr val="bg2">
                  <a:lumMod val="50000"/>
                </a:schemeClr>
              </a:solidFill>
            </a:endParaRPr>
          </a:p>
        </p:txBody>
      </p:sp>
      <p:sp>
        <p:nvSpPr>
          <p:cNvPr id="117" name="TextBox 116"/>
          <p:cNvSpPr txBox="1"/>
          <p:nvPr/>
        </p:nvSpPr>
        <p:spPr>
          <a:xfrm>
            <a:off x="5961816" y="3902052"/>
            <a:ext cx="2558670"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EXECUTION</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8" name="Group 117"/>
          <p:cNvGrpSpPr/>
          <p:nvPr/>
        </p:nvGrpSpPr>
        <p:grpSpPr>
          <a:xfrm>
            <a:off x="6007893" y="2149254"/>
            <a:ext cx="2073019" cy="197911"/>
            <a:chOff x="8940394" y="3041823"/>
            <a:chExt cx="2262749" cy="216024"/>
          </a:xfrm>
        </p:grpSpPr>
        <p:sp>
          <p:nvSpPr>
            <p:cNvPr id="119" name="Parallelogram 118"/>
            <p:cNvSpPr/>
            <p:nvPr/>
          </p:nvSpPr>
          <p:spPr>
            <a:xfrm>
              <a:off x="894039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0" name="Parallelogram 119"/>
            <p:cNvSpPr/>
            <p:nvPr/>
          </p:nvSpPr>
          <p:spPr>
            <a:xfrm>
              <a:off x="905121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1" name="Parallelogram 120"/>
            <p:cNvSpPr/>
            <p:nvPr/>
          </p:nvSpPr>
          <p:spPr>
            <a:xfrm>
              <a:off x="9162040"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2" name="Parallelogram 121"/>
            <p:cNvSpPr/>
            <p:nvPr/>
          </p:nvSpPr>
          <p:spPr>
            <a:xfrm>
              <a:off x="927286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3" name="Parallelogram 122"/>
            <p:cNvSpPr/>
            <p:nvPr/>
          </p:nvSpPr>
          <p:spPr>
            <a:xfrm>
              <a:off x="938368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24" name="Parallelogram 123"/>
            <p:cNvSpPr/>
            <p:nvPr/>
          </p:nvSpPr>
          <p:spPr>
            <a:xfrm>
              <a:off x="9494510"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5" name="Parallelogram 124"/>
            <p:cNvSpPr/>
            <p:nvPr/>
          </p:nvSpPr>
          <p:spPr>
            <a:xfrm>
              <a:off x="960533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6" name="Parallelogram 125"/>
            <p:cNvSpPr/>
            <p:nvPr/>
          </p:nvSpPr>
          <p:spPr>
            <a:xfrm>
              <a:off x="971615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7" name="Parallelogram 126"/>
            <p:cNvSpPr/>
            <p:nvPr/>
          </p:nvSpPr>
          <p:spPr>
            <a:xfrm>
              <a:off x="982697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8" name="Parallelogram 127"/>
            <p:cNvSpPr/>
            <p:nvPr/>
          </p:nvSpPr>
          <p:spPr>
            <a:xfrm>
              <a:off x="993780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9" name="Parallelogram 128"/>
            <p:cNvSpPr/>
            <p:nvPr/>
          </p:nvSpPr>
          <p:spPr>
            <a:xfrm>
              <a:off x="1004862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0" name="Parallelogram 129"/>
            <p:cNvSpPr/>
            <p:nvPr/>
          </p:nvSpPr>
          <p:spPr>
            <a:xfrm>
              <a:off x="1015944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1" name="Parallelogram 130"/>
            <p:cNvSpPr/>
            <p:nvPr/>
          </p:nvSpPr>
          <p:spPr>
            <a:xfrm>
              <a:off x="1027027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2" name="Parallelogram 131"/>
            <p:cNvSpPr/>
            <p:nvPr/>
          </p:nvSpPr>
          <p:spPr>
            <a:xfrm>
              <a:off x="1038109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3" name="Parallelogram 132"/>
            <p:cNvSpPr/>
            <p:nvPr/>
          </p:nvSpPr>
          <p:spPr>
            <a:xfrm>
              <a:off x="1049191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4" name="Parallelogram 133"/>
            <p:cNvSpPr/>
            <p:nvPr/>
          </p:nvSpPr>
          <p:spPr>
            <a:xfrm>
              <a:off x="1060274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5" name="Parallelogram 134"/>
            <p:cNvSpPr/>
            <p:nvPr/>
          </p:nvSpPr>
          <p:spPr>
            <a:xfrm>
              <a:off x="1071356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6" name="Parallelogram 135"/>
            <p:cNvSpPr/>
            <p:nvPr/>
          </p:nvSpPr>
          <p:spPr>
            <a:xfrm>
              <a:off x="1082438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7" name="Parallelogram 136"/>
            <p:cNvSpPr/>
            <p:nvPr/>
          </p:nvSpPr>
          <p:spPr>
            <a:xfrm>
              <a:off x="10935211"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8" name="Parallelogram 137"/>
            <p:cNvSpPr/>
            <p:nvPr/>
          </p:nvSpPr>
          <p:spPr>
            <a:xfrm>
              <a:off x="1104602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39" name="TextBox 138"/>
          <p:cNvSpPr txBox="1"/>
          <p:nvPr/>
        </p:nvSpPr>
        <p:spPr>
          <a:xfrm>
            <a:off x="5955678" y="1923678"/>
            <a:ext cx="1169053" cy="261610"/>
          </a:xfrm>
          <a:prstGeom prst="rect">
            <a:avLst/>
          </a:prstGeom>
          <a:noFill/>
        </p:spPr>
        <p:txBody>
          <a:bodyPr wrap="square" rtlCol="0">
            <a:spAutoFit/>
          </a:bodyPr>
          <a:lstStyle/>
          <a:p>
            <a:pPr algn="just"/>
            <a:r>
              <a:rPr lang="id-ID" sz="1100" i="1" dirty="0" smtClean="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INNOVATION</a:t>
            </a:r>
            <a:endParaRPr lang="en-US" sz="10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0" name="TextBox 139"/>
          <p:cNvSpPr txBox="1"/>
          <p:nvPr/>
        </p:nvSpPr>
        <p:spPr>
          <a:xfrm>
            <a:off x="8048197" y="2123355"/>
            <a:ext cx="664472" cy="276999"/>
          </a:xfrm>
          <a:prstGeom prst="rect">
            <a:avLst/>
          </a:prstGeom>
          <a:noFill/>
        </p:spPr>
        <p:txBody>
          <a:bodyPr wrap="square" rtlCol="0">
            <a:spAutoFit/>
          </a:bodyPr>
          <a:lstStyle/>
          <a:p>
            <a:r>
              <a:rPr lang="en-US" sz="1200" i="1" dirty="0" smtClean="0">
                <a:solidFill>
                  <a:schemeClr val="bg2">
                    <a:lumMod val="50000"/>
                  </a:schemeClr>
                </a:solidFill>
              </a:rPr>
              <a:t>25%</a:t>
            </a:r>
            <a:endParaRPr lang="en-CA" sz="1200" i="1" dirty="0" smtClean="0">
              <a:solidFill>
                <a:schemeClr val="bg2">
                  <a:lumMod val="50000"/>
                </a:schemeClr>
              </a:solidFill>
            </a:endParaRPr>
          </a:p>
        </p:txBody>
      </p:sp>
      <p:grpSp>
        <p:nvGrpSpPr>
          <p:cNvPr id="141" name="Group 140"/>
          <p:cNvGrpSpPr/>
          <p:nvPr/>
        </p:nvGrpSpPr>
        <p:grpSpPr>
          <a:xfrm>
            <a:off x="6002775" y="2156304"/>
            <a:ext cx="550064" cy="187695"/>
            <a:chOff x="9325855" y="1403810"/>
            <a:chExt cx="600408" cy="216024"/>
          </a:xfrm>
          <a:solidFill>
            <a:schemeClr val="accent1"/>
          </a:solidFill>
        </p:grpSpPr>
        <p:sp>
          <p:nvSpPr>
            <p:cNvPr id="142" name="Parallelogram 141"/>
            <p:cNvSpPr/>
            <p:nvPr/>
          </p:nvSpPr>
          <p:spPr>
            <a:xfrm>
              <a:off x="932585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3" name="Parallelogram 142"/>
            <p:cNvSpPr/>
            <p:nvPr/>
          </p:nvSpPr>
          <p:spPr>
            <a:xfrm>
              <a:off x="943667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4" name="Parallelogram 143"/>
            <p:cNvSpPr/>
            <p:nvPr/>
          </p:nvSpPr>
          <p:spPr>
            <a:xfrm>
              <a:off x="9547501"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5" name="Parallelogram 144"/>
            <p:cNvSpPr/>
            <p:nvPr/>
          </p:nvSpPr>
          <p:spPr>
            <a:xfrm>
              <a:off x="965832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6" name="Parallelogram 145"/>
            <p:cNvSpPr/>
            <p:nvPr/>
          </p:nvSpPr>
          <p:spPr>
            <a:xfrm>
              <a:off x="976914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47" name="Group 146"/>
          <p:cNvGrpSpPr/>
          <p:nvPr/>
        </p:nvGrpSpPr>
        <p:grpSpPr>
          <a:xfrm>
            <a:off x="6018111" y="2617715"/>
            <a:ext cx="1573290" cy="204332"/>
            <a:chOff x="9697210" y="1541459"/>
            <a:chExt cx="1717283" cy="223033"/>
          </a:xfrm>
          <a:solidFill>
            <a:schemeClr val="accent6"/>
          </a:solidFill>
        </p:grpSpPr>
        <p:sp>
          <p:nvSpPr>
            <p:cNvPr id="148" name="Parallelogram 147"/>
            <p:cNvSpPr/>
            <p:nvPr/>
          </p:nvSpPr>
          <p:spPr>
            <a:xfrm>
              <a:off x="969721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9" name="Parallelogram 148"/>
            <p:cNvSpPr/>
            <p:nvPr/>
          </p:nvSpPr>
          <p:spPr>
            <a:xfrm>
              <a:off x="980803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0" name="Parallelogram 149"/>
            <p:cNvSpPr/>
            <p:nvPr/>
          </p:nvSpPr>
          <p:spPr>
            <a:xfrm>
              <a:off x="9918856"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1" name="Parallelogram 150"/>
            <p:cNvSpPr/>
            <p:nvPr/>
          </p:nvSpPr>
          <p:spPr>
            <a:xfrm>
              <a:off x="1002968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2" name="Parallelogram 151"/>
            <p:cNvSpPr/>
            <p:nvPr/>
          </p:nvSpPr>
          <p:spPr>
            <a:xfrm>
              <a:off x="1014050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3" name="Parallelogram 152"/>
            <p:cNvSpPr/>
            <p:nvPr/>
          </p:nvSpPr>
          <p:spPr>
            <a:xfrm>
              <a:off x="1025954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4" name="Parallelogram 153"/>
            <p:cNvSpPr/>
            <p:nvPr/>
          </p:nvSpPr>
          <p:spPr>
            <a:xfrm>
              <a:off x="1037036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5" name="Parallelogram 154"/>
            <p:cNvSpPr/>
            <p:nvPr/>
          </p:nvSpPr>
          <p:spPr>
            <a:xfrm>
              <a:off x="10481189"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6" name="Parallelogram 155"/>
            <p:cNvSpPr/>
            <p:nvPr/>
          </p:nvSpPr>
          <p:spPr>
            <a:xfrm>
              <a:off x="1059201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7" name="Parallelogram 156"/>
            <p:cNvSpPr/>
            <p:nvPr/>
          </p:nvSpPr>
          <p:spPr>
            <a:xfrm>
              <a:off x="1070283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8" name="Parallelogram 157"/>
            <p:cNvSpPr/>
            <p:nvPr/>
          </p:nvSpPr>
          <p:spPr>
            <a:xfrm>
              <a:off x="1081408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9" name="Parallelogram 158"/>
            <p:cNvSpPr/>
            <p:nvPr/>
          </p:nvSpPr>
          <p:spPr>
            <a:xfrm>
              <a:off x="1092490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0" name="Parallelogram 159"/>
            <p:cNvSpPr/>
            <p:nvPr/>
          </p:nvSpPr>
          <p:spPr>
            <a:xfrm>
              <a:off x="11035731"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1" name="Parallelogram 160"/>
            <p:cNvSpPr/>
            <p:nvPr/>
          </p:nvSpPr>
          <p:spPr>
            <a:xfrm>
              <a:off x="1114655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2" name="Parallelogram 161"/>
            <p:cNvSpPr/>
            <p:nvPr/>
          </p:nvSpPr>
          <p:spPr>
            <a:xfrm>
              <a:off x="1125737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63" name="Group 162"/>
          <p:cNvGrpSpPr/>
          <p:nvPr/>
        </p:nvGrpSpPr>
        <p:grpSpPr>
          <a:xfrm>
            <a:off x="6018111" y="3103915"/>
            <a:ext cx="1063773" cy="198071"/>
            <a:chOff x="10274238" y="1409853"/>
            <a:chExt cx="1161134" cy="216199"/>
          </a:xfrm>
          <a:solidFill>
            <a:schemeClr val="accent4"/>
          </a:solidFill>
        </p:grpSpPr>
        <p:sp>
          <p:nvSpPr>
            <p:cNvPr id="164" name="Parallelogram 163"/>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5" name="Parallelogram 164"/>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6" name="Parallelogram 165"/>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7" name="Parallelogram 166"/>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8" name="Parallelogram 167"/>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9" name="Parallelogram 168"/>
            <p:cNvSpPr/>
            <p:nvPr/>
          </p:nvSpPr>
          <p:spPr>
            <a:xfrm>
              <a:off x="1083496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0" name="Parallelogram 169"/>
            <p:cNvSpPr/>
            <p:nvPr/>
          </p:nvSpPr>
          <p:spPr>
            <a:xfrm>
              <a:off x="1094578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1" name="Parallelogram 170"/>
            <p:cNvSpPr/>
            <p:nvPr/>
          </p:nvSpPr>
          <p:spPr>
            <a:xfrm>
              <a:off x="11056610"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2" name="Parallelogram 171"/>
            <p:cNvSpPr/>
            <p:nvPr/>
          </p:nvSpPr>
          <p:spPr>
            <a:xfrm>
              <a:off x="1116743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3" name="Parallelogram 172"/>
            <p:cNvSpPr/>
            <p:nvPr/>
          </p:nvSpPr>
          <p:spPr>
            <a:xfrm>
              <a:off x="1127825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74" name="Group 173"/>
          <p:cNvGrpSpPr/>
          <p:nvPr/>
        </p:nvGrpSpPr>
        <p:grpSpPr>
          <a:xfrm>
            <a:off x="6011064" y="3597003"/>
            <a:ext cx="1272976" cy="197911"/>
            <a:chOff x="10035926" y="1410028"/>
            <a:chExt cx="1389484" cy="216024"/>
          </a:xfrm>
          <a:solidFill>
            <a:srgbClr val="7030A0"/>
          </a:solidFill>
        </p:grpSpPr>
        <p:sp>
          <p:nvSpPr>
            <p:cNvPr id="175" name="Parallelogram 174"/>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6" name="Parallelogram 175"/>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7" name="Parallelogram 176"/>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8" name="Parallelogram 177"/>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79" name="Parallelogram 178"/>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0" name="Parallelogram 179"/>
            <p:cNvSpPr/>
            <p:nvPr/>
          </p:nvSpPr>
          <p:spPr>
            <a:xfrm>
              <a:off x="1082500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1" name="Parallelogram 180"/>
            <p:cNvSpPr/>
            <p:nvPr/>
          </p:nvSpPr>
          <p:spPr>
            <a:xfrm>
              <a:off x="1093582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2" name="Parallelogram 181"/>
            <p:cNvSpPr/>
            <p:nvPr/>
          </p:nvSpPr>
          <p:spPr>
            <a:xfrm>
              <a:off x="1104664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3" name="Parallelogram 182"/>
            <p:cNvSpPr/>
            <p:nvPr/>
          </p:nvSpPr>
          <p:spPr>
            <a:xfrm>
              <a:off x="1115747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4" name="Parallelogram 183"/>
            <p:cNvSpPr/>
            <p:nvPr/>
          </p:nvSpPr>
          <p:spPr>
            <a:xfrm>
              <a:off x="1126829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5" name="Parallelogram 184"/>
            <p:cNvSpPr/>
            <p:nvPr/>
          </p:nvSpPr>
          <p:spPr>
            <a:xfrm>
              <a:off x="10035926"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6" name="Parallelogram 185"/>
            <p:cNvSpPr/>
            <p:nvPr/>
          </p:nvSpPr>
          <p:spPr>
            <a:xfrm>
              <a:off x="10159449"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87" name="Group 186"/>
          <p:cNvGrpSpPr/>
          <p:nvPr/>
        </p:nvGrpSpPr>
        <p:grpSpPr>
          <a:xfrm>
            <a:off x="6011064" y="4133820"/>
            <a:ext cx="1761594" cy="197911"/>
            <a:chOff x="9501974" y="1410028"/>
            <a:chExt cx="1922822" cy="216024"/>
          </a:xfrm>
          <a:solidFill>
            <a:srgbClr val="FF0000"/>
          </a:solidFill>
        </p:grpSpPr>
        <p:sp>
          <p:nvSpPr>
            <p:cNvPr id="188" name="Parallelogram 187"/>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9" name="Parallelogram 188"/>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0" name="Parallelogram 189"/>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1" name="Parallelogram 190"/>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2" name="Parallelogram 191"/>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3" name="Parallelogram 192"/>
            <p:cNvSpPr/>
            <p:nvPr/>
          </p:nvSpPr>
          <p:spPr>
            <a:xfrm>
              <a:off x="1082438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4" name="Parallelogram 193"/>
            <p:cNvSpPr/>
            <p:nvPr/>
          </p:nvSpPr>
          <p:spPr>
            <a:xfrm>
              <a:off x="1093521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5" name="Parallelogram 194"/>
            <p:cNvSpPr/>
            <p:nvPr/>
          </p:nvSpPr>
          <p:spPr>
            <a:xfrm>
              <a:off x="1104603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6" name="Parallelogram 195"/>
            <p:cNvSpPr/>
            <p:nvPr/>
          </p:nvSpPr>
          <p:spPr>
            <a:xfrm>
              <a:off x="1115685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7" name="Parallelogram 196"/>
            <p:cNvSpPr/>
            <p:nvPr/>
          </p:nvSpPr>
          <p:spPr>
            <a:xfrm>
              <a:off x="1126768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8" name="Parallelogram 197"/>
            <p:cNvSpPr/>
            <p:nvPr/>
          </p:nvSpPr>
          <p:spPr>
            <a:xfrm>
              <a:off x="972972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9" name="Parallelogram 198"/>
            <p:cNvSpPr/>
            <p:nvPr/>
          </p:nvSpPr>
          <p:spPr>
            <a:xfrm>
              <a:off x="984054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0" name="Parallelogram 199"/>
            <p:cNvSpPr/>
            <p:nvPr/>
          </p:nvSpPr>
          <p:spPr>
            <a:xfrm>
              <a:off x="995136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1" name="Parallelogram 200"/>
            <p:cNvSpPr/>
            <p:nvPr/>
          </p:nvSpPr>
          <p:spPr>
            <a:xfrm>
              <a:off x="1006219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2" name="Parallelogram 201"/>
            <p:cNvSpPr/>
            <p:nvPr/>
          </p:nvSpPr>
          <p:spPr>
            <a:xfrm>
              <a:off x="1017301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3" name="Parallelogram 202"/>
            <p:cNvSpPr/>
            <p:nvPr/>
          </p:nvSpPr>
          <p:spPr>
            <a:xfrm>
              <a:off x="950197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4" name="Parallelogram 203"/>
            <p:cNvSpPr/>
            <p:nvPr/>
          </p:nvSpPr>
          <p:spPr>
            <a:xfrm>
              <a:off x="961279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cxnSp>
        <p:nvCxnSpPr>
          <p:cNvPr id="206" name="Straight Connector 205"/>
          <p:cNvCxnSpPr/>
          <p:nvPr/>
        </p:nvCxnSpPr>
        <p:spPr>
          <a:xfrm>
            <a:off x="5576591" y="1365754"/>
            <a:ext cx="0" cy="3115777"/>
          </a:xfrm>
          <a:prstGeom prst="line">
            <a:avLst/>
          </a:prstGeom>
          <a:ln w="19050" cmpd="sng">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Picture Placeholder 1"/>
          <p:cNvSpPr>
            <a:spLocks noGrp="1"/>
          </p:cNvSpPr>
          <p:nvPr>
            <p:ph type="pic" sz="quarter" idx="14"/>
          </p:nvPr>
        </p:nvSpPr>
        <p:spPr/>
      </p:sp>
    </p:spTree>
    <p:extLst>
      <p:ext uri="{BB962C8B-B14F-4D97-AF65-F5344CB8AC3E}">
        <p14:creationId xmlns:p14="http://schemas.microsoft.com/office/powerpoint/2010/main" val="186917771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6"/>
                                        </p:tgtEl>
                                        <p:attrNameLst>
                                          <p:attrName>style.visibility</p:attrName>
                                        </p:attrNameLst>
                                      </p:cBhvr>
                                      <p:to>
                                        <p:strVal val="visible"/>
                                      </p:to>
                                    </p:set>
                                    <p:animEffect transition="in" filter="fade">
                                      <p:cBhvr>
                                        <p:cTn id="11"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485940913"/>
              </p:ext>
            </p:extLst>
          </p:nvPr>
        </p:nvGraphicFramePr>
        <p:xfrm>
          <a:off x="1226095" y="1131590"/>
          <a:ext cx="6691811" cy="2808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8" name="Straight Connector 17"/>
          <p:cNvCxnSpPr/>
          <p:nvPr/>
        </p:nvCxnSpPr>
        <p:spPr>
          <a:xfrm flipH="1">
            <a:off x="549017" y="4149880"/>
            <a:ext cx="7900326"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455486" y="4191064"/>
            <a:ext cx="8087388" cy="61293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1">
                    <a:lumMod val="85000"/>
                  </a:schemeClr>
                </a:solidFill>
              </a:rPr>
              <a:t>Lorem ipsum dolor sit amet, consectetur adipiscing elit. </a:t>
            </a:r>
            <a:r>
              <a:rPr lang="en-US" sz="900" b="1" dirty="0">
                <a:solidFill>
                  <a:schemeClr val="bg1">
                    <a:lumMod val="85000"/>
                  </a:schemeClr>
                </a:solidFill>
              </a:rPr>
              <a:t>Fusce suscipit neque non libero aliquam</a:t>
            </a:r>
            <a:r>
              <a:rPr lang="en-US" sz="900" dirty="0">
                <a:solidFill>
                  <a:schemeClr val="bg1">
                    <a:lumMod val="85000"/>
                  </a:schemeClr>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21" name="Rectangle 20"/>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700059" y="272652"/>
            <a:ext cx="374391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COMPANY FLOW CHART</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23" name="Rectangle 22"/>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15944648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0">
                                            <p:graphicEl>
                                              <a:dgm id="{CCE1D863-468B-42C9-AE74-ED908FA3955C}"/>
                                            </p:graphicEl>
                                          </p:spTgt>
                                        </p:tgtEl>
                                        <p:attrNameLst>
                                          <p:attrName>style.visibility</p:attrName>
                                        </p:attrNameLst>
                                      </p:cBhvr>
                                      <p:to>
                                        <p:strVal val="visible"/>
                                      </p:to>
                                    </p:set>
                                    <p:animEffect transition="in" filter="fade">
                                      <p:cBhvr>
                                        <p:cTn id="16" dur="500"/>
                                        <p:tgtEl>
                                          <p:spTgt spid="20">
                                            <p:graphicEl>
                                              <a:dgm id="{CCE1D863-468B-42C9-AE74-ED908FA3955C}"/>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graphicEl>
                                              <a:dgm id="{F503ADD1-0569-4024-9874-748722ED470D}"/>
                                            </p:graphicEl>
                                          </p:spTgt>
                                        </p:tgtEl>
                                        <p:attrNameLst>
                                          <p:attrName>style.visibility</p:attrName>
                                        </p:attrNameLst>
                                      </p:cBhvr>
                                      <p:to>
                                        <p:strVal val="visible"/>
                                      </p:to>
                                    </p:set>
                                    <p:animEffect transition="in" filter="fade">
                                      <p:cBhvr>
                                        <p:cTn id="19" dur="500"/>
                                        <p:tgtEl>
                                          <p:spTgt spid="20">
                                            <p:graphicEl>
                                              <a:dgm id="{F503ADD1-0569-4024-9874-748722ED470D}"/>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graphicEl>
                                              <a:dgm id="{5D2CADEA-14D5-42C5-81FE-2CF398B42B4C}"/>
                                            </p:graphicEl>
                                          </p:spTgt>
                                        </p:tgtEl>
                                        <p:attrNameLst>
                                          <p:attrName>style.visibility</p:attrName>
                                        </p:attrNameLst>
                                      </p:cBhvr>
                                      <p:to>
                                        <p:strVal val="visible"/>
                                      </p:to>
                                    </p:set>
                                    <p:animEffect transition="in" filter="fade">
                                      <p:cBhvr>
                                        <p:cTn id="22" dur="500"/>
                                        <p:tgtEl>
                                          <p:spTgt spid="20">
                                            <p:graphicEl>
                                              <a:dgm id="{5D2CADEA-14D5-42C5-81FE-2CF398B42B4C}"/>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graphicEl>
                                              <a:dgm id="{0D985407-97DE-4467-810A-74F37EE2D2EC}"/>
                                            </p:graphicEl>
                                          </p:spTgt>
                                        </p:tgtEl>
                                        <p:attrNameLst>
                                          <p:attrName>style.visibility</p:attrName>
                                        </p:attrNameLst>
                                      </p:cBhvr>
                                      <p:to>
                                        <p:strVal val="visible"/>
                                      </p:to>
                                    </p:set>
                                    <p:animEffect transition="in" filter="fade">
                                      <p:cBhvr>
                                        <p:cTn id="27" dur="500"/>
                                        <p:tgtEl>
                                          <p:spTgt spid="20">
                                            <p:graphicEl>
                                              <a:dgm id="{0D985407-97DE-4467-810A-74F37EE2D2EC}"/>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graphicEl>
                                              <a:dgm id="{0B3D46E7-2E2E-477A-92B6-177761DFD321}"/>
                                            </p:graphicEl>
                                          </p:spTgt>
                                        </p:tgtEl>
                                        <p:attrNameLst>
                                          <p:attrName>style.visibility</p:attrName>
                                        </p:attrNameLst>
                                      </p:cBhvr>
                                      <p:to>
                                        <p:strVal val="visible"/>
                                      </p:to>
                                    </p:set>
                                    <p:animEffect transition="in" filter="fade">
                                      <p:cBhvr>
                                        <p:cTn id="30" dur="500"/>
                                        <p:tgtEl>
                                          <p:spTgt spid="20">
                                            <p:graphicEl>
                                              <a:dgm id="{0B3D46E7-2E2E-477A-92B6-177761DFD321}"/>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graphicEl>
                                              <a:dgm id="{31DFD131-83FA-40C8-BC35-3F42B60B4817}"/>
                                            </p:graphicEl>
                                          </p:spTgt>
                                        </p:tgtEl>
                                        <p:attrNameLst>
                                          <p:attrName>style.visibility</p:attrName>
                                        </p:attrNameLst>
                                      </p:cBhvr>
                                      <p:to>
                                        <p:strVal val="visible"/>
                                      </p:to>
                                    </p:set>
                                    <p:animEffect transition="in" filter="fade">
                                      <p:cBhvr>
                                        <p:cTn id="33" dur="500"/>
                                        <p:tgtEl>
                                          <p:spTgt spid="20">
                                            <p:graphicEl>
                                              <a:dgm id="{31DFD131-83FA-40C8-BC35-3F42B60B4817}"/>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graphicEl>
                                              <a:dgm id="{1EA79031-96DB-4F0D-BCAB-B78A252AAAD5}"/>
                                            </p:graphicEl>
                                          </p:spTgt>
                                        </p:tgtEl>
                                        <p:attrNameLst>
                                          <p:attrName>style.visibility</p:attrName>
                                        </p:attrNameLst>
                                      </p:cBhvr>
                                      <p:to>
                                        <p:strVal val="visible"/>
                                      </p:to>
                                    </p:set>
                                    <p:animEffect transition="in" filter="fade">
                                      <p:cBhvr>
                                        <p:cTn id="36" dur="500"/>
                                        <p:tgtEl>
                                          <p:spTgt spid="20">
                                            <p:graphicEl>
                                              <a:dgm id="{1EA79031-96DB-4F0D-BCAB-B78A252AAAD5}"/>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0">
                                            <p:graphicEl>
                                              <a:dgm id="{8F97A7CB-1D43-4E34-97A3-F0A31F9A6357}"/>
                                            </p:graphicEl>
                                          </p:spTgt>
                                        </p:tgtEl>
                                        <p:attrNameLst>
                                          <p:attrName>style.visibility</p:attrName>
                                        </p:attrNameLst>
                                      </p:cBhvr>
                                      <p:to>
                                        <p:strVal val="visible"/>
                                      </p:to>
                                    </p:set>
                                    <p:animEffect transition="in" filter="fade">
                                      <p:cBhvr>
                                        <p:cTn id="41" dur="500"/>
                                        <p:tgtEl>
                                          <p:spTgt spid="20">
                                            <p:graphicEl>
                                              <a:dgm id="{8F97A7CB-1D43-4E34-97A3-F0A31F9A6357}"/>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graphicEl>
                                              <a:dgm id="{AB13E917-3DEF-418C-A6FB-A2E4A49F3293}"/>
                                            </p:graphicEl>
                                          </p:spTgt>
                                        </p:tgtEl>
                                        <p:attrNameLst>
                                          <p:attrName>style.visibility</p:attrName>
                                        </p:attrNameLst>
                                      </p:cBhvr>
                                      <p:to>
                                        <p:strVal val="visible"/>
                                      </p:to>
                                    </p:set>
                                    <p:animEffect transition="in" filter="fade">
                                      <p:cBhvr>
                                        <p:cTn id="44" dur="500"/>
                                        <p:tgtEl>
                                          <p:spTgt spid="20">
                                            <p:graphicEl>
                                              <a:dgm id="{AB13E917-3DEF-418C-A6FB-A2E4A49F3293}"/>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graphicEl>
                                              <a:dgm id="{C2622923-4D4C-4A01-823A-3FA31336F2A1}"/>
                                            </p:graphicEl>
                                          </p:spTgt>
                                        </p:tgtEl>
                                        <p:attrNameLst>
                                          <p:attrName>style.visibility</p:attrName>
                                        </p:attrNameLst>
                                      </p:cBhvr>
                                      <p:to>
                                        <p:strVal val="visible"/>
                                      </p:to>
                                    </p:set>
                                    <p:animEffect transition="in" filter="fade">
                                      <p:cBhvr>
                                        <p:cTn id="47" dur="500"/>
                                        <p:tgtEl>
                                          <p:spTgt spid="20">
                                            <p:graphicEl>
                                              <a:dgm id="{C2622923-4D4C-4A01-823A-3FA31336F2A1}"/>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graphicEl>
                                              <a:dgm id="{7340FBF4-6614-4038-A04A-7E12E43A1E50}"/>
                                            </p:graphicEl>
                                          </p:spTgt>
                                        </p:tgtEl>
                                        <p:attrNameLst>
                                          <p:attrName>style.visibility</p:attrName>
                                        </p:attrNameLst>
                                      </p:cBhvr>
                                      <p:to>
                                        <p:strVal val="visible"/>
                                      </p:to>
                                    </p:set>
                                    <p:animEffect transition="in" filter="fade">
                                      <p:cBhvr>
                                        <p:cTn id="50" dur="500"/>
                                        <p:tgtEl>
                                          <p:spTgt spid="20">
                                            <p:graphicEl>
                                              <a:dgm id="{7340FBF4-6614-4038-A04A-7E12E43A1E50}"/>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0">
                                            <p:graphicEl>
                                              <a:dgm id="{F8746BA1-A7D3-4076-A98E-41CF0985BCFD}"/>
                                            </p:graphicEl>
                                          </p:spTgt>
                                        </p:tgtEl>
                                        <p:attrNameLst>
                                          <p:attrName>style.visibility</p:attrName>
                                        </p:attrNameLst>
                                      </p:cBhvr>
                                      <p:to>
                                        <p:strVal val="visible"/>
                                      </p:to>
                                    </p:set>
                                    <p:animEffect transition="in" filter="fade">
                                      <p:cBhvr>
                                        <p:cTn id="55" dur="500"/>
                                        <p:tgtEl>
                                          <p:spTgt spid="20">
                                            <p:graphicEl>
                                              <a:dgm id="{F8746BA1-A7D3-4076-A98E-41CF0985BCFD}"/>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0">
                                            <p:graphicEl>
                                              <a:dgm id="{BE6A6D5F-A350-486F-BB26-0AC2F25AA65F}"/>
                                            </p:graphicEl>
                                          </p:spTgt>
                                        </p:tgtEl>
                                        <p:attrNameLst>
                                          <p:attrName>style.visibility</p:attrName>
                                        </p:attrNameLst>
                                      </p:cBhvr>
                                      <p:to>
                                        <p:strVal val="visible"/>
                                      </p:to>
                                    </p:set>
                                    <p:animEffect transition="in" filter="fade">
                                      <p:cBhvr>
                                        <p:cTn id="58" dur="500"/>
                                        <p:tgtEl>
                                          <p:spTgt spid="20">
                                            <p:graphicEl>
                                              <a:dgm id="{BE6A6D5F-A350-486F-BB26-0AC2F25AA65F}"/>
                                            </p:graphic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
                                            <p:graphicEl>
                                              <a:dgm id="{2A6098A0-C3B9-44AB-B67D-FD278D0D1BBC}"/>
                                            </p:graphicEl>
                                          </p:spTgt>
                                        </p:tgtEl>
                                        <p:attrNameLst>
                                          <p:attrName>style.visibility</p:attrName>
                                        </p:attrNameLst>
                                      </p:cBhvr>
                                      <p:to>
                                        <p:strVal val="visible"/>
                                      </p:to>
                                    </p:set>
                                    <p:animEffect transition="in" filter="fade">
                                      <p:cBhvr>
                                        <p:cTn id="61" dur="500"/>
                                        <p:tgtEl>
                                          <p:spTgt spid="20">
                                            <p:graphicEl>
                                              <a:dgm id="{2A6098A0-C3B9-44AB-B67D-FD278D0D1BBC}"/>
                                            </p:graphic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0">
                                            <p:graphicEl>
                                              <a:dgm id="{0CEBE2F1-682E-42EA-A6A7-A6110755A766}"/>
                                            </p:graphicEl>
                                          </p:spTgt>
                                        </p:tgtEl>
                                        <p:attrNameLst>
                                          <p:attrName>style.visibility</p:attrName>
                                        </p:attrNameLst>
                                      </p:cBhvr>
                                      <p:to>
                                        <p:strVal val="visible"/>
                                      </p:to>
                                    </p:set>
                                    <p:animEffect transition="in" filter="fade">
                                      <p:cBhvr>
                                        <p:cTn id="64" dur="500"/>
                                        <p:tgtEl>
                                          <p:spTgt spid="20">
                                            <p:graphicEl>
                                              <a:dgm id="{0CEBE2F1-682E-42EA-A6A7-A6110755A766}"/>
                                            </p:graphic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0">
                                            <p:graphicEl>
                                              <a:dgm id="{54478360-04FB-48C7-9B55-80490DCD6004}"/>
                                            </p:graphicEl>
                                          </p:spTgt>
                                        </p:tgtEl>
                                        <p:attrNameLst>
                                          <p:attrName>style.visibility</p:attrName>
                                        </p:attrNameLst>
                                      </p:cBhvr>
                                      <p:to>
                                        <p:strVal val="visible"/>
                                      </p:to>
                                    </p:set>
                                    <p:animEffect transition="in" filter="fade">
                                      <p:cBhvr>
                                        <p:cTn id="69" dur="500"/>
                                        <p:tgtEl>
                                          <p:spTgt spid="20">
                                            <p:graphicEl>
                                              <a:dgm id="{54478360-04FB-48C7-9B55-80490DCD6004}"/>
                                            </p:graphicEl>
                                          </p:spTgt>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0">
                                            <p:graphicEl>
                                              <a:dgm id="{4AFE1B3C-AE9C-4EF2-A323-32DB4D1BF7F8}"/>
                                            </p:graphicEl>
                                          </p:spTgt>
                                        </p:tgtEl>
                                        <p:attrNameLst>
                                          <p:attrName>style.visibility</p:attrName>
                                        </p:attrNameLst>
                                      </p:cBhvr>
                                      <p:to>
                                        <p:strVal val="visible"/>
                                      </p:to>
                                    </p:set>
                                    <p:animEffect transition="in" filter="fade">
                                      <p:cBhvr>
                                        <p:cTn id="72" dur="500"/>
                                        <p:tgtEl>
                                          <p:spTgt spid="20">
                                            <p:graphicEl>
                                              <a:dgm id="{4AFE1B3C-AE9C-4EF2-A323-32DB4D1BF7F8}"/>
                                            </p:graphic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0">
                                            <p:graphicEl>
                                              <a:dgm id="{46B7E72A-D7C5-4F39-8C82-85C4F02D8209}"/>
                                            </p:graphicEl>
                                          </p:spTgt>
                                        </p:tgtEl>
                                        <p:attrNameLst>
                                          <p:attrName>style.visibility</p:attrName>
                                        </p:attrNameLst>
                                      </p:cBhvr>
                                      <p:to>
                                        <p:strVal val="visible"/>
                                      </p:to>
                                    </p:set>
                                    <p:animEffect transition="in" filter="fade">
                                      <p:cBhvr>
                                        <p:cTn id="75" dur="500"/>
                                        <p:tgtEl>
                                          <p:spTgt spid="20">
                                            <p:graphicEl>
                                              <a:dgm id="{46B7E72A-D7C5-4F39-8C82-85C4F02D8209}"/>
                                            </p:graphicEl>
                                          </p:spTgt>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0">
                                            <p:graphicEl>
                                              <a:dgm id="{3ED4D82F-D4C1-414A-A573-8756FB5D0037}"/>
                                            </p:graphicEl>
                                          </p:spTgt>
                                        </p:tgtEl>
                                        <p:attrNameLst>
                                          <p:attrName>style.visibility</p:attrName>
                                        </p:attrNameLst>
                                      </p:cBhvr>
                                      <p:to>
                                        <p:strVal val="visible"/>
                                      </p:to>
                                    </p:set>
                                    <p:animEffect transition="in" filter="fade">
                                      <p:cBhvr>
                                        <p:cTn id="78" dur="500"/>
                                        <p:tgtEl>
                                          <p:spTgt spid="20">
                                            <p:graphicEl>
                                              <a:dgm id="{3ED4D82F-D4C1-414A-A573-8756FB5D0037}"/>
                                            </p:graphic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0">
                                            <p:graphicEl>
                                              <a:dgm id="{BF0C7C62-6AC4-463E-915B-F9C1C1C7C342}"/>
                                            </p:graphicEl>
                                          </p:spTgt>
                                        </p:tgtEl>
                                        <p:attrNameLst>
                                          <p:attrName>style.visibility</p:attrName>
                                        </p:attrNameLst>
                                      </p:cBhvr>
                                      <p:to>
                                        <p:strVal val="visible"/>
                                      </p:to>
                                    </p:set>
                                    <p:animEffect transition="in" filter="fade">
                                      <p:cBhvr>
                                        <p:cTn id="83" dur="500"/>
                                        <p:tgtEl>
                                          <p:spTgt spid="20">
                                            <p:graphicEl>
                                              <a:dgm id="{BF0C7C62-6AC4-463E-915B-F9C1C1C7C342}"/>
                                            </p:graphicEl>
                                          </p:spTgt>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0">
                                            <p:graphicEl>
                                              <a:dgm id="{22B43CF2-C14A-4319-ACD5-533420AC2BFF}"/>
                                            </p:graphicEl>
                                          </p:spTgt>
                                        </p:tgtEl>
                                        <p:attrNameLst>
                                          <p:attrName>style.visibility</p:attrName>
                                        </p:attrNameLst>
                                      </p:cBhvr>
                                      <p:to>
                                        <p:strVal val="visible"/>
                                      </p:to>
                                    </p:set>
                                    <p:animEffect transition="in" filter="fade">
                                      <p:cBhvr>
                                        <p:cTn id="86" dur="500"/>
                                        <p:tgtEl>
                                          <p:spTgt spid="20">
                                            <p:graphicEl>
                                              <a:dgm id="{22B43CF2-C14A-4319-ACD5-533420AC2BFF}"/>
                                            </p:graphic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0">
                                            <p:graphicEl>
                                              <a:dgm id="{AE967BE5-BDD4-4F6A-8EA7-E6356A8946DD}"/>
                                            </p:graphicEl>
                                          </p:spTgt>
                                        </p:tgtEl>
                                        <p:attrNameLst>
                                          <p:attrName>style.visibility</p:attrName>
                                        </p:attrNameLst>
                                      </p:cBhvr>
                                      <p:to>
                                        <p:strVal val="visible"/>
                                      </p:to>
                                    </p:set>
                                    <p:animEffect transition="in" filter="fade">
                                      <p:cBhvr>
                                        <p:cTn id="89" dur="500"/>
                                        <p:tgtEl>
                                          <p:spTgt spid="20">
                                            <p:graphicEl>
                                              <a:dgm id="{AE967BE5-BDD4-4F6A-8EA7-E6356A8946DD}"/>
                                            </p:graphic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0">
                                            <p:graphicEl>
                                              <a:dgm id="{8ECEC6DA-12DC-41EC-BD29-3EFD7E9329A1}"/>
                                            </p:graphicEl>
                                          </p:spTgt>
                                        </p:tgtEl>
                                        <p:attrNameLst>
                                          <p:attrName>style.visibility</p:attrName>
                                        </p:attrNameLst>
                                      </p:cBhvr>
                                      <p:to>
                                        <p:strVal val="visible"/>
                                      </p:to>
                                    </p:set>
                                    <p:animEffect transition="in" filter="fade">
                                      <p:cBhvr>
                                        <p:cTn id="92" dur="500"/>
                                        <p:tgtEl>
                                          <p:spTgt spid="20">
                                            <p:graphicEl>
                                              <a:dgm id="{8ECEC6DA-12DC-41EC-BD29-3EFD7E9329A1}"/>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0">
                                            <p:graphicEl>
                                              <a:dgm id="{1A1FA74A-3A99-49B7-84E0-1780E8152DEB}"/>
                                            </p:graphicEl>
                                          </p:spTgt>
                                        </p:tgtEl>
                                        <p:attrNameLst>
                                          <p:attrName>style.visibility</p:attrName>
                                        </p:attrNameLst>
                                      </p:cBhvr>
                                      <p:to>
                                        <p:strVal val="visible"/>
                                      </p:to>
                                    </p:set>
                                    <p:animEffect transition="in" filter="fade">
                                      <p:cBhvr>
                                        <p:cTn id="97" dur="500"/>
                                        <p:tgtEl>
                                          <p:spTgt spid="20">
                                            <p:graphicEl>
                                              <a:dgm id="{1A1FA74A-3A99-49B7-84E0-1780E8152DEB}"/>
                                            </p:graphicEl>
                                          </p:spTgt>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0">
                                            <p:graphicEl>
                                              <a:dgm id="{B4C2077C-EBCA-49F6-9950-918C4848D682}"/>
                                            </p:graphicEl>
                                          </p:spTgt>
                                        </p:tgtEl>
                                        <p:attrNameLst>
                                          <p:attrName>style.visibility</p:attrName>
                                        </p:attrNameLst>
                                      </p:cBhvr>
                                      <p:to>
                                        <p:strVal val="visible"/>
                                      </p:to>
                                    </p:set>
                                    <p:animEffect transition="in" filter="fade">
                                      <p:cBhvr>
                                        <p:cTn id="100" dur="500"/>
                                        <p:tgtEl>
                                          <p:spTgt spid="20">
                                            <p:graphicEl>
                                              <a:dgm id="{B4C2077C-EBCA-49F6-9950-918C4848D682}"/>
                                            </p:graphic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0">
                                            <p:graphicEl>
                                              <a:dgm id="{4791FDA3-AF75-480A-8226-B5B9A50FF243}"/>
                                            </p:graphicEl>
                                          </p:spTgt>
                                        </p:tgtEl>
                                        <p:attrNameLst>
                                          <p:attrName>style.visibility</p:attrName>
                                        </p:attrNameLst>
                                      </p:cBhvr>
                                      <p:to>
                                        <p:strVal val="visible"/>
                                      </p:to>
                                    </p:set>
                                    <p:animEffect transition="in" filter="fade">
                                      <p:cBhvr>
                                        <p:cTn id="103" dur="500"/>
                                        <p:tgtEl>
                                          <p:spTgt spid="20">
                                            <p:graphicEl>
                                              <a:dgm id="{4791FDA3-AF75-480A-8226-B5B9A50FF243}"/>
                                            </p:graphicEl>
                                          </p:spTgt>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0">
                                            <p:graphicEl>
                                              <a:dgm id="{BDE64337-77EE-49A0-86D9-99BD483C377E}"/>
                                            </p:graphicEl>
                                          </p:spTgt>
                                        </p:tgtEl>
                                        <p:attrNameLst>
                                          <p:attrName>style.visibility</p:attrName>
                                        </p:attrNameLst>
                                      </p:cBhvr>
                                      <p:to>
                                        <p:strVal val="visible"/>
                                      </p:to>
                                    </p:set>
                                    <p:animEffect transition="in" filter="fade">
                                      <p:cBhvr>
                                        <p:cTn id="106" dur="500"/>
                                        <p:tgtEl>
                                          <p:spTgt spid="20">
                                            <p:graphicEl>
                                              <a:dgm id="{BDE64337-77EE-49A0-86D9-99BD483C377E}"/>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20">
                                            <p:graphicEl>
                                              <a:dgm id="{D1340D02-CE52-4562-ABF6-83B4A27BDD4F}"/>
                                            </p:graphicEl>
                                          </p:spTgt>
                                        </p:tgtEl>
                                        <p:attrNameLst>
                                          <p:attrName>style.visibility</p:attrName>
                                        </p:attrNameLst>
                                      </p:cBhvr>
                                      <p:to>
                                        <p:strVal val="visible"/>
                                      </p:to>
                                    </p:set>
                                    <p:animEffect transition="in" filter="fade">
                                      <p:cBhvr>
                                        <p:cTn id="111" dur="500"/>
                                        <p:tgtEl>
                                          <p:spTgt spid="20">
                                            <p:graphicEl>
                                              <a:dgm id="{D1340D02-CE52-4562-ABF6-83B4A27BDD4F}"/>
                                            </p:graphicEl>
                                          </p:spTgt>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0">
                                            <p:graphicEl>
                                              <a:dgm id="{4BA8A3AD-2D31-4CF0-A483-E569654D14B3}"/>
                                            </p:graphicEl>
                                          </p:spTgt>
                                        </p:tgtEl>
                                        <p:attrNameLst>
                                          <p:attrName>style.visibility</p:attrName>
                                        </p:attrNameLst>
                                      </p:cBhvr>
                                      <p:to>
                                        <p:strVal val="visible"/>
                                      </p:to>
                                    </p:set>
                                    <p:animEffect transition="in" filter="fade">
                                      <p:cBhvr>
                                        <p:cTn id="114" dur="500"/>
                                        <p:tgtEl>
                                          <p:spTgt spid="20">
                                            <p:graphicEl>
                                              <a:dgm id="{4BA8A3AD-2D31-4CF0-A483-E569654D14B3}"/>
                                            </p:graphicEl>
                                          </p:spTgt>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0">
                                            <p:graphicEl>
                                              <a:dgm id="{0890D15F-06A5-42AF-886F-DC49CB206ECC}"/>
                                            </p:graphicEl>
                                          </p:spTgt>
                                        </p:tgtEl>
                                        <p:attrNameLst>
                                          <p:attrName>style.visibility</p:attrName>
                                        </p:attrNameLst>
                                      </p:cBhvr>
                                      <p:to>
                                        <p:strVal val="visible"/>
                                      </p:to>
                                    </p:set>
                                    <p:animEffect transition="in" filter="fade">
                                      <p:cBhvr>
                                        <p:cTn id="117" dur="500"/>
                                        <p:tgtEl>
                                          <p:spTgt spid="20">
                                            <p:graphicEl>
                                              <a:dgm id="{0890D15F-06A5-42AF-886F-DC49CB206ECC}"/>
                                            </p:graphicEl>
                                          </p:spTgt>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0">
                                            <p:graphicEl>
                                              <a:dgm id="{05E335E0-A345-4A28-B853-C066A374F2F3}"/>
                                            </p:graphicEl>
                                          </p:spTgt>
                                        </p:tgtEl>
                                        <p:attrNameLst>
                                          <p:attrName>style.visibility</p:attrName>
                                        </p:attrNameLst>
                                      </p:cBhvr>
                                      <p:to>
                                        <p:strVal val="visible"/>
                                      </p:to>
                                    </p:set>
                                    <p:animEffect transition="in" filter="fade">
                                      <p:cBhvr>
                                        <p:cTn id="120" dur="500"/>
                                        <p:tgtEl>
                                          <p:spTgt spid="20">
                                            <p:graphicEl>
                                              <a:dgm id="{05E335E0-A345-4A28-B853-C066A374F2F3}"/>
                                            </p:graphicEl>
                                          </p:spTgt>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20">
                                            <p:graphicEl>
                                              <a:dgm id="{6BE42B11-E0F5-44CC-B960-A5ACB0F3CA86}"/>
                                            </p:graphicEl>
                                          </p:spTgt>
                                        </p:tgtEl>
                                        <p:attrNameLst>
                                          <p:attrName>style.visibility</p:attrName>
                                        </p:attrNameLst>
                                      </p:cBhvr>
                                      <p:to>
                                        <p:strVal val="visible"/>
                                      </p:to>
                                    </p:set>
                                    <p:animEffect transition="in" filter="fade">
                                      <p:cBhvr>
                                        <p:cTn id="125" dur="500"/>
                                        <p:tgtEl>
                                          <p:spTgt spid="20">
                                            <p:graphicEl>
                                              <a:dgm id="{6BE42B11-E0F5-44CC-B960-A5ACB0F3CA86}"/>
                                            </p:graphicEl>
                                          </p:spTgt>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0">
                                            <p:graphicEl>
                                              <a:dgm id="{2F83FA4C-8943-432A-834F-07CA2ED496CC}"/>
                                            </p:graphicEl>
                                          </p:spTgt>
                                        </p:tgtEl>
                                        <p:attrNameLst>
                                          <p:attrName>style.visibility</p:attrName>
                                        </p:attrNameLst>
                                      </p:cBhvr>
                                      <p:to>
                                        <p:strVal val="visible"/>
                                      </p:to>
                                    </p:set>
                                    <p:animEffect transition="in" filter="fade">
                                      <p:cBhvr>
                                        <p:cTn id="128" dur="500"/>
                                        <p:tgtEl>
                                          <p:spTgt spid="20">
                                            <p:graphicEl>
                                              <a:dgm id="{2F83FA4C-8943-432A-834F-07CA2ED496CC}"/>
                                            </p:graphicEl>
                                          </p:spTgt>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0">
                                            <p:graphicEl>
                                              <a:dgm id="{1D271BCC-AA4C-43DA-AA75-3D9F347230FE}"/>
                                            </p:graphicEl>
                                          </p:spTgt>
                                        </p:tgtEl>
                                        <p:attrNameLst>
                                          <p:attrName>style.visibility</p:attrName>
                                        </p:attrNameLst>
                                      </p:cBhvr>
                                      <p:to>
                                        <p:strVal val="visible"/>
                                      </p:to>
                                    </p:set>
                                    <p:animEffect transition="in" filter="fade">
                                      <p:cBhvr>
                                        <p:cTn id="131" dur="500"/>
                                        <p:tgtEl>
                                          <p:spTgt spid="20">
                                            <p:graphicEl>
                                              <a:dgm id="{1D271BCC-AA4C-43DA-AA75-3D9F347230FE}"/>
                                            </p:graphic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20">
                                            <p:graphicEl>
                                              <a:dgm id="{7BB7F4F2-5B0D-4190-ADEE-5FB3852AC3FA}"/>
                                            </p:graphicEl>
                                          </p:spTgt>
                                        </p:tgtEl>
                                        <p:attrNameLst>
                                          <p:attrName>style.visibility</p:attrName>
                                        </p:attrNameLst>
                                      </p:cBhvr>
                                      <p:to>
                                        <p:strVal val="visible"/>
                                      </p:to>
                                    </p:set>
                                    <p:animEffect transition="in" filter="fade">
                                      <p:cBhvr>
                                        <p:cTn id="134" dur="500"/>
                                        <p:tgtEl>
                                          <p:spTgt spid="20">
                                            <p:graphicEl>
                                              <a:dgm id="{7BB7F4F2-5B0D-4190-ADEE-5FB3852AC3FA}"/>
                                            </p:graphicEl>
                                          </p:spTgt>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grpId="0" nodeType="clickEffect">
                                  <p:stCondLst>
                                    <p:cond delay="0"/>
                                  </p:stCondLst>
                                  <p:childTnLst>
                                    <p:set>
                                      <p:cBhvr>
                                        <p:cTn id="138" dur="1" fill="hold">
                                          <p:stCondLst>
                                            <p:cond delay="0"/>
                                          </p:stCondLst>
                                        </p:cTn>
                                        <p:tgtEl>
                                          <p:spTgt spid="20">
                                            <p:graphicEl>
                                              <a:dgm id="{708789F1-2D5F-4C5F-BA8C-979D7189CEE9}"/>
                                            </p:graphicEl>
                                          </p:spTgt>
                                        </p:tgtEl>
                                        <p:attrNameLst>
                                          <p:attrName>style.visibility</p:attrName>
                                        </p:attrNameLst>
                                      </p:cBhvr>
                                      <p:to>
                                        <p:strVal val="visible"/>
                                      </p:to>
                                    </p:set>
                                    <p:animEffect transition="in" filter="fade">
                                      <p:cBhvr>
                                        <p:cTn id="139" dur="500"/>
                                        <p:tgtEl>
                                          <p:spTgt spid="20">
                                            <p:graphicEl>
                                              <a:dgm id="{708789F1-2D5F-4C5F-BA8C-979D7189CEE9}"/>
                                            </p:graphicEl>
                                          </p:spTgt>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20">
                                            <p:graphicEl>
                                              <a:dgm id="{9CF14DE8-E950-494F-91B4-697BCDA964F7}"/>
                                            </p:graphicEl>
                                          </p:spTgt>
                                        </p:tgtEl>
                                        <p:attrNameLst>
                                          <p:attrName>style.visibility</p:attrName>
                                        </p:attrNameLst>
                                      </p:cBhvr>
                                      <p:to>
                                        <p:strVal val="visible"/>
                                      </p:to>
                                    </p:set>
                                    <p:animEffect transition="in" filter="fade">
                                      <p:cBhvr>
                                        <p:cTn id="142" dur="500"/>
                                        <p:tgtEl>
                                          <p:spTgt spid="20">
                                            <p:graphicEl>
                                              <a:dgm id="{9CF14DE8-E950-494F-91B4-697BCDA964F7}"/>
                                            </p:graphic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20">
                                            <p:graphicEl>
                                              <a:dgm id="{18BC90E4-E130-47A8-B96D-C1DB2CB958C2}"/>
                                            </p:graphicEl>
                                          </p:spTgt>
                                        </p:tgtEl>
                                        <p:attrNameLst>
                                          <p:attrName>style.visibility</p:attrName>
                                        </p:attrNameLst>
                                      </p:cBhvr>
                                      <p:to>
                                        <p:strVal val="visible"/>
                                      </p:to>
                                    </p:set>
                                    <p:animEffect transition="in" filter="fade">
                                      <p:cBhvr>
                                        <p:cTn id="145" dur="500"/>
                                        <p:tgtEl>
                                          <p:spTgt spid="20">
                                            <p:graphicEl>
                                              <a:dgm id="{18BC90E4-E130-47A8-B96D-C1DB2CB958C2}"/>
                                            </p:graphicEl>
                                          </p:spTgt>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20">
                                            <p:graphicEl>
                                              <a:dgm id="{71765A0F-04F6-4A40-9DA7-5E7D39A6A6F9}"/>
                                            </p:graphicEl>
                                          </p:spTgt>
                                        </p:tgtEl>
                                        <p:attrNameLst>
                                          <p:attrName>style.visibility</p:attrName>
                                        </p:attrNameLst>
                                      </p:cBhvr>
                                      <p:to>
                                        <p:strVal val="visible"/>
                                      </p:to>
                                    </p:set>
                                    <p:animEffect transition="in" filter="fade">
                                      <p:cBhvr>
                                        <p:cTn id="148" dur="500"/>
                                        <p:tgtEl>
                                          <p:spTgt spid="20">
                                            <p:graphicEl>
                                              <a:dgm id="{71765A0F-04F6-4A40-9DA7-5E7D39A6A6F9}"/>
                                            </p:graphicEl>
                                          </p:spTgt>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20">
                                            <p:graphicEl>
                                              <a:dgm id="{13126D0A-9A1A-42BE-B0A2-A95225AC4C1B}"/>
                                            </p:graphicEl>
                                          </p:spTgt>
                                        </p:tgtEl>
                                        <p:attrNameLst>
                                          <p:attrName>style.visibility</p:attrName>
                                        </p:attrNameLst>
                                      </p:cBhvr>
                                      <p:to>
                                        <p:strVal val="visible"/>
                                      </p:to>
                                    </p:set>
                                    <p:animEffect transition="in" filter="fade">
                                      <p:cBhvr>
                                        <p:cTn id="153" dur="500"/>
                                        <p:tgtEl>
                                          <p:spTgt spid="20">
                                            <p:graphicEl>
                                              <a:dgm id="{13126D0A-9A1A-42BE-B0A2-A95225AC4C1B}"/>
                                            </p:graphic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0">
                                            <p:graphicEl>
                                              <a:dgm id="{4CD0AF53-878E-4612-B04A-8EE10BF2E879}"/>
                                            </p:graphicEl>
                                          </p:spTgt>
                                        </p:tgtEl>
                                        <p:attrNameLst>
                                          <p:attrName>style.visibility</p:attrName>
                                        </p:attrNameLst>
                                      </p:cBhvr>
                                      <p:to>
                                        <p:strVal val="visible"/>
                                      </p:to>
                                    </p:set>
                                    <p:animEffect transition="in" filter="fade">
                                      <p:cBhvr>
                                        <p:cTn id="156" dur="500"/>
                                        <p:tgtEl>
                                          <p:spTgt spid="20">
                                            <p:graphicEl>
                                              <a:dgm id="{4CD0AF53-878E-4612-B04A-8EE10BF2E879}"/>
                                            </p:graphicEl>
                                          </p:spTgt>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20">
                                            <p:graphicEl>
                                              <a:dgm id="{E8DDC803-6DB6-4B9F-BA77-B1A4EAA009B6}"/>
                                            </p:graphicEl>
                                          </p:spTgt>
                                        </p:tgtEl>
                                        <p:attrNameLst>
                                          <p:attrName>style.visibility</p:attrName>
                                        </p:attrNameLst>
                                      </p:cBhvr>
                                      <p:to>
                                        <p:strVal val="visible"/>
                                      </p:to>
                                    </p:set>
                                    <p:animEffect transition="in" filter="fade">
                                      <p:cBhvr>
                                        <p:cTn id="159" dur="500"/>
                                        <p:tgtEl>
                                          <p:spTgt spid="20">
                                            <p:graphicEl>
                                              <a:dgm id="{E8DDC803-6DB6-4B9F-BA77-B1A4EAA009B6}"/>
                                            </p:graphicEl>
                                          </p:spTgt>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20">
                                            <p:graphicEl>
                                              <a:dgm id="{E9262006-F629-461B-8EAD-2C392B22410A}"/>
                                            </p:graphicEl>
                                          </p:spTgt>
                                        </p:tgtEl>
                                        <p:attrNameLst>
                                          <p:attrName>style.visibility</p:attrName>
                                        </p:attrNameLst>
                                      </p:cBhvr>
                                      <p:to>
                                        <p:strVal val="visible"/>
                                      </p:to>
                                    </p:set>
                                    <p:animEffect transition="in" filter="fade">
                                      <p:cBhvr>
                                        <p:cTn id="162" dur="500"/>
                                        <p:tgtEl>
                                          <p:spTgt spid="20">
                                            <p:graphicEl>
                                              <a:dgm id="{E9262006-F629-461B-8EAD-2C392B22410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Sub>
          <a:bldDgm bld="one"/>
        </p:bldSub>
      </p:bldGraphic>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custDataLst>
              <p:tags r:id="rId1"/>
            </p:custDataLst>
          </p:nvPr>
        </p:nvGrpSpPr>
        <p:grpSpPr bwMode="gray">
          <a:xfrm>
            <a:off x="1508530" y="1238398"/>
            <a:ext cx="6126940" cy="2701504"/>
            <a:chOff x="1832768" y="1268759"/>
            <a:chExt cx="6240462" cy="3571875"/>
          </a:xfrm>
          <a:solidFill>
            <a:schemeClr val="tx1">
              <a:lumMod val="65000"/>
              <a:lumOff val="35000"/>
            </a:schemeClr>
          </a:solidFill>
        </p:grpSpPr>
        <p:sp>
          <p:nvSpPr>
            <p:cNvPr id="6"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sp>
          <p:nvSpPr>
            <p:cNvPr id="8"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chemeClr val="accent6"/>
            </a:solidFill>
            <a:ln w="6350" cap="flat" cmpd="sng">
              <a:solidFill>
                <a:schemeClr val="bg1"/>
              </a:solidFill>
              <a:prstDash val="solid"/>
              <a:round/>
              <a:headEnd type="none" w="med" len="med"/>
              <a:tailEnd type="none" w="med" len="med"/>
            </a:ln>
            <a:effectLst/>
          </p:spPr>
          <p:txBody>
            <a:bodyPr/>
            <a:lstStyle/>
            <a:p>
              <a:endParaRPr lang="en-US" dirty="0"/>
            </a:p>
          </p:txBody>
        </p:sp>
        <p:sp>
          <p:nvSpPr>
            <p:cNvPr id="20"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2" name="Group 69"/>
            <p:cNvGrpSpPr>
              <a:grpSpLocks noChangeAspect="1"/>
            </p:cNvGrpSpPr>
            <p:nvPr/>
          </p:nvGrpSpPr>
          <p:grpSpPr bwMode="gray">
            <a:xfrm>
              <a:off x="6801642" y="3364259"/>
              <a:ext cx="161925" cy="231775"/>
              <a:chOff x="3802" y="2280"/>
              <a:chExt cx="102" cy="146"/>
            </a:xfrm>
            <a:grpFill/>
          </p:grpSpPr>
          <p:sp>
            <p:nvSpPr>
              <p:cNvPr id="350"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1"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3"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5"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9"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3"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9" name="Group 97"/>
            <p:cNvGrpSpPr>
              <a:grpSpLocks noChangeAspect="1"/>
            </p:cNvGrpSpPr>
            <p:nvPr/>
          </p:nvGrpSpPr>
          <p:grpSpPr bwMode="gray">
            <a:xfrm>
              <a:off x="5818980" y="3002309"/>
              <a:ext cx="636588" cy="587375"/>
              <a:chOff x="3183" y="2052"/>
              <a:chExt cx="401" cy="370"/>
            </a:xfrm>
            <a:grpFill/>
          </p:grpSpPr>
          <p:sp>
            <p:nvSpPr>
              <p:cNvPr id="343"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5"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9"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0"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1" name="Group 106"/>
            <p:cNvGrpSpPr>
              <a:grpSpLocks noChangeAspect="1"/>
            </p:cNvGrpSpPr>
            <p:nvPr/>
          </p:nvGrpSpPr>
          <p:grpSpPr bwMode="gray">
            <a:xfrm>
              <a:off x="7017542" y="2807047"/>
              <a:ext cx="282575" cy="320675"/>
              <a:chOff x="3938" y="1929"/>
              <a:chExt cx="178" cy="202"/>
            </a:xfrm>
            <a:grpFill/>
          </p:grpSpPr>
          <p:sp>
            <p:nvSpPr>
              <p:cNvPr id="339"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0"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1"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2"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4"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5"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7" name="Group 116"/>
            <p:cNvGrpSpPr>
              <a:grpSpLocks noChangeAspect="1"/>
            </p:cNvGrpSpPr>
            <p:nvPr/>
          </p:nvGrpSpPr>
          <p:grpSpPr bwMode="gray">
            <a:xfrm>
              <a:off x="5099842" y="1268760"/>
              <a:ext cx="2973388" cy="1638300"/>
              <a:chOff x="2730" y="960"/>
              <a:chExt cx="1873" cy="1032"/>
            </a:xfrm>
            <a:grpFill/>
          </p:grpSpPr>
          <p:grpSp>
            <p:nvGrpSpPr>
              <p:cNvPr id="322" name="Group 117"/>
              <p:cNvGrpSpPr>
                <a:grpSpLocks noChangeAspect="1"/>
              </p:cNvGrpSpPr>
              <p:nvPr/>
            </p:nvGrpSpPr>
            <p:grpSpPr bwMode="gray">
              <a:xfrm>
                <a:off x="3044" y="960"/>
                <a:ext cx="1473" cy="481"/>
                <a:chOff x="3044" y="960"/>
                <a:chExt cx="1473" cy="481"/>
              </a:xfrm>
              <a:grpFill/>
            </p:grpSpPr>
            <p:sp>
              <p:nvSpPr>
                <p:cNvPr id="326"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3"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4"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6"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7"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3"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5"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48" name="Group 135"/>
            <p:cNvGrpSpPr>
              <a:grpSpLocks noChangeAspect="1"/>
            </p:cNvGrpSpPr>
            <p:nvPr/>
          </p:nvGrpSpPr>
          <p:grpSpPr bwMode="gray">
            <a:xfrm>
              <a:off x="5214142" y="2886422"/>
              <a:ext cx="647700" cy="585788"/>
              <a:chOff x="2802" y="1979"/>
              <a:chExt cx="408" cy="369"/>
            </a:xfrm>
            <a:grpFill/>
          </p:grpSpPr>
          <p:sp>
            <p:nvSpPr>
              <p:cNvPr id="293"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4" name="Group 137"/>
              <p:cNvGrpSpPr>
                <a:grpSpLocks noChangeAspect="1"/>
              </p:cNvGrpSpPr>
              <p:nvPr/>
            </p:nvGrpSpPr>
            <p:grpSpPr bwMode="gray">
              <a:xfrm>
                <a:off x="2889" y="2101"/>
                <a:ext cx="17" cy="51"/>
                <a:chOff x="2889" y="2101"/>
                <a:chExt cx="17" cy="51"/>
              </a:xfrm>
              <a:grpFill/>
            </p:grpSpPr>
            <p:sp>
              <p:nvSpPr>
                <p:cNvPr id="319"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5"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6" name="Group 142"/>
              <p:cNvGrpSpPr>
                <a:grpSpLocks noChangeAspect="1"/>
              </p:cNvGrpSpPr>
              <p:nvPr/>
            </p:nvGrpSpPr>
            <p:grpSpPr bwMode="gray">
              <a:xfrm>
                <a:off x="2896" y="2116"/>
                <a:ext cx="231" cy="189"/>
                <a:chOff x="2896" y="2116"/>
                <a:chExt cx="231" cy="189"/>
              </a:xfrm>
              <a:grpFill/>
            </p:grpSpPr>
            <p:sp>
              <p:nvSpPr>
                <p:cNvPr id="317"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97" name="Group 145"/>
              <p:cNvGrpSpPr>
                <a:grpSpLocks noChangeAspect="1"/>
              </p:cNvGrpSpPr>
              <p:nvPr/>
            </p:nvGrpSpPr>
            <p:grpSpPr bwMode="gray">
              <a:xfrm>
                <a:off x="2984" y="2276"/>
                <a:ext cx="114" cy="72"/>
                <a:chOff x="2984" y="2276"/>
                <a:chExt cx="114" cy="72"/>
              </a:xfrm>
              <a:grpFill/>
            </p:grpSpPr>
            <p:sp>
              <p:nvSpPr>
                <p:cNvPr id="315"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8"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9" name="Group 149"/>
              <p:cNvGrpSpPr>
                <a:grpSpLocks noChangeAspect="1"/>
              </p:cNvGrpSpPr>
              <p:nvPr/>
            </p:nvGrpSpPr>
            <p:grpSpPr bwMode="gray">
              <a:xfrm>
                <a:off x="3086" y="2189"/>
                <a:ext cx="85" cy="114"/>
                <a:chOff x="3086" y="2189"/>
                <a:chExt cx="85" cy="114"/>
              </a:xfrm>
              <a:grpFill/>
            </p:grpSpPr>
            <p:sp>
              <p:nvSpPr>
                <p:cNvPr id="313"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4"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0"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1" name="Group 153"/>
              <p:cNvGrpSpPr>
                <a:grpSpLocks noChangeAspect="1"/>
              </p:cNvGrpSpPr>
              <p:nvPr/>
            </p:nvGrpSpPr>
            <p:grpSpPr bwMode="gray">
              <a:xfrm>
                <a:off x="3000" y="2012"/>
                <a:ext cx="210" cy="192"/>
                <a:chOff x="3000" y="2012"/>
                <a:chExt cx="210" cy="192"/>
              </a:xfrm>
              <a:grpFill/>
            </p:grpSpPr>
            <p:sp>
              <p:nvSpPr>
                <p:cNvPr id="311"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2"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3"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5" name="Group 159"/>
              <p:cNvGrpSpPr>
                <a:grpSpLocks noChangeAspect="1"/>
              </p:cNvGrpSpPr>
              <p:nvPr/>
            </p:nvGrpSpPr>
            <p:grpSpPr bwMode="gray">
              <a:xfrm>
                <a:off x="2802" y="1979"/>
                <a:ext cx="205" cy="88"/>
                <a:chOff x="2802" y="1979"/>
                <a:chExt cx="205" cy="88"/>
              </a:xfrm>
              <a:grpFill/>
            </p:grpSpPr>
            <p:sp>
              <p:nvSpPr>
                <p:cNvPr id="309"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6"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9"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0"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1"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3"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4" name="Group 170"/>
            <p:cNvGrpSpPr>
              <a:grpSpLocks noChangeAspect="1"/>
            </p:cNvGrpSpPr>
            <p:nvPr/>
          </p:nvGrpSpPr>
          <p:grpSpPr bwMode="gray">
            <a:xfrm>
              <a:off x="5539580" y="2891184"/>
              <a:ext cx="96838" cy="77788"/>
              <a:chOff x="3007" y="1982"/>
              <a:chExt cx="61" cy="49"/>
            </a:xfrm>
            <a:grpFill/>
          </p:grpSpPr>
          <p:sp>
            <p:nvSpPr>
              <p:cNvPr id="291"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5"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6" name="Group 222"/>
            <p:cNvGrpSpPr>
              <a:grpSpLocks noChangeAspect="1"/>
            </p:cNvGrpSpPr>
            <p:nvPr/>
          </p:nvGrpSpPr>
          <p:grpSpPr bwMode="gray">
            <a:xfrm>
              <a:off x="4945856" y="1268759"/>
              <a:ext cx="287338" cy="296863"/>
              <a:chOff x="3202" y="1036"/>
              <a:chExt cx="181" cy="187"/>
            </a:xfrm>
            <a:grpFill/>
          </p:grpSpPr>
          <p:sp>
            <p:nvSpPr>
              <p:cNvPr id="285"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8"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0"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7"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9"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4" name="Group 236"/>
            <p:cNvGrpSpPr>
              <a:grpSpLocks noChangeAspect="1"/>
            </p:cNvGrpSpPr>
            <p:nvPr/>
          </p:nvGrpSpPr>
          <p:grpSpPr bwMode="gray">
            <a:xfrm>
              <a:off x="3344068" y="3475384"/>
              <a:ext cx="808038" cy="1365250"/>
              <a:chOff x="1624" y="2350"/>
              <a:chExt cx="509" cy="860"/>
            </a:xfrm>
            <a:grpFill/>
          </p:grpSpPr>
          <p:sp>
            <p:nvSpPr>
              <p:cNvPr id="260"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5"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6"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8"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9"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0"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1"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3" name="Group 270"/>
            <p:cNvGrpSpPr>
              <a:grpSpLocks noChangeAspect="1"/>
            </p:cNvGrpSpPr>
            <p:nvPr/>
          </p:nvGrpSpPr>
          <p:grpSpPr bwMode="gray">
            <a:xfrm>
              <a:off x="1832768" y="1897409"/>
              <a:ext cx="1765300" cy="1346200"/>
              <a:chOff x="672" y="1356"/>
              <a:chExt cx="1112" cy="848"/>
            </a:xfrm>
            <a:grpFill/>
          </p:grpSpPr>
          <p:grpSp>
            <p:nvGrpSpPr>
              <p:cNvPr id="248" name="Group 271"/>
              <p:cNvGrpSpPr>
                <a:grpSpLocks noChangeAspect="1"/>
              </p:cNvGrpSpPr>
              <p:nvPr/>
            </p:nvGrpSpPr>
            <p:grpSpPr bwMode="gray">
              <a:xfrm>
                <a:off x="672" y="1356"/>
                <a:ext cx="418" cy="413"/>
                <a:chOff x="672" y="1356"/>
                <a:chExt cx="418" cy="413"/>
              </a:xfrm>
              <a:grpFill/>
            </p:grpSpPr>
            <p:sp>
              <p:nvSpPr>
                <p:cNvPr id="255"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7"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9"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49" name="Group 277"/>
              <p:cNvGrpSpPr>
                <a:grpSpLocks noChangeAspect="1"/>
              </p:cNvGrpSpPr>
              <p:nvPr/>
            </p:nvGrpSpPr>
            <p:grpSpPr bwMode="gray">
              <a:xfrm>
                <a:off x="1149" y="1865"/>
                <a:ext cx="635" cy="339"/>
                <a:chOff x="1149" y="1865"/>
                <a:chExt cx="635" cy="339"/>
              </a:xfrm>
              <a:grpFill/>
            </p:grpSpPr>
            <p:sp>
              <p:nvSpPr>
                <p:cNvPr id="250"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2"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4"/>
                </a:solid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74" name="Group 283"/>
            <p:cNvGrpSpPr>
              <a:grpSpLocks noChangeAspect="1"/>
            </p:cNvGrpSpPr>
            <p:nvPr/>
          </p:nvGrpSpPr>
          <p:grpSpPr bwMode="gray">
            <a:xfrm>
              <a:off x="2304256" y="1268759"/>
              <a:ext cx="1538288" cy="1622425"/>
              <a:chOff x="969" y="960"/>
              <a:chExt cx="969" cy="1022"/>
            </a:xfrm>
            <a:grpFill/>
          </p:grpSpPr>
          <p:sp>
            <p:nvSpPr>
              <p:cNvPr id="219"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0"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5"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6"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5"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6"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7"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5"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6"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7"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9"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0"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1"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2"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3"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4"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5"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6"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7"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9" name="Group 337"/>
            <p:cNvGrpSpPr>
              <a:grpSpLocks noChangeAspect="1"/>
            </p:cNvGrpSpPr>
            <p:nvPr/>
          </p:nvGrpSpPr>
          <p:grpSpPr bwMode="gray">
            <a:xfrm>
              <a:off x="3455193" y="3327747"/>
              <a:ext cx="28575" cy="44450"/>
              <a:chOff x="1694" y="2257"/>
              <a:chExt cx="18" cy="28"/>
            </a:xfrm>
            <a:grpFill/>
          </p:grpSpPr>
          <p:sp>
            <p:nvSpPr>
              <p:cNvPr id="217"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0"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2"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3"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2" name="Group 362"/>
            <p:cNvGrpSpPr/>
            <p:nvPr/>
          </p:nvGrpSpPr>
          <p:grpSpPr bwMode="gray">
            <a:xfrm>
              <a:off x="4580731" y="1911697"/>
              <a:ext cx="879476" cy="1109663"/>
              <a:chOff x="4580731" y="1911697"/>
              <a:chExt cx="879476" cy="1109663"/>
            </a:xfrm>
            <a:grpFill/>
          </p:grpSpPr>
          <p:sp>
            <p:nvSpPr>
              <p:cNvPr id="168"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1" name="Group 178"/>
              <p:cNvGrpSpPr>
                <a:grpSpLocks noChangeAspect="1"/>
              </p:cNvGrpSpPr>
              <p:nvPr/>
            </p:nvGrpSpPr>
            <p:grpSpPr bwMode="gray">
              <a:xfrm>
                <a:off x="4876006" y="2765772"/>
                <a:ext cx="204788" cy="242888"/>
                <a:chOff x="2589" y="1903"/>
                <a:chExt cx="129" cy="153"/>
              </a:xfrm>
              <a:grpFill/>
            </p:grpSpPr>
            <p:sp>
              <p:nvSpPr>
                <p:cNvPr id="214"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2"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6"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7"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9" name="Group 189"/>
              <p:cNvGrpSpPr>
                <a:grpSpLocks noChangeAspect="1"/>
              </p:cNvGrpSpPr>
              <p:nvPr/>
            </p:nvGrpSpPr>
            <p:grpSpPr bwMode="gray">
              <a:xfrm>
                <a:off x="4679156" y="2659410"/>
                <a:ext cx="247650" cy="244475"/>
                <a:chOff x="2465" y="1836"/>
                <a:chExt cx="156" cy="154"/>
              </a:xfrm>
              <a:grpFill/>
            </p:grpSpPr>
            <p:sp>
              <p:nvSpPr>
                <p:cNvPr id="212"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180" name="Group 192"/>
              <p:cNvGrpSpPr>
                <a:grpSpLocks noChangeAspect="1"/>
              </p:cNvGrpSpPr>
              <p:nvPr/>
            </p:nvGrpSpPr>
            <p:grpSpPr bwMode="gray">
              <a:xfrm>
                <a:off x="4620419" y="2430810"/>
                <a:ext cx="171450" cy="258763"/>
                <a:chOff x="2428" y="1692"/>
                <a:chExt cx="108" cy="163"/>
              </a:xfrm>
              <a:grpFill/>
            </p:grpSpPr>
            <p:sp>
              <p:nvSpPr>
                <p:cNvPr id="210"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FF0000"/>
                </a:solidFill>
                <a:ln w="6350" cap="flat" cmpd="sng">
                  <a:solidFill>
                    <a:schemeClr val="bg1"/>
                  </a:solidFill>
                  <a:prstDash val="solid"/>
                  <a:round/>
                  <a:headEnd type="none" w="med" len="med"/>
                  <a:tailEnd type="none" w="med" len="med"/>
                </a:ln>
                <a:effectLst/>
              </p:spPr>
              <p:txBody>
                <a:bodyPr/>
                <a:lstStyle/>
                <a:p>
                  <a:endParaRPr lang="en-US" dirty="0"/>
                </a:p>
              </p:txBody>
            </p:sp>
            <p:sp>
              <p:nvSpPr>
                <p:cNvPr id="211"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1"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85" name="Group 199"/>
              <p:cNvGrpSpPr>
                <a:grpSpLocks noChangeAspect="1"/>
              </p:cNvGrpSpPr>
              <p:nvPr/>
            </p:nvGrpSpPr>
            <p:grpSpPr bwMode="gray">
              <a:xfrm>
                <a:off x="5033169" y="2808635"/>
                <a:ext cx="68263" cy="68263"/>
                <a:chOff x="2688" y="1930"/>
                <a:chExt cx="43" cy="43"/>
              </a:xfrm>
              <a:grpFill/>
            </p:grpSpPr>
            <p:sp>
              <p:nvSpPr>
                <p:cNvPr id="208"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9"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6"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3"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5" name="Group 359"/>
              <p:cNvGrpSpPr/>
              <p:nvPr/>
            </p:nvGrpSpPr>
            <p:grpSpPr bwMode="gray">
              <a:xfrm>
                <a:off x="5080794" y="2788583"/>
                <a:ext cx="75600" cy="108000"/>
                <a:chOff x="4160739" y="2986112"/>
                <a:chExt cx="187325" cy="233362"/>
              </a:xfrm>
              <a:grpFill/>
            </p:grpSpPr>
            <p:sp>
              <p:nvSpPr>
                <p:cNvPr id="206"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7"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3" name="Group 368"/>
            <p:cNvGrpSpPr/>
            <p:nvPr/>
          </p:nvGrpSpPr>
          <p:grpSpPr bwMode="gray">
            <a:xfrm>
              <a:off x="4455318" y="2994372"/>
              <a:ext cx="1196974" cy="1339850"/>
              <a:chOff x="4455318" y="2994372"/>
              <a:chExt cx="1196974" cy="1339850"/>
            </a:xfrm>
            <a:grpFill/>
          </p:grpSpPr>
          <p:sp>
            <p:nvSpPr>
              <p:cNvPr id="114" name="Freeform 11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5" name="Freeform 11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6" name="Group 367"/>
              <p:cNvGrpSpPr/>
              <p:nvPr/>
            </p:nvGrpSpPr>
            <p:grpSpPr bwMode="gray">
              <a:xfrm>
                <a:off x="4455318" y="2994372"/>
                <a:ext cx="1196974" cy="1339850"/>
                <a:chOff x="4455318" y="2994372"/>
                <a:chExt cx="1196974" cy="1339850"/>
              </a:xfrm>
              <a:grpFill/>
            </p:grpSpPr>
            <p:sp>
              <p:nvSpPr>
                <p:cNvPr id="117" name="Freeform 11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11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11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11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12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12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12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12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12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12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12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12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12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12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13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13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13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13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6" name="Group 25"/>
                <p:cNvGrpSpPr>
                  <a:grpSpLocks noChangeAspect="1"/>
                </p:cNvGrpSpPr>
                <p:nvPr/>
              </p:nvGrpSpPr>
              <p:grpSpPr bwMode="gray">
                <a:xfrm>
                  <a:off x="4961730" y="3769072"/>
                  <a:ext cx="219075" cy="239713"/>
                  <a:chOff x="2643" y="2535"/>
                  <a:chExt cx="138" cy="151"/>
                </a:xfrm>
                <a:grpFill/>
              </p:grpSpPr>
              <p:sp>
                <p:nvSpPr>
                  <p:cNvPr id="166"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37"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9"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0"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3"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4"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3" name="Group 364"/>
                <p:cNvGrpSpPr>
                  <a:grpSpLocks noChangeAspect="1"/>
                </p:cNvGrpSpPr>
                <p:nvPr/>
              </p:nvGrpSpPr>
              <p:grpSpPr bwMode="gray">
                <a:xfrm>
                  <a:off x="5141117" y="3280172"/>
                  <a:ext cx="289379" cy="349200"/>
                  <a:chOff x="3548063" y="12700"/>
                  <a:chExt cx="5667375" cy="6838950"/>
                </a:xfrm>
                <a:grpFill/>
              </p:grpSpPr>
              <p:sp>
                <p:nvSpPr>
                  <p:cNvPr id="164"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165"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362" name="Oval 361"/>
          <p:cNvSpPr/>
          <p:nvPr/>
        </p:nvSpPr>
        <p:spPr>
          <a:xfrm>
            <a:off x="755860" y="4308019"/>
            <a:ext cx="77833" cy="77833"/>
          </a:xfrm>
          <a:prstGeom prst="ellipse">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63" name="Content Placeholder 2"/>
          <p:cNvSpPr txBox="1">
            <a:spLocks/>
          </p:cNvSpPr>
          <p:nvPr/>
        </p:nvSpPr>
        <p:spPr>
          <a:xfrm>
            <a:off x="841292" y="4240118"/>
            <a:ext cx="1272291"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Indonesia, Asia</a:t>
            </a:r>
            <a:endParaRPr lang="en-US" sz="1000" dirty="0" smtClean="0">
              <a:solidFill>
                <a:schemeClr val="bg1">
                  <a:lumMod val="85000"/>
                </a:schemeClr>
              </a:solidFill>
            </a:endParaRPr>
          </a:p>
        </p:txBody>
      </p:sp>
      <p:sp>
        <p:nvSpPr>
          <p:cNvPr id="365" name="Oval 364"/>
          <p:cNvSpPr/>
          <p:nvPr/>
        </p:nvSpPr>
        <p:spPr>
          <a:xfrm>
            <a:off x="2413374" y="4308019"/>
            <a:ext cx="77833" cy="77833"/>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66" name="Content Placeholder 2"/>
          <p:cNvSpPr txBox="1">
            <a:spLocks/>
          </p:cNvSpPr>
          <p:nvPr/>
        </p:nvSpPr>
        <p:spPr>
          <a:xfrm>
            <a:off x="2498805" y="4240118"/>
            <a:ext cx="1235469"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Sydney, Australia</a:t>
            </a:r>
            <a:endParaRPr lang="en-US" sz="1000" dirty="0" smtClean="0">
              <a:solidFill>
                <a:schemeClr val="bg1">
                  <a:lumMod val="85000"/>
                </a:schemeClr>
              </a:solidFill>
            </a:endParaRPr>
          </a:p>
        </p:txBody>
      </p:sp>
      <p:sp>
        <p:nvSpPr>
          <p:cNvPr id="368" name="Oval 367"/>
          <p:cNvSpPr/>
          <p:nvPr/>
        </p:nvSpPr>
        <p:spPr>
          <a:xfrm>
            <a:off x="4034065" y="4308019"/>
            <a:ext cx="77833" cy="77833"/>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69" name="Content Placeholder 2"/>
          <p:cNvSpPr txBox="1">
            <a:spLocks/>
          </p:cNvSpPr>
          <p:nvPr/>
        </p:nvSpPr>
        <p:spPr>
          <a:xfrm>
            <a:off x="4119496" y="4240118"/>
            <a:ext cx="1248710"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United State</a:t>
            </a:r>
            <a:r>
              <a:rPr lang="en-US" sz="1000" dirty="0" smtClean="0">
                <a:solidFill>
                  <a:schemeClr val="bg1">
                    <a:lumMod val="85000"/>
                  </a:schemeClr>
                </a:solidFill>
              </a:rPr>
              <a:t>s</a:t>
            </a:r>
          </a:p>
        </p:txBody>
      </p:sp>
      <p:sp>
        <p:nvSpPr>
          <p:cNvPr id="371" name="Oval 370"/>
          <p:cNvSpPr/>
          <p:nvPr/>
        </p:nvSpPr>
        <p:spPr>
          <a:xfrm>
            <a:off x="5667997" y="4309200"/>
            <a:ext cx="77833" cy="77833"/>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72" name="Content Placeholder 2"/>
          <p:cNvSpPr txBox="1">
            <a:spLocks/>
          </p:cNvSpPr>
          <p:nvPr/>
        </p:nvSpPr>
        <p:spPr>
          <a:xfrm>
            <a:off x="5753428" y="4241299"/>
            <a:ext cx="1181419"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1000" dirty="0" smtClean="0">
                <a:solidFill>
                  <a:schemeClr val="bg1">
                    <a:lumMod val="85000"/>
                  </a:schemeClr>
                </a:solidFill>
              </a:rPr>
              <a:t>Argentina</a:t>
            </a:r>
            <a:endParaRPr lang="en-US" sz="1000" dirty="0" smtClean="0">
              <a:solidFill>
                <a:schemeClr val="bg1">
                  <a:lumMod val="85000"/>
                </a:schemeClr>
              </a:solidFill>
            </a:endParaRPr>
          </a:p>
        </p:txBody>
      </p:sp>
      <p:sp>
        <p:nvSpPr>
          <p:cNvPr id="374" name="Oval 373"/>
          <p:cNvSpPr/>
          <p:nvPr/>
        </p:nvSpPr>
        <p:spPr>
          <a:xfrm>
            <a:off x="7234638" y="4310393"/>
            <a:ext cx="77833" cy="77833"/>
          </a:xfrm>
          <a:prstGeom prst="ellipse">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000" dirty="0"/>
          </a:p>
        </p:txBody>
      </p:sp>
      <p:sp>
        <p:nvSpPr>
          <p:cNvPr id="375" name="Content Placeholder 2"/>
          <p:cNvSpPr txBox="1">
            <a:spLocks/>
          </p:cNvSpPr>
          <p:nvPr/>
        </p:nvSpPr>
        <p:spPr>
          <a:xfrm>
            <a:off x="7320069" y="4242492"/>
            <a:ext cx="1181238" cy="4174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smtClean="0">
                <a:solidFill>
                  <a:schemeClr val="bg1">
                    <a:lumMod val="85000"/>
                  </a:schemeClr>
                </a:solidFill>
              </a:rPr>
              <a:t>United Kingdom</a:t>
            </a:r>
          </a:p>
        </p:txBody>
      </p:sp>
      <p:cxnSp>
        <p:nvCxnSpPr>
          <p:cNvPr id="376" name="Straight Connector 375"/>
          <p:cNvCxnSpPr/>
          <p:nvPr/>
        </p:nvCxnSpPr>
        <p:spPr>
          <a:xfrm>
            <a:off x="741819" y="4107359"/>
            <a:ext cx="7660363" cy="1"/>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7" name="Rectangle 376"/>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 name="TextBox 377"/>
          <p:cNvSpPr txBox="1"/>
          <p:nvPr/>
        </p:nvSpPr>
        <p:spPr>
          <a:xfrm>
            <a:off x="3234404" y="272652"/>
            <a:ext cx="267522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GLOBAL OFFICES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379" name="Rectangle 378"/>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3815051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4" fill="hold" nodeType="withEffect">
                                  <p:stCondLst>
                                    <p:cond delay="3250"/>
                                  </p:stCondLst>
                                  <p:childTnLst>
                                    <p:set>
                                      <p:cBhvr>
                                        <p:cTn id="9" dur="1" fill="hold">
                                          <p:stCondLst>
                                            <p:cond delay="0"/>
                                          </p:stCondLst>
                                        </p:cTn>
                                        <p:tgtEl>
                                          <p:spTgt spid="376"/>
                                        </p:tgtEl>
                                        <p:attrNameLst>
                                          <p:attrName>style.visibility</p:attrName>
                                        </p:attrNameLst>
                                      </p:cBhvr>
                                      <p:to>
                                        <p:strVal val="visible"/>
                                      </p:to>
                                    </p:set>
                                    <p:anim calcmode="lin" valueType="num">
                                      <p:cBhvr additive="base">
                                        <p:cTn id="10" dur="500" fill="hold"/>
                                        <p:tgtEl>
                                          <p:spTgt spid="376"/>
                                        </p:tgtEl>
                                        <p:attrNameLst>
                                          <p:attrName>ppt_x</p:attrName>
                                        </p:attrNameLst>
                                      </p:cBhvr>
                                      <p:tavLst>
                                        <p:tav tm="0">
                                          <p:val>
                                            <p:strVal val="#ppt_x"/>
                                          </p:val>
                                        </p:tav>
                                        <p:tav tm="100000">
                                          <p:val>
                                            <p:strVal val="#ppt_x"/>
                                          </p:val>
                                        </p:tav>
                                      </p:tavLst>
                                    </p:anim>
                                    <p:anim calcmode="lin" valueType="num">
                                      <p:cBhvr additive="base">
                                        <p:cTn id="11" dur="500" fill="hold"/>
                                        <p:tgtEl>
                                          <p:spTgt spid="3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820203" y="1657350"/>
            <a:ext cx="3523198" cy="2858754"/>
          </a:xfrm>
          <a:prstGeom prst="rect">
            <a:avLst/>
          </a:prstGeom>
          <a:noFill/>
        </p:spPr>
        <p:txBody>
          <a:bodyPr wrap="square" lIns="87906" tIns="43953" rIns="87906" bIns="43953" numCol="1" spcCol="586039" rtlCol="0">
            <a:spAutoFit/>
          </a:bodyPr>
          <a:lstStyle/>
          <a:p>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a:t>
            </a:r>
          </a:p>
          <a:p>
            <a:endParaRPr lang="en-US" sz="900" dirty="0">
              <a:solidFill>
                <a:schemeClr val="bg1">
                  <a:lumMod val="85000"/>
                </a:schemeClr>
              </a:solidFill>
              <a:latin typeface="Open Sans Light" pitchFamily="34" charset="0"/>
              <a:ea typeface="Open Sans Light" pitchFamily="34" charset="0"/>
              <a:cs typeface="Open Sans Light" pitchFamily="34" charset="0"/>
            </a:endParaRPr>
          </a:p>
          <a:p>
            <a:r>
              <a:rPr lang="en-US" sz="900" dirty="0">
                <a:solidFill>
                  <a:schemeClr val="bg1">
                    <a:lumMod val="85000"/>
                  </a:schemeClr>
                </a:solidFill>
                <a:latin typeface="Open Sans Light" pitchFamily="34" charset="0"/>
                <a:ea typeface="Open Sans Light" pitchFamily="34" charset="0"/>
                <a:cs typeface="Open Sans Light" pitchFamily="34" charset="0"/>
              </a:rPr>
              <a:t>It is a long established fact that a reader will be distracted by the readable content of a page when looking at its layout. The point of using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that it has a more-or-less normal distribution of letters, as opposed to using 'Content here, content here', making it look like readable English.  Many desktop publishing packages and web page editors now use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as their default model text, and a search for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will uncover many web sites still in their infancy. </a:t>
            </a:r>
          </a:p>
        </p:txBody>
      </p:sp>
      <p:sp>
        <p:nvSpPr>
          <p:cNvPr id="12" name="TextBox 11"/>
          <p:cNvSpPr txBox="1"/>
          <p:nvPr/>
        </p:nvSpPr>
        <p:spPr>
          <a:xfrm>
            <a:off x="831274" y="1257300"/>
            <a:ext cx="1500732" cy="323165"/>
          </a:xfrm>
          <a:prstGeom prst="rect">
            <a:avLst/>
          </a:prstGeom>
          <a:noFill/>
        </p:spPr>
        <p:txBody>
          <a:bodyPr wrap="none" rtlCol="0">
            <a:spAutoFit/>
          </a:bodyPr>
          <a:lstStyle/>
          <a:p>
            <a:r>
              <a:rPr lang="en-US" sz="1500" dirty="0">
                <a:solidFill>
                  <a:schemeClr val="bg1">
                    <a:lumMod val="85000"/>
                  </a:schemeClr>
                </a:solidFill>
                <a:latin typeface="+mj-lt"/>
              </a:rPr>
              <a:t>TWO</a:t>
            </a:r>
            <a:r>
              <a:rPr lang="en-US" sz="1500" dirty="0">
                <a:solidFill>
                  <a:schemeClr val="bg1">
                    <a:lumMod val="85000"/>
                  </a:schemeClr>
                </a:solidFill>
              </a:rPr>
              <a:t> COLUMN</a:t>
            </a:r>
          </a:p>
        </p:txBody>
      </p:sp>
      <p:sp>
        <p:nvSpPr>
          <p:cNvPr id="13" name="TextBox 12"/>
          <p:cNvSpPr txBox="1"/>
          <p:nvPr/>
        </p:nvSpPr>
        <p:spPr>
          <a:xfrm>
            <a:off x="4820703" y="1657350"/>
            <a:ext cx="3523198" cy="2858754"/>
          </a:xfrm>
          <a:prstGeom prst="rect">
            <a:avLst/>
          </a:prstGeom>
          <a:noFill/>
        </p:spPr>
        <p:txBody>
          <a:bodyPr wrap="square" lIns="87906" tIns="43953" rIns="87906" bIns="43953" numCol="1" spcCol="586039" rtlCol="0">
            <a:spAutoFit/>
          </a:bodyPr>
          <a:lstStyle/>
          <a:p>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a:t>
            </a:r>
          </a:p>
          <a:p>
            <a:endParaRPr lang="en-US" sz="900" dirty="0">
              <a:solidFill>
                <a:schemeClr val="bg1">
                  <a:lumMod val="85000"/>
                </a:schemeClr>
              </a:solidFill>
              <a:latin typeface="Open Sans Light" pitchFamily="34" charset="0"/>
              <a:ea typeface="Open Sans Light" pitchFamily="34" charset="0"/>
              <a:cs typeface="Open Sans Light" pitchFamily="34" charset="0"/>
            </a:endParaRPr>
          </a:p>
          <a:p>
            <a:r>
              <a:rPr lang="en-US" sz="900" dirty="0">
                <a:solidFill>
                  <a:schemeClr val="bg1">
                    <a:lumMod val="85000"/>
                  </a:schemeClr>
                </a:solidFill>
                <a:latin typeface="Open Sans Light" pitchFamily="34" charset="0"/>
                <a:ea typeface="Open Sans Light" pitchFamily="34" charset="0"/>
                <a:cs typeface="Open Sans Light" pitchFamily="34" charset="0"/>
              </a:rPr>
              <a:t>It is a long established fact that a reader will be distracted by the readable content of a page when looking at its layout. The point of using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that it has a more-or-less normal distribution of letters, as opposed to using 'Content here, content here', making it look like readable English.  Many desktop publishing packages and web page editors now use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as their default model text, and a search for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will uncover many web sites still in their infancy. </a:t>
            </a:r>
          </a:p>
        </p:txBody>
      </p:sp>
      <p:sp>
        <p:nvSpPr>
          <p:cNvPr id="14" name="TextBox 13"/>
          <p:cNvSpPr txBox="1"/>
          <p:nvPr/>
        </p:nvSpPr>
        <p:spPr>
          <a:xfrm>
            <a:off x="4831774" y="1257300"/>
            <a:ext cx="1500732" cy="323165"/>
          </a:xfrm>
          <a:prstGeom prst="rect">
            <a:avLst/>
          </a:prstGeom>
          <a:noFill/>
        </p:spPr>
        <p:txBody>
          <a:bodyPr wrap="none" rtlCol="0">
            <a:spAutoFit/>
          </a:bodyPr>
          <a:lstStyle/>
          <a:p>
            <a:r>
              <a:rPr lang="en-US" sz="1500" dirty="0">
                <a:solidFill>
                  <a:schemeClr val="bg1">
                    <a:lumMod val="85000"/>
                  </a:schemeClr>
                </a:solidFill>
                <a:latin typeface="+mj-lt"/>
              </a:rPr>
              <a:t>TWO</a:t>
            </a:r>
            <a:r>
              <a:rPr lang="en-US" sz="1500" dirty="0">
                <a:solidFill>
                  <a:schemeClr val="bg1">
                    <a:lumMod val="85000"/>
                  </a:schemeClr>
                </a:solidFill>
              </a:rPr>
              <a:t> COLUMN</a:t>
            </a:r>
          </a:p>
        </p:txBody>
      </p:sp>
      <p:sp>
        <p:nvSpPr>
          <p:cNvPr id="15" name="Rectangle 14"/>
          <p:cNvSpPr/>
          <p:nvPr/>
        </p:nvSpPr>
        <p:spPr>
          <a:xfrm>
            <a:off x="914400" y="1506683"/>
            <a:ext cx="45720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p:cNvSpPr/>
          <p:nvPr/>
        </p:nvSpPr>
        <p:spPr>
          <a:xfrm>
            <a:off x="4914900" y="1506683"/>
            <a:ext cx="45720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Rectangle 16"/>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234404" y="272652"/>
            <a:ext cx="267522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GLOBAL OFFICES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9" name="Rectangle 18"/>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extLst>
      <p:ext uri="{BB962C8B-B14F-4D97-AF65-F5344CB8AC3E}">
        <p14:creationId xmlns:p14="http://schemas.microsoft.com/office/powerpoint/2010/main" val="40245068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820203" y="1657350"/>
            <a:ext cx="2265898" cy="2997253"/>
          </a:xfrm>
          <a:prstGeom prst="rect">
            <a:avLst/>
          </a:prstGeom>
          <a:noFill/>
        </p:spPr>
        <p:txBody>
          <a:bodyPr wrap="square" lIns="87906" tIns="43953" rIns="87906" bIns="43953" numCol="1" spcCol="586039" rtlCol="0">
            <a:spAutoFit/>
          </a:bodyPr>
          <a:lstStyle/>
          <a:p>
            <a:pPr algn="just"/>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It is a long established fact that a reader will be distracted by the readable content of a page when looking at its layout. </a:t>
            </a:r>
          </a:p>
        </p:txBody>
      </p:sp>
      <p:sp>
        <p:nvSpPr>
          <p:cNvPr id="12" name="TextBox 11"/>
          <p:cNvSpPr txBox="1"/>
          <p:nvPr/>
        </p:nvSpPr>
        <p:spPr>
          <a:xfrm>
            <a:off x="831274" y="1257300"/>
            <a:ext cx="1669752" cy="323165"/>
          </a:xfrm>
          <a:prstGeom prst="rect">
            <a:avLst/>
          </a:prstGeom>
          <a:noFill/>
        </p:spPr>
        <p:txBody>
          <a:bodyPr wrap="none" rtlCol="0">
            <a:spAutoFit/>
          </a:bodyPr>
          <a:lstStyle/>
          <a:p>
            <a:r>
              <a:rPr lang="en-US" sz="1500" dirty="0">
                <a:solidFill>
                  <a:schemeClr val="bg1">
                    <a:lumMod val="85000"/>
                  </a:schemeClr>
                </a:solidFill>
                <a:latin typeface="+mj-lt"/>
              </a:rPr>
              <a:t>THREE</a:t>
            </a:r>
            <a:r>
              <a:rPr lang="en-US" sz="1500" dirty="0">
                <a:solidFill>
                  <a:schemeClr val="bg1">
                    <a:lumMod val="85000"/>
                  </a:schemeClr>
                </a:solidFill>
              </a:rPr>
              <a:t> COLUMN</a:t>
            </a:r>
          </a:p>
        </p:txBody>
      </p:sp>
      <p:sp>
        <p:nvSpPr>
          <p:cNvPr id="7" name="TextBox 6"/>
          <p:cNvSpPr txBox="1"/>
          <p:nvPr/>
        </p:nvSpPr>
        <p:spPr>
          <a:xfrm>
            <a:off x="3407540" y="1657350"/>
            <a:ext cx="2265898" cy="2997253"/>
          </a:xfrm>
          <a:prstGeom prst="rect">
            <a:avLst/>
          </a:prstGeom>
          <a:noFill/>
        </p:spPr>
        <p:txBody>
          <a:bodyPr wrap="square" lIns="87906" tIns="43953" rIns="87906" bIns="43953" numCol="1" spcCol="586039" rtlCol="0">
            <a:spAutoFit/>
          </a:bodyPr>
          <a:lstStyle/>
          <a:p>
            <a:pPr algn="just"/>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It is a long established fact that a reader will be distracted by the readable content of a page when looking at its layout. </a:t>
            </a:r>
          </a:p>
        </p:txBody>
      </p:sp>
      <p:sp>
        <p:nvSpPr>
          <p:cNvPr id="8" name="TextBox 7"/>
          <p:cNvSpPr txBox="1"/>
          <p:nvPr/>
        </p:nvSpPr>
        <p:spPr>
          <a:xfrm>
            <a:off x="3418611" y="1257300"/>
            <a:ext cx="1669752" cy="323165"/>
          </a:xfrm>
          <a:prstGeom prst="rect">
            <a:avLst/>
          </a:prstGeom>
          <a:noFill/>
        </p:spPr>
        <p:txBody>
          <a:bodyPr wrap="none" rtlCol="0">
            <a:spAutoFit/>
          </a:bodyPr>
          <a:lstStyle/>
          <a:p>
            <a:r>
              <a:rPr lang="en-US" sz="1500" dirty="0">
                <a:solidFill>
                  <a:schemeClr val="bg1">
                    <a:lumMod val="85000"/>
                  </a:schemeClr>
                </a:solidFill>
                <a:latin typeface="+mj-lt"/>
              </a:rPr>
              <a:t>THREE</a:t>
            </a:r>
            <a:r>
              <a:rPr lang="en-US" sz="1500" dirty="0">
                <a:solidFill>
                  <a:schemeClr val="bg1">
                    <a:lumMod val="85000"/>
                  </a:schemeClr>
                </a:solidFill>
              </a:rPr>
              <a:t> COLUMN</a:t>
            </a:r>
          </a:p>
        </p:txBody>
      </p:sp>
      <p:sp>
        <p:nvSpPr>
          <p:cNvPr id="9" name="TextBox 8"/>
          <p:cNvSpPr txBox="1"/>
          <p:nvPr/>
        </p:nvSpPr>
        <p:spPr>
          <a:xfrm>
            <a:off x="6015657" y="1657350"/>
            <a:ext cx="2265898" cy="2997253"/>
          </a:xfrm>
          <a:prstGeom prst="rect">
            <a:avLst/>
          </a:prstGeom>
          <a:noFill/>
        </p:spPr>
        <p:txBody>
          <a:bodyPr wrap="square" lIns="87906" tIns="43953" rIns="87906" bIns="43953" numCol="1" spcCol="586039" rtlCol="0">
            <a:spAutoFit/>
          </a:bodyPr>
          <a:lstStyle/>
          <a:p>
            <a:pPr algn="just"/>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itchFamily="34" charset="0"/>
                <a:ea typeface="Open Sans Light" pitchFamily="34" charset="0"/>
                <a:cs typeface="Open Sans Light" pitchFamily="34" charset="0"/>
              </a:rPr>
              <a:t>popularised</a:t>
            </a:r>
            <a:r>
              <a:rPr lang="en-US" sz="900" dirty="0">
                <a:solidFill>
                  <a:schemeClr val="bg1">
                    <a:lumMod val="85000"/>
                  </a:schemeClr>
                </a:solidFill>
                <a:latin typeface="Open Sans Light" pitchFamily="34" charset="0"/>
                <a:ea typeface="Open Sans Light" pitchFamily="34" charset="0"/>
                <a:cs typeface="Open Sans Light" pitchFamily="34" charset="0"/>
              </a:rPr>
              <a:t> in the 1960s with the release of </a:t>
            </a:r>
            <a:r>
              <a:rPr lang="en-US" sz="900" dirty="0" err="1">
                <a:solidFill>
                  <a:schemeClr val="bg1">
                    <a:lumMod val="85000"/>
                  </a:schemeClr>
                </a:solidFill>
                <a:latin typeface="Open Sans Light" pitchFamily="34" charset="0"/>
                <a:ea typeface="Open Sans Light" pitchFamily="34" charset="0"/>
                <a:cs typeface="Open Sans Light" pitchFamily="34" charset="0"/>
              </a:rPr>
              <a:t>Letraset</a:t>
            </a:r>
            <a:r>
              <a:rPr lang="en-US" sz="900" dirty="0">
                <a:solidFill>
                  <a:schemeClr val="bg1">
                    <a:lumMod val="85000"/>
                  </a:schemeClr>
                </a:solidFill>
                <a:latin typeface="Open Sans Light" pitchFamily="34" charset="0"/>
                <a:ea typeface="Open Sans Light" pitchFamily="34" charset="0"/>
                <a:cs typeface="Open Sans Light" pitchFamily="34" charset="0"/>
              </a:rPr>
              <a:t> sheets containing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passages, and more recently with desktop publishing software like Aldus PageMaker including versions of </a:t>
            </a: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It is a long established fact that a reader will be distracted by the readable content of a page when looking at its layout. </a:t>
            </a:r>
          </a:p>
        </p:txBody>
      </p:sp>
      <p:sp>
        <p:nvSpPr>
          <p:cNvPr id="10" name="TextBox 9"/>
          <p:cNvSpPr txBox="1"/>
          <p:nvPr/>
        </p:nvSpPr>
        <p:spPr>
          <a:xfrm>
            <a:off x="6026729" y="1257300"/>
            <a:ext cx="1669752" cy="323165"/>
          </a:xfrm>
          <a:prstGeom prst="rect">
            <a:avLst/>
          </a:prstGeom>
          <a:noFill/>
        </p:spPr>
        <p:txBody>
          <a:bodyPr wrap="none" rtlCol="0">
            <a:spAutoFit/>
          </a:bodyPr>
          <a:lstStyle/>
          <a:p>
            <a:r>
              <a:rPr lang="en-US" sz="1500" dirty="0">
                <a:solidFill>
                  <a:schemeClr val="bg1">
                    <a:lumMod val="85000"/>
                  </a:schemeClr>
                </a:solidFill>
                <a:latin typeface="+mj-lt"/>
              </a:rPr>
              <a:t>THREE</a:t>
            </a:r>
            <a:r>
              <a:rPr lang="en-US" sz="1500" dirty="0">
                <a:solidFill>
                  <a:schemeClr val="bg1">
                    <a:lumMod val="85000"/>
                  </a:schemeClr>
                </a:solidFill>
              </a:rPr>
              <a:t> COLUMN</a:t>
            </a:r>
          </a:p>
        </p:txBody>
      </p:sp>
      <p:sp>
        <p:nvSpPr>
          <p:cNvPr id="15" name="Rectangle 14"/>
          <p:cNvSpPr/>
          <p:nvPr/>
        </p:nvSpPr>
        <p:spPr>
          <a:xfrm>
            <a:off x="914400" y="1506683"/>
            <a:ext cx="58293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p:cNvSpPr/>
          <p:nvPr/>
        </p:nvSpPr>
        <p:spPr>
          <a:xfrm>
            <a:off x="3512128" y="1506683"/>
            <a:ext cx="58293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Rectangle 16"/>
          <p:cNvSpPr/>
          <p:nvPr/>
        </p:nvSpPr>
        <p:spPr>
          <a:xfrm>
            <a:off x="6120246" y="1506683"/>
            <a:ext cx="582930"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234404" y="272652"/>
            <a:ext cx="267522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GLOBAL OFFICES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18" name="Rectangle 17"/>
          <p:cNvSpPr/>
          <p:nvPr/>
        </p:nvSpPr>
        <p:spPr>
          <a:xfrm>
            <a:off x="1488407"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Tree>
    <p:custDataLst>
      <p:tags r:id="rId1"/>
    </p:custDataLst>
    <p:extLst>
      <p:ext uri="{BB962C8B-B14F-4D97-AF65-F5344CB8AC3E}">
        <p14:creationId xmlns:p14="http://schemas.microsoft.com/office/powerpoint/2010/main" val="33731089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Content Placeholder 2"/>
          <p:cNvSpPr txBox="1">
            <a:spLocks/>
          </p:cNvSpPr>
          <p:nvPr/>
        </p:nvSpPr>
        <p:spPr>
          <a:xfrm>
            <a:off x="1246032" y="3025923"/>
            <a:ext cx="6587543" cy="193899"/>
          </a:xfrm>
          <a:prstGeom prst="rect">
            <a:avLst/>
          </a:prstGeom>
        </p:spPr>
        <p:txBody>
          <a:bodyPr vert="horz" wrap="square" lIns="68580" tIns="34290" rIns="68580" bIns="3429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 dirty="0" err="1">
                <a:solidFill>
                  <a:schemeClr val="bg1">
                    <a:lumMod val="85000"/>
                  </a:schemeClr>
                </a:solidFill>
              </a:rPr>
              <a:t>Curabitur</a:t>
            </a:r>
            <a:r>
              <a:rPr lang="en-US" sz="900" dirty="0">
                <a:solidFill>
                  <a:schemeClr val="bg1">
                    <a:lumMod val="85000"/>
                  </a:schemeClr>
                </a:solidFill>
              </a:rPr>
              <a:t> </a:t>
            </a:r>
            <a:r>
              <a:rPr lang="en-US" sz="900" dirty="0" err="1">
                <a:solidFill>
                  <a:schemeClr val="bg1">
                    <a:lumMod val="85000"/>
                  </a:schemeClr>
                </a:solidFill>
              </a:rPr>
              <a:t>elementum</a:t>
            </a:r>
            <a:r>
              <a:rPr lang="en-US" sz="900" dirty="0">
                <a:solidFill>
                  <a:schemeClr val="bg1">
                    <a:lumMod val="85000"/>
                  </a:schemeClr>
                </a:solidFill>
              </a:rPr>
              <a:t> </a:t>
            </a:r>
            <a:r>
              <a:rPr lang="en-US" sz="900" dirty="0" err="1">
                <a:solidFill>
                  <a:schemeClr val="bg1">
                    <a:lumMod val="85000"/>
                  </a:schemeClr>
                </a:solidFill>
              </a:rPr>
              <a:t>posuere</a:t>
            </a:r>
            <a:r>
              <a:rPr lang="en-US" sz="900" dirty="0">
                <a:solidFill>
                  <a:schemeClr val="bg1">
                    <a:lumMod val="85000"/>
                  </a:schemeClr>
                </a:solidFill>
              </a:rPr>
              <a:t> </a:t>
            </a:r>
            <a:r>
              <a:rPr lang="en-US" sz="900" dirty="0" err="1">
                <a:solidFill>
                  <a:schemeClr val="bg1">
                    <a:lumMod val="85000"/>
                  </a:schemeClr>
                </a:solidFill>
              </a:rPr>
              <a:t>pretium</a:t>
            </a:r>
            <a:r>
              <a:rPr lang="en-US" sz="900" dirty="0">
                <a:solidFill>
                  <a:schemeClr val="bg1">
                    <a:lumMod val="85000"/>
                  </a:schemeClr>
                </a:solidFill>
              </a:rPr>
              <a:t>. </a:t>
            </a:r>
            <a:r>
              <a:rPr lang="en-US" sz="900" dirty="0" err="1">
                <a:solidFill>
                  <a:schemeClr val="bg1">
                    <a:lumMod val="85000"/>
                  </a:schemeClr>
                </a:solidFill>
              </a:rPr>
              <a:t>Quisque</a:t>
            </a:r>
            <a:r>
              <a:rPr lang="en-US" sz="900" dirty="0">
                <a:solidFill>
                  <a:schemeClr val="bg1">
                    <a:lumMod val="85000"/>
                  </a:schemeClr>
                </a:solidFill>
              </a:rPr>
              <a:t> </a:t>
            </a:r>
            <a:r>
              <a:rPr lang="en-US" sz="900" dirty="0" err="1">
                <a:solidFill>
                  <a:schemeClr val="bg1">
                    <a:lumMod val="85000"/>
                  </a:schemeClr>
                </a:solidFill>
              </a:rPr>
              <a:t>nibh</a:t>
            </a:r>
            <a:r>
              <a:rPr lang="en-US" sz="900" dirty="0">
                <a:solidFill>
                  <a:schemeClr val="bg1">
                    <a:lumMod val="85000"/>
                  </a:schemeClr>
                </a:solidFill>
              </a:rPr>
              <a:t> dolor, </a:t>
            </a:r>
            <a:r>
              <a:rPr lang="en-US" sz="900" dirty="0" err="1">
                <a:solidFill>
                  <a:schemeClr val="bg1">
                    <a:lumMod val="85000"/>
                  </a:schemeClr>
                </a:solidFill>
              </a:rPr>
              <a:t>dignissim</a:t>
            </a:r>
            <a:r>
              <a:rPr lang="en-US" sz="900" dirty="0">
                <a:solidFill>
                  <a:schemeClr val="bg1">
                    <a:lumMod val="85000"/>
                  </a:schemeClr>
                </a:solidFill>
              </a:rPr>
              <a:t> ac </a:t>
            </a:r>
            <a:r>
              <a:rPr lang="en-US" sz="900" dirty="0" err="1">
                <a:solidFill>
                  <a:schemeClr val="bg1">
                    <a:lumMod val="85000"/>
                  </a:schemeClr>
                </a:solidFill>
              </a:rPr>
              <a:t>dignissim</a:t>
            </a:r>
            <a:r>
              <a:rPr lang="en-US" sz="900" dirty="0">
                <a:solidFill>
                  <a:schemeClr val="bg1">
                    <a:lumMod val="85000"/>
                  </a:schemeClr>
                </a:solidFill>
              </a:rPr>
              <a:t> </a:t>
            </a:r>
            <a:r>
              <a:rPr lang="en-US" sz="900" dirty="0" err="1">
                <a:solidFill>
                  <a:schemeClr val="bg1">
                    <a:lumMod val="85000"/>
                  </a:schemeClr>
                </a:solidFill>
              </a:rPr>
              <a:t>ut</a:t>
            </a:r>
            <a:r>
              <a:rPr lang="en-US" sz="900" dirty="0">
                <a:solidFill>
                  <a:schemeClr val="bg1">
                    <a:lumMod val="85000"/>
                  </a:schemeClr>
                </a:solidFill>
              </a:rPr>
              <a:t>, </a:t>
            </a:r>
            <a:r>
              <a:rPr lang="en-US" sz="900" dirty="0" err="1">
                <a:solidFill>
                  <a:schemeClr val="bg1">
                    <a:lumMod val="85000"/>
                  </a:schemeClr>
                </a:solidFill>
              </a:rPr>
              <a:t>luctus</a:t>
            </a:r>
            <a:r>
              <a:rPr lang="en-US" sz="900" dirty="0">
                <a:solidFill>
                  <a:schemeClr val="bg1">
                    <a:lumMod val="85000"/>
                  </a:schemeClr>
                </a:solidFill>
              </a:rPr>
              <a:t> ac </a:t>
            </a:r>
            <a:r>
              <a:rPr lang="en-US" sz="900" dirty="0" err="1">
                <a:solidFill>
                  <a:schemeClr val="bg1">
                    <a:lumMod val="85000"/>
                  </a:schemeClr>
                </a:solidFill>
              </a:rPr>
              <a:t>urna</a:t>
            </a:r>
            <a:r>
              <a:rPr lang="en-US" sz="900" dirty="0">
                <a:solidFill>
                  <a:schemeClr val="bg1">
                    <a:lumMod val="85000"/>
                  </a:schemeClr>
                </a:solidFill>
              </a:rPr>
              <a:t>. </a:t>
            </a:r>
            <a:r>
              <a:rPr lang="en-US" sz="900" dirty="0" err="1">
                <a:solidFill>
                  <a:schemeClr val="bg1">
                    <a:lumMod val="85000"/>
                  </a:schemeClr>
                </a:solidFill>
              </a:rPr>
              <a:t>Quis</a:t>
            </a:r>
            <a:r>
              <a:rPr lang="en-US" sz="900" dirty="0">
                <a:solidFill>
                  <a:schemeClr val="bg1">
                    <a:lumMod val="85000"/>
                  </a:schemeClr>
                </a:solidFill>
              </a:rPr>
              <a:t> </a:t>
            </a:r>
            <a:r>
              <a:rPr lang="en-US" sz="900" dirty="0" err="1">
                <a:solidFill>
                  <a:schemeClr val="bg1">
                    <a:lumMod val="85000"/>
                  </a:schemeClr>
                </a:solidFill>
              </a:rPr>
              <a:t>tincidunt</a:t>
            </a:r>
            <a:r>
              <a:rPr lang="en-US" sz="900" dirty="0" smtClean="0">
                <a:solidFill>
                  <a:schemeClr val="bg1">
                    <a:lumMod val="85000"/>
                  </a:schemeClr>
                </a:solidFill>
              </a:rPr>
              <a:t>.</a:t>
            </a:r>
            <a:endParaRPr lang="en-US" sz="900" dirty="0">
              <a:solidFill>
                <a:schemeClr val="bg1">
                  <a:lumMod val="85000"/>
                </a:schemeClr>
              </a:solidFill>
            </a:endParaRPr>
          </a:p>
        </p:txBody>
      </p:sp>
      <p:sp>
        <p:nvSpPr>
          <p:cNvPr id="428" name="Title 13"/>
          <p:cNvSpPr txBox="1">
            <a:spLocks/>
          </p:cNvSpPr>
          <p:nvPr/>
        </p:nvSpPr>
        <p:spPr>
          <a:xfrm>
            <a:off x="1811827" y="2803250"/>
            <a:ext cx="5450372" cy="238527"/>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accent2"/>
                </a:solidFill>
                <a:latin typeface="+mn-lt"/>
              </a:rPr>
              <a:t>QUALITY, EXCELLENCE &amp; TRUSTWORTHINESS</a:t>
            </a:r>
            <a:endParaRPr lang="en-US" sz="1100" dirty="0">
              <a:solidFill>
                <a:schemeClr val="accent2"/>
              </a:solidFill>
              <a:latin typeface="+mn-lt"/>
            </a:endParaRPr>
          </a:p>
        </p:txBody>
      </p:sp>
      <p:sp>
        <p:nvSpPr>
          <p:cNvPr id="429" name="Content Placeholder 2"/>
          <p:cNvSpPr txBox="1">
            <a:spLocks/>
          </p:cNvSpPr>
          <p:nvPr/>
        </p:nvSpPr>
        <p:spPr>
          <a:xfrm>
            <a:off x="1246032" y="3718611"/>
            <a:ext cx="6587543" cy="207749"/>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1">
                    <a:lumMod val="85000"/>
                  </a:schemeClr>
                </a:solidFill>
              </a:rPr>
              <a:t>Curabitur elementum posuere pretium. Quisque nibh dolor, dignissim ac dignissim ut, luctus ac urna. </a:t>
            </a:r>
            <a:r>
              <a:rPr lang="en-US" sz="900" dirty="0" err="1">
                <a:solidFill>
                  <a:schemeClr val="bg1">
                    <a:lumMod val="85000"/>
                  </a:schemeClr>
                </a:solidFill>
              </a:rPr>
              <a:t>Curabitur</a:t>
            </a:r>
            <a:r>
              <a:rPr lang="en-US" sz="900" dirty="0">
                <a:solidFill>
                  <a:schemeClr val="bg1">
                    <a:lumMod val="85000"/>
                  </a:schemeClr>
                </a:solidFill>
              </a:rPr>
              <a:t> </a:t>
            </a:r>
            <a:r>
              <a:rPr lang="en-US" sz="900" dirty="0" err="1" smtClean="0">
                <a:solidFill>
                  <a:schemeClr val="bg1">
                    <a:lumMod val="85000"/>
                  </a:schemeClr>
                </a:solidFill>
              </a:rPr>
              <a:t>elementum</a:t>
            </a:r>
            <a:r>
              <a:rPr lang="en-US" sz="900" dirty="0" smtClean="0">
                <a:solidFill>
                  <a:schemeClr val="bg1">
                    <a:lumMod val="85000"/>
                  </a:schemeClr>
                </a:solidFill>
              </a:rPr>
              <a:t>.</a:t>
            </a:r>
            <a:endParaRPr lang="en-US" sz="900" dirty="0">
              <a:solidFill>
                <a:schemeClr val="bg1">
                  <a:lumMod val="85000"/>
                </a:schemeClr>
              </a:solidFill>
            </a:endParaRPr>
          </a:p>
        </p:txBody>
      </p:sp>
      <p:sp>
        <p:nvSpPr>
          <p:cNvPr id="430" name="Title 13"/>
          <p:cNvSpPr txBox="1">
            <a:spLocks/>
          </p:cNvSpPr>
          <p:nvPr/>
        </p:nvSpPr>
        <p:spPr>
          <a:xfrm>
            <a:off x="1811827" y="3519017"/>
            <a:ext cx="5450372" cy="238527"/>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accent4"/>
                </a:solidFill>
                <a:latin typeface="+mn-lt"/>
              </a:rPr>
              <a:t>SERVICE WHEN YOU NEED IT</a:t>
            </a:r>
            <a:endParaRPr lang="en-US" sz="1100" dirty="0">
              <a:solidFill>
                <a:schemeClr val="accent4"/>
              </a:solidFill>
              <a:latin typeface="+mn-lt"/>
            </a:endParaRPr>
          </a:p>
        </p:txBody>
      </p:sp>
      <p:sp>
        <p:nvSpPr>
          <p:cNvPr id="431" name="Content Placeholder 2"/>
          <p:cNvSpPr txBox="1">
            <a:spLocks/>
          </p:cNvSpPr>
          <p:nvPr/>
        </p:nvSpPr>
        <p:spPr>
          <a:xfrm>
            <a:off x="1246032" y="4452233"/>
            <a:ext cx="6587543" cy="207749"/>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900" dirty="0">
                <a:solidFill>
                  <a:schemeClr val="bg1">
                    <a:lumMod val="85000"/>
                  </a:schemeClr>
                </a:solidFill>
              </a:rPr>
              <a:t>Curabitur elementum posuere pretium. Quisque nibh dolor, dignissim ac dignissim ut, luctus ac </a:t>
            </a:r>
            <a:r>
              <a:rPr lang="en-US" sz="900" dirty="0" err="1">
                <a:solidFill>
                  <a:schemeClr val="bg1">
                    <a:lumMod val="85000"/>
                  </a:schemeClr>
                </a:solidFill>
              </a:rPr>
              <a:t>urna</a:t>
            </a:r>
            <a:r>
              <a:rPr lang="en-US" sz="900" dirty="0" smtClean="0">
                <a:solidFill>
                  <a:schemeClr val="bg1">
                    <a:lumMod val="85000"/>
                  </a:schemeClr>
                </a:solidFill>
              </a:rPr>
              <a:t>.</a:t>
            </a:r>
            <a:endParaRPr lang="en-US" sz="900" dirty="0">
              <a:solidFill>
                <a:schemeClr val="bg1">
                  <a:lumMod val="85000"/>
                </a:schemeClr>
              </a:solidFill>
            </a:endParaRPr>
          </a:p>
        </p:txBody>
      </p:sp>
      <p:sp>
        <p:nvSpPr>
          <p:cNvPr id="432" name="Title 13"/>
          <p:cNvSpPr txBox="1">
            <a:spLocks/>
          </p:cNvSpPr>
          <p:nvPr/>
        </p:nvSpPr>
        <p:spPr>
          <a:xfrm>
            <a:off x="1811827" y="4240781"/>
            <a:ext cx="5450372" cy="238527"/>
          </a:xfrm>
          <a:prstGeom prst="rect">
            <a:avLst/>
          </a:prstGeom>
        </p:spPr>
        <p:txBody>
          <a:bodyPr vert="horz" wrap="square" lIns="68580" tIns="34290" rIns="68580" bIns="3429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100" dirty="0" smtClean="0">
                <a:solidFill>
                  <a:schemeClr val="accent2"/>
                </a:solidFill>
                <a:latin typeface="+mn-lt"/>
              </a:rPr>
              <a:t>WE MAKE IT EASY TO DO BUSINESS WITH US </a:t>
            </a:r>
            <a:endParaRPr lang="en-US" sz="1100" dirty="0">
              <a:solidFill>
                <a:schemeClr val="accent2"/>
              </a:solidFill>
              <a:latin typeface="+mn-lt"/>
            </a:endParaRPr>
          </a:p>
        </p:txBody>
      </p:sp>
      <p:grpSp>
        <p:nvGrpSpPr>
          <p:cNvPr id="433" name="Group 432"/>
          <p:cNvGrpSpPr/>
          <p:nvPr/>
        </p:nvGrpSpPr>
        <p:grpSpPr>
          <a:xfrm>
            <a:off x="4421102" y="4035722"/>
            <a:ext cx="237626" cy="219942"/>
            <a:chOff x="2609260" y="2989019"/>
            <a:chExt cx="475253" cy="475253"/>
          </a:xfrm>
        </p:grpSpPr>
        <p:sp>
          <p:nvSpPr>
            <p:cNvPr id="434" name="Oval 433"/>
            <p:cNvSpPr/>
            <p:nvPr/>
          </p:nvSpPr>
          <p:spPr>
            <a:xfrm>
              <a:off x="2609260" y="2989019"/>
              <a:ext cx="475253" cy="4752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35" name="Freeform 434"/>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p>
          </p:txBody>
        </p:sp>
      </p:grpSp>
      <p:grpSp>
        <p:nvGrpSpPr>
          <p:cNvPr id="436" name="Group 435"/>
          <p:cNvGrpSpPr/>
          <p:nvPr/>
        </p:nvGrpSpPr>
        <p:grpSpPr>
          <a:xfrm>
            <a:off x="4421102" y="3304295"/>
            <a:ext cx="237626" cy="219942"/>
            <a:chOff x="2609260" y="2989019"/>
            <a:chExt cx="475253" cy="475253"/>
          </a:xfrm>
        </p:grpSpPr>
        <p:sp>
          <p:nvSpPr>
            <p:cNvPr id="437" name="Oval 436"/>
            <p:cNvSpPr/>
            <p:nvPr/>
          </p:nvSpPr>
          <p:spPr>
            <a:xfrm>
              <a:off x="2609260" y="2989019"/>
              <a:ext cx="475253" cy="4752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38" name="Freeform 437"/>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p>
          </p:txBody>
        </p:sp>
      </p:grpSp>
      <p:grpSp>
        <p:nvGrpSpPr>
          <p:cNvPr id="439" name="Group 438"/>
          <p:cNvGrpSpPr/>
          <p:nvPr/>
        </p:nvGrpSpPr>
        <p:grpSpPr>
          <a:xfrm>
            <a:off x="4421102" y="2598188"/>
            <a:ext cx="237626" cy="219942"/>
            <a:chOff x="2609260" y="2989019"/>
            <a:chExt cx="475253" cy="475253"/>
          </a:xfrm>
        </p:grpSpPr>
        <p:sp>
          <p:nvSpPr>
            <p:cNvPr id="440" name="Oval 439"/>
            <p:cNvSpPr/>
            <p:nvPr/>
          </p:nvSpPr>
          <p:spPr>
            <a:xfrm>
              <a:off x="2609260" y="2989019"/>
              <a:ext cx="475253" cy="4752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41" name="Freeform 440"/>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dirty="0"/>
            </a:p>
          </p:txBody>
        </p:sp>
      </p:grpSp>
      <p:sp>
        <p:nvSpPr>
          <p:cNvPr id="35" name="Rectangle 34"/>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2415659" y="272652"/>
            <a:ext cx="431272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WHY DO BUSINESS WITH US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37" name="Rectangle 36"/>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8" name="Group 37"/>
          <p:cNvGrpSpPr/>
          <p:nvPr/>
        </p:nvGrpSpPr>
        <p:grpSpPr>
          <a:xfrm>
            <a:off x="6384357" y="1131590"/>
            <a:ext cx="468411" cy="468411"/>
            <a:chOff x="6991758" y="1265864"/>
            <a:chExt cx="624548" cy="624548"/>
          </a:xfrm>
        </p:grpSpPr>
        <p:sp>
          <p:nvSpPr>
            <p:cNvPr id="39" name="Oval 38"/>
            <p:cNvSpPr/>
            <p:nvPr/>
          </p:nvSpPr>
          <p:spPr>
            <a:xfrm>
              <a:off x="6991758" y="1265864"/>
              <a:ext cx="624548" cy="624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1" name="Group 28"/>
            <p:cNvGrpSpPr/>
            <p:nvPr/>
          </p:nvGrpSpPr>
          <p:grpSpPr>
            <a:xfrm>
              <a:off x="7139575" y="1372173"/>
              <a:ext cx="348868" cy="348868"/>
              <a:chOff x="8216107" y="1647825"/>
              <a:chExt cx="464344" cy="464344"/>
            </a:xfrm>
            <a:solidFill>
              <a:schemeClr val="bg2"/>
            </a:solidFill>
          </p:grpSpPr>
          <p:sp>
            <p:nvSpPr>
              <p:cNvPr id="42"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43"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43"/>
          <p:cNvGrpSpPr/>
          <p:nvPr/>
        </p:nvGrpSpPr>
        <p:grpSpPr>
          <a:xfrm>
            <a:off x="2286309" y="1131590"/>
            <a:ext cx="468411" cy="468411"/>
            <a:chOff x="1527694" y="1265864"/>
            <a:chExt cx="624548" cy="624548"/>
          </a:xfrm>
        </p:grpSpPr>
        <p:sp>
          <p:nvSpPr>
            <p:cNvPr id="45" name="Oval 44"/>
            <p:cNvSpPr/>
            <p:nvPr/>
          </p:nvSpPr>
          <p:spPr>
            <a:xfrm>
              <a:off x="1527694" y="1265864"/>
              <a:ext cx="624548" cy="6245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6" name="AutoShape 130"/>
            <p:cNvSpPr>
              <a:spLocks/>
            </p:cNvSpPr>
            <p:nvPr/>
          </p:nvSpPr>
          <p:spPr bwMode="auto">
            <a:xfrm>
              <a:off x="1648090" y="1386260"/>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46"/>
          <p:cNvGrpSpPr/>
          <p:nvPr/>
        </p:nvGrpSpPr>
        <p:grpSpPr>
          <a:xfrm>
            <a:off x="4335333" y="1131590"/>
            <a:ext cx="468411" cy="468411"/>
            <a:chOff x="4259726" y="1265864"/>
            <a:chExt cx="624548" cy="624548"/>
          </a:xfrm>
        </p:grpSpPr>
        <p:sp>
          <p:nvSpPr>
            <p:cNvPr id="48" name="Oval 47"/>
            <p:cNvSpPr/>
            <p:nvPr/>
          </p:nvSpPr>
          <p:spPr>
            <a:xfrm>
              <a:off x="4259726" y="1265864"/>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9" name="AutoShape 137"/>
            <p:cNvSpPr>
              <a:spLocks/>
            </p:cNvSpPr>
            <p:nvPr/>
          </p:nvSpPr>
          <p:spPr bwMode="auto">
            <a:xfrm>
              <a:off x="4397565" y="1386260"/>
              <a:ext cx="348868" cy="348868"/>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51" name="TextBox 50"/>
          <p:cNvSpPr txBox="1"/>
          <p:nvPr/>
        </p:nvSpPr>
        <p:spPr>
          <a:xfrm>
            <a:off x="1814230" y="1607103"/>
            <a:ext cx="1412567" cy="230832"/>
          </a:xfrm>
          <a:prstGeom prst="rect">
            <a:avLst/>
          </a:prstGeom>
          <a:noFill/>
        </p:spPr>
        <p:txBody>
          <a:bodyPr wrap="none" rtlCol="0">
            <a:spAutoFit/>
          </a:bodyPr>
          <a:lstStyle/>
          <a:p>
            <a:pPr algn="ctr"/>
            <a:r>
              <a:rPr lang="en-GB" sz="900" dirty="0">
                <a:solidFill>
                  <a:schemeClr val="accent1"/>
                </a:solidFill>
              </a:rPr>
              <a:t>WORLDWIDE BUSINESS</a:t>
            </a:r>
          </a:p>
        </p:txBody>
      </p:sp>
      <p:sp>
        <p:nvSpPr>
          <p:cNvPr id="52" name="Rectangle 51"/>
          <p:cNvSpPr/>
          <p:nvPr/>
        </p:nvSpPr>
        <p:spPr>
          <a:xfrm>
            <a:off x="1694364" y="1795029"/>
            <a:ext cx="1662148" cy="438582"/>
          </a:xfrm>
          <a:prstGeom prst="rect">
            <a:avLst/>
          </a:prstGeom>
        </p:spPr>
        <p:txBody>
          <a:bodyPr wrap="square">
            <a:spAutoFit/>
          </a:bodyPr>
          <a:lstStyle/>
          <a:p>
            <a:pPr algn="ctr"/>
            <a:r>
              <a:rPr lang="en-US" sz="750" dirty="0">
                <a:solidFill>
                  <a:schemeClr val="bg1">
                    <a:lumMod val="85000"/>
                  </a:schemeClr>
                </a:solidFill>
              </a:rPr>
              <a:t>Lorem Ipsum is simply dummy text of the printing and typesetting industry.</a:t>
            </a:r>
            <a:endParaRPr lang="en-GB" sz="750" dirty="0">
              <a:solidFill>
                <a:schemeClr val="bg1">
                  <a:lumMod val="85000"/>
                </a:schemeClr>
              </a:solidFill>
            </a:endParaRPr>
          </a:p>
        </p:txBody>
      </p:sp>
      <p:sp>
        <p:nvSpPr>
          <p:cNvPr id="54" name="TextBox 53"/>
          <p:cNvSpPr txBox="1"/>
          <p:nvPr/>
        </p:nvSpPr>
        <p:spPr>
          <a:xfrm>
            <a:off x="4077255" y="1607102"/>
            <a:ext cx="984565" cy="230832"/>
          </a:xfrm>
          <a:prstGeom prst="rect">
            <a:avLst/>
          </a:prstGeom>
          <a:noFill/>
        </p:spPr>
        <p:txBody>
          <a:bodyPr wrap="none" rtlCol="0">
            <a:spAutoFit/>
          </a:bodyPr>
          <a:lstStyle/>
          <a:p>
            <a:pPr algn="ctr"/>
            <a:r>
              <a:rPr lang="en-GB" sz="900" dirty="0">
                <a:solidFill>
                  <a:schemeClr val="accent3"/>
                </a:solidFill>
              </a:rPr>
              <a:t>DEVELOPMENT</a:t>
            </a:r>
          </a:p>
        </p:txBody>
      </p:sp>
      <p:sp>
        <p:nvSpPr>
          <p:cNvPr id="55" name="Rectangle 54"/>
          <p:cNvSpPr/>
          <p:nvPr/>
        </p:nvSpPr>
        <p:spPr>
          <a:xfrm>
            <a:off x="3738463" y="1798575"/>
            <a:ext cx="1662148" cy="438581"/>
          </a:xfrm>
          <a:prstGeom prst="rect">
            <a:avLst/>
          </a:prstGeom>
        </p:spPr>
        <p:txBody>
          <a:bodyPr wrap="square">
            <a:spAutoFit/>
          </a:bodyPr>
          <a:lstStyle/>
          <a:p>
            <a:pPr algn="ctr"/>
            <a:r>
              <a:rPr lang="en-US" sz="750" dirty="0">
                <a:solidFill>
                  <a:schemeClr val="bg1">
                    <a:lumMod val="85000"/>
                  </a:schemeClr>
                </a:solidFill>
              </a:rPr>
              <a:t>Lorem Ipsum is simply dummy text of the printing and typesetting industry.</a:t>
            </a:r>
            <a:endParaRPr lang="en-GB" sz="750" dirty="0">
              <a:solidFill>
                <a:schemeClr val="bg1">
                  <a:lumMod val="85000"/>
                </a:schemeClr>
              </a:solidFill>
            </a:endParaRPr>
          </a:p>
        </p:txBody>
      </p:sp>
      <p:sp>
        <p:nvSpPr>
          <p:cNvPr id="57" name="TextBox 56"/>
          <p:cNvSpPr txBox="1"/>
          <p:nvPr/>
        </p:nvSpPr>
        <p:spPr>
          <a:xfrm>
            <a:off x="6225133" y="1607103"/>
            <a:ext cx="801823" cy="230832"/>
          </a:xfrm>
          <a:prstGeom prst="rect">
            <a:avLst/>
          </a:prstGeom>
          <a:noFill/>
        </p:spPr>
        <p:txBody>
          <a:bodyPr wrap="none" rtlCol="0">
            <a:spAutoFit/>
          </a:bodyPr>
          <a:lstStyle/>
          <a:p>
            <a:pPr algn="ctr"/>
            <a:r>
              <a:rPr lang="en-GB" sz="900" dirty="0">
                <a:solidFill>
                  <a:schemeClr val="accent4"/>
                </a:solidFill>
              </a:rPr>
              <a:t>MAKETTING</a:t>
            </a:r>
          </a:p>
        </p:txBody>
      </p:sp>
      <p:sp>
        <p:nvSpPr>
          <p:cNvPr id="58" name="Rectangle 57"/>
          <p:cNvSpPr/>
          <p:nvPr/>
        </p:nvSpPr>
        <p:spPr>
          <a:xfrm>
            <a:off x="5787489" y="1790703"/>
            <a:ext cx="1662148" cy="438582"/>
          </a:xfrm>
          <a:prstGeom prst="rect">
            <a:avLst/>
          </a:prstGeom>
        </p:spPr>
        <p:txBody>
          <a:bodyPr wrap="square">
            <a:spAutoFit/>
          </a:bodyPr>
          <a:lstStyle/>
          <a:p>
            <a:pPr algn="ctr"/>
            <a:r>
              <a:rPr lang="en-US" sz="750" dirty="0">
                <a:solidFill>
                  <a:schemeClr val="bg1">
                    <a:lumMod val="85000"/>
                  </a:schemeClr>
                </a:solidFill>
              </a:rPr>
              <a:t>Lorem Ipsum is simply dummy text of the printing and typesetting industry.</a:t>
            </a:r>
            <a:endParaRPr lang="en-GB" sz="750" dirty="0">
              <a:solidFill>
                <a:schemeClr val="bg1">
                  <a:lumMod val="85000"/>
                </a:schemeClr>
              </a:solidFill>
            </a:endParaRPr>
          </a:p>
        </p:txBody>
      </p:sp>
      <p:cxnSp>
        <p:nvCxnSpPr>
          <p:cNvPr id="59" name="Straight Connector 58"/>
          <p:cNvCxnSpPr/>
          <p:nvPr/>
        </p:nvCxnSpPr>
        <p:spPr>
          <a:xfrm>
            <a:off x="741819" y="2409711"/>
            <a:ext cx="7660363" cy="1"/>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08938556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325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lowchart: Off-page Connector 28"/>
          <p:cNvSpPr/>
          <p:nvPr/>
        </p:nvSpPr>
        <p:spPr>
          <a:xfrm>
            <a:off x="8698691" y="4685700"/>
            <a:ext cx="283029" cy="315686"/>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7" name="Freeform 7"/>
          <p:cNvSpPr>
            <a:spLocks/>
          </p:cNvSpPr>
          <p:nvPr/>
        </p:nvSpPr>
        <p:spPr bwMode="auto">
          <a:xfrm>
            <a:off x="762000" y="2591368"/>
            <a:ext cx="1390174" cy="72103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8" name="TextBox 17"/>
          <p:cNvSpPr txBox="1"/>
          <p:nvPr/>
        </p:nvSpPr>
        <p:spPr>
          <a:xfrm>
            <a:off x="839853" y="3390500"/>
            <a:ext cx="1070855" cy="253916"/>
          </a:xfrm>
          <a:prstGeom prst="rect">
            <a:avLst/>
          </a:prstGeom>
          <a:noFill/>
        </p:spPr>
        <p:txBody>
          <a:bodyPr wrap="square" rtlCol="0">
            <a:spAutoFit/>
          </a:bodyPr>
          <a:lstStyle/>
          <a:p>
            <a:pPr algn="ctr"/>
            <a:r>
              <a:rPr lang="id-ID" sz="1050" dirty="0" smtClean="0">
                <a:solidFill>
                  <a:schemeClr val="bg2">
                    <a:lumMod val="50000"/>
                  </a:schemeClr>
                </a:solidFill>
              </a:rPr>
              <a:t>T-SHIRT</a:t>
            </a:r>
            <a:endParaRPr lang="id-ID" sz="1050" dirty="0">
              <a:solidFill>
                <a:schemeClr val="bg2">
                  <a:lumMod val="50000"/>
                </a:schemeClr>
              </a:solidFill>
            </a:endParaRPr>
          </a:p>
        </p:txBody>
      </p:sp>
      <p:sp>
        <p:nvSpPr>
          <p:cNvPr id="19" name="TextBox 18"/>
          <p:cNvSpPr txBox="1"/>
          <p:nvPr/>
        </p:nvSpPr>
        <p:spPr>
          <a:xfrm>
            <a:off x="1209273" y="1347614"/>
            <a:ext cx="495628" cy="276999"/>
          </a:xfrm>
          <a:prstGeom prst="rect">
            <a:avLst/>
          </a:prstGeom>
          <a:noFill/>
        </p:spPr>
        <p:txBody>
          <a:bodyPr wrap="square" rtlCol="0">
            <a:spAutoFit/>
          </a:bodyPr>
          <a:lstStyle/>
          <a:p>
            <a:pPr algn="ctr"/>
            <a:r>
              <a:rPr lang="id-ID" sz="12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20" name="Straight Connector 19"/>
          <p:cNvCxnSpPr/>
          <p:nvPr/>
        </p:nvCxnSpPr>
        <p:spPr>
          <a:xfrm rot="5400000" flipV="1">
            <a:off x="1083272" y="2062026"/>
            <a:ext cx="762822"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2" name="Freeform 7"/>
          <p:cNvSpPr>
            <a:spLocks/>
          </p:cNvSpPr>
          <p:nvPr/>
        </p:nvSpPr>
        <p:spPr bwMode="auto">
          <a:xfrm>
            <a:off x="1704900" y="2234147"/>
            <a:ext cx="1390174" cy="107825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3" name="TextBox 22"/>
          <p:cNvSpPr txBox="1"/>
          <p:nvPr/>
        </p:nvSpPr>
        <p:spPr>
          <a:xfrm>
            <a:off x="1828038" y="3385908"/>
            <a:ext cx="1070855" cy="253916"/>
          </a:xfrm>
          <a:prstGeom prst="rect">
            <a:avLst/>
          </a:prstGeom>
          <a:noFill/>
        </p:spPr>
        <p:txBody>
          <a:bodyPr wrap="square" rtlCol="0">
            <a:spAutoFit/>
          </a:bodyPr>
          <a:lstStyle/>
          <a:p>
            <a:pPr algn="ctr"/>
            <a:r>
              <a:rPr lang="id-ID" sz="1050" dirty="0" smtClean="0">
                <a:solidFill>
                  <a:schemeClr val="bg2">
                    <a:lumMod val="50000"/>
                  </a:schemeClr>
                </a:solidFill>
              </a:rPr>
              <a:t>SINGLET</a:t>
            </a:r>
            <a:endParaRPr lang="id-ID" sz="1050" dirty="0">
              <a:solidFill>
                <a:schemeClr val="bg2">
                  <a:lumMod val="50000"/>
                </a:schemeClr>
              </a:solidFill>
            </a:endParaRPr>
          </a:p>
        </p:txBody>
      </p:sp>
      <p:sp>
        <p:nvSpPr>
          <p:cNvPr id="24" name="TextBox 23"/>
          <p:cNvSpPr txBox="1"/>
          <p:nvPr/>
        </p:nvSpPr>
        <p:spPr>
          <a:xfrm>
            <a:off x="2070760" y="1347614"/>
            <a:ext cx="649952" cy="276999"/>
          </a:xfrm>
          <a:prstGeom prst="rect">
            <a:avLst/>
          </a:prstGeom>
          <a:noFill/>
        </p:spPr>
        <p:txBody>
          <a:bodyPr wrap="square" rtlCol="0">
            <a:spAutoFit/>
          </a:bodyPr>
          <a:lstStyle/>
          <a:p>
            <a:pPr algn="ctr"/>
            <a:r>
              <a:rPr lang="id-ID" sz="12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25" name="Straight Connector 24"/>
          <p:cNvCxnSpPr/>
          <p:nvPr/>
        </p:nvCxnSpPr>
        <p:spPr>
          <a:xfrm rot="5400000" flipV="1">
            <a:off x="2175404" y="1883717"/>
            <a:ext cx="405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7" name="Freeform 7"/>
          <p:cNvSpPr>
            <a:spLocks/>
          </p:cNvSpPr>
          <p:nvPr/>
        </p:nvSpPr>
        <p:spPr bwMode="auto">
          <a:xfrm>
            <a:off x="2781530" y="2006025"/>
            <a:ext cx="1390174" cy="1306379"/>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8" name="TextBox 27"/>
          <p:cNvSpPr txBox="1"/>
          <p:nvPr/>
        </p:nvSpPr>
        <p:spPr>
          <a:xfrm>
            <a:off x="2928735" y="3385908"/>
            <a:ext cx="1070855" cy="253916"/>
          </a:xfrm>
          <a:prstGeom prst="rect">
            <a:avLst/>
          </a:prstGeom>
          <a:noFill/>
        </p:spPr>
        <p:txBody>
          <a:bodyPr wrap="square" rtlCol="0">
            <a:spAutoFit/>
          </a:bodyPr>
          <a:lstStyle/>
          <a:p>
            <a:pPr algn="ctr"/>
            <a:r>
              <a:rPr lang="id-ID" sz="1050" dirty="0" smtClean="0">
                <a:solidFill>
                  <a:schemeClr val="bg2">
                    <a:lumMod val="50000"/>
                  </a:schemeClr>
                </a:solidFill>
              </a:rPr>
              <a:t>JEANS</a:t>
            </a:r>
            <a:endParaRPr lang="id-ID" sz="1050" dirty="0">
              <a:solidFill>
                <a:schemeClr val="bg2">
                  <a:lumMod val="50000"/>
                </a:schemeClr>
              </a:solidFill>
            </a:endParaRPr>
          </a:p>
        </p:txBody>
      </p:sp>
      <p:sp>
        <p:nvSpPr>
          <p:cNvPr id="30" name="TextBox 29"/>
          <p:cNvSpPr txBox="1"/>
          <p:nvPr/>
        </p:nvSpPr>
        <p:spPr>
          <a:xfrm>
            <a:off x="3144579" y="1347614"/>
            <a:ext cx="649952" cy="276999"/>
          </a:xfrm>
          <a:prstGeom prst="rect">
            <a:avLst/>
          </a:prstGeom>
          <a:noFill/>
        </p:spPr>
        <p:txBody>
          <a:bodyPr wrap="square" rtlCol="0">
            <a:spAutoFit/>
          </a:bodyPr>
          <a:lstStyle/>
          <a:p>
            <a:pPr algn="ctr"/>
            <a:r>
              <a:rPr lang="id-ID" sz="1200" b="1" dirty="0">
                <a:solidFill>
                  <a:schemeClr val="accent6"/>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31" name="Straight Connector 30"/>
          <p:cNvCxnSpPr/>
          <p:nvPr/>
        </p:nvCxnSpPr>
        <p:spPr>
          <a:xfrm rot="5400000" flipV="1">
            <a:off x="3384111" y="1787013"/>
            <a:ext cx="189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33" name="Freeform 32"/>
          <p:cNvSpPr>
            <a:spLocks/>
          </p:cNvSpPr>
          <p:nvPr/>
        </p:nvSpPr>
        <p:spPr bwMode="auto">
          <a:xfrm>
            <a:off x="3868386" y="2427886"/>
            <a:ext cx="1390174" cy="88451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4" name="TextBox 33"/>
          <p:cNvSpPr txBox="1"/>
          <p:nvPr/>
        </p:nvSpPr>
        <p:spPr>
          <a:xfrm>
            <a:off x="4025499" y="3385908"/>
            <a:ext cx="1070855" cy="253916"/>
          </a:xfrm>
          <a:prstGeom prst="rect">
            <a:avLst/>
          </a:prstGeom>
          <a:noFill/>
        </p:spPr>
        <p:txBody>
          <a:bodyPr wrap="square" rtlCol="0">
            <a:spAutoFit/>
          </a:bodyPr>
          <a:lstStyle/>
          <a:p>
            <a:pPr algn="ctr"/>
            <a:r>
              <a:rPr lang="id-ID" sz="1050" dirty="0" smtClean="0">
                <a:solidFill>
                  <a:schemeClr val="bg2">
                    <a:lumMod val="50000"/>
                  </a:schemeClr>
                </a:solidFill>
              </a:rPr>
              <a:t>APPAREL</a:t>
            </a:r>
            <a:endParaRPr lang="id-ID" sz="1050" dirty="0">
              <a:solidFill>
                <a:schemeClr val="bg2">
                  <a:lumMod val="50000"/>
                </a:schemeClr>
              </a:solidFill>
            </a:endParaRPr>
          </a:p>
        </p:txBody>
      </p:sp>
      <p:sp>
        <p:nvSpPr>
          <p:cNvPr id="35" name="TextBox 34"/>
          <p:cNvSpPr txBox="1"/>
          <p:nvPr/>
        </p:nvSpPr>
        <p:spPr>
          <a:xfrm>
            <a:off x="4233518" y="1347614"/>
            <a:ext cx="649952" cy="276999"/>
          </a:xfrm>
          <a:prstGeom prst="rect">
            <a:avLst/>
          </a:prstGeom>
          <a:noFill/>
        </p:spPr>
        <p:txBody>
          <a:bodyPr wrap="square" rtlCol="0">
            <a:spAutoFit/>
          </a:bodyPr>
          <a:lstStyle/>
          <a:p>
            <a:pPr algn="ctr"/>
            <a:r>
              <a:rPr lang="id-ID" sz="1200" b="1" dirty="0">
                <a:solidFill>
                  <a:srgbClr val="FF0000"/>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36" name="Straight Connector 35"/>
          <p:cNvCxnSpPr/>
          <p:nvPr/>
        </p:nvCxnSpPr>
        <p:spPr>
          <a:xfrm rot="5400000" flipV="1">
            <a:off x="4239922" y="1995290"/>
            <a:ext cx="621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38" name="Freeform 7"/>
          <p:cNvSpPr>
            <a:spLocks/>
          </p:cNvSpPr>
          <p:nvPr/>
        </p:nvSpPr>
        <p:spPr bwMode="auto">
          <a:xfrm>
            <a:off x="4915837" y="2234147"/>
            <a:ext cx="1390174" cy="10782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9" name="TextBox 38"/>
          <p:cNvSpPr txBox="1"/>
          <p:nvPr/>
        </p:nvSpPr>
        <p:spPr>
          <a:xfrm>
            <a:off x="5022372" y="3393980"/>
            <a:ext cx="1070855" cy="253916"/>
          </a:xfrm>
          <a:prstGeom prst="rect">
            <a:avLst/>
          </a:prstGeom>
          <a:noFill/>
        </p:spPr>
        <p:txBody>
          <a:bodyPr wrap="square" rtlCol="0">
            <a:spAutoFit/>
          </a:bodyPr>
          <a:lstStyle/>
          <a:p>
            <a:pPr algn="ctr"/>
            <a:r>
              <a:rPr lang="id-ID" sz="1050" dirty="0" smtClean="0">
                <a:solidFill>
                  <a:schemeClr val="bg2">
                    <a:lumMod val="50000"/>
                  </a:schemeClr>
                </a:solidFill>
              </a:rPr>
              <a:t>SHOES</a:t>
            </a:r>
            <a:endParaRPr lang="id-ID" sz="1050" dirty="0">
              <a:solidFill>
                <a:schemeClr val="bg2">
                  <a:lumMod val="50000"/>
                </a:schemeClr>
              </a:solidFill>
            </a:endParaRPr>
          </a:p>
        </p:txBody>
      </p:sp>
      <p:sp>
        <p:nvSpPr>
          <p:cNvPr id="41" name="TextBox 40"/>
          <p:cNvSpPr txBox="1"/>
          <p:nvPr/>
        </p:nvSpPr>
        <p:spPr>
          <a:xfrm>
            <a:off x="5281059" y="1347614"/>
            <a:ext cx="649952" cy="276999"/>
          </a:xfrm>
          <a:prstGeom prst="rect">
            <a:avLst/>
          </a:prstGeom>
          <a:noFill/>
        </p:spPr>
        <p:txBody>
          <a:bodyPr wrap="square" rtlCol="0">
            <a:spAutoFit/>
          </a:bodyPr>
          <a:lstStyle/>
          <a:p>
            <a:pPr algn="ctr"/>
            <a:r>
              <a:rPr lang="id-ID" sz="12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42" name="Straight Connector 41"/>
          <p:cNvCxnSpPr/>
          <p:nvPr/>
        </p:nvCxnSpPr>
        <p:spPr>
          <a:xfrm rot="5400000" flipV="1">
            <a:off x="5365930" y="1909625"/>
            <a:ext cx="486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4" name="Freeform 7"/>
          <p:cNvSpPr>
            <a:spLocks/>
          </p:cNvSpPr>
          <p:nvPr/>
        </p:nvSpPr>
        <p:spPr bwMode="auto">
          <a:xfrm>
            <a:off x="5970780" y="2538152"/>
            <a:ext cx="1390174" cy="774251"/>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5" name="TextBox 44"/>
          <p:cNvSpPr txBox="1"/>
          <p:nvPr/>
        </p:nvSpPr>
        <p:spPr>
          <a:xfrm>
            <a:off x="6127376" y="3396794"/>
            <a:ext cx="1070855" cy="253916"/>
          </a:xfrm>
          <a:prstGeom prst="rect">
            <a:avLst/>
          </a:prstGeom>
          <a:noFill/>
        </p:spPr>
        <p:txBody>
          <a:bodyPr wrap="square" rtlCol="0">
            <a:spAutoFit/>
          </a:bodyPr>
          <a:lstStyle/>
          <a:p>
            <a:pPr algn="ctr"/>
            <a:r>
              <a:rPr lang="id-ID" sz="1050" dirty="0" smtClean="0">
                <a:solidFill>
                  <a:schemeClr val="bg2">
                    <a:lumMod val="50000"/>
                  </a:schemeClr>
                </a:solidFill>
              </a:rPr>
              <a:t>BAGS</a:t>
            </a:r>
            <a:endParaRPr lang="id-ID" sz="1050" dirty="0">
              <a:solidFill>
                <a:schemeClr val="bg2">
                  <a:lumMod val="50000"/>
                </a:schemeClr>
              </a:solidFill>
            </a:endParaRPr>
          </a:p>
        </p:txBody>
      </p:sp>
      <p:sp>
        <p:nvSpPr>
          <p:cNvPr id="46" name="TextBox 45"/>
          <p:cNvSpPr txBox="1"/>
          <p:nvPr/>
        </p:nvSpPr>
        <p:spPr>
          <a:xfrm>
            <a:off x="6337828" y="1347614"/>
            <a:ext cx="649952" cy="276999"/>
          </a:xfrm>
          <a:prstGeom prst="rect">
            <a:avLst/>
          </a:prstGeom>
          <a:noFill/>
        </p:spPr>
        <p:txBody>
          <a:bodyPr wrap="square" rtlCol="0">
            <a:spAutoFit/>
          </a:bodyPr>
          <a:lstStyle/>
          <a:p>
            <a:pPr algn="ctr"/>
            <a:r>
              <a:rPr lang="id-ID" sz="12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47" name="Straight Connector 46"/>
          <p:cNvCxnSpPr/>
          <p:nvPr/>
        </p:nvCxnSpPr>
        <p:spPr>
          <a:xfrm rot="5400000" flipV="1">
            <a:off x="6269309" y="2054066"/>
            <a:ext cx="783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9" name="Freeform 7"/>
          <p:cNvSpPr>
            <a:spLocks/>
          </p:cNvSpPr>
          <p:nvPr/>
        </p:nvSpPr>
        <p:spPr bwMode="auto">
          <a:xfrm>
            <a:off x="6893854" y="2728582"/>
            <a:ext cx="1390174" cy="583821"/>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7030A0"/>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0" name="TextBox 49"/>
          <p:cNvSpPr txBox="1"/>
          <p:nvPr/>
        </p:nvSpPr>
        <p:spPr>
          <a:xfrm>
            <a:off x="7077464" y="3407679"/>
            <a:ext cx="1070855" cy="253916"/>
          </a:xfrm>
          <a:prstGeom prst="rect">
            <a:avLst/>
          </a:prstGeom>
          <a:noFill/>
        </p:spPr>
        <p:txBody>
          <a:bodyPr wrap="square" rtlCol="0">
            <a:spAutoFit/>
          </a:bodyPr>
          <a:lstStyle/>
          <a:p>
            <a:pPr algn="ctr"/>
            <a:r>
              <a:rPr lang="id-ID" sz="1050" dirty="0" smtClean="0">
                <a:solidFill>
                  <a:schemeClr val="bg2">
                    <a:lumMod val="50000"/>
                  </a:schemeClr>
                </a:solidFill>
              </a:rPr>
              <a:t>CAWET</a:t>
            </a:r>
            <a:endParaRPr lang="id-ID" sz="1050" dirty="0">
              <a:solidFill>
                <a:schemeClr val="bg2">
                  <a:lumMod val="50000"/>
                </a:schemeClr>
              </a:solidFill>
            </a:endParaRPr>
          </a:p>
        </p:txBody>
      </p:sp>
      <p:sp>
        <p:nvSpPr>
          <p:cNvPr id="51" name="TextBox 50"/>
          <p:cNvSpPr txBox="1"/>
          <p:nvPr/>
        </p:nvSpPr>
        <p:spPr>
          <a:xfrm>
            <a:off x="7263965" y="1347614"/>
            <a:ext cx="649952" cy="276999"/>
          </a:xfrm>
          <a:prstGeom prst="rect">
            <a:avLst/>
          </a:prstGeom>
          <a:noFill/>
        </p:spPr>
        <p:txBody>
          <a:bodyPr wrap="square" rtlCol="0">
            <a:spAutoFit/>
          </a:bodyPr>
          <a:lstStyle/>
          <a:p>
            <a:pPr algn="ctr"/>
            <a:r>
              <a:rPr lang="id-ID" sz="1200" b="1" dirty="0">
                <a:solidFill>
                  <a:srgbClr val="7030A0"/>
                </a:solidFill>
                <a:latin typeface="Open Sans" panose="020B0606030504020204" pitchFamily="34" charset="0"/>
                <a:ea typeface="Open Sans" panose="020B0606030504020204" pitchFamily="34" charset="0"/>
                <a:cs typeface="Open Sans" panose="020B0606030504020204" pitchFamily="34" charset="0"/>
              </a:rPr>
              <a:t>20%</a:t>
            </a:r>
          </a:p>
        </p:txBody>
      </p:sp>
      <p:cxnSp>
        <p:nvCxnSpPr>
          <p:cNvPr id="52" name="Straight Connector 51"/>
          <p:cNvCxnSpPr/>
          <p:nvPr/>
        </p:nvCxnSpPr>
        <p:spPr>
          <a:xfrm rot="5400000" flipV="1">
            <a:off x="7126359" y="2149501"/>
            <a:ext cx="918000" cy="3989"/>
          </a:xfrm>
          <a:prstGeom prst="line">
            <a:avLst/>
          </a:prstGeom>
          <a:ln w="19050">
            <a:solidFill>
              <a:schemeClr val="bg2">
                <a:lumMod val="75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60" name="Content Placeholder 2"/>
          <p:cNvSpPr txBox="1">
            <a:spLocks/>
          </p:cNvSpPr>
          <p:nvPr/>
        </p:nvSpPr>
        <p:spPr>
          <a:xfrm>
            <a:off x="1159328" y="3840107"/>
            <a:ext cx="6825344" cy="845593"/>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id-ID"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ANALISYS</a:t>
            </a:r>
          </a:p>
          <a:p>
            <a:pPr marL="0" indent="0" algn="just">
              <a:buNone/>
            </a:pP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is simply dummy text of the printing and typesetting industry.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has been the industry's standard dummy text ever since the 1500s, when an unknown printer took a galley of type and scrambled it to make a type specimen book. </a:t>
            </a:r>
            <a:r>
              <a:rPr lang="en-US" sz="900" dirty="0" smtClean="0">
                <a:solidFill>
                  <a:schemeClr val="bg1">
                    <a:lumMod val="85000"/>
                  </a:schemeClr>
                </a:solidFill>
              </a:rPr>
              <a:t>It </a:t>
            </a:r>
            <a:r>
              <a:rPr lang="en-US" sz="900" dirty="0">
                <a:solidFill>
                  <a:schemeClr val="bg1">
                    <a:lumMod val="85000"/>
                  </a:schemeClr>
                </a:solidFill>
              </a:rPr>
              <a:t>was </a:t>
            </a:r>
            <a:r>
              <a:rPr lang="en-US" sz="900" dirty="0" err="1">
                <a:solidFill>
                  <a:schemeClr val="bg1">
                    <a:lumMod val="85000"/>
                  </a:schemeClr>
                </a:solidFill>
              </a:rPr>
              <a:t>popularised</a:t>
            </a:r>
            <a:r>
              <a:rPr lang="en-US" sz="900" dirty="0">
                <a:solidFill>
                  <a:schemeClr val="bg1">
                    <a:lumMod val="85000"/>
                  </a:schemeClr>
                </a:solidFill>
              </a:rPr>
              <a:t> in the 1960s with the release of </a:t>
            </a:r>
            <a:r>
              <a:rPr lang="en-US" sz="900" dirty="0" err="1">
                <a:solidFill>
                  <a:schemeClr val="bg1">
                    <a:lumMod val="85000"/>
                  </a:schemeClr>
                </a:solidFill>
              </a:rPr>
              <a:t>Letraset</a:t>
            </a:r>
            <a:r>
              <a:rPr lang="en-US" sz="900" dirty="0">
                <a:solidFill>
                  <a:schemeClr val="bg1">
                    <a:lumMod val="85000"/>
                  </a:schemeClr>
                </a:solidFill>
              </a:rPr>
              <a:t> sheets containing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passages, and more recently with desktop publishing software like Aldus PageMaker including versions of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a:t>
            </a:r>
          </a:p>
        </p:txBody>
      </p:sp>
      <p:sp>
        <p:nvSpPr>
          <p:cNvPr id="55" name="Rectangle 54"/>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233164" y="272652"/>
            <a:ext cx="4677755" cy="461665"/>
          </a:xfrm>
          <a:prstGeom prst="rect">
            <a:avLst/>
          </a:prstGeom>
          <a:noFill/>
        </p:spPr>
        <p:txBody>
          <a:bodyPr wrap="none" rtlCol="0">
            <a:spAutoFit/>
          </a:bodyPr>
          <a:lstStyle/>
          <a:p>
            <a:pPr algn="ctr"/>
            <a:r>
              <a:rPr lang="en-US" sz="240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 BY CATEGORIES</a:t>
            </a:r>
            <a:endPar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57" name="Rectangle 56"/>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8851535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par>
                                <p:cTn id="8" presetID="42" presetClass="entr" presetSubtype="0" fill="hold" grpId="0" nodeType="withEffect">
                                  <p:stCondLst>
                                    <p:cond delay="800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1000"/>
                                        <p:tgtEl>
                                          <p:spTgt spid="60"/>
                                        </p:tgtEl>
                                      </p:cBhvr>
                                    </p:animEffect>
                                    <p:anim calcmode="lin" valueType="num">
                                      <p:cBhvr>
                                        <p:cTn id="11" dur="1000" fill="hold"/>
                                        <p:tgtEl>
                                          <p:spTgt spid="60"/>
                                        </p:tgtEl>
                                        <p:attrNameLst>
                                          <p:attrName>ppt_x</p:attrName>
                                        </p:attrNameLst>
                                      </p:cBhvr>
                                      <p:tavLst>
                                        <p:tav tm="0">
                                          <p:val>
                                            <p:strVal val="#ppt_x"/>
                                          </p:val>
                                        </p:tav>
                                        <p:tav tm="100000">
                                          <p:val>
                                            <p:strVal val="#ppt_x"/>
                                          </p:val>
                                        </p:tav>
                                      </p:tavLst>
                                    </p:anim>
                                    <p:anim calcmode="lin" valueType="num">
                                      <p:cBhvr>
                                        <p:cTn id="1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607969465"/>
              </p:ext>
            </p:extLst>
          </p:nvPr>
        </p:nvGraphicFramePr>
        <p:xfrm>
          <a:off x="683567" y="2308892"/>
          <a:ext cx="5328592" cy="2188542"/>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6444207" y="3156776"/>
            <a:ext cx="441034" cy="4410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smtClean="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n-US" sz="16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 name="TextBox 6"/>
          <p:cNvSpPr txBox="1"/>
          <p:nvPr/>
        </p:nvSpPr>
        <p:spPr>
          <a:xfrm>
            <a:off x="6885242" y="3127801"/>
            <a:ext cx="1719206" cy="646331"/>
          </a:xfrm>
          <a:prstGeom prst="rect">
            <a:avLst/>
          </a:prstGeom>
          <a:noFill/>
        </p:spPr>
        <p:txBody>
          <a:bodyPr wrap="square" rtlCol="0">
            <a:spAutoFit/>
          </a:bodyPr>
          <a:lstStyle/>
          <a:p>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dolor sit </a:t>
            </a:r>
            <a:r>
              <a:rPr lang="en-US" sz="900" dirty="0" err="1" smtClean="0">
                <a:solidFill>
                  <a:schemeClr val="bg1">
                    <a:lumMod val="85000"/>
                  </a:schemeClr>
                </a:solidFill>
              </a:rPr>
              <a:t>amet</a:t>
            </a:r>
            <a:r>
              <a:rPr lang="en-US" sz="900" dirty="0" smtClean="0">
                <a:solidFill>
                  <a:schemeClr val="bg1">
                    <a:lumMod val="85000"/>
                  </a:schemeClr>
                </a:solidFill>
              </a:rPr>
              <a:t> </a:t>
            </a:r>
            <a:r>
              <a:rPr lang="en-US" sz="900" dirty="0" err="1">
                <a:solidFill>
                  <a:schemeClr val="bg1">
                    <a:lumMod val="85000"/>
                  </a:schemeClr>
                </a:solidFill>
              </a:rPr>
              <a:t>consectetur</a:t>
            </a:r>
            <a:r>
              <a:rPr lang="en-US" sz="900" dirty="0">
                <a:solidFill>
                  <a:schemeClr val="bg1">
                    <a:lumMod val="85000"/>
                  </a:schemeClr>
                </a:solidFill>
              </a:rPr>
              <a:t> </a:t>
            </a:r>
            <a:r>
              <a:rPr lang="en-US" sz="900" dirty="0" err="1">
                <a:solidFill>
                  <a:schemeClr val="bg1">
                    <a:lumMod val="85000"/>
                  </a:schemeClr>
                </a:solidFill>
              </a:rPr>
              <a:t>adipiscing</a:t>
            </a:r>
            <a:r>
              <a:rPr lang="en-US" sz="900" dirty="0">
                <a:solidFill>
                  <a:schemeClr val="bg1">
                    <a:lumMod val="85000"/>
                  </a:schemeClr>
                </a:solidFill>
              </a:rPr>
              <a:t> </a:t>
            </a:r>
            <a:r>
              <a:rPr lang="en-US" sz="900" dirty="0" err="1" smtClean="0">
                <a:solidFill>
                  <a:schemeClr val="bg1">
                    <a:lumMod val="85000"/>
                  </a:schemeClr>
                </a:solidFill>
              </a:rPr>
              <a:t>elit</a:t>
            </a:r>
            <a:r>
              <a:rPr lang="en-US" sz="900" dirty="0" smtClean="0">
                <a:solidFill>
                  <a:schemeClr val="bg1">
                    <a:lumMod val="85000"/>
                  </a:schemeClr>
                </a:solidFill>
              </a:rPr>
              <a:t> </a:t>
            </a:r>
            <a:r>
              <a:rPr lang="en-US" sz="900" dirty="0" err="1" smtClean="0">
                <a:solidFill>
                  <a:schemeClr val="bg1">
                    <a:lumMod val="85000"/>
                  </a:schemeClr>
                </a:solidFill>
              </a:rPr>
              <a:t>Vestibulum</a:t>
            </a:r>
            <a:r>
              <a:rPr lang="en-US" sz="900" dirty="0" smtClean="0">
                <a:solidFill>
                  <a:schemeClr val="bg1">
                    <a:lumMod val="85000"/>
                  </a:schemeClr>
                </a:solidFill>
              </a:rPr>
              <a:t> </a:t>
            </a:r>
            <a:r>
              <a:rPr lang="en-US" sz="900" dirty="0" err="1" smtClean="0">
                <a:solidFill>
                  <a:schemeClr val="bg1">
                    <a:lumMod val="85000"/>
                  </a:schemeClr>
                </a:solidFill>
              </a:rPr>
              <a:t>dignissim</a:t>
            </a:r>
            <a:r>
              <a:rPr lang="en-US" sz="900" dirty="0" smtClean="0">
                <a:solidFill>
                  <a:schemeClr val="bg1">
                    <a:lumMod val="85000"/>
                  </a:schemeClr>
                </a:solidFill>
              </a:rPr>
              <a:t> </a:t>
            </a:r>
            <a:r>
              <a:rPr lang="en-US" sz="900" dirty="0" err="1" smtClean="0">
                <a:solidFill>
                  <a:schemeClr val="bg1">
                    <a:lumMod val="85000"/>
                  </a:schemeClr>
                </a:solidFill>
              </a:rPr>
              <a:t>nunc</a:t>
            </a:r>
            <a:r>
              <a:rPr lang="en-US" sz="900" dirty="0" smtClean="0">
                <a:solidFill>
                  <a:schemeClr val="bg1">
                    <a:lumMod val="85000"/>
                  </a:schemeClr>
                </a:solidFill>
              </a:rPr>
              <a:t> nisi, ac </a:t>
            </a:r>
            <a:r>
              <a:rPr lang="en-US" sz="900" dirty="0" err="1" smtClean="0">
                <a:solidFill>
                  <a:schemeClr val="bg1">
                    <a:lumMod val="85000"/>
                  </a:schemeClr>
                </a:solidFill>
              </a:rPr>
              <a:t>scelerisque</a:t>
            </a:r>
            <a:endParaRPr lang="en-US" sz="900" dirty="0">
              <a:solidFill>
                <a:schemeClr val="bg1">
                  <a:lumMod val="85000"/>
                </a:schemeClr>
              </a:solidFill>
            </a:endParaRPr>
          </a:p>
        </p:txBody>
      </p:sp>
      <p:sp>
        <p:nvSpPr>
          <p:cNvPr id="9" name="Rectangle 8"/>
          <p:cNvSpPr/>
          <p:nvPr/>
        </p:nvSpPr>
        <p:spPr>
          <a:xfrm>
            <a:off x="6444207" y="3950241"/>
            <a:ext cx="441034" cy="441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smtClean="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n-US" sz="16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 name="TextBox 9"/>
          <p:cNvSpPr txBox="1"/>
          <p:nvPr/>
        </p:nvSpPr>
        <p:spPr>
          <a:xfrm>
            <a:off x="6885242" y="3869635"/>
            <a:ext cx="1719206" cy="646331"/>
          </a:xfrm>
          <a:prstGeom prst="rect">
            <a:avLst/>
          </a:prstGeom>
          <a:noFill/>
        </p:spPr>
        <p:txBody>
          <a:bodyPr wrap="square" rtlCol="0">
            <a:spAutoFit/>
          </a:bodyPr>
          <a:lstStyle/>
          <a:p>
            <a:r>
              <a:rPr lang="en-US" sz="900">
                <a:solidFill>
                  <a:schemeClr val="bg1">
                    <a:lumMod val="85000"/>
                  </a:schemeClr>
                </a:solidFill>
              </a:rPr>
              <a:t>Lorem ipsum dolor sit </a:t>
            </a:r>
            <a:r>
              <a:rPr lang="en-US" sz="900" smtClean="0">
                <a:solidFill>
                  <a:schemeClr val="bg1">
                    <a:lumMod val="85000"/>
                  </a:schemeClr>
                </a:solidFill>
              </a:rPr>
              <a:t>amet </a:t>
            </a:r>
            <a:r>
              <a:rPr lang="en-US" sz="900">
                <a:solidFill>
                  <a:schemeClr val="bg1">
                    <a:lumMod val="85000"/>
                  </a:schemeClr>
                </a:solidFill>
              </a:rPr>
              <a:t>consectetur adipiscing </a:t>
            </a:r>
            <a:r>
              <a:rPr lang="en-US" sz="900" smtClean="0">
                <a:solidFill>
                  <a:schemeClr val="bg1">
                    <a:lumMod val="85000"/>
                  </a:schemeClr>
                </a:solidFill>
              </a:rPr>
              <a:t>elit Vestibulum dignissim nunc nisi, ac scelerisque</a:t>
            </a:r>
            <a:endParaRPr lang="en-US" sz="900">
              <a:solidFill>
                <a:schemeClr val="bg1">
                  <a:lumMod val="85000"/>
                </a:schemeClr>
              </a:solidFill>
            </a:endParaRPr>
          </a:p>
        </p:txBody>
      </p:sp>
      <p:sp>
        <p:nvSpPr>
          <p:cNvPr id="12" name="Rectangle 11"/>
          <p:cNvSpPr/>
          <p:nvPr/>
        </p:nvSpPr>
        <p:spPr>
          <a:xfrm>
            <a:off x="6444207" y="2295990"/>
            <a:ext cx="441034" cy="441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smtClean="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n-US" sz="16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3" name="TextBox 12"/>
          <p:cNvSpPr txBox="1"/>
          <p:nvPr/>
        </p:nvSpPr>
        <p:spPr>
          <a:xfrm>
            <a:off x="6885242" y="2265186"/>
            <a:ext cx="1719206" cy="646331"/>
          </a:xfrm>
          <a:prstGeom prst="rect">
            <a:avLst/>
          </a:prstGeom>
          <a:noFill/>
        </p:spPr>
        <p:txBody>
          <a:bodyPr wrap="square" rtlCol="0">
            <a:spAutoFit/>
          </a:bodyPr>
          <a:lstStyle/>
          <a:p>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dolor sit </a:t>
            </a:r>
            <a:r>
              <a:rPr lang="en-US" sz="900" dirty="0" err="1" smtClean="0">
                <a:solidFill>
                  <a:schemeClr val="bg1">
                    <a:lumMod val="85000"/>
                  </a:schemeClr>
                </a:solidFill>
              </a:rPr>
              <a:t>amet</a:t>
            </a:r>
            <a:r>
              <a:rPr lang="en-US" sz="900" dirty="0" smtClean="0">
                <a:solidFill>
                  <a:schemeClr val="bg1">
                    <a:lumMod val="85000"/>
                  </a:schemeClr>
                </a:solidFill>
              </a:rPr>
              <a:t> </a:t>
            </a:r>
            <a:r>
              <a:rPr lang="en-US" sz="900" dirty="0" err="1">
                <a:solidFill>
                  <a:schemeClr val="bg1">
                    <a:lumMod val="85000"/>
                  </a:schemeClr>
                </a:solidFill>
              </a:rPr>
              <a:t>consectetur</a:t>
            </a:r>
            <a:r>
              <a:rPr lang="en-US" sz="900" dirty="0">
                <a:solidFill>
                  <a:schemeClr val="bg1">
                    <a:lumMod val="85000"/>
                  </a:schemeClr>
                </a:solidFill>
              </a:rPr>
              <a:t> </a:t>
            </a:r>
            <a:r>
              <a:rPr lang="en-US" sz="900" dirty="0" err="1">
                <a:solidFill>
                  <a:schemeClr val="bg1">
                    <a:lumMod val="85000"/>
                  </a:schemeClr>
                </a:solidFill>
              </a:rPr>
              <a:t>adipiscing</a:t>
            </a:r>
            <a:r>
              <a:rPr lang="en-US" sz="900" dirty="0">
                <a:solidFill>
                  <a:schemeClr val="bg1">
                    <a:lumMod val="85000"/>
                  </a:schemeClr>
                </a:solidFill>
              </a:rPr>
              <a:t> </a:t>
            </a:r>
            <a:r>
              <a:rPr lang="en-US" sz="900" dirty="0" err="1" smtClean="0">
                <a:solidFill>
                  <a:schemeClr val="bg1">
                    <a:lumMod val="85000"/>
                  </a:schemeClr>
                </a:solidFill>
              </a:rPr>
              <a:t>elit</a:t>
            </a:r>
            <a:r>
              <a:rPr lang="en-US" sz="900" dirty="0" smtClean="0">
                <a:solidFill>
                  <a:schemeClr val="bg1">
                    <a:lumMod val="85000"/>
                  </a:schemeClr>
                </a:solidFill>
              </a:rPr>
              <a:t> </a:t>
            </a:r>
            <a:r>
              <a:rPr lang="en-US" sz="900" dirty="0" err="1" smtClean="0">
                <a:solidFill>
                  <a:schemeClr val="bg1">
                    <a:lumMod val="85000"/>
                  </a:schemeClr>
                </a:solidFill>
              </a:rPr>
              <a:t>Vestibulum</a:t>
            </a:r>
            <a:r>
              <a:rPr lang="en-US" sz="900" dirty="0" smtClean="0">
                <a:solidFill>
                  <a:schemeClr val="bg1">
                    <a:lumMod val="85000"/>
                  </a:schemeClr>
                </a:solidFill>
              </a:rPr>
              <a:t> </a:t>
            </a:r>
            <a:r>
              <a:rPr lang="en-US" sz="900" dirty="0" err="1" smtClean="0">
                <a:solidFill>
                  <a:schemeClr val="bg1">
                    <a:lumMod val="85000"/>
                  </a:schemeClr>
                </a:solidFill>
              </a:rPr>
              <a:t>dignissim</a:t>
            </a:r>
            <a:r>
              <a:rPr lang="en-US" sz="900" dirty="0" smtClean="0">
                <a:solidFill>
                  <a:schemeClr val="bg1">
                    <a:lumMod val="85000"/>
                  </a:schemeClr>
                </a:solidFill>
              </a:rPr>
              <a:t> </a:t>
            </a:r>
            <a:r>
              <a:rPr lang="en-US" sz="900" dirty="0" err="1" smtClean="0">
                <a:solidFill>
                  <a:schemeClr val="bg1">
                    <a:lumMod val="85000"/>
                  </a:schemeClr>
                </a:solidFill>
              </a:rPr>
              <a:t>nunc</a:t>
            </a:r>
            <a:r>
              <a:rPr lang="en-US" sz="900" dirty="0" smtClean="0">
                <a:solidFill>
                  <a:schemeClr val="bg1">
                    <a:lumMod val="85000"/>
                  </a:schemeClr>
                </a:solidFill>
              </a:rPr>
              <a:t> nisi, ac </a:t>
            </a:r>
            <a:r>
              <a:rPr lang="en-US" sz="900" dirty="0" err="1" smtClean="0">
                <a:solidFill>
                  <a:schemeClr val="bg1">
                    <a:lumMod val="85000"/>
                  </a:schemeClr>
                </a:solidFill>
              </a:rPr>
              <a:t>scelerisque</a:t>
            </a:r>
            <a:endParaRPr lang="en-US" sz="900" dirty="0">
              <a:solidFill>
                <a:schemeClr val="bg1">
                  <a:lumMod val="85000"/>
                </a:schemeClr>
              </a:solidFill>
            </a:endParaRPr>
          </a:p>
        </p:txBody>
      </p:sp>
      <p:sp>
        <p:nvSpPr>
          <p:cNvPr id="14" name="Rectangle 13"/>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16" name="Rectangle 15"/>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Content Placeholder 2"/>
          <p:cNvSpPr txBox="1">
            <a:spLocks/>
          </p:cNvSpPr>
          <p:nvPr/>
        </p:nvSpPr>
        <p:spPr>
          <a:xfrm>
            <a:off x="1088572" y="1267727"/>
            <a:ext cx="6825344" cy="845593"/>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is simply dummy text of the printing and typesetting industry.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has been the industry's standard dummy text ever since the 1500s, when an unknown printer took a galley of type and scrambled it to make a type specimen book. </a:t>
            </a:r>
            <a:r>
              <a:rPr lang="en-US" sz="900" dirty="0" smtClean="0">
                <a:solidFill>
                  <a:schemeClr val="bg1">
                    <a:lumMod val="85000"/>
                  </a:schemeClr>
                </a:solidFill>
              </a:rPr>
              <a:t>It </a:t>
            </a:r>
            <a:r>
              <a:rPr lang="en-US" sz="900" dirty="0">
                <a:solidFill>
                  <a:schemeClr val="bg1">
                    <a:lumMod val="85000"/>
                  </a:schemeClr>
                </a:solidFill>
              </a:rPr>
              <a:t>was </a:t>
            </a:r>
            <a:r>
              <a:rPr lang="en-US" sz="900" dirty="0" err="1">
                <a:solidFill>
                  <a:schemeClr val="bg1">
                    <a:lumMod val="85000"/>
                  </a:schemeClr>
                </a:solidFill>
              </a:rPr>
              <a:t>popularised</a:t>
            </a:r>
            <a:r>
              <a:rPr lang="en-US" sz="900" dirty="0">
                <a:solidFill>
                  <a:schemeClr val="bg1">
                    <a:lumMod val="85000"/>
                  </a:schemeClr>
                </a:solidFill>
              </a:rPr>
              <a:t> in the 1960s with the release of </a:t>
            </a:r>
            <a:r>
              <a:rPr lang="en-US" sz="900" dirty="0" err="1">
                <a:solidFill>
                  <a:schemeClr val="bg1">
                    <a:lumMod val="85000"/>
                  </a:schemeClr>
                </a:solidFill>
              </a:rPr>
              <a:t>Letraset</a:t>
            </a:r>
            <a:r>
              <a:rPr lang="en-US" sz="900" dirty="0">
                <a:solidFill>
                  <a:schemeClr val="bg1">
                    <a:lumMod val="85000"/>
                  </a:schemeClr>
                </a:solidFill>
              </a:rPr>
              <a:t> sheets containing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 passages, and more recently with desktop publishing software like Aldus PageMaker including versions of </a:t>
            </a:r>
            <a:r>
              <a:rPr lang="en-US" sz="900" dirty="0" err="1">
                <a:solidFill>
                  <a:schemeClr val="bg1">
                    <a:lumMod val="85000"/>
                  </a:schemeClr>
                </a:solidFill>
              </a:rPr>
              <a:t>Lorem</a:t>
            </a:r>
            <a:r>
              <a:rPr lang="en-US" sz="900" dirty="0">
                <a:solidFill>
                  <a:schemeClr val="bg1">
                    <a:lumMod val="85000"/>
                  </a:schemeClr>
                </a:solidFill>
              </a:rPr>
              <a:t> </a:t>
            </a:r>
            <a:r>
              <a:rPr lang="en-US" sz="900" dirty="0" err="1">
                <a:solidFill>
                  <a:schemeClr val="bg1">
                    <a:lumMod val="85000"/>
                  </a:schemeClr>
                </a:solidFill>
              </a:rPr>
              <a:t>Ipsum</a:t>
            </a:r>
            <a:r>
              <a:rPr lang="en-US" sz="900" dirty="0">
                <a:solidFill>
                  <a:schemeClr val="bg1">
                    <a:lumMod val="85000"/>
                  </a:schemeClr>
                </a:solidFill>
              </a:rPr>
              <a:t>.</a:t>
            </a:r>
          </a:p>
        </p:txBody>
      </p:sp>
    </p:spTree>
    <p:custDataLst>
      <p:tags r:id="rId1"/>
    </p:custDataLst>
    <p:extLst>
      <p:ext uri="{BB962C8B-B14F-4D97-AF65-F5344CB8AC3E}">
        <p14:creationId xmlns:p14="http://schemas.microsoft.com/office/powerpoint/2010/main" val="1335447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 calcmode="lin" valueType="num">
                                      <p:cBhvr additive="base">
                                        <p:cTn id="7" dur="500"/>
                                        <p:tgtEl>
                                          <p:spTgt spid="4">
                                            <p:graphicEl>
                                              <a:chart seriesIdx="-3" categoryIdx="-3" bldStep="gridLegend"/>
                                            </p:graphicEl>
                                          </p:spTgt>
                                        </p:tgtEl>
                                        <p:attrNameLst>
                                          <p:attrName>ppt_y</p:attrName>
                                        </p:attrNameLst>
                                      </p:cBhvr>
                                      <p:tavLst>
                                        <p:tav tm="0">
                                          <p:val>
                                            <p:strVal val="#ppt_y-#ppt_h*1.125000"/>
                                          </p:val>
                                        </p:tav>
                                        <p:tav tm="100000">
                                          <p:val>
                                            <p:strVal val="#ppt_y"/>
                                          </p:val>
                                        </p:tav>
                                      </p:tavLst>
                                    </p:anim>
                                    <p:animEffect transition="in" filter="wipe(down)">
                                      <p:cBhvr>
                                        <p:cTn id="8" dur="500"/>
                                        <p:tgtEl>
                                          <p:spTgt spid="4">
                                            <p:graphicEl>
                                              <a:chart seriesIdx="-3" categoryIdx="-3" bldStep="gridLegend"/>
                                            </p:graphicEl>
                                          </p:spTgt>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graphicEl>
                                              <a:chart seriesIdx="0" categoryIdx="-4" bldStep="series"/>
                                            </p:graphicEl>
                                          </p:spTgt>
                                        </p:tgtEl>
                                        <p:attrNameLst>
                                          <p:attrName>style.visibility</p:attrName>
                                        </p:attrNameLst>
                                      </p:cBhvr>
                                      <p:to>
                                        <p:strVal val="visible"/>
                                      </p:to>
                                    </p:set>
                                    <p:anim calcmode="lin" valueType="num">
                                      <p:cBhvr additive="base">
                                        <p:cTn id="12" dur="500"/>
                                        <p:tgtEl>
                                          <p:spTgt spid="4">
                                            <p:graphicEl>
                                              <a:chart seriesIdx="0" categoryIdx="-4" bldStep="series"/>
                                            </p:graphicEl>
                                          </p:spTgt>
                                        </p:tgtEl>
                                        <p:attrNameLst>
                                          <p:attrName>ppt_y</p:attrName>
                                        </p:attrNameLst>
                                      </p:cBhvr>
                                      <p:tavLst>
                                        <p:tav tm="0">
                                          <p:val>
                                            <p:strVal val="#ppt_y-#ppt_h*1.125000"/>
                                          </p:val>
                                        </p:tav>
                                        <p:tav tm="100000">
                                          <p:val>
                                            <p:strVal val="#ppt_y"/>
                                          </p:val>
                                        </p:tav>
                                      </p:tavLst>
                                    </p:anim>
                                    <p:animEffect transition="in" filter="wipe(down)">
                                      <p:cBhvr>
                                        <p:cTn id="13" dur="500"/>
                                        <p:tgtEl>
                                          <p:spTgt spid="4">
                                            <p:graphicEl>
                                              <a:chart seriesIdx="0" categoryIdx="-4" bldStep="series"/>
                                            </p:graphicEl>
                                          </p:spTgt>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4">
                                            <p:graphicEl>
                                              <a:chart seriesIdx="1" categoryIdx="-4" bldStep="series"/>
                                            </p:graphicEl>
                                          </p:spTgt>
                                        </p:tgtEl>
                                        <p:attrNameLst>
                                          <p:attrName>style.visibility</p:attrName>
                                        </p:attrNameLst>
                                      </p:cBhvr>
                                      <p:to>
                                        <p:strVal val="visible"/>
                                      </p:to>
                                    </p:set>
                                    <p:anim calcmode="lin" valueType="num">
                                      <p:cBhvr additive="base">
                                        <p:cTn id="17" dur="500"/>
                                        <p:tgtEl>
                                          <p:spTgt spid="4">
                                            <p:graphicEl>
                                              <a:chart seriesIdx="1" categoryIdx="-4" bldStep="series"/>
                                            </p:graphicEl>
                                          </p:spTgt>
                                        </p:tgtEl>
                                        <p:attrNameLst>
                                          <p:attrName>ppt_y</p:attrName>
                                        </p:attrNameLst>
                                      </p:cBhvr>
                                      <p:tavLst>
                                        <p:tav tm="0">
                                          <p:val>
                                            <p:strVal val="#ppt_y-#ppt_h*1.125000"/>
                                          </p:val>
                                        </p:tav>
                                        <p:tav tm="100000">
                                          <p:val>
                                            <p:strVal val="#ppt_y"/>
                                          </p:val>
                                        </p:tav>
                                      </p:tavLst>
                                    </p:anim>
                                    <p:animEffect transition="in" filter="wipe(down)">
                                      <p:cBhvr>
                                        <p:cTn id="18" dur="500"/>
                                        <p:tgtEl>
                                          <p:spTgt spid="4">
                                            <p:graphicEl>
                                              <a:chart seriesIdx="1" categoryIdx="-4" bldStep="series"/>
                                            </p:graphicEl>
                                          </p:spTgt>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4">
                                            <p:graphicEl>
                                              <a:chart seriesIdx="2" categoryIdx="-4" bldStep="series"/>
                                            </p:graphicEl>
                                          </p:spTgt>
                                        </p:tgtEl>
                                        <p:attrNameLst>
                                          <p:attrName>style.visibility</p:attrName>
                                        </p:attrNameLst>
                                      </p:cBhvr>
                                      <p:to>
                                        <p:strVal val="visible"/>
                                      </p:to>
                                    </p:set>
                                    <p:anim calcmode="lin" valueType="num">
                                      <p:cBhvr additive="base">
                                        <p:cTn id="22" dur="500"/>
                                        <p:tgtEl>
                                          <p:spTgt spid="4">
                                            <p:graphicEl>
                                              <a:chart seriesIdx="2" categoryIdx="-4" bldStep="series"/>
                                            </p:graphicEl>
                                          </p:spTgt>
                                        </p:tgtEl>
                                        <p:attrNameLst>
                                          <p:attrName>ppt_y</p:attrName>
                                        </p:attrNameLst>
                                      </p:cBhvr>
                                      <p:tavLst>
                                        <p:tav tm="0">
                                          <p:val>
                                            <p:strVal val="#ppt_y-#ppt_h*1.125000"/>
                                          </p:val>
                                        </p:tav>
                                        <p:tav tm="100000">
                                          <p:val>
                                            <p:strVal val="#ppt_y"/>
                                          </p:val>
                                        </p:tav>
                                      </p:tavLst>
                                    </p:anim>
                                    <p:animEffect transition="in" filter="wipe(down)">
                                      <p:cBhvr>
                                        <p:cTn id="23" dur="500"/>
                                        <p:tgtEl>
                                          <p:spTgt spid="4">
                                            <p:graphicEl>
                                              <a:chart seriesIdx="2" categoryIdx="-4" bldStep="series"/>
                                            </p:graphicEl>
                                          </p:spTgt>
                                        </p:tgtEl>
                                      </p:cBhvr>
                                    </p:animEffect>
                                  </p:childTnLst>
                                </p:cTn>
                              </p:par>
                              <p:par>
                                <p:cTn id="24" presetID="42" presetClass="entr" presetSubtype="0" fill="hold" grpId="0" nodeType="withEffect">
                                  <p:stCondLst>
                                    <p:cond delay="800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 name="Rectangle 681"/>
          <p:cNvSpPr>
            <a:spLocks noChangeArrowheads="1"/>
          </p:cNvSpPr>
          <p:nvPr/>
        </p:nvSpPr>
        <p:spPr bwMode="auto">
          <a:xfrm>
            <a:off x="4376341" y="1852066"/>
            <a:ext cx="118622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700" b="0" i="0" u="none" strike="noStrike" cap="none" normalizeH="0" baseline="0" dirty="0" smtClean="0">
                <a:ln>
                  <a:noFill/>
                </a:ln>
                <a:solidFill>
                  <a:srgbClr val="5C6878"/>
                </a:solidFill>
                <a:effectLst/>
                <a:latin typeface="+mn-lt"/>
              </a:rPr>
              <a:t>7,976</a:t>
            </a:r>
            <a:endParaRPr kumimoji="0" lang="en-US" sz="1800" b="0" i="0" u="none" strike="noStrike" cap="none" normalizeH="0" baseline="0" dirty="0" smtClean="0">
              <a:ln>
                <a:noFill/>
              </a:ln>
              <a:solidFill>
                <a:schemeClr val="tx1"/>
              </a:solidFill>
              <a:effectLst/>
              <a:latin typeface="+mn-lt"/>
            </a:endParaRPr>
          </a:p>
        </p:txBody>
      </p:sp>
      <p:sp>
        <p:nvSpPr>
          <p:cNvPr id="3566" name="Rectangle 682"/>
          <p:cNvSpPr>
            <a:spLocks noChangeArrowheads="1"/>
          </p:cNvSpPr>
          <p:nvPr/>
        </p:nvSpPr>
        <p:spPr bwMode="auto">
          <a:xfrm>
            <a:off x="4376341" y="1647279"/>
            <a:ext cx="127316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rgbClr val="939598"/>
                </a:solidFill>
                <a:effectLst/>
                <a:latin typeface="+mn-lt"/>
              </a:rPr>
              <a:t>Total Followers</a:t>
            </a:r>
            <a:endParaRPr kumimoji="0" lang="en-US" sz="1800" b="0" i="0" u="none" strike="noStrike" cap="none" normalizeH="0" baseline="0" dirty="0" smtClean="0">
              <a:ln>
                <a:noFill/>
              </a:ln>
              <a:solidFill>
                <a:schemeClr val="tx1"/>
              </a:solidFill>
              <a:effectLst/>
              <a:latin typeface="+mn-lt"/>
            </a:endParaRPr>
          </a:p>
        </p:txBody>
      </p:sp>
      <p:sp>
        <p:nvSpPr>
          <p:cNvPr id="3569" name="Freeform 685"/>
          <p:cNvSpPr>
            <a:spLocks/>
          </p:cNvSpPr>
          <p:nvPr/>
        </p:nvSpPr>
        <p:spPr bwMode="auto">
          <a:xfrm>
            <a:off x="2444354" y="2898725"/>
            <a:ext cx="3175" cy="317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solidFill>
            <a:srgbClr val="D5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0" name="Rectangle 686"/>
          <p:cNvSpPr>
            <a:spLocks noChangeArrowheads="1"/>
          </p:cNvSpPr>
          <p:nvPr/>
        </p:nvSpPr>
        <p:spPr bwMode="auto">
          <a:xfrm>
            <a:off x="2444354" y="2895550"/>
            <a:ext cx="1588" cy="3175"/>
          </a:xfrm>
          <a:prstGeom prst="rect">
            <a:avLst/>
          </a:prstGeom>
          <a:solidFill>
            <a:srgbClr val="D56B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1" name="Freeform 687"/>
          <p:cNvSpPr>
            <a:spLocks/>
          </p:cNvSpPr>
          <p:nvPr/>
        </p:nvSpPr>
        <p:spPr bwMode="auto">
          <a:xfrm>
            <a:off x="2441179" y="2898725"/>
            <a:ext cx="3175" cy="317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solidFill>
            <a:srgbClr val="D5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2" name="Freeform 688"/>
          <p:cNvSpPr>
            <a:spLocks/>
          </p:cNvSpPr>
          <p:nvPr/>
        </p:nvSpPr>
        <p:spPr bwMode="auto">
          <a:xfrm>
            <a:off x="2438004" y="1563638"/>
            <a:ext cx="1331913" cy="1331912"/>
          </a:xfrm>
          <a:custGeom>
            <a:avLst/>
            <a:gdLst>
              <a:gd name="T0" fmla="*/ 292 w 412"/>
              <a:gd name="T1" fmla="*/ 121 h 411"/>
              <a:gd name="T2" fmla="*/ 1 w 412"/>
              <a:gd name="T3" fmla="*/ 0 h 411"/>
              <a:gd name="T4" fmla="*/ 0 w 412"/>
              <a:gd name="T5" fmla="*/ 0 h 411"/>
              <a:gd name="T6" fmla="*/ 0 w 412"/>
              <a:gd name="T7" fmla="*/ 411 h 411"/>
              <a:gd name="T8" fmla="*/ 3 w 412"/>
              <a:gd name="T9" fmla="*/ 408 h 411"/>
              <a:gd name="T10" fmla="*/ 412 w 412"/>
              <a:gd name="T11" fmla="*/ 408 h 411"/>
              <a:gd name="T12" fmla="*/ 412 w 412"/>
              <a:gd name="T13" fmla="*/ 409 h 411"/>
              <a:gd name="T14" fmla="*/ 292 w 412"/>
              <a:gd name="T15" fmla="*/ 121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 h="411">
                <a:moveTo>
                  <a:pt x="292" y="121"/>
                </a:moveTo>
                <a:cubicBezTo>
                  <a:pt x="218" y="47"/>
                  <a:pt x="115" y="0"/>
                  <a:pt x="1" y="0"/>
                </a:cubicBezTo>
                <a:cubicBezTo>
                  <a:pt x="1" y="0"/>
                  <a:pt x="0" y="0"/>
                  <a:pt x="0" y="0"/>
                </a:cubicBezTo>
                <a:cubicBezTo>
                  <a:pt x="0" y="411"/>
                  <a:pt x="0" y="411"/>
                  <a:pt x="0" y="411"/>
                </a:cubicBezTo>
                <a:cubicBezTo>
                  <a:pt x="3" y="408"/>
                  <a:pt x="3" y="408"/>
                  <a:pt x="3" y="408"/>
                </a:cubicBezTo>
                <a:cubicBezTo>
                  <a:pt x="412" y="408"/>
                  <a:pt x="412" y="408"/>
                  <a:pt x="412" y="408"/>
                </a:cubicBezTo>
                <a:cubicBezTo>
                  <a:pt x="412" y="408"/>
                  <a:pt x="412" y="409"/>
                  <a:pt x="412" y="409"/>
                </a:cubicBezTo>
                <a:cubicBezTo>
                  <a:pt x="412" y="296"/>
                  <a:pt x="367" y="195"/>
                  <a:pt x="292" y="12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573" name="Freeform 689"/>
          <p:cNvSpPr>
            <a:spLocks/>
          </p:cNvSpPr>
          <p:nvPr/>
        </p:nvSpPr>
        <p:spPr bwMode="auto">
          <a:xfrm>
            <a:off x="2447529" y="2884438"/>
            <a:ext cx="1322388" cy="936625"/>
          </a:xfrm>
          <a:custGeom>
            <a:avLst/>
            <a:gdLst>
              <a:gd name="T0" fmla="*/ 409 w 409"/>
              <a:gd name="T1" fmla="*/ 0 h 289"/>
              <a:gd name="T2" fmla="*/ 0 w 409"/>
              <a:gd name="T3" fmla="*/ 0 h 289"/>
              <a:gd name="T4" fmla="*/ 289 w 409"/>
              <a:gd name="T5" fmla="*/ 289 h 289"/>
              <a:gd name="T6" fmla="*/ 409 w 409"/>
              <a:gd name="T7" fmla="*/ 0 h 289"/>
            </a:gdLst>
            <a:ahLst/>
            <a:cxnLst>
              <a:cxn ang="0">
                <a:pos x="T0" y="T1"/>
              </a:cxn>
              <a:cxn ang="0">
                <a:pos x="T2" y="T3"/>
              </a:cxn>
              <a:cxn ang="0">
                <a:pos x="T4" y="T5"/>
              </a:cxn>
              <a:cxn ang="0">
                <a:pos x="T6" y="T7"/>
              </a:cxn>
            </a:cxnLst>
            <a:rect l="0" t="0" r="r" b="b"/>
            <a:pathLst>
              <a:path w="409" h="289">
                <a:moveTo>
                  <a:pt x="409" y="0"/>
                </a:moveTo>
                <a:cubicBezTo>
                  <a:pt x="0" y="0"/>
                  <a:pt x="0" y="0"/>
                  <a:pt x="0" y="0"/>
                </a:cubicBezTo>
                <a:cubicBezTo>
                  <a:pt x="289" y="289"/>
                  <a:pt x="289" y="289"/>
                  <a:pt x="289" y="289"/>
                </a:cubicBezTo>
                <a:cubicBezTo>
                  <a:pt x="363" y="215"/>
                  <a:pt x="409" y="120"/>
                  <a:pt x="409"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3574" name="Freeform 690"/>
          <p:cNvSpPr>
            <a:spLocks/>
          </p:cNvSpPr>
          <p:nvPr/>
        </p:nvSpPr>
        <p:spPr bwMode="auto">
          <a:xfrm>
            <a:off x="1115616" y="1569988"/>
            <a:ext cx="2266950" cy="2655887"/>
          </a:xfrm>
          <a:custGeom>
            <a:avLst/>
            <a:gdLst>
              <a:gd name="T0" fmla="*/ 412 w 701"/>
              <a:gd name="T1" fmla="*/ 406 h 820"/>
              <a:gd name="T2" fmla="*/ 410 w 701"/>
              <a:gd name="T3" fmla="*/ 406 h 820"/>
              <a:gd name="T4" fmla="*/ 409 w 701"/>
              <a:gd name="T5" fmla="*/ 406 h 820"/>
              <a:gd name="T6" fmla="*/ 409 w 701"/>
              <a:gd name="T7" fmla="*/ 0 h 820"/>
              <a:gd name="T8" fmla="*/ 120 w 701"/>
              <a:gd name="T9" fmla="*/ 120 h 820"/>
              <a:gd name="T10" fmla="*/ 0 w 701"/>
              <a:gd name="T11" fmla="*/ 410 h 820"/>
              <a:gd name="T12" fmla="*/ 1 w 701"/>
              <a:gd name="T13" fmla="*/ 411 h 820"/>
              <a:gd name="T14" fmla="*/ 121 w 701"/>
              <a:gd name="T15" fmla="*/ 700 h 820"/>
              <a:gd name="T16" fmla="*/ 411 w 701"/>
              <a:gd name="T17" fmla="*/ 820 h 820"/>
              <a:gd name="T18" fmla="*/ 411 w 701"/>
              <a:gd name="T19" fmla="*/ 820 h 820"/>
              <a:gd name="T20" fmla="*/ 701 w 701"/>
              <a:gd name="T21" fmla="*/ 698 h 820"/>
              <a:gd name="T22" fmla="*/ 412 w 701"/>
              <a:gd name="T23" fmla="*/ 40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1" h="820">
                <a:moveTo>
                  <a:pt x="412" y="406"/>
                </a:moveTo>
                <a:cubicBezTo>
                  <a:pt x="410" y="406"/>
                  <a:pt x="410" y="406"/>
                  <a:pt x="410" y="406"/>
                </a:cubicBezTo>
                <a:cubicBezTo>
                  <a:pt x="409" y="406"/>
                  <a:pt x="409" y="406"/>
                  <a:pt x="409" y="406"/>
                </a:cubicBezTo>
                <a:cubicBezTo>
                  <a:pt x="409" y="0"/>
                  <a:pt x="409" y="0"/>
                  <a:pt x="409" y="0"/>
                </a:cubicBezTo>
                <a:cubicBezTo>
                  <a:pt x="297" y="0"/>
                  <a:pt x="194" y="46"/>
                  <a:pt x="120" y="120"/>
                </a:cubicBezTo>
                <a:cubicBezTo>
                  <a:pt x="46" y="194"/>
                  <a:pt x="0" y="297"/>
                  <a:pt x="0" y="410"/>
                </a:cubicBezTo>
                <a:cubicBezTo>
                  <a:pt x="0" y="410"/>
                  <a:pt x="1" y="410"/>
                  <a:pt x="1" y="411"/>
                </a:cubicBezTo>
                <a:cubicBezTo>
                  <a:pt x="1" y="524"/>
                  <a:pt x="47" y="626"/>
                  <a:pt x="121" y="700"/>
                </a:cubicBezTo>
                <a:cubicBezTo>
                  <a:pt x="195" y="774"/>
                  <a:pt x="297" y="820"/>
                  <a:pt x="411" y="820"/>
                </a:cubicBezTo>
                <a:cubicBezTo>
                  <a:pt x="411" y="820"/>
                  <a:pt x="411" y="820"/>
                  <a:pt x="411" y="820"/>
                </a:cubicBezTo>
                <a:cubicBezTo>
                  <a:pt x="524" y="820"/>
                  <a:pt x="627" y="772"/>
                  <a:pt x="701" y="698"/>
                </a:cubicBezTo>
                <a:lnTo>
                  <a:pt x="412" y="40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75" name="Rectangle 691"/>
          <p:cNvSpPr>
            <a:spLocks noChangeArrowheads="1"/>
          </p:cNvSpPr>
          <p:nvPr/>
        </p:nvSpPr>
        <p:spPr bwMode="auto">
          <a:xfrm>
            <a:off x="7057629" y="1663154"/>
            <a:ext cx="6732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smtClean="0">
                <a:ln>
                  <a:noFill/>
                </a:ln>
                <a:solidFill>
                  <a:srgbClr val="3E5B91"/>
                </a:solidFill>
                <a:effectLst/>
                <a:latin typeface="+mn-lt"/>
              </a:rPr>
              <a:t>7,339</a:t>
            </a:r>
            <a:endParaRPr kumimoji="0" lang="en-US" sz="1800" b="0" i="0" u="none" strike="noStrike" cap="none" normalizeH="0" baseline="0" smtClean="0">
              <a:ln>
                <a:noFill/>
              </a:ln>
              <a:solidFill>
                <a:schemeClr val="tx1"/>
              </a:solidFill>
              <a:effectLst/>
              <a:latin typeface="+mn-lt"/>
            </a:endParaRPr>
          </a:p>
        </p:txBody>
      </p:sp>
      <p:sp>
        <p:nvSpPr>
          <p:cNvPr id="3576" name="Rectangle 692"/>
          <p:cNvSpPr>
            <a:spLocks noChangeArrowheads="1"/>
          </p:cNvSpPr>
          <p:nvPr/>
        </p:nvSpPr>
        <p:spPr bwMode="auto">
          <a:xfrm>
            <a:off x="7057629" y="2026691"/>
            <a:ext cx="77104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yriad Pro" panose="020B0503030403020204" pitchFamily="34" charset="0"/>
              </a:rPr>
              <a:t>Nam mollis velit</a:t>
            </a:r>
            <a:endParaRPr kumimoji="0" lang="en-US" sz="1800" b="0" i="0" u="none" strike="noStrike" cap="none" normalizeH="0" baseline="0" smtClean="0">
              <a:ln>
                <a:noFill/>
              </a:ln>
              <a:solidFill>
                <a:schemeClr val="bg1">
                  <a:lumMod val="85000"/>
                </a:schemeClr>
              </a:solidFill>
              <a:effectLst/>
            </a:endParaRPr>
          </a:p>
        </p:txBody>
      </p:sp>
      <p:sp>
        <p:nvSpPr>
          <p:cNvPr id="3577" name="Rectangle 693"/>
          <p:cNvSpPr>
            <a:spLocks noChangeArrowheads="1"/>
          </p:cNvSpPr>
          <p:nvPr/>
        </p:nvSpPr>
        <p:spPr bwMode="auto">
          <a:xfrm>
            <a:off x="7057629" y="2194966"/>
            <a:ext cx="69730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err="1" smtClean="0">
                <a:ln>
                  <a:noFill/>
                </a:ln>
                <a:solidFill>
                  <a:schemeClr val="bg1">
                    <a:lumMod val="85000"/>
                  </a:schemeClr>
                </a:solidFill>
                <a:effectLst/>
                <a:latin typeface="+mn-lt"/>
              </a:rPr>
              <a:t>quis</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maue</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ris</a:t>
            </a:r>
            <a:endParaRPr kumimoji="0" lang="en-US" sz="1800" b="0" i="0" u="none" strike="noStrike" cap="none" normalizeH="0" baseline="0" dirty="0" smtClean="0">
              <a:ln>
                <a:noFill/>
              </a:ln>
              <a:solidFill>
                <a:schemeClr val="bg1">
                  <a:lumMod val="85000"/>
                </a:schemeClr>
              </a:solidFill>
              <a:effectLst/>
              <a:latin typeface="+mn-lt"/>
            </a:endParaRPr>
          </a:p>
        </p:txBody>
      </p:sp>
      <p:sp>
        <p:nvSpPr>
          <p:cNvPr id="3578" name="Rectangle 694"/>
          <p:cNvSpPr>
            <a:spLocks noChangeArrowheads="1"/>
          </p:cNvSpPr>
          <p:nvPr/>
        </p:nvSpPr>
        <p:spPr bwMode="auto">
          <a:xfrm>
            <a:off x="7057629" y="2368004"/>
            <a:ext cx="41678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suscipit.</a:t>
            </a:r>
            <a:endParaRPr kumimoji="0" lang="en-US" sz="1800" b="0" i="0" u="none" strike="noStrike" cap="none" normalizeH="0" baseline="0" smtClean="0">
              <a:ln>
                <a:noFill/>
              </a:ln>
              <a:solidFill>
                <a:schemeClr val="bg1">
                  <a:lumMod val="85000"/>
                </a:schemeClr>
              </a:solidFill>
              <a:effectLst/>
              <a:latin typeface="+mn-lt"/>
            </a:endParaRPr>
          </a:p>
        </p:txBody>
      </p:sp>
      <p:sp>
        <p:nvSpPr>
          <p:cNvPr id="3579" name="Rectangle 695"/>
          <p:cNvSpPr>
            <a:spLocks noChangeArrowheads="1"/>
          </p:cNvSpPr>
          <p:nvPr/>
        </p:nvSpPr>
        <p:spPr bwMode="auto">
          <a:xfrm>
            <a:off x="7057629" y="2688679"/>
            <a:ext cx="333375"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smtClean="0">
                <a:ln>
                  <a:noFill/>
                </a:ln>
                <a:solidFill>
                  <a:srgbClr val="D56B6B"/>
                </a:solidFill>
                <a:effectLst/>
                <a:latin typeface="Myriad Pro" panose="020B0503030403020204" pitchFamily="34" charset="0"/>
              </a:rPr>
              <a:t>1,</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3580" name="Rectangle 696"/>
          <p:cNvSpPr>
            <a:spLocks noChangeArrowheads="1"/>
          </p:cNvSpPr>
          <p:nvPr/>
        </p:nvSpPr>
        <p:spPr bwMode="auto">
          <a:xfrm>
            <a:off x="7241779" y="2688679"/>
            <a:ext cx="46166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smtClean="0">
                <a:ln>
                  <a:noFill/>
                </a:ln>
                <a:solidFill>
                  <a:srgbClr val="C7707C"/>
                </a:solidFill>
                <a:effectLst/>
                <a:latin typeface="+mn-lt"/>
              </a:rPr>
              <a:t>563</a:t>
            </a:r>
            <a:endParaRPr kumimoji="0" lang="en-US" sz="1800" b="0" i="0" u="none" strike="noStrike" cap="none" normalizeH="0" baseline="0" smtClean="0">
              <a:ln>
                <a:noFill/>
              </a:ln>
              <a:solidFill>
                <a:schemeClr val="tx1"/>
              </a:solidFill>
              <a:effectLst/>
              <a:latin typeface="+mn-lt"/>
            </a:endParaRPr>
          </a:p>
        </p:txBody>
      </p:sp>
      <p:sp>
        <p:nvSpPr>
          <p:cNvPr id="3581" name="Rectangle 697"/>
          <p:cNvSpPr>
            <a:spLocks noChangeArrowheads="1"/>
          </p:cNvSpPr>
          <p:nvPr/>
        </p:nvSpPr>
        <p:spPr bwMode="auto">
          <a:xfrm>
            <a:off x="7057629" y="3052216"/>
            <a:ext cx="81592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Nam mollis velit</a:t>
            </a:r>
            <a:endParaRPr kumimoji="0" lang="en-US" sz="1800" b="0" i="0" u="none" strike="noStrike" cap="none" normalizeH="0" baseline="0" smtClean="0">
              <a:ln>
                <a:noFill/>
              </a:ln>
              <a:solidFill>
                <a:schemeClr val="bg1">
                  <a:lumMod val="85000"/>
                </a:schemeClr>
              </a:solidFill>
              <a:effectLst/>
              <a:latin typeface="+mn-lt"/>
            </a:endParaRPr>
          </a:p>
        </p:txBody>
      </p:sp>
      <p:sp>
        <p:nvSpPr>
          <p:cNvPr id="3750" name="Rectangle 698"/>
          <p:cNvSpPr>
            <a:spLocks noChangeArrowheads="1"/>
          </p:cNvSpPr>
          <p:nvPr/>
        </p:nvSpPr>
        <p:spPr bwMode="auto">
          <a:xfrm>
            <a:off x="7057629" y="3220491"/>
            <a:ext cx="51456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quis scipit</a:t>
            </a:r>
            <a:endParaRPr kumimoji="0" lang="en-US" sz="1800" b="0" i="0" u="none" strike="noStrike" cap="none" normalizeH="0" baseline="0" smtClean="0">
              <a:ln>
                <a:noFill/>
              </a:ln>
              <a:solidFill>
                <a:schemeClr val="bg1">
                  <a:lumMod val="85000"/>
                </a:schemeClr>
              </a:solidFill>
              <a:effectLst/>
              <a:latin typeface="+mn-lt"/>
            </a:endParaRPr>
          </a:p>
        </p:txBody>
      </p:sp>
      <p:sp>
        <p:nvSpPr>
          <p:cNvPr id="3751" name="Rectangle 699"/>
          <p:cNvSpPr>
            <a:spLocks noChangeArrowheads="1"/>
          </p:cNvSpPr>
          <p:nvPr/>
        </p:nvSpPr>
        <p:spPr bwMode="auto">
          <a:xfrm>
            <a:off x="7057629" y="3393529"/>
            <a:ext cx="61875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err="1" smtClean="0">
                <a:ln>
                  <a:noFill/>
                </a:ln>
                <a:solidFill>
                  <a:schemeClr val="bg1">
                    <a:lumMod val="85000"/>
                  </a:schemeClr>
                </a:solidFill>
                <a:effectLst/>
                <a:latin typeface="+mn-lt"/>
              </a:rPr>
              <a:t>lacinia</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urna</a:t>
            </a:r>
            <a:r>
              <a:rPr kumimoji="0" lang="en-US" sz="900" b="0" i="0" u="none" strike="noStrike" cap="none" normalizeH="0" baseline="0" dirty="0" smtClean="0">
                <a:ln>
                  <a:noFill/>
                </a:ln>
                <a:solidFill>
                  <a:schemeClr val="bg1">
                    <a:lumMod val="85000"/>
                  </a:schemeClr>
                </a:solidFill>
                <a:effectLst/>
                <a:latin typeface="+mn-lt"/>
              </a:rPr>
              <a:t>.</a:t>
            </a:r>
            <a:endParaRPr kumimoji="0" lang="en-US" sz="1800" b="0" i="0" u="none" strike="noStrike" cap="none" normalizeH="0" baseline="0" dirty="0" smtClean="0">
              <a:ln>
                <a:noFill/>
              </a:ln>
              <a:solidFill>
                <a:schemeClr val="bg1">
                  <a:lumMod val="85000"/>
                </a:schemeClr>
              </a:solidFill>
              <a:effectLst/>
              <a:latin typeface="+mn-lt"/>
            </a:endParaRPr>
          </a:p>
        </p:txBody>
      </p:sp>
      <p:sp>
        <p:nvSpPr>
          <p:cNvPr id="3752" name="Rectangle 700"/>
          <p:cNvSpPr>
            <a:spLocks noChangeArrowheads="1"/>
          </p:cNvSpPr>
          <p:nvPr/>
        </p:nvSpPr>
        <p:spPr bwMode="auto">
          <a:xfrm>
            <a:off x="5071666" y="2688679"/>
            <a:ext cx="6732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6BA1C6"/>
                </a:solidFill>
                <a:effectLst/>
                <a:latin typeface="+mn-lt"/>
              </a:rPr>
              <a:t>1,981</a:t>
            </a:r>
            <a:endParaRPr kumimoji="0" lang="en-US" sz="1800" b="0" i="0" u="none" strike="noStrike" cap="none" normalizeH="0" baseline="0" dirty="0" smtClean="0">
              <a:ln>
                <a:noFill/>
              </a:ln>
              <a:solidFill>
                <a:schemeClr val="tx1"/>
              </a:solidFill>
              <a:effectLst/>
              <a:latin typeface="+mn-lt"/>
            </a:endParaRPr>
          </a:p>
        </p:txBody>
      </p:sp>
      <p:sp>
        <p:nvSpPr>
          <p:cNvPr id="3753" name="Rectangle 701"/>
          <p:cNvSpPr>
            <a:spLocks noChangeArrowheads="1"/>
          </p:cNvSpPr>
          <p:nvPr/>
        </p:nvSpPr>
        <p:spPr bwMode="auto">
          <a:xfrm>
            <a:off x="5071666" y="3052216"/>
            <a:ext cx="81592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Nam mollis velit</a:t>
            </a:r>
            <a:endParaRPr kumimoji="0" lang="en-US" sz="1800" b="0" i="0" u="none" strike="noStrike" cap="none" normalizeH="0" baseline="0" smtClean="0">
              <a:ln>
                <a:noFill/>
              </a:ln>
              <a:solidFill>
                <a:schemeClr val="bg1">
                  <a:lumMod val="85000"/>
                </a:schemeClr>
              </a:solidFill>
              <a:effectLst/>
              <a:latin typeface="+mn-lt"/>
            </a:endParaRPr>
          </a:p>
        </p:txBody>
      </p:sp>
      <p:sp>
        <p:nvSpPr>
          <p:cNvPr id="3754" name="Rectangle 702"/>
          <p:cNvSpPr>
            <a:spLocks noChangeArrowheads="1"/>
          </p:cNvSpPr>
          <p:nvPr/>
        </p:nvSpPr>
        <p:spPr bwMode="auto">
          <a:xfrm>
            <a:off x="5071666" y="3220491"/>
            <a:ext cx="69730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err="1" smtClean="0">
                <a:ln>
                  <a:noFill/>
                </a:ln>
                <a:solidFill>
                  <a:schemeClr val="bg1">
                    <a:lumMod val="85000"/>
                  </a:schemeClr>
                </a:solidFill>
                <a:effectLst/>
                <a:latin typeface="+mn-lt"/>
              </a:rPr>
              <a:t>quis</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maue</a:t>
            </a:r>
            <a:r>
              <a:rPr kumimoji="0" lang="en-US" sz="900" b="0" i="0" u="none" strike="noStrike" cap="none" normalizeH="0" baseline="0" dirty="0" smtClean="0">
                <a:ln>
                  <a:noFill/>
                </a:ln>
                <a:solidFill>
                  <a:schemeClr val="bg1">
                    <a:lumMod val="85000"/>
                  </a:schemeClr>
                </a:solidFill>
                <a:effectLst/>
                <a:latin typeface="+mn-lt"/>
              </a:rPr>
              <a:t> </a:t>
            </a:r>
            <a:r>
              <a:rPr kumimoji="0" lang="en-US" sz="900" b="0" i="0" u="none" strike="noStrike" cap="none" normalizeH="0" baseline="0" dirty="0" err="1" smtClean="0">
                <a:ln>
                  <a:noFill/>
                </a:ln>
                <a:solidFill>
                  <a:schemeClr val="bg1">
                    <a:lumMod val="85000"/>
                  </a:schemeClr>
                </a:solidFill>
                <a:effectLst/>
                <a:latin typeface="+mn-lt"/>
              </a:rPr>
              <a:t>ris</a:t>
            </a:r>
            <a:endParaRPr kumimoji="0" lang="en-US" sz="1800" b="0" i="0" u="none" strike="noStrike" cap="none" normalizeH="0" baseline="0" dirty="0" smtClean="0">
              <a:ln>
                <a:noFill/>
              </a:ln>
              <a:solidFill>
                <a:schemeClr val="bg1">
                  <a:lumMod val="85000"/>
                </a:schemeClr>
              </a:solidFill>
              <a:effectLst/>
              <a:latin typeface="+mn-lt"/>
            </a:endParaRPr>
          </a:p>
        </p:txBody>
      </p:sp>
      <p:sp>
        <p:nvSpPr>
          <p:cNvPr id="3755" name="Rectangle 703"/>
          <p:cNvSpPr>
            <a:spLocks noChangeArrowheads="1"/>
          </p:cNvSpPr>
          <p:nvPr/>
        </p:nvSpPr>
        <p:spPr bwMode="auto">
          <a:xfrm>
            <a:off x="5071666" y="3393529"/>
            <a:ext cx="41678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bg1">
                    <a:lumMod val="85000"/>
                  </a:schemeClr>
                </a:solidFill>
                <a:effectLst/>
                <a:latin typeface="+mn-lt"/>
              </a:rPr>
              <a:t>suscipit.</a:t>
            </a:r>
            <a:endParaRPr kumimoji="0" lang="en-US" sz="1800" b="0" i="0" u="none" strike="noStrike" cap="none" normalizeH="0" baseline="0" smtClean="0">
              <a:ln>
                <a:noFill/>
              </a:ln>
              <a:solidFill>
                <a:schemeClr val="bg1">
                  <a:lumMod val="85000"/>
                </a:schemeClr>
              </a:solidFill>
              <a:effectLst/>
              <a:latin typeface="+mn-lt"/>
            </a:endParaRPr>
          </a:p>
        </p:txBody>
      </p:sp>
      <p:sp>
        <p:nvSpPr>
          <p:cNvPr id="3756" name="Freeform 704"/>
          <p:cNvSpPr>
            <a:spLocks noEditPoints="1"/>
          </p:cNvSpPr>
          <p:nvPr/>
        </p:nvSpPr>
        <p:spPr bwMode="auto">
          <a:xfrm>
            <a:off x="4377929" y="2764879"/>
            <a:ext cx="542925" cy="544512"/>
          </a:xfrm>
          <a:custGeom>
            <a:avLst/>
            <a:gdLst>
              <a:gd name="T0" fmla="*/ 0 w 168"/>
              <a:gd name="T1" fmla="*/ 0 h 168"/>
              <a:gd name="T2" fmla="*/ 0 w 168"/>
              <a:gd name="T3" fmla="*/ 168 h 168"/>
              <a:gd name="T4" fmla="*/ 168 w 168"/>
              <a:gd name="T5" fmla="*/ 168 h 168"/>
              <a:gd name="T6" fmla="*/ 168 w 168"/>
              <a:gd name="T7" fmla="*/ 0 h 168"/>
              <a:gd name="T8" fmla="*/ 0 w 168"/>
              <a:gd name="T9" fmla="*/ 0 h 168"/>
              <a:gd name="T10" fmla="*/ 135 w 168"/>
              <a:gd name="T11" fmla="*/ 61 h 168"/>
              <a:gd name="T12" fmla="*/ 26 w 168"/>
              <a:gd name="T13" fmla="*/ 124 h 168"/>
              <a:gd name="T14" fmla="*/ 63 w 168"/>
              <a:gd name="T15" fmla="*/ 114 h 168"/>
              <a:gd name="T16" fmla="*/ 39 w 168"/>
              <a:gd name="T17" fmla="*/ 96 h 168"/>
              <a:gd name="T18" fmla="*/ 51 w 168"/>
              <a:gd name="T19" fmla="*/ 96 h 168"/>
              <a:gd name="T20" fmla="*/ 30 w 168"/>
              <a:gd name="T21" fmla="*/ 71 h 168"/>
              <a:gd name="T22" fmla="*/ 42 w 168"/>
              <a:gd name="T23" fmla="*/ 74 h 168"/>
              <a:gd name="T24" fmla="*/ 34 w 168"/>
              <a:gd name="T25" fmla="*/ 40 h 168"/>
              <a:gd name="T26" fmla="*/ 85 w 168"/>
              <a:gd name="T27" fmla="*/ 67 h 168"/>
              <a:gd name="T28" fmla="*/ 101 w 168"/>
              <a:gd name="T29" fmla="*/ 37 h 168"/>
              <a:gd name="T30" fmla="*/ 128 w 168"/>
              <a:gd name="T31" fmla="*/ 44 h 168"/>
              <a:gd name="T32" fmla="*/ 144 w 168"/>
              <a:gd name="T33" fmla="*/ 38 h 168"/>
              <a:gd name="T34" fmla="*/ 133 w 168"/>
              <a:gd name="T35" fmla="*/ 51 h 168"/>
              <a:gd name="T36" fmla="*/ 147 w 168"/>
              <a:gd name="T37" fmla="*/ 48 h 168"/>
              <a:gd name="T38" fmla="*/ 135 w 168"/>
              <a:gd name="T39" fmla="*/ 6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168">
                <a:moveTo>
                  <a:pt x="0" y="0"/>
                </a:moveTo>
                <a:cubicBezTo>
                  <a:pt x="0" y="168"/>
                  <a:pt x="0" y="168"/>
                  <a:pt x="0" y="168"/>
                </a:cubicBezTo>
                <a:cubicBezTo>
                  <a:pt x="168" y="168"/>
                  <a:pt x="168" y="168"/>
                  <a:pt x="168" y="168"/>
                </a:cubicBezTo>
                <a:cubicBezTo>
                  <a:pt x="168" y="0"/>
                  <a:pt x="168" y="0"/>
                  <a:pt x="168" y="0"/>
                </a:cubicBezTo>
                <a:lnTo>
                  <a:pt x="0" y="0"/>
                </a:lnTo>
                <a:close/>
                <a:moveTo>
                  <a:pt x="135" y="61"/>
                </a:moveTo>
                <a:cubicBezTo>
                  <a:pt x="135" y="126"/>
                  <a:pt x="69" y="153"/>
                  <a:pt x="26" y="124"/>
                </a:cubicBezTo>
                <a:cubicBezTo>
                  <a:pt x="26" y="124"/>
                  <a:pt x="46" y="127"/>
                  <a:pt x="63" y="114"/>
                </a:cubicBezTo>
                <a:cubicBezTo>
                  <a:pt x="63" y="114"/>
                  <a:pt x="44" y="114"/>
                  <a:pt x="39" y="96"/>
                </a:cubicBezTo>
                <a:cubicBezTo>
                  <a:pt x="39" y="96"/>
                  <a:pt x="47" y="97"/>
                  <a:pt x="51" y="96"/>
                </a:cubicBezTo>
                <a:cubicBezTo>
                  <a:pt x="51" y="96"/>
                  <a:pt x="31" y="92"/>
                  <a:pt x="30" y="71"/>
                </a:cubicBezTo>
                <a:cubicBezTo>
                  <a:pt x="30" y="71"/>
                  <a:pt x="34" y="75"/>
                  <a:pt x="42" y="74"/>
                </a:cubicBezTo>
                <a:cubicBezTo>
                  <a:pt x="42" y="74"/>
                  <a:pt x="24" y="63"/>
                  <a:pt x="34" y="40"/>
                </a:cubicBezTo>
                <a:cubicBezTo>
                  <a:pt x="34" y="40"/>
                  <a:pt x="54" y="68"/>
                  <a:pt x="85" y="67"/>
                </a:cubicBezTo>
                <a:cubicBezTo>
                  <a:pt x="82" y="52"/>
                  <a:pt x="92" y="40"/>
                  <a:pt x="101" y="37"/>
                </a:cubicBezTo>
                <a:cubicBezTo>
                  <a:pt x="110" y="34"/>
                  <a:pt x="121" y="37"/>
                  <a:pt x="128" y="44"/>
                </a:cubicBezTo>
                <a:cubicBezTo>
                  <a:pt x="128" y="44"/>
                  <a:pt x="138" y="41"/>
                  <a:pt x="144" y="38"/>
                </a:cubicBezTo>
                <a:cubicBezTo>
                  <a:pt x="144" y="38"/>
                  <a:pt x="141" y="48"/>
                  <a:pt x="133" y="51"/>
                </a:cubicBezTo>
                <a:cubicBezTo>
                  <a:pt x="133" y="51"/>
                  <a:pt x="139" y="51"/>
                  <a:pt x="147" y="48"/>
                </a:cubicBezTo>
                <a:cubicBezTo>
                  <a:pt x="147" y="48"/>
                  <a:pt x="143" y="55"/>
                  <a:pt x="135" y="61"/>
                </a:cubicBezTo>
                <a:close/>
              </a:path>
            </a:pathLst>
          </a:custGeom>
          <a:solidFill>
            <a:srgbClr val="6BA1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7" name="Freeform 705"/>
          <p:cNvSpPr>
            <a:spLocks/>
          </p:cNvSpPr>
          <p:nvPr/>
        </p:nvSpPr>
        <p:spPr bwMode="auto">
          <a:xfrm>
            <a:off x="6362304" y="1734591"/>
            <a:ext cx="542925" cy="544512"/>
          </a:xfrm>
          <a:custGeom>
            <a:avLst/>
            <a:gdLst>
              <a:gd name="T0" fmla="*/ 0 w 168"/>
              <a:gd name="T1" fmla="*/ 0 h 168"/>
              <a:gd name="T2" fmla="*/ 0 w 168"/>
              <a:gd name="T3" fmla="*/ 168 h 168"/>
              <a:gd name="T4" fmla="*/ 90 w 168"/>
              <a:gd name="T5" fmla="*/ 168 h 168"/>
              <a:gd name="T6" fmla="*/ 90 w 168"/>
              <a:gd name="T7" fmla="*/ 103 h 168"/>
              <a:gd name="T8" fmla="*/ 68 w 168"/>
              <a:gd name="T9" fmla="*/ 103 h 168"/>
              <a:gd name="T10" fmla="*/ 68 w 168"/>
              <a:gd name="T11" fmla="*/ 77 h 168"/>
              <a:gd name="T12" fmla="*/ 90 w 168"/>
              <a:gd name="T13" fmla="*/ 77 h 168"/>
              <a:gd name="T14" fmla="*/ 90 w 168"/>
              <a:gd name="T15" fmla="*/ 59 h 168"/>
              <a:gd name="T16" fmla="*/ 122 w 168"/>
              <a:gd name="T17" fmla="*/ 25 h 168"/>
              <a:gd name="T18" fmla="*/ 142 w 168"/>
              <a:gd name="T19" fmla="*/ 26 h 168"/>
              <a:gd name="T20" fmla="*/ 142 w 168"/>
              <a:gd name="T21" fmla="*/ 49 h 168"/>
              <a:gd name="T22" fmla="*/ 129 w 168"/>
              <a:gd name="T23" fmla="*/ 49 h 168"/>
              <a:gd name="T24" fmla="*/ 116 w 168"/>
              <a:gd name="T25" fmla="*/ 61 h 168"/>
              <a:gd name="T26" fmla="*/ 116 w 168"/>
              <a:gd name="T27" fmla="*/ 77 h 168"/>
              <a:gd name="T28" fmla="*/ 141 w 168"/>
              <a:gd name="T29" fmla="*/ 77 h 168"/>
              <a:gd name="T30" fmla="*/ 138 w 168"/>
              <a:gd name="T31" fmla="*/ 103 h 168"/>
              <a:gd name="T32" fmla="*/ 116 w 168"/>
              <a:gd name="T33" fmla="*/ 103 h 168"/>
              <a:gd name="T34" fmla="*/ 116 w 168"/>
              <a:gd name="T35" fmla="*/ 168 h 168"/>
              <a:gd name="T36" fmla="*/ 168 w 168"/>
              <a:gd name="T37" fmla="*/ 168 h 168"/>
              <a:gd name="T38" fmla="*/ 168 w 168"/>
              <a:gd name="T39" fmla="*/ 0 h 168"/>
              <a:gd name="T40" fmla="*/ 0 w 168"/>
              <a:gd name="T4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8" h="168">
                <a:moveTo>
                  <a:pt x="0" y="0"/>
                </a:moveTo>
                <a:cubicBezTo>
                  <a:pt x="0" y="168"/>
                  <a:pt x="0" y="168"/>
                  <a:pt x="0" y="168"/>
                </a:cubicBezTo>
                <a:cubicBezTo>
                  <a:pt x="90" y="168"/>
                  <a:pt x="90" y="168"/>
                  <a:pt x="90" y="168"/>
                </a:cubicBezTo>
                <a:cubicBezTo>
                  <a:pt x="90" y="103"/>
                  <a:pt x="90" y="103"/>
                  <a:pt x="90" y="103"/>
                </a:cubicBezTo>
                <a:cubicBezTo>
                  <a:pt x="68" y="103"/>
                  <a:pt x="68" y="103"/>
                  <a:pt x="68" y="103"/>
                </a:cubicBezTo>
                <a:cubicBezTo>
                  <a:pt x="68" y="77"/>
                  <a:pt x="68" y="77"/>
                  <a:pt x="68" y="77"/>
                </a:cubicBezTo>
                <a:cubicBezTo>
                  <a:pt x="90" y="77"/>
                  <a:pt x="90" y="77"/>
                  <a:pt x="90" y="77"/>
                </a:cubicBezTo>
                <a:cubicBezTo>
                  <a:pt x="90" y="59"/>
                  <a:pt x="90" y="59"/>
                  <a:pt x="90" y="59"/>
                </a:cubicBezTo>
                <a:cubicBezTo>
                  <a:pt x="90" y="37"/>
                  <a:pt x="103" y="25"/>
                  <a:pt x="122" y="25"/>
                </a:cubicBezTo>
                <a:cubicBezTo>
                  <a:pt x="132" y="25"/>
                  <a:pt x="140" y="26"/>
                  <a:pt x="142" y="26"/>
                </a:cubicBezTo>
                <a:cubicBezTo>
                  <a:pt x="142" y="49"/>
                  <a:pt x="142" y="49"/>
                  <a:pt x="142" y="49"/>
                </a:cubicBezTo>
                <a:cubicBezTo>
                  <a:pt x="129" y="49"/>
                  <a:pt x="129" y="49"/>
                  <a:pt x="129" y="49"/>
                </a:cubicBezTo>
                <a:cubicBezTo>
                  <a:pt x="118" y="49"/>
                  <a:pt x="116" y="54"/>
                  <a:pt x="116" y="61"/>
                </a:cubicBezTo>
                <a:cubicBezTo>
                  <a:pt x="116" y="77"/>
                  <a:pt x="116" y="77"/>
                  <a:pt x="116" y="77"/>
                </a:cubicBezTo>
                <a:cubicBezTo>
                  <a:pt x="141" y="77"/>
                  <a:pt x="141" y="77"/>
                  <a:pt x="141" y="77"/>
                </a:cubicBezTo>
                <a:cubicBezTo>
                  <a:pt x="138" y="103"/>
                  <a:pt x="138" y="103"/>
                  <a:pt x="138" y="103"/>
                </a:cubicBezTo>
                <a:cubicBezTo>
                  <a:pt x="116" y="103"/>
                  <a:pt x="116" y="103"/>
                  <a:pt x="116" y="103"/>
                </a:cubicBezTo>
                <a:cubicBezTo>
                  <a:pt x="116" y="168"/>
                  <a:pt x="116" y="168"/>
                  <a:pt x="116" y="168"/>
                </a:cubicBezTo>
                <a:cubicBezTo>
                  <a:pt x="168" y="168"/>
                  <a:pt x="168" y="168"/>
                  <a:pt x="168" y="168"/>
                </a:cubicBezTo>
                <a:cubicBezTo>
                  <a:pt x="168" y="0"/>
                  <a:pt x="168" y="0"/>
                  <a:pt x="168" y="0"/>
                </a:cubicBezTo>
                <a:lnTo>
                  <a:pt x="0" y="0"/>
                </a:lnTo>
                <a:close/>
              </a:path>
            </a:pathLst>
          </a:custGeom>
          <a:solidFill>
            <a:srgbClr val="3E5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8" name="Freeform 706"/>
          <p:cNvSpPr>
            <a:spLocks noEditPoints="1"/>
          </p:cNvSpPr>
          <p:nvPr/>
        </p:nvSpPr>
        <p:spPr bwMode="auto">
          <a:xfrm>
            <a:off x="6362304" y="2758529"/>
            <a:ext cx="542925" cy="544512"/>
          </a:xfrm>
          <a:custGeom>
            <a:avLst/>
            <a:gdLst>
              <a:gd name="T0" fmla="*/ 41 w 168"/>
              <a:gd name="T1" fmla="*/ 117 h 168"/>
              <a:gd name="T2" fmla="*/ 34 w 168"/>
              <a:gd name="T3" fmla="*/ 104 h 168"/>
              <a:gd name="T4" fmla="*/ 37 w 168"/>
              <a:gd name="T5" fmla="*/ 94 h 168"/>
              <a:gd name="T6" fmla="*/ 32 w 168"/>
              <a:gd name="T7" fmla="*/ 95 h 168"/>
              <a:gd name="T8" fmla="*/ 0 w 168"/>
              <a:gd name="T9" fmla="*/ 78 h 168"/>
              <a:gd name="T10" fmla="*/ 0 w 168"/>
              <a:gd name="T11" fmla="*/ 127 h 168"/>
              <a:gd name="T12" fmla="*/ 32 w 168"/>
              <a:gd name="T13" fmla="*/ 117 h 168"/>
              <a:gd name="T14" fmla="*/ 41 w 168"/>
              <a:gd name="T15" fmla="*/ 117 h 168"/>
              <a:gd name="T16" fmla="*/ 41 w 168"/>
              <a:gd name="T17" fmla="*/ 87 h 168"/>
              <a:gd name="T18" fmla="*/ 60 w 168"/>
              <a:gd name="T19" fmla="*/ 59 h 168"/>
              <a:gd name="T20" fmla="*/ 33 w 168"/>
              <a:gd name="T21" fmla="*/ 26 h 168"/>
              <a:gd name="T22" fmla="*/ 13 w 168"/>
              <a:gd name="T23" fmla="*/ 57 h 168"/>
              <a:gd name="T24" fmla="*/ 41 w 168"/>
              <a:gd name="T25" fmla="*/ 87 h 168"/>
              <a:gd name="T26" fmla="*/ 51 w 168"/>
              <a:gd name="T27" fmla="*/ 125 h 168"/>
              <a:gd name="T28" fmla="*/ 39 w 168"/>
              <a:gd name="T29" fmla="*/ 123 h 168"/>
              <a:gd name="T30" fmla="*/ 2 w 168"/>
              <a:gd name="T31" fmla="*/ 150 h 168"/>
              <a:gd name="T32" fmla="*/ 10 w 168"/>
              <a:gd name="T33" fmla="*/ 168 h 168"/>
              <a:gd name="T34" fmla="*/ 11 w 168"/>
              <a:gd name="T35" fmla="*/ 168 h 168"/>
              <a:gd name="T36" fmla="*/ 67 w 168"/>
              <a:gd name="T37" fmla="*/ 168 h 168"/>
              <a:gd name="T38" fmla="*/ 74 w 168"/>
              <a:gd name="T39" fmla="*/ 151 h 168"/>
              <a:gd name="T40" fmla="*/ 73 w 168"/>
              <a:gd name="T41" fmla="*/ 146 h 168"/>
              <a:gd name="T42" fmla="*/ 51 w 168"/>
              <a:gd name="T43" fmla="*/ 125 h 168"/>
              <a:gd name="T44" fmla="*/ 0 w 168"/>
              <a:gd name="T45" fmla="*/ 0 h 168"/>
              <a:gd name="T46" fmla="*/ 0 w 168"/>
              <a:gd name="T47" fmla="*/ 39 h 168"/>
              <a:gd name="T48" fmla="*/ 40 w 168"/>
              <a:gd name="T49" fmla="*/ 18 h 168"/>
              <a:gd name="T50" fmla="*/ 90 w 168"/>
              <a:gd name="T51" fmla="*/ 18 h 168"/>
              <a:gd name="T52" fmla="*/ 79 w 168"/>
              <a:gd name="T53" fmla="*/ 30 h 168"/>
              <a:gd name="T54" fmla="*/ 66 w 168"/>
              <a:gd name="T55" fmla="*/ 30 h 168"/>
              <a:gd name="T56" fmla="*/ 80 w 168"/>
              <a:gd name="T57" fmla="*/ 58 h 168"/>
              <a:gd name="T58" fmla="*/ 65 w 168"/>
              <a:gd name="T59" fmla="*/ 84 h 168"/>
              <a:gd name="T60" fmla="*/ 55 w 168"/>
              <a:gd name="T61" fmla="*/ 99 h 168"/>
              <a:gd name="T62" fmla="*/ 70 w 168"/>
              <a:gd name="T63" fmla="*/ 114 h 168"/>
              <a:gd name="T64" fmla="*/ 89 w 168"/>
              <a:gd name="T65" fmla="*/ 149 h 168"/>
              <a:gd name="T66" fmla="*/ 81 w 168"/>
              <a:gd name="T67" fmla="*/ 168 h 168"/>
              <a:gd name="T68" fmla="*/ 168 w 168"/>
              <a:gd name="T69" fmla="*/ 168 h 168"/>
              <a:gd name="T70" fmla="*/ 168 w 168"/>
              <a:gd name="T71" fmla="*/ 0 h 168"/>
              <a:gd name="T72" fmla="*/ 0 w 168"/>
              <a:gd name="T73" fmla="*/ 0 h 168"/>
              <a:gd name="T74" fmla="*/ 151 w 168"/>
              <a:gd name="T75" fmla="*/ 55 h 168"/>
              <a:gd name="T76" fmla="*/ 128 w 168"/>
              <a:gd name="T77" fmla="*/ 55 h 168"/>
              <a:gd name="T78" fmla="*/ 128 w 168"/>
              <a:gd name="T79" fmla="*/ 78 h 168"/>
              <a:gd name="T80" fmla="*/ 117 w 168"/>
              <a:gd name="T81" fmla="*/ 78 h 168"/>
              <a:gd name="T82" fmla="*/ 117 w 168"/>
              <a:gd name="T83" fmla="*/ 55 h 168"/>
              <a:gd name="T84" fmla="*/ 94 w 168"/>
              <a:gd name="T85" fmla="*/ 55 h 168"/>
              <a:gd name="T86" fmla="*/ 94 w 168"/>
              <a:gd name="T87" fmla="*/ 43 h 168"/>
              <a:gd name="T88" fmla="*/ 117 w 168"/>
              <a:gd name="T89" fmla="*/ 43 h 168"/>
              <a:gd name="T90" fmla="*/ 117 w 168"/>
              <a:gd name="T91" fmla="*/ 21 h 168"/>
              <a:gd name="T92" fmla="*/ 128 w 168"/>
              <a:gd name="T93" fmla="*/ 21 h 168"/>
              <a:gd name="T94" fmla="*/ 128 w 168"/>
              <a:gd name="T95" fmla="*/ 43 h 168"/>
              <a:gd name="T96" fmla="*/ 151 w 168"/>
              <a:gd name="T97" fmla="*/ 43 h 168"/>
              <a:gd name="T98" fmla="*/ 151 w 168"/>
              <a:gd name="T99" fmla="*/ 5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8">
                <a:moveTo>
                  <a:pt x="41" y="117"/>
                </a:moveTo>
                <a:cubicBezTo>
                  <a:pt x="37" y="113"/>
                  <a:pt x="34" y="110"/>
                  <a:pt x="34" y="104"/>
                </a:cubicBezTo>
                <a:cubicBezTo>
                  <a:pt x="34" y="101"/>
                  <a:pt x="35" y="97"/>
                  <a:pt x="37" y="94"/>
                </a:cubicBezTo>
                <a:cubicBezTo>
                  <a:pt x="35" y="95"/>
                  <a:pt x="33" y="95"/>
                  <a:pt x="32" y="95"/>
                </a:cubicBezTo>
                <a:cubicBezTo>
                  <a:pt x="17" y="95"/>
                  <a:pt x="6" y="88"/>
                  <a:pt x="0" y="78"/>
                </a:cubicBezTo>
                <a:cubicBezTo>
                  <a:pt x="0" y="127"/>
                  <a:pt x="0" y="127"/>
                  <a:pt x="0" y="127"/>
                </a:cubicBezTo>
                <a:cubicBezTo>
                  <a:pt x="8" y="121"/>
                  <a:pt x="19" y="117"/>
                  <a:pt x="32" y="117"/>
                </a:cubicBezTo>
                <a:cubicBezTo>
                  <a:pt x="35" y="117"/>
                  <a:pt x="38" y="117"/>
                  <a:pt x="41" y="117"/>
                </a:cubicBezTo>
                <a:close/>
                <a:moveTo>
                  <a:pt x="41" y="87"/>
                </a:moveTo>
                <a:cubicBezTo>
                  <a:pt x="55" y="87"/>
                  <a:pt x="62" y="76"/>
                  <a:pt x="60" y="59"/>
                </a:cubicBezTo>
                <a:cubicBezTo>
                  <a:pt x="58" y="41"/>
                  <a:pt x="46" y="27"/>
                  <a:pt x="33" y="26"/>
                </a:cubicBezTo>
                <a:cubicBezTo>
                  <a:pt x="20" y="26"/>
                  <a:pt x="11" y="39"/>
                  <a:pt x="13" y="57"/>
                </a:cubicBezTo>
                <a:cubicBezTo>
                  <a:pt x="15" y="74"/>
                  <a:pt x="28" y="87"/>
                  <a:pt x="41" y="87"/>
                </a:cubicBezTo>
                <a:close/>
                <a:moveTo>
                  <a:pt x="51" y="125"/>
                </a:moveTo>
                <a:cubicBezTo>
                  <a:pt x="47" y="124"/>
                  <a:pt x="43" y="123"/>
                  <a:pt x="39" y="123"/>
                </a:cubicBezTo>
                <a:cubicBezTo>
                  <a:pt x="19" y="123"/>
                  <a:pt x="2" y="135"/>
                  <a:pt x="2" y="150"/>
                </a:cubicBezTo>
                <a:cubicBezTo>
                  <a:pt x="2" y="157"/>
                  <a:pt x="5" y="163"/>
                  <a:pt x="10" y="168"/>
                </a:cubicBezTo>
                <a:cubicBezTo>
                  <a:pt x="10" y="168"/>
                  <a:pt x="11" y="168"/>
                  <a:pt x="11" y="168"/>
                </a:cubicBezTo>
                <a:cubicBezTo>
                  <a:pt x="67" y="168"/>
                  <a:pt x="67" y="168"/>
                  <a:pt x="67" y="168"/>
                </a:cubicBezTo>
                <a:cubicBezTo>
                  <a:pt x="72" y="164"/>
                  <a:pt x="74" y="158"/>
                  <a:pt x="74" y="151"/>
                </a:cubicBezTo>
                <a:cubicBezTo>
                  <a:pt x="74" y="149"/>
                  <a:pt x="73" y="147"/>
                  <a:pt x="73" y="146"/>
                </a:cubicBezTo>
                <a:cubicBezTo>
                  <a:pt x="71" y="137"/>
                  <a:pt x="62" y="132"/>
                  <a:pt x="51" y="125"/>
                </a:cubicBezTo>
                <a:close/>
                <a:moveTo>
                  <a:pt x="0" y="0"/>
                </a:moveTo>
                <a:cubicBezTo>
                  <a:pt x="0" y="39"/>
                  <a:pt x="0" y="39"/>
                  <a:pt x="0" y="39"/>
                </a:cubicBezTo>
                <a:cubicBezTo>
                  <a:pt x="8" y="27"/>
                  <a:pt x="23" y="18"/>
                  <a:pt x="40" y="18"/>
                </a:cubicBezTo>
                <a:cubicBezTo>
                  <a:pt x="53" y="18"/>
                  <a:pt x="90" y="18"/>
                  <a:pt x="90" y="18"/>
                </a:cubicBezTo>
                <a:cubicBezTo>
                  <a:pt x="79" y="30"/>
                  <a:pt x="79" y="30"/>
                  <a:pt x="79" y="30"/>
                </a:cubicBezTo>
                <a:cubicBezTo>
                  <a:pt x="66" y="30"/>
                  <a:pt x="66" y="30"/>
                  <a:pt x="66" y="30"/>
                </a:cubicBezTo>
                <a:cubicBezTo>
                  <a:pt x="75" y="35"/>
                  <a:pt x="80" y="46"/>
                  <a:pt x="80" y="58"/>
                </a:cubicBezTo>
                <a:cubicBezTo>
                  <a:pt x="80" y="69"/>
                  <a:pt x="74" y="78"/>
                  <a:pt x="65" y="84"/>
                </a:cubicBezTo>
                <a:cubicBezTo>
                  <a:pt x="57" y="91"/>
                  <a:pt x="55" y="94"/>
                  <a:pt x="55" y="99"/>
                </a:cubicBezTo>
                <a:cubicBezTo>
                  <a:pt x="55" y="104"/>
                  <a:pt x="65" y="111"/>
                  <a:pt x="70" y="114"/>
                </a:cubicBezTo>
                <a:cubicBezTo>
                  <a:pt x="86" y="126"/>
                  <a:pt x="89" y="134"/>
                  <a:pt x="89" y="149"/>
                </a:cubicBezTo>
                <a:cubicBezTo>
                  <a:pt x="89" y="156"/>
                  <a:pt x="86" y="163"/>
                  <a:pt x="81" y="168"/>
                </a:cubicBezTo>
                <a:cubicBezTo>
                  <a:pt x="168" y="168"/>
                  <a:pt x="168" y="168"/>
                  <a:pt x="168" y="168"/>
                </a:cubicBezTo>
                <a:cubicBezTo>
                  <a:pt x="168" y="0"/>
                  <a:pt x="168" y="0"/>
                  <a:pt x="168" y="0"/>
                </a:cubicBezTo>
                <a:lnTo>
                  <a:pt x="0" y="0"/>
                </a:lnTo>
                <a:close/>
                <a:moveTo>
                  <a:pt x="151" y="55"/>
                </a:moveTo>
                <a:cubicBezTo>
                  <a:pt x="128" y="55"/>
                  <a:pt x="128" y="55"/>
                  <a:pt x="128" y="55"/>
                </a:cubicBezTo>
                <a:cubicBezTo>
                  <a:pt x="128" y="78"/>
                  <a:pt x="128" y="78"/>
                  <a:pt x="128" y="78"/>
                </a:cubicBezTo>
                <a:cubicBezTo>
                  <a:pt x="117" y="78"/>
                  <a:pt x="117" y="78"/>
                  <a:pt x="117" y="78"/>
                </a:cubicBezTo>
                <a:cubicBezTo>
                  <a:pt x="117" y="55"/>
                  <a:pt x="117" y="55"/>
                  <a:pt x="117" y="55"/>
                </a:cubicBezTo>
                <a:cubicBezTo>
                  <a:pt x="94" y="55"/>
                  <a:pt x="94" y="55"/>
                  <a:pt x="94" y="55"/>
                </a:cubicBezTo>
                <a:cubicBezTo>
                  <a:pt x="94" y="43"/>
                  <a:pt x="94" y="43"/>
                  <a:pt x="94" y="43"/>
                </a:cubicBezTo>
                <a:cubicBezTo>
                  <a:pt x="117" y="43"/>
                  <a:pt x="117" y="43"/>
                  <a:pt x="117" y="43"/>
                </a:cubicBezTo>
                <a:cubicBezTo>
                  <a:pt x="117" y="21"/>
                  <a:pt x="117" y="21"/>
                  <a:pt x="117" y="21"/>
                </a:cubicBezTo>
                <a:cubicBezTo>
                  <a:pt x="128" y="21"/>
                  <a:pt x="128" y="21"/>
                  <a:pt x="128" y="21"/>
                </a:cubicBezTo>
                <a:cubicBezTo>
                  <a:pt x="128" y="43"/>
                  <a:pt x="128" y="43"/>
                  <a:pt x="128" y="43"/>
                </a:cubicBezTo>
                <a:cubicBezTo>
                  <a:pt x="151" y="43"/>
                  <a:pt x="151" y="43"/>
                  <a:pt x="151" y="43"/>
                </a:cubicBezTo>
                <a:lnTo>
                  <a:pt x="151" y="55"/>
                </a:lnTo>
                <a:close/>
              </a:path>
            </a:pathLst>
          </a:custGeom>
          <a:solidFill>
            <a:srgbClr val="D5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6" name="Rectangle 995"/>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7" name="TextBox 996"/>
          <p:cNvSpPr txBox="1"/>
          <p:nvPr/>
        </p:nvSpPr>
        <p:spPr>
          <a:xfrm>
            <a:off x="3404107" y="272652"/>
            <a:ext cx="233589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SOCIAL MEDIA</a:t>
            </a:r>
          </a:p>
        </p:txBody>
      </p:sp>
      <p:sp>
        <p:nvSpPr>
          <p:cNvPr id="998" name="Rectangle 997"/>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99" name="Rectangle 17"/>
          <p:cNvSpPr>
            <a:spLocks noChangeArrowheads="1"/>
          </p:cNvSpPr>
          <p:nvPr/>
        </p:nvSpPr>
        <p:spPr bwMode="auto">
          <a:xfrm>
            <a:off x="1495230" y="2978927"/>
            <a:ext cx="79989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bg1"/>
                </a:solidFill>
                <a:effectLst/>
                <a:latin typeface="+mn-lt"/>
              </a:rPr>
              <a:t>60%</a:t>
            </a:r>
          </a:p>
        </p:txBody>
      </p:sp>
      <p:sp>
        <p:nvSpPr>
          <p:cNvPr id="1000" name="Rectangle 17"/>
          <p:cNvSpPr>
            <a:spLocks noChangeArrowheads="1"/>
          </p:cNvSpPr>
          <p:nvPr/>
        </p:nvSpPr>
        <p:spPr bwMode="auto">
          <a:xfrm>
            <a:off x="2623869" y="2131645"/>
            <a:ext cx="7005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mn-lt"/>
              </a:rPr>
              <a:t>25%</a:t>
            </a:r>
          </a:p>
        </p:txBody>
      </p:sp>
      <p:sp>
        <p:nvSpPr>
          <p:cNvPr id="1001" name="Rectangle 17"/>
          <p:cNvSpPr>
            <a:spLocks noChangeArrowheads="1"/>
          </p:cNvSpPr>
          <p:nvPr/>
        </p:nvSpPr>
        <p:spPr bwMode="auto">
          <a:xfrm>
            <a:off x="2936479" y="2978927"/>
            <a:ext cx="6011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mn-lt"/>
              </a:rPr>
              <a:t>15%</a:t>
            </a:r>
          </a:p>
        </p:txBody>
      </p:sp>
      <p:sp>
        <p:nvSpPr>
          <p:cNvPr id="1002" name="Dikdörtgen 101"/>
          <p:cNvSpPr/>
          <p:nvPr/>
        </p:nvSpPr>
        <p:spPr>
          <a:xfrm>
            <a:off x="4307018" y="3717876"/>
            <a:ext cx="3790373" cy="784830"/>
          </a:xfrm>
          <a:prstGeom prst="rect">
            <a:avLst/>
          </a:prstGeom>
        </p:spPr>
        <p:txBody>
          <a:bodyPr wrap="square">
            <a:spAutoFit/>
          </a:bodyPr>
          <a:lstStyle/>
          <a:p>
            <a:pPr algn="just"/>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typesetting.</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spTree>
    <p:custDataLst>
      <p:tags r:id="rId1"/>
    </p:custDataLst>
    <p:extLst>
      <p:ext uri="{BB962C8B-B14F-4D97-AF65-F5344CB8AC3E}">
        <p14:creationId xmlns:p14="http://schemas.microsoft.com/office/powerpoint/2010/main" val="268675949"/>
      </p:ext>
    </p:extLst>
  </p:cSld>
  <p:clrMapOvr>
    <a:masterClrMapping/>
  </p:clrMapOvr>
  <mc:AlternateContent xmlns:mc="http://schemas.openxmlformats.org/markup-compatibility/2006" xmlns:p14="http://schemas.microsoft.com/office/powerpoint/2010/main">
    <mc:Choice Requires="p14">
      <p:transition spd="slow" p14:dur="2000" advTm="13518"/>
    </mc:Choice>
    <mc:Fallback xmlns="">
      <p:transition spd="slow" advTm="13518"/>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5143500"/>
          </a:xfrm>
          <a:prstGeom prst="rect">
            <a:avLst/>
          </a:prstGeom>
          <a:solidFill>
            <a:schemeClr val="bg2">
              <a:lumMod val="10000"/>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3167844" y="2713372"/>
            <a:ext cx="2808312" cy="4749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72078" eaLnBrk="1" fontAlgn="auto" hangingPunct="1">
              <a:spcBef>
                <a:spcPts val="0"/>
              </a:spcBef>
              <a:spcAft>
                <a:spcPts val="0"/>
              </a:spcAft>
              <a:defRPr/>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POWERPOINT TEMPLATE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Rectangle 32"/>
          <p:cNvSpPr/>
          <p:nvPr/>
        </p:nvSpPr>
        <p:spPr>
          <a:xfrm>
            <a:off x="3442022" y="3939902"/>
            <a:ext cx="2340259" cy="5755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algn="ctr" defTabSz="1172078" eaLnBrk="1" fontAlgn="auto" hangingPunct="1">
              <a:lnSpc>
                <a:spcPct val="150000"/>
              </a:lnSpc>
              <a:spcBef>
                <a:spcPts val="0"/>
              </a:spcBef>
              <a:spcAft>
                <a:spcPts val="0"/>
              </a:spcAft>
              <a:defRPr/>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PRESENTED BY :  JOHN </a:t>
            </a: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DOE</a:t>
            </a:r>
          </a:p>
          <a:p>
            <a:pPr algn="ctr" defTabSz="1172078" eaLnBrk="1" fontAlgn="auto" hangingPunct="1">
              <a:lnSpc>
                <a:spcPct val="150000"/>
              </a:lnSpc>
              <a:spcBef>
                <a:spcPts val="0"/>
              </a:spcBef>
              <a:spcAft>
                <a:spcPts val="0"/>
              </a:spcAft>
              <a:defRPr/>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SEPTEMBER 22</a:t>
            </a:r>
            <a:r>
              <a:rPr lang="en-US" sz="1000" baseline="30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ND</a:t>
            </a: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2015</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1" name="Group 10"/>
          <p:cNvGrpSpPr/>
          <p:nvPr/>
        </p:nvGrpSpPr>
        <p:grpSpPr>
          <a:xfrm>
            <a:off x="2093119" y="2113756"/>
            <a:ext cx="4957763" cy="915988"/>
            <a:chOff x="2114550" y="1397000"/>
            <a:chExt cx="4957763" cy="915988"/>
          </a:xfrm>
        </p:grpSpPr>
        <p:sp>
          <p:nvSpPr>
            <p:cNvPr id="5" name="Freeform 5"/>
            <p:cNvSpPr>
              <a:spLocks/>
            </p:cNvSpPr>
            <p:nvPr/>
          </p:nvSpPr>
          <p:spPr bwMode="auto">
            <a:xfrm>
              <a:off x="2114550" y="1658938"/>
              <a:ext cx="1404938" cy="654050"/>
            </a:xfrm>
            <a:custGeom>
              <a:avLst/>
              <a:gdLst>
                <a:gd name="T0" fmla="*/ 722 w 885"/>
                <a:gd name="T1" fmla="*/ 0 h 412"/>
                <a:gd name="T2" fmla="*/ 0 w 885"/>
                <a:gd name="T3" fmla="*/ 0 h 412"/>
                <a:gd name="T4" fmla="*/ 223 w 885"/>
                <a:gd name="T5" fmla="*/ 208 h 412"/>
                <a:gd name="T6" fmla="*/ 166 w 885"/>
                <a:gd name="T7" fmla="*/ 412 h 412"/>
                <a:gd name="T8" fmla="*/ 885 w 885"/>
                <a:gd name="T9" fmla="*/ 412 h 412"/>
                <a:gd name="T10" fmla="*/ 722 w 885"/>
                <a:gd name="T11" fmla="*/ 0 h 412"/>
              </a:gdLst>
              <a:ahLst/>
              <a:cxnLst>
                <a:cxn ang="0">
                  <a:pos x="T0" y="T1"/>
                </a:cxn>
                <a:cxn ang="0">
                  <a:pos x="T2" y="T3"/>
                </a:cxn>
                <a:cxn ang="0">
                  <a:pos x="T4" y="T5"/>
                </a:cxn>
                <a:cxn ang="0">
                  <a:pos x="T6" y="T7"/>
                </a:cxn>
                <a:cxn ang="0">
                  <a:pos x="T8" y="T9"/>
                </a:cxn>
                <a:cxn ang="0">
                  <a:pos x="T10" y="T11"/>
                </a:cxn>
              </a:cxnLst>
              <a:rect l="0" t="0" r="r" b="b"/>
              <a:pathLst>
                <a:path w="885" h="412">
                  <a:moveTo>
                    <a:pt x="722" y="0"/>
                  </a:moveTo>
                  <a:lnTo>
                    <a:pt x="0" y="0"/>
                  </a:lnTo>
                  <a:lnTo>
                    <a:pt x="223" y="208"/>
                  </a:lnTo>
                  <a:lnTo>
                    <a:pt x="166" y="412"/>
                  </a:lnTo>
                  <a:lnTo>
                    <a:pt x="885" y="412"/>
                  </a:lnTo>
                  <a:lnTo>
                    <a:pt x="722"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2878138" y="1397000"/>
              <a:ext cx="641350" cy="915988"/>
            </a:xfrm>
            <a:custGeom>
              <a:avLst/>
              <a:gdLst>
                <a:gd name="T0" fmla="*/ 404 w 404"/>
                <a:gd name="T1" fmla="*/ 577 h 577"/>
                <a:gd name="T2" fmla="*/ 165 w 404"/>
                <a:gd name="T3" fmla="*/ 412 h 577"/>
                <a:gd name="T4" fmla="*/ 0 w 404"/>
                <a:gd name="T5" fmla="*/ 0 h 577"/>
                <a:gd name="T6" fmla="*/ 241 w 404"/>
                <a:gd name="T7" fmla="*/ 165 h 577"/>
                <a:gd name="T8" fmla="*/ 404 w 404"/>
                <a:gd name="T9" fmla="*/ 577 h 577"/>
              </a:gdLst>
              <a:ahLst/>
              <a:cxnLst>
                <a:cxn ang="0">
                  <a:pos x="T0" y="T1"/>
                </a:cxn>
                <a:cxn ang="0">
                  <a:pos x="T2" y="T3"/>
                </a:cxn>
                <a:cxn ang="0">
                  <a:pos x="T4" y="T5"/>
                </a:cxn>
                <a:cxn ang="0">
                  <a:pos x="T6" y="T7"/>
                </a:cxn>
                <a:cxn ang="0">
                  <a:pos x="T8" y="T9"/>
                </a:cxn>
              </a:cxnLst>
              <a:rect l="0" t="0" r="r" b="b"/>
              <a:pathLst>
                <a:path w="404" h="577">
                  <a:moveTo>
                    <a:pt x="404" y="577"/>
                  </a:moveTo>
                  <a:lnTo>
                    <a:pt x="165" y="412"/>
                  </a:lnTo>
                  <a:lnTo>
                    <a:pt x="0" y="0"/>
                  </a:lnTo>
                  <a:lnTo>
                    <a:pt x="241" y="165"/>
                  </a:lnTo>
                  <a:lnTo>
                    <a:pt x="404" y="5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5665788" y="1658938"/>
              <a:ext cx="1406525" cy="654050"/>
            </a:xfrm>
            <a:custGeom>
              <a:avLst/>
              <a:gdLst>
                <a:gd name="T0" fmla="*/ 166 w 886"/>
                <a:gd name="T1" fmla="*/ 0 h 412"/>
                <a:gd name="T2" fmla="*/ 886 w 886"/>
                <a:gd name="T3" fmla="*/ 0 h 412"/>
                <a:gd name="T4" fmla="*/ 665 w 886"/>
                <a:gd name="T5" fmla="*/ 208 h 412"/>
                <a:gd name="T6" fmla="*/ 722 w 886"/>
                <a:gd name="T7" fmla="*/ 412 h 412"/>
                <a:gd name="T8" fmla="*/ 0 w 886"/>
                <a:gd name="T9" fmla="*/ 412 h 412"/>
                <a:gd name="T10" fmla="*/ 166 w 886"/>
                <a:gd name="T11" fmla="*/ 0 h 412"/>
              </a:gdLst>
              <a:ahLst/>
              <a:cxnLst>
                <a:cxn ang="0">
                  <a:pos x="T0" y="T1"/>
                </a:cxn>
                <a:cxn ang="0">
                  <a:pos x="T2" y="T3"/>
                </a:cxn>
                <a:cxn ang="0">
                  <a:pos x="T4" y="T5"/>
                </a:cxn>
                <a:cxn ang="0">
                  <a:pos x="T6" y="T7"/>
                </a:cxn>
                <a:cxn ang="0">
                  <a:pos x="T8" y="T9"/>
                </a:cxn>
                <a:cxn ang="0">
                  <a:pos x="T10" y="T11"/>
                </a:cxn>
              </a:cxnLst>
              <a:rect l="0" t="0" r="r" b="b"/>
              <a:pathLst>
                <a:path w="886" h="412">
                  <a:moveTo>
                    <a:pt x="166" y="0"/>
                  </a:moveTo>
                  <a:lnTo>
                    <a:pt x="886" y="0"/>
                  </a:lnTo>
                  <a:lnTo>
                    <a:pt x="665" y="208"/>
                  </a:lnTo>
                  <a:lnTo>
                    <a:pt x="722" y="412"/>
                  </a:lnTo>
                  <a:lnTo>
                    <a:pt x="0" y="412"/>
                  </a:lnTo>
                  <a:lnTo>
                    <a:pt x="16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5665788" y="1397000"/>
              <a:ext cx="642938" cy="915988"/>
            </a:xfrm>
            <a:custGeom>
              <a:avLst/>
              <a:gdLst>
                <a:gd name="T0" fmla="*/ 0 w 405"/>
                <a:gd name="T1" fmla="*/ 577 h 577"/>
                <a:gd name="T2" fmla="*/ 242 w 405"/>
                <a:gd name="T3" fmla="*/ 412 h 577"/>
                <a:gd name="T4" fmla="*/ 405 w 405"/>
                <a:gd name="T5" fmla="*/ 0 h 577"/>
                <a:gd name="T6" fmla="*/ 166 w 405"/>
                <a:gd name="T7" fmla="*/ 165 h 577"/>
                <a:gd name="T8" fmla="*/ 0 w 405"/>
                <a:gd name="T9" fmla="*/ 577 h 577"/>
              </a:gdLst>
              <a:ahLst/>
              <a:cxnLst>
                <a:cxn ang="0">
                  <a:pos x="T0" y="T1"/>
                </a:cxn>
                <a:cxn ang="0">
                  <a:pos x="T2" y="T3"/>
                </a:cxn>
                <a:cxn ang="0">
                  <a:pos x="T4" y="T5"/>
                </a:cxn>
                <a:cxn ang="0">
                  <a:pos x="T6" y="T7"/>
                </a:cxn>
                <a:cxn ang="0">
                  <a:pos x="T8" y="T9"/>
                </a:cxn>
              </a:cxnLst>
              <a:rect l="0" t="0" r="r" b="b"/>
              <a:pathLst>
                <a:path w="405" h="577">
                  <a:moveTo>
                    <a:pt x="0" y="577"/>
                  </a:moveTo>
                  <a:lnTo>
                    <a:pt x="242" y="412"/>
                  </a:lnTo>
                  <a:lnTo>
                    <a:pt x="405" y="0"/>
                  </a:lnTo>
                  <a:lnTo>
                    <a:pt x="166" y="165"/>
                  </a:lnTo>
                  <a:lnTo>
                    <a:pt x="0" y="5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878138" y="1397000"/>
              <a:ext cx="3430588" cy="654050"/>
            </a:xfrm>
            <a:custGeom>
              <a:avLst/>
              <a:gdLst>
                <a:gd name="T0" fmla="*/ 1063 w 2161"/>
                <a:gd name="T1" fmla="*/ 0 h 412"/>
                <a:gd name="T2" fmla="*/ 0 w 2161"/>
                <a:gd name="T3" fmla="*/ 0 h 412"/>
                <a:gd name="T4" fmla="*/ 165 w 2161"/>
                <a:gd name="T5" fmla="*/ 412 h 412"/>
                <a:gd name="T6" fmla="*/ 1063 w 2161"/>
                <a:gd name="T7" fmla="*/ 412 h 412"/>
                <a:gd name="T8" fmla="*/ 1998 w 2161"/>
                <a:gd name="T9" fmla="*/ 412 h 412"/>
                <a:gd name="T10" fmla="*/ 2161 w 2161"/>
                <a:gd name="T11" fmla="*/ 0 h 412"/>
                <a:gd name="T12" fmla="*/ 1063 w 2161"/>
                <a:gd name="T13" fmla="*/ 0 h 412"/>
              </a:gdLst>
              <a:ahLst/>
              <a:cxnLst>
                <a:cxn ang="0">
                  <a:pos x="T0" y="T1"/>
                </a:cxn>
                <a:cxn ang="0">
                  <a:pos x="T2" y="T3"/>
                </a:cxn>
                <a:cxn ang="0">
                  <a:pos x="T4" y="T5"/>
                </a:cxn>
                <a:cxn ang="0">
                  <a:pos x="T6" y="T7"/>
                </a:cxn>
                <a:cxn ang="0">
                  <a:pos x="T8" y="T9"/>
                </a:cxn>
                <a:cxn ang="0">
                  <a:pos x="T10" y="T11"/>
                </a:cxn>
                <a:cxn ang="0">
                  <a:pos x="T12" y="T13"/>
                </a:cxn>
              </a:cxnLst>
              <a:rect l="0" t="0" r="r" b="b"/>
              <a:pathLst>
                <a:path w="2161" h="412">
                  <a:moveTo>
                    <a:pt x="1063" y="0"/>
                  </a:moveTo>
                  <a:lnTo>
                    <a:pt x="0" y="0"/>
                  </a:lnTo>
                  <a:lnTo>
                    <a:pt x="165" y="412"/>
                  </a:lnTo>
                  <a:lnTo>
                    <a:pt x="1063" y="412"/>
                  </a:lnTo>
                  <a:lnTo>
                    <a:pt x="1998" y="412"/>
                  </a:lnTo>
                  <a:lnTo>
                    <a:pt x="2161" y="0"/>
                  </a:lnTo>
                  <a:lnTo>
                    <a:pt x="106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1" name="TextBox 2"/>
          <p:cNvSpPr txBox="1">
            <a:spLocks noChangeArrowheads="1"/>
          </p:cNvSpPr>
          <p:nvPr/>
        </p:nvSpPr>
        <p:spPr bwMode="auto">
          <a:xfrm>
            <a:off x="3618689" y="2141935"/>
            <a:ext cx="19066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300">
                <a:solidFill>
                  <a:schemeClr val="tx1"/>
                </a:solidFill>
                <a:latin typeface="Open Sans" panose="020B0606030504020204" pitchFamily="34" charset="0"/>
              </a:defRPr>
            </a:lvl1pPr>
            <a:lvl2pPr marL="742950" indent="-285750">
              <a:defRPr sz="2300">
                <a:solidFill>
                  <a:schemeClr val="tx1"/>
                </a:solidFill>
                <a:latin typeface="Open Sans" panose="020B0606030504020204" pitchFamily="34" charset="0"/>
              </a:defRPr>
            </a:lvl2pPr>
            <a:lvl3pPr marL="1143000" indent="-228600">
              <a:defRPr sz="2300">
                <a:solidFill>
                  <a:schemeClr val="tx1"/>
                </a:solidFill>
                <a:latin typeface="Open Sans" panose="020B0606030504020204" pitchFamily="34" charset="0"/>
              </a:defRPr>
            </a:lvl3pPr>
            <a:lvl4pPr marL="1600200" indent="-228600">
              <a:defRPr sz="2300">
                <a:solidFill>
                  <a:schemeClr val="tx1"/>
                </a:solidFill>
                <a:latin typeface="Open Sans" panose="020B0606030504020204" pitchFamily="34" charset="0"/>
              </a:defRPr>
            </a:lvl4pPr>
            <a:lvl5pPr marL="2057400" indent="-228600">
              <a:defRPr sz="2300">
                <a:solidFill>
                  <a:schemeClr val="tx1"/>
                </a:solidFill>
                <a:latin typeface="Open Sans" panose="020B0606030504020204" pitchFamily="34" charset="0"/>
              </a:defRPr>
            </a:lvl5pPr>
            <a:lvl6pPr marL="2514600" indent="-228600" defTabSz="1171575" fontAlgn="base">
              <a:spcBef>
                <a:spcPct val="0"/>
              </a:spcBef>
              <a:spcAft>
                <a:spcPct val="0"/>
              </a:spcAft>
              <a:defRPr sz="2300">
                <a:solidFill>
                  <a:schemeClr val="tx1"/>
                </a:solidFill>
                <a:latin typeface="Open Sans" panose="020B0606030504020204" pitchFamily="34" charset="0"/>
              </a:defRPr>
            </a:lvl6pPr>
            <a:lvl7pPr marL="2971800" indent="-228600" defTabSz="1171575" fontAlgn="base">
              <a:spcBef>
                <a:spcPct val="0"/>
              </a:spcBef>
              <a:spcAft>
                <a:spcPct val="0"/>
              </a:spcAft>
              <a:defRPr sz="2300">
                <a:solidFill>
                  <a:schemeClr val="tx1"/>
                </a:solidFill>
                <a:latin typeface="Open Sans" panose="020B0606030504020204" pitchFamily="34" charset="0"/>
              </a:defRPr>
            </a:lvl7pPr>
            <a:lvl8pPr marL="3429000" indent="-228600" defTabSz="1171575" fontAlgn="base">
              <a:spcBef>
                <a:spcPct val="0"/>
              </a:spcBef>
              <a:spcAft>
                <a:spcPct val="0"/>
              </a:spcAft>
              <a:defRPr sz="2300">
                <a:solidFill>
                  <a:schemeClr val="tx1"/>
                </a:solidFill>
                <a:latin typeface="Open Sans" panose="020B0606030504020204" pitchFamily="34" charset="0"/>
              </a:defRPr>
            </a:lvl8pPr>
            <a:lvl9pPr marL="3886200" indent="-228600" defTabSz="1171575" fontAlgn="base">
              <a:spcBef>
                <a:spcPct val="0"/>
              </a:spcBef>
              <a:spcAft>
                <a:spcPct val="0"/>
              </a:spcAft>
              <a:defRPr sz="2300">
                <a:solidFill>
                  <a:schemeClr val="tx1"/>
                </a:solidFill>
                <a:latin typeface="Open Sans" panose="020B0606030504020204" pitchFamily="34" charset="0"/>
              </a:defRPr>
            </a:lvl9pPr>
          </a:lstStyle>
          <a:p>
            <a:pPr algn="ctr"/>
            <a:r>
              <a:rPr lang="en-US" sz="3200" b="1" dirty="0" smtClean="0">
                <a:solidFill>
                  <a:schemeClr val="bg1"/>
                </a:solidFill>
                <a:latin typeface="+mj-lt"/>
                <a:ea typeface="Roboto" panose="02000000000000000000" pitchFamily="2" charset="0"/>
                <a:cs typeface="Roboto" panose="02000000000000000000" pitchFamily="2" charset="0"/>
              </a:rPr>
              <a:t>C</a:t>
            </a:r>
            <a:r>
              <a:rPr lang="en-US" sz="3200" b="1" dirty="0">
                <a:solidFill>
                  <a:schemeClr val="bg1"/>
                </a:solidFill>
                <a:latin typeface="+mj-lt"/>
              </a:rPr>
              <a:t>Ö</a:t>
            </a:r>
            <a:r>
              <a:rPr lang="en-US" sz="3200" b="1" dirty="0" smtClean="0">
                <a:solidFill>
                  <a:schemeClr val="bg1"/>
                </a:solidFill>
                <a:latin typeface="+mj-lt"/>
                <a:ea typeface="Roboto" panose="02000000000000000000" pitchFamily="2" charset="0"/>
                <a:cs typeface="Roboto" panose="02000000000000000000" pitchFamily="2" charset="0"/>
              </a:rPr>
              <a:t>SMIC</a:t>
            </a:r>
            <a:endParaRPr lang="en-US" sz="3200" b="1" dirty="0">
              <a:solidFill>
                <a:schemeClr val="bg1"/>
              </a:solidFill>
              <a:latin typeface="+mj-lt"/>
              <a:ea typeface="Roboto" panose="02000000000000000000" pitchFamily="2" charset="0"/>
              <a:cs typeface="Roboto" panose="02000000000000000000" pitchFamily="2" charset="0"/>
            </a:endParaRPr>
          </a:p>
        </p:txBody>
      </p:sp>
      <p:grpSp>
        <p:nvGrpSpPr>
          <p:cNvPr id="24" name="Group 23"/>
          <p:cNvGrpSpPr/>
          <p:nvPr/>
        </p:nvGrpSpPr>
        <p:grpSpPr>
          <a:xfrm>
            <a:off x="4283763" y="1428170"/>
            <a:ext cx="576474" cy="544926"/>
            <a:chOff x="5456237" y="1600200"/>
            <a:chExt cx="1276350" cy="1206500"/>
          </a:xfrm>
        </p:grpSpPr>
        <p:sp>
          <p:nvSpPr>
            <p:cNvPr id="25" name="Freeform 5"/>
            <p:cNvSpPr>
              <a:spLocks/>
            </p:cNvSpPr>
            <p:nvPr/>
          </p:nvSpPr>
          <p:spPr bwMode="auto">
            <a:xfrm>
              <a:off x="5559425" y="1614488"/>
              <a:ext cx="476250" cy="825500"/>
            </a:xfrm>
            <a:custGeom>
              <a:avLst/>
              <a:gdLst>
                <a:gd name="T0" fmla="*/ 300 w 300"/>
                <a:gd name="T1" fmla="*/ 67 h 520"/>
                <a:gd name="T2" fmla="*/ 233 w 300"/>
                <a:gd name="T3" fmla="*/ 0 h 520"/>
                <a:gd name="T4" fmla="*/ 0 w 300"/>
                <a:gd name="T5" fmla="*/ 172 h 520"/>
                <a:gd name="T6" fmla="*/ 112 w 300"/>
                <a:gd name="T7" fmla="*/ 520 h 520"/>
                <a:gd name="T8" fmla="*/ 219 w 300"/>
                <a:gd name="T9" fmla="*/ 520 h 520"/>
                <a:gd name="T10" fmla="*/ 114 w 300"/>
                <a:gd name="T11" fmla="*/ 203 h 520"/>
                <a:gd name="T12" fmla="*/ 300 w 300"/>
                <a:gd name="T13" fmla="*/ 67 h 520"/>
              </a:gdLst>
              <a:ahLst/>
              <a:cxnLst>
                <a:cxn ang="0">
                  <a:pos x="T0" y="T1"/>
                </a:cxn>
                <a:cxn ang="0">
                  <a:pos x="T2" y="T3"/>
                </a:cxn>
                <a:cxn ang="0">
                  <a:pos x="T4" y="T5"/>
                </a:cxn>
                <a:cxn ang="0">
                  <a:pos x="T6" y="T7"/>
                </a:cxn>
                <a:cxn ang="0">
                  <a:pos x="T8" y="T9"/>
                </a:cxn>
                <a:cxn ang="0">
                  <a:pos x="T10" y="T11"/>
                </a:cxn>
                <a:cxn ang="0">
                  <a:pos x="T12" y="T13"/>
                </a:cxn>
              </a:cxnLst>
              <a:rect l="0" t="0" r="r" b="b"/>
              <a:pathLst>
                <a:path w="300" h="520">
                  <a:moveTo>
                    <a:pt x="300" y="67"/>
                  </a:moveTo>
                  <a:lnTo>
                    <a:pt x="233" y="0"/>
                  </a:lnTo>
                  <a:lnTo>
                    <a:pt x="0" y="172"/>
                  </a:lnTo>
                  <a:lnTo>
                    <a:pt x="112" y="520"/>
                  </a:lnTo>
                  <a:lnTo>
                    <a:pt x="219" y="520"/>
                  </a:lnTo>
                  <a:lnTo>
                    <a:pt x="114" y="203"/>
                  </a:lnTo>
                  <a:lnTo>
                    <a:pt x="300" y="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6"/>
            <p:cNvSpPr>
              <a:spLocks/>
            </p:cNvSpPr>
            <p:nvPr/>
          </p:nvSpPr>
          <p:spPr bwMode="auto">
            <a:xfrm>
              <a:off x="5781675" y="1600200"/>
              <a:ext cx="844550" cy="503238"/>
            </a:xfrm>
            <a:custGeom>
              <a:avLst/>
              <a:gdLst>
                <a:gd name="T0" fmla="*/ 491 w 532"/>
                <a:gd name="T1" fmla="*/ 250 h 317"/>
                <a:gd name="T2" fmla="*/ 532 w 532"/>
                <a:gd name="T3" fmla="*/ 166 h 317"/>
                <a:gd name="T4" fmla="*/ 296 w 532"/>
                <a:gd name="T5" fmla="*/ 0 h 317"/>
                <a:gd name="T6" fmla="*/ 0 w 532"/>
                <a:gd name="T7" fmla="*/ 216 h 317"/>
                <a:gd name="T8" fmla="*/ 34 w 532"/>
                <a:gd name="T9" fmla="*/ 317 h 317"/>
                <a:gd name="T10" fmla="*/ 303 w 532"/>
                <a:gd name="T11" fmla="*/ 116 h 317"/>
                <a:gd name="T12" fmla="*/ 491 w 532"/>
                <a:gd name="T13" fmla="*/ 250 h 317"/>
              </a:gdLst>
              <a:ahLst/>
              <a:cxnLst>
                <a:cxn ang="0">
                  <a:pos x="T0" y="T1"/>
                </a:cxn>
                <a:cxn ang="0">
                  <a:pos x="T2" y="T3"/>
                </a:cxn>
                <a:cxn ang="0">
                  <a:pos x="T4" y="T5"/>
                </a:cxn>
                <a:cxn ang="0">
                  <a:pos x="T6" y="T7"/>
                </a:cxn>
                <a:cxn ang="0">
                  <a:pos x="T8" y="T9"/>
                </a:cxn>
                <a:cxn ang="0">
                  <a:pos x="T10" y="T11"/>
                </a:cxn>
                <a:cxn ang="0">
                  <a:pos x="T12" y="T13"/>
                </a:cxn>
              </a:cxnLst>
              <a:rect l="0" t="0" r="r" b="b"/>
              <a:pathLst>
                <a:path w="532" h="317">
                  <a:moveTo>
                    <a:pt x="491" y="250"/>
                  </a:moveTo>
                  <a:lnTo>
                    <a:pt x="532" y="166"/>
                  </a:lnTo>
                  <a:lnTo>
                    <a:pt x="296" y="0"/>
                  </a:lnTo>
                  <a:lnTo>
                    <a:pt x="0" y="216"/>
                  </a:lnTo>
                  <a:lnTo>
                    <a:pt x="34" y="317"/>
                  </a:lnTo>
                  <a:lnTo>
                    <a:pt x="303" y="116"/>
                  </a:lnTo>
                  <a:lnTo>
                    <a:pt x="491" y="2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7"/>
            <p:cNvSpPr>
              <a:spLocks/>
            </p:cNvSpPr>
            <p:nvPr/>
          </p:nvSpPr>
          <p:spPr bwMode="auto">
            <a:xfrm>
              <a:off x="6126162" y="1830388"/>
              <a:ext cx="606425" cy="779463"/>
            </a:xfrm>
            <a:custGeom>
              <a:avLst/>
              <a:gdLst>
                <a:gd name="T0" fmla="*/ 203 w 382"/>
                <a:gd name="T1" fmla="*/ 477 h 491"/>
                <a:gd name="T2" fmla="*/ 293 w 382"/>
                <a:gd name="T3" fmla="*/ 491 h 491"/>
                <a:gd name="T4" fmla="*/ 382 w 382"/>
                <a:gd name="T5" fmla="*/ 214 h 491"/>
                <a:gd name="T6" fmla="*/ 86 w 382"/>
                <a:gd name="T7" fmla="*/ 0 h 491"/>
                <a:gd name="T8" fmla="*/ 0 w 382"/>
                <a:gd name="T9" fmla="*/ 62 h 491"/>
                <a:gd name="T10" fmla="*/ 272 w 382"/>
                <a:gd name="T11" fmla="*/ 257 h 491"/>
                <a:gd name="T12" fmla="*/ 203 w 382"/>
                <a:gd name="T13" fmla="*/ 477 h 491"/>
              </a:gdLst>
              <a:ahLst/>
              <a:cxnLst>
                <a:cxn ang="0">
                  <a:pos x="T0" y="T1"/>
                </a:cxn>
                <a:cxn ang="0">
                  <a:pos x="T2" y="T3"/>
                </a:cxn>
                <a:cxn ang="0">
                  <a:pos x="T4" y="T5"/>
                </a:cxn>
                <a:cxn ang="0">
                  <a:pos x="T6" y="T7"/>
                </a:cxn>
                <a:cxn ang="0">
                  <a:pos x="T8" y="T9"/>
                </a:cxn>
                <a:cxn ang="0">
                  <a:pos x="T10" y="T11"/>
                </a:cxn>
                <a:cxn ang="0">
                  <a:pos x="T12" y="T13"/>
                </a:cxn>
              </a:cxnLst>
              <a:rect l="0" t="0" r="r" b="b"/>
              <a:pathLst>
                <a:path w="382" h="491">
                  <a:moveTo>
                    <a:pt x="203" y="477"/>
                  </a:moveTo>
                  <a:lnTo>
                    <a:pt x="293" y="491"/>
                  </a:lnTo>
                  <a:lnTo>
                    <a:pt x="382" y="214"/>
                  </a:lnTo>
                  <a:lnTo>
                    <a:pt x="86" y="0"/>
                  </a:lnTo>
                  <a:lnTo>
                    <a:pt x="0" y="62"/>
                  </a:lnTo>
                  <a:lnTo>
                    <a:pt x="272" y="257"/>
                  </a:lnTo>
                  <a:lnTo>
                    <a:pt x="203"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8"/>
            <p:cNvSpPr>
              <a:spLocks/>
            </p:cNvSpPr>
            <p:nvPr/>
          </p:nvSpPr>
          <p:spPr bwMode="auto">
            <a:xfrm>
              <a:off x="5849937" y="2152650"/>
              <a:ext cx="666750" cy="654050"/>
            </a:xfrm>
            <a:custGeom>
              <a:avLst/>
              <a:gdLst>
                <a:gd name="T0" fmla="*/ 0 w 420"/>
                <a:gd name="T1" fmla="*/ 319 h 412"/>
                <a:gd name="T2" fmla="*/ 14 w 420"/>
                <a:gd name="T3" fmla="*/ 412 h 412"/>
                <a:gd name="T4" fmla="*/ 305 w 420"/>
                <a:gd name="T5" fmla="*/ 410 h 412"/>
                <a:gd name="T6" fmla="*/ 420 w 420"/>
                <a:gd name="T7" fmla="*/ 64 h 412"/>
                <a:gd name="T8" fmla="*/ 334 w 420"/>
                <a:gd name="T9" fmla="*/ 0 h 412"/>
                <a:gd name="T10" fmla="*/ 229 w 420"/>
                <a:gd name="T11" fmla="*/ 319 h 412"/>
                <a:gd name="T12" fmla="*/ 0 w 420"/>
                <a:gd name="T13" fmla="*/ 319 h 412"/>
              </a:gdLst>
              <a:ahLst/>
              <a:cxnLst>
                <a:cxn ang="0">
                  <a:pos x="T0" y="T1"/>
                </a:cxn>
                <a:cxn ang="0">
                  <a:pos x="T2" y="T3"/>
                </a:cxn>
                <a:cxn ang="0">
                  <a:pos x="T4" y="T5"/>
                </a:cxn>
                <a:cxn ang="0">
                  <a:pos x="T6" y="T7"/>
                </a:cxn>
                <a:cxn ang="0">
                  <a:pos x="T8" y="T9"/>
                </a:cxn>
                <a:cxn ang="0">
                  <a:pos x="T10" y="T11"/>
                </a:cxn>
                <a:cxn ang="0">
                  <a:pos x="T12" y="T13"/>
                </a:cxn>
              </a:cxnLst>
              <a:rect l="0" t="0" r="r" b="b"/>
              <a:pathLst>
                <a:path w="420" h="412">
                  <a:moveTo>
                    <a:pt x="0" y="319"/>
                  </a:moveTo>
                  <a:lnTo>
                    <a:pt x="14" y="412"/>
                  </a:lnTo>
                  <a:lnTo>
                    <a:pt x="305" y="410"/>
                  </a:lnTo>
                  <a:lnTo>
                    <a:pt x="420" y="64"/>
                  </a:lnTo>
                  <a:lnTo>
                    <a:pt x="334" y="0"/>
                  </a:lnTo>
                  <a:lnTo>
                    <a:pt x="229" y="319"/>
                  </a:lnTo>
                  <a:lnTo>
                    <a:pt x="0"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p:cNvSpPr>
            <p:nvPr/>
          </p:nvSpPr>
          <p:spPr bwMode="auto">
            <a:xfrm>
              <a:off x="5456237" y="2125663"/>
              <a:ext cx="779463" cy="503238"/>
            </a:xfrm>
            <a:custGeom>
              <a:avLst/>
              <a:gdLst>
                <a:gd name="T0" fmla="*/ 84 w 491"/>
                <a:gd name="T1" fmla="*/ 0 h 317"/>
                <a:gd name="T2" fmla="*/ 0 w 491"/>
                <a:gd name="T3" fmla="*/ 43 h 317"/>
                <a:gd name="T4" fmla="*/ 93 w 491"/>
                <a:gd name="T5" fmla="*/ 317 h 317"/>
                <a:gd name="T6" fmla="*/ 460 w 491"/>
                <a:gd name="T7" fmla="*/ 315 h 317"/>
                <a:gd name="T8" fmla="*/ 491 w 491"/>
                <a:gd name="T9" fmla="*/ 214 h 317"/>
                <a:gd name="T10" fmla="*/ 158 w 491"/>
                <a:gd name="T11" fmla="*/ 217 h 317"/>
                <a:gd name="T12" fmla="*/ 84 w 491"/>
                <a:gd name="T13" fmla="*/ 0 h 317"/>
              </a:gdLst>
              <a:ahLst/>
              <a:cxnLst>
                <a:cxn ang="0">
                  <a:pos x="T0" y="T1"/>
                </a:cxn>
                <a:cxn ang="0">
                  <a:pos x="T2" y="T3"/>
                </a:cxn>
                <a:cxn ang="0">
                  <a:pos x="T4" y="T5"/>
                </a:cxn>
                <a:cxn ang="0">
                  <a:pos x="T6" y="T7"/>
                </a:cxn>
                <a:cxn ang="0">
                  <a:pos x="T8" y="T9"/>
                </a:cxn>
                <a:cxn ang="0">
                  <a:pos x="T10" y="T11"/>
                </a:cxn>
                <a:cxn ang="0">
                  <a:pos x="T12" y="T13"/>
                </a:cxn>
              </a:cxnLst>
              <a:rect l="0" t="0" r="r" b="b"/>
              <a:pathLst>
                <a:path w="491" h="317">
                  <a:moveTo>
                    <a:pt x="84" y="0"/>
                  </a:moveTo>
                  <a:lnTo>
                    <a:pt x="0" y="43"/>
                  </a:lnTo>
                  <a:lnTo>
                    <a:pt x="93" y="317"/>
                  </a:lnTo>
                  <a:lnTo>
                    <a:pt x="460" y="315"/>
                  </a:lnTo>
                  <a:lnTo>
                    <a:pt x="491" y="214"/>
                  </a:lnTo>
                  <a:lnTo>
                    <a:pt x="158" y="217"/>
                  </a:lnTo>
                  <a:lnTo>
                    <a:pt x="8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Group 18"/>
          <p:cNvGrpSpPr/>
          <p:nvPr/>
        </p:nvGrpSpPr>
        <p:grpSpPr>
          <a:xfrm>
            <a:off x="3994545" y="3789250"/>
            <a:ext cx="1154910" cy="144000"/>
            <a:chOff x="5502863" y="4208605"/>
            <a:chExt cx="1154910" cy="144000"/>
          </a:xfrm>
        </p:grpSpPr>
        <p:sp>
          <p:nvSpPr>
            <p:cNvPr id="20" name="Oval 19"/>
            <p:cNvSpPr>
              <a:spLocks noChangeAspect="1"/>
            </p:cNvSpPr>
            <p:nvPr/>
          </p:nvSpPr>
          <p:spPr>
            <a:xfrm>
              <a:off x="5502863" y="4208605"/>
              <a:ext cx="144000" cy="144000"/>
            </a:xfrm>
            <a:prstGeom prst="ellipse">
              <a:avLst/>
            </a:prstGeom>
            <a:solidFill>
              <a:srgbClr val="0070C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1" name="Oval 20"/>
            <p:cNvSpPr>
              <a:spLocks noChangeAspect="1"/>
            </p:cNvSpPr>
            <p:nvPr/>
          </p:nvSpPr>
          <p:spPr>
            <a:xfrm>
              <a:off x="5671348" y="4208605"/>
              <a:ext cx="144000" cy="144000"/>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2" name="Oval 21"/>
            <p:cNvSpPr>
              <a:spLocks noChangeAspect="1"/>
            </p:cNvSpPr>
            <p:nvPr/>
          </p:nvSpPr>
          <p:spPr>
            <a:xfrm>
              <a:off x="5830308" y="4208605"/>
              <a:ext cx="144000" cy="144000"/>
            </a:xfrm>
            <a:prstGeom prst="ellipse">
              <a:avLst/>
            </a:prstGeom>
            <a:solidFill>
              <a:schemeClr val="accent2">
                <a:lumMod val="75000"/>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3" name="Oval 22"/>
            <p:cNvSpPr>
              <a:spLocks noChangeAspect="1"/>
            </p:cNvSpPr>
            <p:nvPr/>
          </p:nvSpPr>
          <p:spPr>
            <a:xfrm>
              <a:off x="6008318" y="4208605"/>
              <a:ext cx="144000" cy="144000"/>
            </a:xfrm>
            <a:prstGeom prst="ellipse">
              <a:avLst/>
            </a:prstGeom>
            <a:solidFill>
              <a:srgbClr val="C0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30" name="Oval 29"/>
            <p:cNvSpPr>
              <a:spLocks noChangeAspect="1"/>
            </p:cNvSpPr>
            <p:nvPr/>
          </p:nvSpPr>
          <p:spPr>
            <a:xfrm>
              <a:off x="6176803" y="4208605"/>
              <a:ext cx="144000" cy="144000"/>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34" name="Oval 33"/>
            <p:cNvSpPr>
              <a:spLocks noChangeAspect="1"/>
            </p:cNvSpPr>
            <p:nvPr/>
          </p:nvSpPr>
          <p:spPr>
            <a:xfrm>
              <a:off x="6345288" y="4208605"/>
              <a:ext cx="144000" cy="144000"/>
            </a:xfrm>
            <a:prstGeom prst="ellipse">
              <a:avLst/>
            </a:prstGeom>
            <a:solidFill>
              <a:schemeClr val="accent6">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35" name="Oval 34"/>
            <p:cNvSpPr>
              <a:spLocks noChangeAspect="1"/>
            </p:cNvSpPr>
            <p:nvPr/>
          </p:nvSpPr>
          <p:spPr>
            <a:xfrm>
              <a:off x="6513773" y="4208605"/>
              <a:ext cx="144000" cy="144000"/>
            </a:xfrm>
            <a:prstGeom prst="ellipse">
              <a:avLst/>
            </a:prstGeom>
            <a:solidFill>
              <a:srgbClr val="7030A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2" name="Picture Placeholder 1"/>
          <p:cNvSpPr>
            <a:spLocks noGrp="1"/>
          </p:cNvSpPr>
          <p:nvPr>
            <p:ph type="pic" sz="quarter" idx="10"/>
          </p:nvPr>
        </p:nvSpPr>
        <p:spPr/>
      </p:sp>
    </p:spTree>
    <p:custDataLst>
      <p:tags r:id="rId1"/>
    </p:custDataLst>
    <p:extLst>
      <p:ext uri="{BB962C8B-B14F-4D97-AF65-F5344CB8AC3E}">
        <p14:creationId xmlns:p14="http://schemas.microsoft.com/office/powerpoint/2010/main" val="3338285869"/>
      </p:ext>
    </p:extLst>
  </p:cSld>
  <p:clrMapOvr>
    <a:masterClrMapping/>
  </p:clrMapOvr>
  <mc:AlternateContent xmlns:mc="http://schemas.openxmlformats.org/markup-compatibility/2006" xmlns:p14="http://schemas.microsoft.com/office/powerpoint/2010/main">
    <mc:Choice Requires="p14">
      <p:transition spd="slow" p14:dur="2000" advTm="4570"/>
    </mc:Choice>
    <mc:Fallback xmlns="">
      <p:transition spd="slow" advTm="457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997212694"/>
              </p:ext>
            </p:extLst>
          </p:nvPr>
        </p:nvGraphicFramePr>
        <p:xfrm>
          <a:off x="274320" y="1188720"/>
          <a:ext cx="8356102" cy="3261717"/>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p:cNvSpPr txBox="1"/>
          <p:nvPr/>
        </p:nvSpPr>
        <p:spPr>
          <a:xfrm>
            <a:off x="2014197"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20" name="Oval 19"/>
          <p:cNvSpPr>
            <a:spLocks noChangeAspect="1"/>
          </p:cNvSpPr>
          <p:nvPr/>
        </p:nvSpPr>
        <p:spPr>
          <a:xfrm>
            <a:off x="1771706" y="4427982"/>
            <a:ext cx="207097" cy="2011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3162163"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8" name="Oval 17"/>
          <p:cNvSpPr>
            <a:spLocks noChangeAspect="1"/>
          </p:cNvSpPr>
          <p:nvPr/>
        </p:nvSpPr>
        <p:spPr>
          <a:xfrm>
            <a:off x="2919672" y="4427982"/>
            <a:ext cx="207097" cy="201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4310129"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6" name="Oval 15"/>
          <p:cNvSpPr>
            <a:spLocks noChangeAspect="1"/>
          </p:cNvSpPr>
          <p:nvPr/>
        </p:nvSpPr>
        <p:spPr>
          <a:xfrm>
            <a:off x="4067638" y="4427982"/>
            <a:ext cx="207097" cy="201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458095"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4" name="Oval 13"/>
          <p:cNvSpPr>
            <a:spLocks noChangeAspect="1"/>
          </p:cNvSpPr>
          <p:nvPr/>
        </p:nvSpPr>
        <p:spPr>
          <a:xfrm>
            <a:off x="5215604" y="4427982"/>
            <a:ext cx="207097" cy="201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6606060" y="4451622"/>
            <a:ext cx="807913" cy="138499"/>
          </a:xfrm>
          <a:prstGeom prst="rect">
            <a:avLst/>
          </a:prstGeom>
          <a:noFill/>
        </p:spPr>
        <p:txBody>
          <a:bodyPr wrap="none" lIns="0" tIns="0" rIns="0" bIns="0" rtlCol="0" anchor="t">
            <a:spAutoFit/>
          </a:bodyPr>
          <a:lstStyle/>
          <a:p>
            <a:r>
              <a:rPr lang="en-US" sz="900" dirty="0" smtClean="0">
                <a:solidFill>
                  <a:schemeClr val="tx1">
                    <a:lumMod val="50000"/>
                    <a:lumOff val="50000"/>
                  </a:schemeClr>
                </a:solidFill>
              </a:rPr>
              <a:t>Text Goes Here</a:t>
            </a:r>
            <a:endParaRPr lang="en-US" sz="900" dirty="0">
              <a:solidFill>
                <a:schemeClr val="tx1">
                  <a:lumMod val="50000"/>
                  <a:lumOff val="50000"/>
                </a:schemeClr>
              </a:solidFill>
            </a:endParaRPr>
          </a:p>
        </p:txBody>
      </p:sp>
      <p:sp>
        <p:nvSpPr>
          <p:cNvPr id="12" name="Oval 11"/>
          <p:cNvSpPr>
            <a:spLocks noChangeAspect="1"/>
          </p:cNvSpPr>
          <p:nvPr/>
        </p:nvSpPr>
        <p:spPr>
          <a:xfrm>
            <a:off x="6363569" y="4427982"/>
            <a:ext cx="207097" cy="2011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23" name="Rectangle 22"/>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70336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1000"/>
                                        <p:tgtEl>
                                          <p:spTgt spid="4">
                                            <p:graphicEl>
                                              <a:chart seriesIdx="-3" categoryIdx="-3" bldStep="gridLegend"/>
                                            </p:graphicEl>
                                          </p:spTgt>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slide(fromBottom)">
                                      <p:cBhvr>
                                        <p:cTn id="11" dur="500"/>
                                        <p:tgtEl>
                                          <p:spTgt spid="4">
                                            <p:graphicEl>
                                              <a:chart seriesIdx="0" categoryIdx="-4" bldStep="series"/>
                                            </p:graphicEl>
                                          </p:spTgt>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slide(fromBottom)">
                                      <p:cBhvr>
                                        <p:cTn id="15" dur="500"/>
                                        <p:tgtEl>
                                          <p:spTgt spid="4">
                                            <p:graphicEl>
                                              <a:chart seriesIdx="1" categoryIdx="-4" bldStep="series"/>
                                            </p:graphicEl>
                                          </p:spTgt>
                                        </p:tgtEl>
                                      </p:cBhvr>
                                    </p:animEffect>
                                  </p:childTnLst>
                                </p:cTn>
                              </p:par>
                            </p:childTnLst>
                          </p:cTn>
                        </p:par>
                        <p:par>
                          <p:cTn id="16" fill="hold">
                            <p:stCondLst>
                              <p:cond delay="2000"/>
                            </p:stCondLst>
                            <p:childTnLst>
                              <p:par>
                                <p:cTn id="17" presetID="12" presetClass="entr" presetSubtype="4" fill="hold" grpId="0" nodeType="after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slide(fromBottom)">
                                      <p:cBhvr>
                                        <p:cTn id="19" dur="500"/>
                                        <p:tgtEl>
                                          <p:spTgt spid="4">
                                            <p:graphicEl>
                                              <a:chart seriesIdx="2" categoryIdx="-4" bldStep="series"/>
                                            </p:graphicEl>
                                          </p:spTgt>
                                        </p:tgtEl>
                                      </p:cBhvr>
                                    </p:animEffect>
                                  </p:childTnLst>
                                </p:cTn>
                              </p:par>
                            </p:childTnLst>
                          </p:cTn>
                        </p:par>
                        <p:par>
                          <p:cTn id="20" fill="hold">
                            <p:stCondLst>
                              <p:cond delay="2500"/>
                            </p:stCondLst>
                            <p:childTnLst>
                              <p:par>
                                <p:cTn id="21" presetID="12" presetClass="entr" presetSubtype="4" fill="hold" grpId="0" nodeType="afterEffect">
                                  <p:stCondLst>
                                    <p:cond delay="0"/>
                                  </p:stCondLst>
                                  <p:childTnLst>
                                    <p:set>
                                      <p:cBhvr>
                                        <p:cTn id="22" dur="1" fill="hold">
                                          <p:stCondLst>
                                            <p:cond delay="0"/>
                                          </p:stCondLst>
                                        </p:cTn>
                                        <p:tgtEl>
                                          <p:spTgt spid="4">
                                            <p:graphicEl>
                                              <a:chart seriesIdx="3" categoryIdx="-4" bldStep="series"/>
                                            </p:graphicEl>
                                          </p:spTgt>
                                        </p:tgtEl>
                                        <p:attrNameLst>
                                          <p:attrName>style.visibility</p:attrName>
                                        </p:attrNameLst>
                                      </p:cBhvr>
                                      <p:to>
                                        <p:strVal val="visible"/>
                                      </p:to>
                                    </p:set>
                                    <p:animEffect transition="in" filter="slide(fromBottom)">
                                      <p:cBhvr>
                                        <p:cTn id="23" dur="500"/>
                                        <p:tgtEl>
                                          <p:spTgt spid="4">
                                            <p:graphicEl>
                                              <a:chart seriesIdx="3" categoryIdx="-4" bldStep="series"/>
                                            </p:graphicEl>
                                          </p:spTgt>
                                        </p:tgtEl>
                                      </p:cBhvr>
                                    </p:animEffect>
                                  </p:childTnLst>
                                </p:cTn>
                              </p:par>
                            </p:childTnLst>
                          </p:cTn>
                        </p:par>
                        <p:par>
                          <p:cTn id="24" fill="hold">
                            <p:stCondLst>
                              <p:cond delay="3000"/>
                            </p:stCondLst>
                            <p:childTnLst>
                              <p:par>
                                <p:cTn id="25" presetID="12" presetClass="entr" presetSubtype="4" fill="hold" grpId="0" nodeType="afterEffect">
                                  <p:stCondLst>
                                    <p:cond delay="0"/>
                                  </p:stCondLst>
                                  <p:childTnLst>
                                    <p:set>
                                      <p:cBhvr>
                                        <p:cTn id="26" dur="1" fill="hold">
                                          <p:stCondLst>
                                            <p:cond delay="0"/>
                                          </p:stCondLst>
                                        </p:cTn>
                                        <p:tgtEl>
                                          <p:spTgt spid="4">
                                            <p:graphicEl>
                                              <a:chart seriesIdx="4" categoryIdx="-4" bldStep="series"/>
                                            </p:graphicEl>
                                          </p:spTgt>
                                        </p:tgtEl>
                                        <p:attrNameLst>
                                          <p:attrName>style.visibility</p:attrName>
                                        </p:attrNameLst>
                                      </p:cBhvr>
                                      <p:to>
                                        <p:strVal val="visible"/>
                                      </p:to>
                                    </p:set>
                                    <p:animEffect transition="in" filter="slide(fromBottom)">
                                      <p:cBhvr>
                                        <p:cTn id="27" dur="500"/>
                                        <p:tgtEl>
                                          <p:spTgt spid="4">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611560" y="1845115"/>
            <a:ext cx="3537191" cy="1255648"/>
            <a:chOff x="3037944" y="955429"/>
            <a:chExt cx="4439181" cy="1575840"/>
          </a:xfrm>
        </p:grpSpPr>
        <p:sp>
          <p:nvSpPr>
            <p:cNvPr id="17" name="Oval 44"/>
            <p:cNvSpPr>
              <a:spLocks/>
            </p:cNvSpPr>
            <p:nvPr/>
          </p:nvSpPr>
          <p:spPr bwMode="auto">
            <a:xfrm>
              <a:off x="3037944" y="955429"/>
              <a:ext cx="523875" cy="523875"/>
            </a:xfrm>
            <a:prstGeom prst="ellipse">
              <a:avLst/>
            </a:prstGeom>
            <a:solidFill>
              <a:srgbClr val="E6E6E6">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1350"/>
            </a:p>
          </p:txBody>
        </p:sp>
        <p:sp>
          <p:nvSpPr>
            <p:cNvPr id="18" name="Oval 45"/>
            <p:cNvSpPr>
              <a:spLocks/>
            </p:cNvSpPr>
            <p:nvPr/>
          </p:nvSpPr>
          <p:spPr bwMode="auto">
            <a:xfrm>
              <a:off x="7015530" y="1425637"/>
              <a:ext cx="442913" cy="442913"/>
            </a:xfrm>
            <a:prstGeom prst="ellipse">
              <a:avLst/>
            </a:prstGeom>
            <a:noFill/>
            <a:ln w="63500" cap="flat">
              <a:solidFill>
                <a:schemeClr val="bg2">
                  <a:lumMod val="90000"/>
                  <a:alpha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1350"/>
            </a:p>
          </p:txBody>
        </p:sp>
        <p:sp>
          <p:nvSpPr>
            <p:cNvPr id="19" name="Oval 46"/>
            <p:cNvSpPr>
              <a:spLocks/>
            </p:cNvSpPr>
            <p:nvPr/>
          </p:nvSpPr>
          <p:spPr bwMode="auto">
            <a:xfrm>
              <a:off x="7339012" y="2393156"/>
              <a:ext cx="138113" cy="138113"/>
            </a:xfrm>
            <a:prstGeom prst="ellipse">
              <a:avLst/>
            </a:prstGeom>
            <a:solidFill>
              <a:schemeClr val="accent5">
                <a:lumMod val="60000"/>
                <a:lumOff val="40000"/>
              </a:schemeClr>
            </a:solidFill>
            <a:ln>
              <a:noFill/>
            </a:ln>
            <a:extLst/>
          </p:spPr>
          <p:txBody>
            <a:bodyPr lIns="0" tIns="0" rIns="0" bIns="0"/>
            <a:lstStyle/>
            <a:p>
              <a:endParaRPr lang="en-US" sz="1350"/>
            </a:p>
          </p:txBody>
        </p:sp>
      </p:grpSp>
      <p:sp>
        <p:nvSpPr>
          <p:cNvPr id="23" name="Freeform 18"/>
          <p:cNvSpPr>
            <a:spLocks/>
          </p:cNvSpPr>
          <p:nvPr/>
        </p:nvSpPr>
        <p:spPr bwMode="auto">
          <a:xfrm>
            <a:off x="664041" y="2397804"/>
            <a:ext cx="895145" cy="69810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24" name="Rectangle 19"/>
          <p:cNvSpPr>
            <a:spLocks/>
          </p:cNvSpPr>
          <p:nvPr/>
        </p:nvSpPr>
        <p:spPr bwMode="auto">
          <a:xfrm>
            <a:off x="932017" y="1462670"/>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Bebas Neue" charset="0"/>
              </a:rPr>
              <a:t>40%</a:t>
            </a:r>
          </a:p>
        </p:txBody>
      </p:sp>
      <p:cxnSp>
        <p:nvCxnSpPr>
          <p:cNvPr id="22" name="Straight Connector 21"/>
          <p:cNvCxnSpPr>
            <a:endCxn id="23" idx="2"/>
          </p:cNvCxnSpPr>
          <p:nvPr/>
        </p:nvCxnSpPr>
        <p:spPr>
          <a:xfrm>
            <a:off x="1101194" y="1706845"/>
            <a:ext cx="12450" cy="656970"/>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28" name="Freeform 21"/>
          <p:cNvSpPr>
            <a:spLocks/>
          </p:cNvSpPr>
          <p:nvPr/>
        </p:nvSpPr>
        <p:spPr bwMode="auto">
          <a:xfrm>
            <a:off x="1256640" y="2632934"/>
            <a:ext cx="895145" cy="46239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30" name="Rectangle 22"/>
          <p:cNvSpPr>
            <a:spLocks/>
          </p:cNvSpPr>
          <p:nvPr/>
        </p:nvSpPr>
        <p:spPr bwMode="auto">
          <a:xfrm>
            <a:off x="1519418" y="1457177"/>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Bebas Neue" charset="0"/>
              </a:rPr>
              <a:t>30%</a:t>
            </a:r>
          </a:p>
        </p:txBody>
      </p:sp>
      <p:cxnSp>
        <p:nvCxnSpPr>
          <p:cNvPr id="27" name="Straight Connector 26"/>
          <p:cNvCxnSpPr/>
          <p:nvPr/>
        </p:nvCxnSpPr>
        <p:spPr>
          <a:xfrm>
            <a:off x="1693985" y="1713580"/>
            <a:ext cx="12258"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34" name="Freeform 24"/>
          <p:cNvSpPr>
            <a:spLocks/>
          </p:cNvSpPr>
          <p:nvPr/>
        </p:nvSpPr>
        <p:spPr bwMode="auto">
          <a:xfrm>
            <a:off x="2540904" y="2297730"/>
            <a:ext cx="895145" cy="79875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5">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35" name="Rectangle 25"/>
          <p:cNvSpPr>
            <a:spLocks/>
          </p:cNvSpPr>
          <p:nvPr/>
        </p:nvSpPr>
        <p:spPr bwMode="auto">
          <a:xfrm>
            <a:off x="2814079" y="1464967"/>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5"/>
                </a:solidFill>
                <a:latin typeface="Open Sans" panose="020B0606030504020204" pitchFamily="34" charset="0"/>
                <a:ea typeface="Open Sans" panose="020B0606030504020204" pitchFamily="34" charset="0"/>
                <a:cs typeface="Open Sans" panose="020B0606030504020204" pitchFamily="34" charset="0"/>
                <a:sym typeface="Bebas Neue" charset="0"/>
              </a:rPr>
              <a:t>65%</a:t>
            </a:r>
          </a:p>
        </p:txBody>
      </p:sp>
      <p:cxnSp>
        <p:nvCxnSpPr>
          <p:cNvPr id="33" name="Straight Connector 32"/>
          <p:cNvCxnSpPr/>
          <p:nvPr/>
        </p:nvCxnSpPr>
        <p:spPr>
          <a:xfrm rot="5400000" flipV="1">
            <a:off x="2705474" y="1989221"/>
            <a:ext cx="566005"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39" name="Freeform 15"/>
          <p:cNvSpPr>
            <a:spLocks/>
          </p:cNvSpPr>
          <p:nvPr/>
        </p:nvSpPr>
        <p:spPr bwMode="auto">
          <a:xfrm>
            <a:off x="1875128" y="1963447"/>
            <a:ext cx="895618" cy="113211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0000">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41" name="Rectangle 16"/>
          <p:cNvSpPr>
            <a:spLocks/>
          </p:cNvSpPr>
          <p:nvPr/>
        </p:nvSpPr>
        <p:spPr bwMode="auto">
          <a:xfrm>
            <a:off x="2144665" y="1461287"/>
            <a:ext cx="352289" cy="12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Bebas Neue" charset="0"/>
              </a:rPr>
              <a:t>85%</a:t>
            </a:r>
          </a:p>
        </p:txBody>
      </p:sp>
      <p:cxnSp>
        <p:nvCxnSpPr>
          <p:cNvPr id="38" name="Straight Connector 37"/>
          <p:cNvCxnSpPr/>
          <p:nvPr/>
        </p:nvCxnSpPr>
        <p:spPr>
          <a:xfrm rot="5400000" flipV="1">
            <a:off x="2203388" y="1833726"/>
            <a:ext cx="242574"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45" name="Freeform 27"/>
          <p:cNvSpPr>
            <a:spLocks/>
          </p:cNvSpPr>
          <p:nvPr/>
        </p:nvSpPr>
        <p:spPr bwMode="auto">
          <a:xfrm>
            <a:off x="3156368" y="2627731"/>
            <a:ext cx="895145" cy="46239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6">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46" name="Rectangle 28"/>
          <p:cNvSpPr>
            <a:spLocks/>
          </p:cNvSpPr>
          <p:nvPr/>
        </p:nvSpPr>
        <p:spPr bwMode="auto">
          <a:xfrm>
            <a:off x="3435215" y="1468766"/>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Bebas Neue" charset="0"/>
              </a:rPr>
              <a:t>35%</a:t>
            </a:r>
          </a:p>
        </p:txBody>
      </p:sp>
      <p:cxnSp>
        <p:nvCxnSpPr>
          <p:cNvPr id="44" name="Straight Connector 43"/>
          <p:cNvCxnSpPr/>
          <p:nvPr/>
        </p:nvCxnSpPr>
        <p:spPr>
          <a:xfrm>
            <a:off x="3613228" y="1708377"/>
            <a:ext cx="0"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nvGrpSpPr>
          <p:cNvPr id="72" name="Group 71"/>
          <p:cNvGrpSpPr/>
          <p:nvPr/>
        </p:nvGrpSpPr>
        <p:grpSpPr>
          <a:xfrm>
            <a:off x="4788024" y="1839917"/>
            <a:ext cx="3537191" cy="1255648"/>
            <a:chOff x="3037944" y="955429"/>
            <a:chExt cx="4439181" cy="1575840"/>
          </a:xfrm>
        </p:grpSpPr>
        <p:sp>
          <p:nvSpPr>
            <p:cNvPr id="73" name="Oval 44"/>
            <p:cNvSpPr>
              <a:spLocks/>
            </p:cNvSpPr>
            <p:nvPr/>
          </p:nvSpPr>
          <p:spPr bwMode="auto">
            <a:xfrm>
              <a:off x="3037944" y="955429"/>
              <a:ext cx="523875" cy="523875"/>
            </a:xfrm>
            <a:prstGeom prst="ellipse">
              <a:avLst/>
            </a:prstGeom>
            <a:solidFill>
              <a:srgbClr val="E6E6E6">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1350"/>
            </a:p>
          </p:txBody>
        </p:sp>
        <p:sp>
          <p:nvSpPr>
            <p:cNvPr id="74" name="Oval 45"/>
            <p:cNvSpPr>
              <a:spLocks/>
            </p:cNvSpPr>
            <p:nvPr/>
          </p:nvSpPr>
          <p:spPr bwMode="auto">
            <a:xfrm>
              <a:off x="7015530" y="1425637"/>
              <a:ext cx="442913" cy="442913"/>
            </a:xfrm>
            <a:prstGeom prst="ellipse">
              <a:avLst/>
            </a:prstGeom>
            <a:noFill/>
            <a:ln w="63500" cap="flat">
              <a:solidFill>
                <a:schemeClr val="bg2">
                  <a:lumMod val="90000"/>
                  <a:alpha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1350"/>
            </a:p>
          </p:txBody>
        </p:sp>
        <p:sp>
          <p:nvSpPr>
            <p:cNvPr id="75" name="Oval 46"/>
            <p:cNvSpPr>
              <a:spLocks/>
            </p:cNvSpPr>
            <p:nvPr/>
          </p:nvSpPr>
          <p:spPr bwMode="auto">
            <a:xfrm>
              <a:off x="7339012" y="2393156"/>
              <a:ext cx="138113" cy="138113"/>
            </a:xfrm>
            <a:prstGeom prst="ellipse">
              <a:avLst/>
            </a:prstGeom>
            <a:solidFill>
              <a:schemeClr val="accent5">
                <a:lumMod val="60000"/>
                <a:lumOff val="40000"/>
              </a:schemeClr>
            </a:solidFill>
            <a:ln>
              <a:noFill/>
            </a:ln>
            <a:extLst/>
          </p:spPr>
          <p:txBody>
            <a:bodyPr lIns="0" tIns="0" rIns="0" bIns="0"/>
            <a:lstStyle/>
            <a:p>
              <a:endParaRPr lang="en-US" sz="1350"/>
            </a:p>
          </p:txBody>
        </p:sp>
      </p:grpSp>
      <p:sp>
        <p:nvSpPr>
          <p:cNvPr id="79" name="Freeform 18"/>
          <p:cNvSpPr>
            <a:spLocks/>
          </p:cNvSpPr>
          <p:nvPr/>
        </p:nvSpPr>
        <p:spPr bwMode="auto">
          <a:xfrm>
            <a:off x="4854148" y="2392606"/>
            <a:ext cx="895145" cy="69810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80" name="Rectangle 19"/>
          <p:cNvSpPr>
            <a:spLocks/>
          </p:cNvSpPr>
          <p:nvPr/>
        </p:nvSpPr>
        <p:spPr bwMode="auto">
          <a:xfrm>
            <a:off x="5122124" y="1457472"/>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Bebas Neue" charset="0"/>
              </a:rPr>
              <a:t>40%</a:t>
            </a:r>
          </a:p>
        </p:txBody>
      </p:sp>
      <p:cxnSp>
        <p:nvCxnSpPr>
          <p:cNvPr id="78" name="Straight Connector 77"/>
          <p:cNvCxnSpPr>
            <a:endCxn id="79" idx="2"/>
          </p:cNvCxnSpPr>
          <p:nvPr/>
        </p:nvCxnSpPr>
        <p:spPr>
          <a:xfrm>
            <a:off x="5291301" y="1701647"/>
            <a:ext cx="12450" cy="656970"/>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84" name="Freeform 21"/>
          <p:cNvSpPr>
            <a:spLocks/>
          </p:cNvSpPr>
          <p:nvPr/>
        </p:nvSpPr>
        <p:spPr bwMode="auto">
          <a:xfrm>
            <a:off x="5446747" y="2627736"/>
            <a:ext cx="895145" cy="46239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85" name="Rectangle 22"/>
          <p:cNvSpPr>
            <a:spLocks/>
          </p:cNvSpPr>
          <p:nvPr/>
        </p:nvSpPr>
        <p:spPr bwMode="auto">
          <a:xfrm>
            <a:off x="5709525" y="1451979"/>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Bebas Neue" charset="0"/>
              </a:rPr>
              <a:t>30%</a:t>
            </a:r>
          </a:p>
        </p:txBody>
      </p:sp>
      <p:cxnSp>
        <p:nvCxnSpPr>
          <p:cNvPr id="83" name="Straight Connector 82"/>
          <p:cNvCxnSpPr/>
          <p:nvPr/>
        </p:nvCxnSpPr>
        <p:spPr>
          <a:xfrm>
            <a:off x="5884092" y="1708382"/>
            <a:ext cx="12258"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89" name="Freeform 24"/>
          <p:cNvSpPr>
            <a:spLocks/>
          </p:cNvSpPr>
          <p:nvPr/>
        </p:nvSpPr>
        <p:spPr bwMode="auto">
          <a:xfrm>
            <a:off x="6731011" y="2292531"/>
            <a:ext cx="895145" cy="798759"/>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5">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90" name="Rectangle 25"/>
          <p:cNvSpPr>
            <a:spLocks/>
          </p:cNvSpPr>
          <p:nvPr/>
        </p:nvSpPr>
        <p:spPr bwMode="auto">
          <a:xfrm>
            <a:off x="7004186" y="1459768"/>
            <a:ext cx="352103" cy="12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5"/>
                </a:solidFill>
                <a:latin typeface="Open Sans" panose="020B0606030504020204" pitchFamily="34" charset="0"/>
                <a:ea typeface="Open Sans" panose="020B0606030504020204" pitchFamily="34" charset="0"/>
                <a:cs typeface="Open Sans" panose="020B0606030504020204" pitchFamily="34" charset="0"/>
                <a:sym typeface="Bebas Neue" charset="0"/>
              </a:rPr>
              <a:t>65%</a:t>
            </a:r>
          </a:p>
        </p:txBody>
      </p:sp>
      <p:cxnSp>
        <p:nvCxnSpPr>
          <p:cNvPr id="88" name="Straight Connector 87"/>
          <p:cNvCxnSpPr/>
          <p:nvPr/>
        </p:nvCxnSpPr>
        <p:spPr>
          <a:xfrm rot="5400000" flipV="1">
            <a:off x="6895581" y="1984022"/>
            <a:ext cx="566005"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94" name="Freeform 15"/>
          <p:cNvSpPr>
            <a:spLocks/>
          </p:cNvSpPr>
          <p:nvPr/>
        </p:nvSpPr>
        <p:spPr bwMode="auto">
          <a:xfrm>
            <a:off x="6065235" y="1958249"/>
            <a:ext cx="895618" cy="113211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FF0000">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95" name="Rectangle 16"/>
          <p:cNvSpPr>
            <a:spLocks/>
          </p:cNvSpPr>
          <p:nvPr/>
        </p:nvSpPr>
        <p:spPr bwMode="auto">
          <a:xfrm>
            <a:off x="6334772" y="1456089"/>
            <a:ext cx="352289" cy="12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Bebas Neue" charset="0"/>
              </a:rPr>
              <a:t>85%</a:t>
            </a:r>
          </a:p>
        </p:txBody>
      </p:sp>
      <p:cxnSp>
        <p:nvCxnSpPr>
          <p:cNvPr id="93" name="Straight Connector 92"/>
          <p:cNvCxnSpPr/>
          <p:nvPr/>
        </p:nvCxnSpPr>
        <p:spPr>
          <a:xfrm rot="5400000" flipV="1">
            <a:off x="6386351" y="1828528"/>
            <a:ext cx="242574" cy="2408"/>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99" name="Freeform 27"/>
          <p:cNvSpPr>
            <a:spLocks/>
          </p:cNvSpPr>
          <p:nvPr/>
        </p:nvSpPr>
        <p:spPr bwMode="auto">
          <a:xfrm>
            <a:off x="7346475" y="2629851"/>
            <a:ext cx="895145" cy="46239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6">
              <a:alpha val="80000"/>
            </a:scheme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1350"/>
          </a:p>
        </p:txBody>
      </p:sp>
      <p:sp>
        <p:nvSpPr>
          <p:cNvPr id="100" name="Rectangle 28"/>
          <p:cNvSpPr>
            <a:spLocks/>
          </p:cNvSpPr>
          <p:nvPr/>
        </p:nvSpPr>
        <p:spPr bwMode="auto">
          <a:xfrm>
            <a:off x="7625322" y="1463567"/>
            <a:ext cx="352103" cy="1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9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Bebas Neue" charset="0"/>
              </a:rPr>
              <a:t>35%</a:t>
            </a:r>
          </a:p>
        </p:txBody>
      </p:sp>
      <p:cxnSp>
        <p:nvCxnSpPr>
          <p:cNvPr id="98" name="Straight Connector 97"/>
          <p:cNvCxnSpPr/>
          <p:nvPr/>
        </p:nvCxnSpPr>
        <p:spPr>
          <a:xfrm>
            <a:off x="7803335" y="1703178"/>
            <a:ext cx="0" cy="895073"/>
          </a:xfrm>
          <a:prstGeom prst="line">
            <a:avLst/>
          </a:prstGeom>
          <a:ln w="19050">
            <a:solidFill>
              <a:schemeClr val="bg2">
                <a:lumMod val="75000"/>
              </a:schemeClr>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101" name="Content Placeholder 2"/>
          <p:cNvSpPr txBox="1">
            <a:spLocks/>
          </p:cNvSpPr>
          <p:nvPr/>
        </p:nvSpPr>
        <p:spPr>
          <a:xfrm>
            <a:off x="885251" y="3721619"/>
            <a:ext cx="2855301" cy="811928"/>
          </a:xfrm>
          <a:prstGeom prst="rect">
            <a:avLst/>
          </a:prstGeom>
        </p:spPr>
        <p:txBody>
          <a:bodyPr vert="horz" lIns="68580" tIns="34290" rIns="68580" bIns="34290" rtlCol="0">
            <a:normAutofit fontScale="77500" lnSpcReduction="2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5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2012 SALES</a:t>
            </a:r>
          </a:p>
          <a:p>
            <a:pPr marL="0" indent="0" algn="ctr">
              <a:buNone/>
            </a:pPr>
            <a:r>
              <a:rPr lang="en-US" sz="1000" dirty="0" err="1">
                <a:solidFill>
                  <a:schemeClr val="bg1">
                    <a:lumMod val="85000"/>
                  </a:schemeClr>
                </a:solidFill>
              </a:rPr>
              <a:t>Lorem</a:t>
            </a:r>
            <a:r>
              <a:rPr lang="en-US" sz="1000" dirty="0">
                <a:solidFill>
                  <a:schemeClr val="bg1">
                    <a:lumMod val="85000"/>
                  </a:schemeClr>
                </a:solidFill>
              </a:rPr>
              <a:t> ipsum dolor sit amet, consectetur adipiscing elit. Fusce suscipit neque non libero aliquam, ut facilisis lacus pretium. Sed imperdiet tincidunt velit laoreet facilisis. Praesent tempus ipsum suscipit, dictum nulla a, sagittis </a:t>
            </a:r>
            <a:r>
              <a:rPr lang="en-US" sz="1000" dirty="0" err="1">
                <a:solidFill>
                  <a:schemeClr val="bg1">
                    <a:lumMod val="85000"/>
                  </a:schemeClr>
                </a:solidFill>
              </a:rPr>
              <a:t>sapien</a:t>
            </a:r>
            <a:r>
              <a:rPr lang="en-US" sz="1000" dirty="0">
                <a:solidFill>
                  <a:schemeClr val="bg1">
                    <a:lumMod val="85000"/>
                  </a:schemeClr>
                </a:solidFill>
              </a:rPr>
              <a:t>.</a:t>
            </a:r>
          </a:p>
        </p:txBody>
      </p:sp>
      <p:sp>
        <p:nvSpPr>
          <p:cNvPr id="102" name="Content Placeholder 2"/>
          <p:cNvSpPr txBox="1">
            <a:spLocks/>
          </p:cNvSpPr>
          <p:nvPr/>
        </p:nvSpPr>
        <p:spPr>
          <a:xfrm>
            <a:off x="5102376" y="3735095"/>
            <a:ext cx="2855301" cy="798452"/>
          </a:xfrm>
          <a:prstGeom prst="rect">
            <a:avLst/>
          </a:prstGeom>
        </p:spPr>
        <p:txBody>
          <a:bodyPr vert="horz" lIns="68580" tIns="34290" rIns="68580" bIns="34290" rtlCol="0">
            <a:normAutofit fontScale="70000" lnSpcReduction="2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5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2013 SALES</a:t>
            </a:r>
          </a:p>
          <a:p>
            <a:pPr marL="0" indent="0" algn="ctr">
              <a:buNone/>
            </a:pPr>
            <a:r>
              <a:rPr lang="en-US" sz="1200" dirty="0" err="1">
                <a:solidFill>
                  <a:schemeClr val="bg1">
                    <a:lumMod val="85000"/>
                  </a:schemeClr>
                </a:solidFill>
              </a:rPr>
              <a:t>Lorem</a:t>
            </a:r>
            <a:r>
              <a:rPr lang="en-US" sz="1200" dirty="0">
                <a:solidFill>
                  <a:schemeClr val="bg1">
                    <a:lumMod val="85000"/>
                  </a:schemeClr>
                </a:solidFill>
              </a:rPr>
              <a:t> ipsum dolor sit amet, consectetur adipiscing elit. Fusce suscipit neque non libero aliquam, ut facilisis lacus pretium. Sed imperdiet tincidunt velit laoreet facilisis. Praesent tempus ipsum suscipit, dictum nulla a, sagittis </a:t>
            </a:r>
            <a:r>
              <a:rPr lang="en-US" sz="1200" dirty="0" err="1">
                <a:solidFill>
                  <a:schemeClr val="bg1">
                    <a:lumMod val="85000"/>
                  </a:schemeClr>
                </a:solidFill>
              </a:rPr>
              <a:t>sapien</a:t>
            </a:r>
            <a:r>
              <a:rPr lang="en-US" sz="1200" dirty="0">
                <a:solidFill>
                  <a:schemeClr val="bg1">
                    <a:lumMod val="85000"/>
                  </a:schemeClr>
                </a:solidFill>
              </a:rPr>
              <a:t>.</a:t>
            </a:r>
          </a:p>
        </p:txBody>
      </p:sp>
      <p:cxnSp>
        <p:nvCxnSpPr>
          <p:cNvPr id="103" name="Straight Connector 102"/>
          <p:cNvCxnSpPr/>
          <p:nvPr/>
        </p:nvCxnSpPr>
        <p:spPr>
          <a:xfrm>
            <a:off x="4554609" y="1532019"/>
            <a:ext cx="0" cy="3055955"/>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110" name="Group 109"/>
          <p:cNvGrpSpPr>
            <a:grpSpLocks noChangeAspect="1"/>
          </p:cNvGrpSpPr>
          <p:nvPr/>
        </p:nvGrpSpPr>
        <p:grpSpPr>
          <a:xfrm>
            <a:off x="2131067" y="3295142"/>
            <a:ext cx="364500" cy="364500"/>
            <a:chOff x="4194682" y="3591889"/>
            <a:chExt cx="376085" cy="376085"/>
          </a:xfrm>
        </p:grpSpPr>
        <p:sp>
          <p:nvSpPr>
            <p:cNvPr id="111" name="Oval 110"/>
            <p:cNvSpPr>
              <a:spLocks noChangeAspect="1"/>
            </p:cNvSpPr>
            <p:nvPr/>
          </p:nvSpPr>
          <p:spPr>
            <a:xfrm>
              <a:off x="4194682" y="3591889"/>
              <a:ext cx="376085" cy="3760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2" name="TextBox 111"/>
            <p:cNvSpPr txBox="1"/>
            <p:nvPr/>
          </p:nvSpPr>
          <p:spPr>
            <a:xfrm>
              <a:off x="4304316" y="3609294"/>
              <a:ext cx="156815" cy="357254"/>
            </a:xfrm>
            <a:prstGeom prst="rect">
              <a:avLst/>
            </a:prstGeom>
            <a:noFill/>
          </p:spPr>
          <p:txBody>
            <a:bodyPr wrap="square" rtlCol="0">
              <a:spAutoFit/>
            </a:bodyPr>
            <a:lstStyle/>
            <a:p>
              <a:pPr algn="ctr"/>
              <a:r>
                <a:rPr lang="id-ID" sz="1650" dirty="0">
                  <a:solidFill>
                    <a:schemeClr val="bg1">
                      <a:lumMod val="95000"/>
                    </a:schemeClr>
                  </a:solidFill>
                  <a:latin typeface="FontAwesome" pitchFamily="2" charset="0"/>
                </a:rPr>
                <a:t></a:t>
              </a:r>
            </a:p>
          </p:txBody>
        </p:sp>
      </p:grpSp>
      <p:grpSp>
        <p:nvGrpSpPr>
          <p:cNvPr id="113" name="Group 112"/>
          <p:cNvGrpSpPr>
            <a:grpSpLocks noChangeAspect="1"/>
          </p:cNvGrpSpPr>
          <p:nvPr/>
        </p:nvGrpSpPr>
        <p:grpSpPr>
          <a:xfrm>
            <a:off x="6329905" y="3277442"/>
            <a:ext cx="364500" cy="364500"/>
            <a:chOff x="4194682" y="3591889"/>
            <a:chExt cx="376085" cy="376085"/>
          </a:xfrm>
        </p:grpSpPr>
        <p:sp>
          <p:nvSpPr>
            <p:cNvPr id="114" name="Oval 113"/>
            <p:cNvSpPr>
              <a:spLocks noChangeAspect="1"/>
            </p:cNvSpPr>
            <p:nvPr/>
          </p:nvSpPr>
          <p:spPr>
            <a:xfrm>
              <a:off x="4194682" y="3591889"/>
              <a:ext cx="376085" cy="376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5" name="TextBox 114"/>
            <p:cNvSpPr txBox="1"/>
            <p:nvPr/>
          </p:nvSpPr>
          <p:spPr>
            <a:xfrm>
              <a:off x="4304316" y="3609294"/>
              <a:ext cx="156815" cy="357254"/>
            </a:xfrm>
            <a:prstGeom prst="rect">
              <a:avLst/>
            </a:prstGeom>
            <a:noFill/>
          </p:spPr>
          <p:txBody>
            <a:bodyPr wrap="square" rtlCol="0">
              <a:spAutoFit/>
            </a:bodyPr>
            <a:lstStyle/>
            <a:p>
              <a:pPr algn="ctr"/>
              <a:r>
                <a:rPr lang="id-ID" sz="1650" dirty="0">
                  <a:solidFill>
                    <a:schemeClr val="bg1">
                      <a:lumMod val="95000"/>
                    </a:schemeClr>
                  </a:solidFill>
                  <a:latin typeface="FontAwesome" pitchFamily="2" charset="0"/>
                </a:rPr>
                <a:t></a:t>
              </a:r>
            </a:p>
          </p:txBody>
        </p:sp>
      </p:grpSp>
      <p:sp>
        <p:nvSpPr>
          <p:cNvPr id="116" name="TextBox 115"/>
          <p:cNvSpPr txBox="1"/>
          <p:nvPr/>
        </p:nvSpPr>
        <p:spPr>
          <a:xfrm>
            <a:off x="857758" y="2923429"/>
            <a:ext cx="498485" cy="200055"/>
          </a:xfrm>
          <a:prstGeom prst="rect">
            <a:avLst/>
          </a:prstGeom>
          <a:noFill/>
        </p:spPr>
        <p:txBody>
          <a:bodyPr wrap="square" rtlCol="0">
            <a:spAutoFit/>
          </a:bodyPr>
          <a:lstStyle/>
          <a:p>
            <a:pPr algn="ctr"/>
            <a:r>
              <a:rPr lang="id-ID" sz="700" dirty="0">
                <a:solidFill>
                  <a:schemeClr val="bg1">
                    <a:lumMod val="95000"/>
                  </a:schemeClr>
                </a:solidFill>
              </a:rPr>
              <a:t>SHOES</a:t>
            </a:r>
          </a:p>
        </p:txBody>
      </p:sp>
      <p:sp>
        <p:nvSpPr>
          <p:cNvPr id="117" name="TextBox 116"/>
          <p:cNvSpPr txBox="1"/>
          <p:nvPr/>
        </p:nvSpPr>
        <p:spPr>
          <a:xfrm>
            <a:off x="1450870" y="2927193"/>
            <a:ext cx="498485" cy="200055"/>
          </a:xfrm>
          <a:prstGeom prst="rect">
            <a:avLst/>
          </a:prstGeom>
          <a:noFill/>
        </p:spPr>
        <p:txBody>
          <a:bodyPr wrap="square" rtlCol="0">
            <a:spAutoFit/>
          </a:bodyPr>
          <a:lstStyle/>
          <a:p>
            <a:pPr algn="ctr"/>
            <a:r>
              <a:rPr lang="id-ID" sz="700" dirty="0">
                <a:solidFill>
                  <a:schemeClr val="bg1">
                    <a:lumMod val="95000"/>
                  </a:schemeClr>
                </a:solidFill>
              </a:rPr>
              <a:t>BAGS</a:t>
            </a:r>
          </a:p>
        </p:txBody>
      </p:sp>
      <p:sp>
        <p:nvSpPr>
          <p:cNvPr id="118" name="TextBox 117"/>
          <p:cNvSpPr txBox="1"/>
          <p:nvPr/>
        </p:nvSpPr>
        <p:spPr>
          <a:xfrm>
            <a:off x="2050099" y="2918798"/>
            <a:ext cx="548726" cy="200055"/>
          </a:xfrm>
          <a:prstGeom prst="rect">
            <a:avLst/>
          </a:prstGeom>
          <a:noFill/>
        </p:spPr>
        <p:txBody>
          <a:bodyPr wrap="square" rtlCol="0">
            <a:spAutoFit/>
          </a:bodyPr>
          <a:lstStyle/>
          <a:p>
            <a:pPr algn="ctr"/>
            <a:r>
              <a:rPr lang="id-ID" sz="700" dirty="0">
                <a:solidFill>
                  <a:schemeClr val="bg1">
                    <a:lumMod val="95000"/>
                  </a:schemeClr>
                </a:solidFill>
              </a:rPr>
              <a:t>APPAREL</a:t>
            </a:r>
          </a:p>
        </p:txBody>
      </p:sp>
      <p:sp>
        <p:nvSpPr>
          <p:cNvPr id="119" name="TextBox 118"/>
          <p:cNvSpPr txBox="1"/>
          <p:nvPr/>
        </p:nvSpPr>
        <p:spPr>
          <a:xfrm>
            <a:off x="2736168" y="2923429"/>
            <a:ext cx="498485" cy="200055"/>
          </a:xfrm>
          <a:prstGeom prst="rect">
            <a:avLst/>
          </a:prstGeom>
          <a:noFill/>
        </p:spPr>
        <p:txBody>
          <a:bodyPr wrap="square" rtlCol="0">
            <a:spAutoFit/>
          </a:bodyPr>
          <a:lstStyle/>
          <a:p>
            <a:pPr algn="ctr"/>
            <a:r>
              <a:rPr lang="id-ID" sz="700" dirty="0">
                <a:solidFill>
                  <a:schemeClr val="bg1">
                    <a:lumMod val="95000"/>
                  </a:schemeClr>
                </a:solidFill>
              </a:rPr>
              <a:t>T SHIRT</a:t>
            </a:r>
          </a:p>
        </p:txBody>
      </p:sp>
      <p:sp>
        <p:nvSpPr>
          <p:cNvPr id="120" name="TextBox 119"/>
          <p:cNvSpPr txBox="1"/>
          <p:nvPr/>
        </p:nvSpPr>
        <p:spPr>
          <a:xfrm>
            <a:off x="3356845" y="2930954"/>
            <a:ext cx="498485" cy="200055"/>
          </a:xfrm>
          <a:prstGeom prst="rect">
            <a:avLst/>
          </a:prstGeom>
          <a:noFill/>
        </p:spPr>
        <p:txBody>
          <a:bodyPr wrap="square" rtlCol="0">
            <a:spAutoFit/>
          </a:bodyPr>
          <a:lstStyle/>
          <a:p>
            <a:pPr algn="ctr"/>
            <a:r>
              <a:rPr lang="id-ID" sz="700" dirty="0">
                <a:solidFill>
                  <a:schemeClr val="bg1">
                    <a:lumMod val="95000"/>
                  </a:schemeClr>
                </a:solidFill>
              </a:rPr>
              <a:t>JEANS</a:t>
            </a:r>
          </a:p>
        </p:txBody>
      </p:sp>
      <p:sp>
        <p:nvSpPr>
          <p:cNvPr id="121" name="TextBox 120"/>
          <p:cNvSpPr txBox="1"/>
          <p:nvPr/>
        </p:nvSpPr>
        <p:spPr>
          <a:xfrm>
            <a:off x="5056096" y="2897036"/>
            <a:ext cx="498485" cy="200055"/>
          </a:xfrm>
          <a:prstGeom prst="rect">
            <a:avLst/>
          </a:prstGeom>
          <a:noFill/>
        </p:spPr>
        <p:txBody>
          <a:bodyPr wrap="square" rtlCol="0">
            <a:spAutoFit/>
          </a:bodyPr>
          <a:lstStyle/>
          <a:p>
            <a:pPr algn="ctr"/>
            <a:r>
              <a:rPr lang="id-ID" sz="700" dirty="0">
                <a:solidFill>
                  <a:schemeClr val="bg1">
                    <a:lumMod val="95000"/>
                  </a:schemeClr>
                </a:solidFill>
              </a:rPr>
              <a:t>SHOES</a:t>
            </a:r>
          </a:p>
        </p:txBody>
      </p:sp>
      <p:sp>
        <p:nvSpPr>
          <p:cNvPr id="122" name="TextBox 121"/>
          <p:cNvSpPr txBox="1"/>
          <p:nvPr/>
        </p:nvSpPr>
        <p:spPr>
          <a:xfrm>
            <a:off x="5649209" y="2900800"/>
            <a:ext cx="498485" cy="200055"/>
          </a:xfrm>
          <a:prstGeom prst="rect">
            <a:avLst/>
          </a:prstGeom>
          <a:noFill/>
        </p:spPr>
        <p:txBody>
          <a:bodyPr wrap="square" rtlCol="0">
            <a:spAutoFit/>
          </a:bodyPr>
          <a:lstStyle/>
          <a:p>
            <a:pPr algn="ctr"/>
            <a:r>
              <a:rPr lang="id-ID" sz="700" dirty="0">
                <a:solidFill>
                  <a:schemeClr val="bg1">
                    <a:lumMod val="95000"/>
                  </a:schemeClr>
                </a:solidFill>
              </a:rPr>
              <a:t>BAGS</a:t>
            </a:r>
          </a:p>
        </p:txBody>
      </p:sp>
      <p:sp>
        <p:nvSpPr>
          <p:cNvPr id="123" name="TextBox 122"/>
          <p:cNvSpPr txBox="1"/>
          <p:nvPr/>
        </p:nvSpPr>
        <p:spPr>
          <a:xfrm>
            <a:off x="6248437" y="2892405"/>
            <a:ext cx="548726" cy="200055"/>
          </a:xfrm>
          <a:prstGeom prst="rect">
            <a:avLst/>
          </a:prstGeom>
          <a:noFill/>
        </p:spPr>
        <p:txBody>
          <a:bodyPr wrap="square" rtlCol="0">
            <a:spAutoFit/>
          </a:bodyPr>
          <a:lstStyle/>
          <a:p>
            <a:pPr algn="ctr"/>
            <a:r>
              <a:rPr lang="id-ID" sz="700" dirty="0">
                <a:solidFill>
                  <a:schemeClr val="bg1">
                    <a:lumMod val="95000"/>
                  </a:schemeClr>
                </a:solidFill>
              </a:rPr>
              <a:t>APPAREL</a:t>
            </a:r>
          </a:p>
        </p:txBody>
      </p:sp>
      <p:sp>
        <p:nvSpPr>
          <p:cNvPr id="124" name="TextBox 123"/>
          <p:cNvSpPr txBox="1"/>
          <p:nvPr/>
        </p:nvSpPr>
        <p:spPr>
          <a:xfrm>
            <a:off x="6934507" y="2897036"/>
            <a:ext cx="498485" cy="200055"/>
          </a:xfrm>
          <a:prstGeom prst="rect">
            <a:avLst/>
          </a:prstGeom>
          <a:noFill/>
        </p:spPr>
        <p:txBody>
          <a:bodyPr wrap="square" rtlCol="0">
            <a:spAutoFit/>
          </a:bodyPr>
          <a:lstStyle/>
          <a:p>
            <a:pPr algn="ctr"/>
            <a:r>
              <a:rPr lang="id-ID" sz="700" dirty="0">
                <a:solidFill>
                  <a:schemeClr val="bg1">
                    <a:lumMod val="95000"/>
                  </a:schemeClr>
                </a:solidFill>
              </a:rPr>
              <a:t>T SHIRT</a:t>
            </a:r>
          </a:p>
        </p:txBody>
      </p:sp>
      <p:sp>
        <p:nvSpPr>
          <p:cNvPr id="125" name="TextBox 124"/>
          <p:cNvSpPr txBox="1"/>
          <p:nvPr/>
        </p:nvSpPr>
        <p:spPr>
          <a:xfrm>
            <a:off x="7555183" y="2904560"/>
            <a:ext cx="498485" cy="200055"/>
          </a:xfrm>
          <a:prstGeom prst="rect">
            <a:avLst/>
          </a:prstGeom>
          <a:noFill/>
        </p:spPr>
        <p:txBody>
          <a:bodyPr wrap="square" rtlCol="0">
            <a:spAutoFit/>
          </a:bodyPr>
          <a:lstStyle/>
          <a:p>
            <a:pPr algn="ctr"/>
            <a:r>
              <a:rPr lang="id-ID" sz="700" dirty="0">
                <a:solidFill>
                  <a:schemeClr val="bg1">
                    <a:lumMod val="95000"/>
                  </a:schemeClr>
                </a:solidFill>
              </a:rPr>
              <a:t>JEANS</a:t>
            </a:r>
          </a:p>
        </p:txBody>
      </p:sp>
      <p:sp>
        <p:nvSpPr>
          <p:cNvPr id="104" name="Rectangle 103"/>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106" name="Rectangle 105"/>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273567961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770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nodeType="withEffect">
                                  <p:stCondLst>
                                    <p:cond delay="7700"/>
                                  </p:stCondLst>
                                  <p:childTnLst>
                                    <p:set>
                                      <p:cBhvr>
                                        <p:cTn id="12" dur="1" fill="hold">
                                          <p:stCondLst>
                                            <p:cond delay="0"/>
                                          </p:stCondLst>
                                        </p:cTn>
                                        <p:tgtEl>
                                          <p:spTgt spid="72"/>
                                        </p:tgtEl>
                                        <p:attrNameLst>
                                          <p:attrName>style.visibility</p:attrName>
                                        </p:attrNameLst>
                                      </p:cBhvr>
                                      <p:to>
                                        <p:strVal val="visible"/>
                                      </p:to>
                                    </p:set>
                                    <p:anim calcmode="lin" valueType="num">
                                      <p:cBhvr>
                                        <p:cTn id="13" dur="1000" fill="hold"/>
                                        <p:tgtEl>
                                          <p:spTgt spid="72"/>
                                        </p:tgtEl>
                                        <p:attrNameLst>
                                          <p:attrName>ppt_w</p:attrName>
                                        </p:attrNameLst>
                                      </p:cBhvr>
                                      <p:tavLst>
                                        <p:tav tm="0">
                                          <p:val>
                                            <p:fltVal val="0"/>
                                          </p:val>
                                        </p:tav>
                                        <p:tav tm="100000">
                                          <p:val>
                                            <p:strVal val="#ppt_w"/>
                                          </p:val>
                                        </p:tav>
                                      </p:tavLst>
                                    </p:anim>
                                    <p:anim calcmode="lin" valueType="num">
                                      <p:cBhvr>
                                        <p:cTn id="14" dur="1000" fill="hold"/>
                                        <p:tgtEl>
                                          <p:spTgt spid="72"/>
                                        </p:tgtEl>
                                        <p:attrNameLst>
                                          <p:attrName>ppt_h</p:attrName>
                                        </p:attrNameLst>
                                      </p:cBhvr>
                                      <p:tavLst>
                                        <p:tav tm="0">
                                          <p:val>
                                            <p:fltVal val="0"/>
                                          </p:val>
                                        </p:tav>
                                        <p:tav tm="100000">
                                          <p:val>
                                            <p:strVal val="#ppt_h"/>
                                          </p:val>
                                        </p:tav>
                                      </p:tavLst>
                                    </p:anim>
                                    <p:anim calcmode="lin" valueType="num">
                                      <p:cBhvr>
                                        <p:cTn id="15" dur="1000" fill="hold"/>
                                        <p:tgtEl>
                                          <p:spTgt spid="72"/>
                                        </p:tgtEl>
                                        <p:attrNameLst>
                                          <p:attrName>style.rotation</p:attrName>
                                        </p:attrNameLst>
                                      </p:cBhvr>
                                      <p:tavLst>
                                        <p:tav tm="0">
                                          <p:val>
                                            <p:fltVal val="90"/>
                                          </p:val>
                                        </p:tav>
                                        <p:tav tm="100000">
                                          <p:val>
                                            <p:fltVal val="0"/>
                                          </p:val>
                                        </p:tav>
                                      </p:tavLst>
                                    </p:anim>
                                    <p:animEffect transition="in" filter="fade">
                                      <p:cBhvr>
                                        <p:cTn id="16" dur="1000"/>
                                        <p:tgtEl>
                                          <p:spTgt spid="72"/>
                                        </p:tgtEl>
                                      </p:cBhvr>
                                    </p:animEffect>
                                  </p:childTnLst>
                                </p:cTn>
                              </p:par>
                              <p:par>
                                <p:cTn id="17" presetID="42" presetClass="entr" presetSubtype="0" fill="hold" grpId="0" nodeType="withEffect">
                                  <p:stCondLst>
                                    <p:cond delay="450"/>
                                  </p:stCondLst>
                                  <p:childTnLst>
                                    <p:set>
                                      <p:cBhvr>
                                        <p:cTn id="18" dur="1" fill="hold">
                                          <p:stCondLst>
                                            <p:cond delay="0"/>
                                          </p:stCondLst>
                                        </p:cTn>
                                        <p:tgtEl>
                                          <p:spTgt spid="101"/>
                                        </p:tgtEl>
                                        <p:attrNameLst>
                                          <p:attrName>style.visibility</p:attrName>
                                        </p:attrNameLst>
                                      </p:cBhvr>
                                      <p:to>
                                        <p:strVal val="visible"/>
                                      </p:to>
                                    </p:set>
                                    <p:animEffect transition="in" filter="fade">
                                      <p:cBhvr>
                                        <p:cTn id="19" dur="1000"/>
                                        <p:tgtEl>
                                          <p:spTgt spid="101"/>
                                        </p:tgtEl>
                                      </p:cBhvr>
                                    </p:animEffect>
                                    <p:anim calcmode="lin" valueType="num">
                                      <p:cBhvr>
                                        <p:cTn id="20" dur="1000" fill="hold"/>
                                        <p:tgtEl>
                                          <p:spTgt spid="101"/>
                                        </p:tgtEl>
                                        <p:attrNameLst>
                                          <p:attrName>ppt_x</p:attrName>
                                        </p:attrNameLst>
                                      </p:cBhvr>
                                      <p:tavLst>
                                        <p:tav tm="0">
                                          <p:val>
                                            <p:strVal val="#ppt_x"/>
                                          </p:val>
                                        </p:tav>
                                        <p:tav tm="100000">
                                          <p:val>
                                            <p:strVal val="#ppt_x"/>
                                          </p:val>
                                        </p:tav>
                                      </p:tavLst>
                                    </p:anim>
                                    <p:anim calcmode="lin" valueType="num">
                                      <p:cBhvr>
                                        <p:cTn id="21" dur="1000" fill="hold"/>
                                        <p:tgtEl>
                                          <p:spTgt spid="10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450"/>
                                  </p:stCondLst>
                                  <p:childTnLst>
                                    <p:set>
                                      <p:cBhvr>
                                        <p:cTn id="23" dur="1" fill="hold">
                                          <p:stCondLst>
                                            <p:cond delay="0"/>
                                          </p:stCondLst>
                                        </p:cTn>
                                        <p:tgtEl>
                                          <p:spTgt spid="102"/>
                                        </p:tgtEl>
                                        <p:attrNameLst>
                                          <p:attrName>style.visibility</p:attrName>
                                        </p:attrNameLst>
                                      </p:cBhvr>
                                      <p:to>
                                        <p:strVal val="visible"/>
                                      </p:to>
                                    </p:set>
                                    <p:animEffect transition="in" filter="fade">
                                      <p:cBhvr>
                                        <p:cTn id="24" dur="1000"/>
                                        <p:tgtEl>
                                          <p:spTgt spid="102"/>
                                        </p:tgtEl>
                                      </p:cBhvr>
                                    </p:animEffect>
                                    <p:anim calcmode="lin" valueType="num">
                                      <p:cBhvr>
                                        <p:cTn id="25" dur="1000" fill="hold"/>
                                        <p:tgtEl>
                                          <p:spTgt spid="102"/>
                                        </p:tgtEl>
                                        <p:attrNameLst>
                                          <p:attrName>ppt_x</p:attrName>
                                        </p:attrNameLst>
                                      </p:cBhvr>
                                      <p:tavLst>
                                        <p:tav tm="0">
                                          <p:val>
                                            <p:strVal val="#ppt_x"/>
                                          </p:val>
                                        </p:tav>
                                        <p:tav tm="100000">
                                          <p:val>
                                            <p:strVal val="#ppt_x"/>
                                          </p:val>
                                        </p:tav>
                                      </p:tavLst>
                                    </p:anim>
                                    <p:anim calcmode="lin" valueType="num">
                                      <p:cBhvr>
                                        <p:cTn id="26" dur="1000" fill="hold"/>
                                        <p:tgtEl>
                                          <p:spTgt spid="102"/>
                                        </p:tgtEl>
                                        <p:attrNameLst>
                                          <p:attrName>ppt_y</p:attrName>
                                        </p:attrNameLst>
                                      </p:cBhvr>
                                      <p:tavLst>
                                        <p:tav tm="0">
                                          <p:val>
                                            <p:strVal val="#ppt_y+.1"/>
                                          </p:val>
                                        </p:tav>
                                        <p:tav tm="100000">
                                          <p:val>
                                            <p:strVal val="#ppt_y"/>
                                          </p:val>
                                        </p:tav>
                                      </p:tavLst>
                                    </p:anim>
                                  </p:childTnLst>
                                </p:cTn>
                              </p:par>
                            </p:childTnLst>
                          </p:cTn>
                        </p:par>
                        <p:par>
                          <p:cTn id="27" fill="hold">
                            <p:stCondLst>
                              <p:cond delay="8700"/>
                            </p:stCondLst>
                            <p:childTnLst>
                              <p:par>
                                <p:cTn id="28" presetID="22" presetClass="entr" presetSubtype="4" fill="hold" nodeType="after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down)">
                                      <p:cBhvr>
                                        <p:cTn id="30" dur="500"/>
                                        <p:tgtEl>
                                          <p:spTgt spid="103"/>
                                        </p:tgtEl>
                                      </p:cBhvr>
                                    </p:animEffect>
                                  </p:childTnLst>
                                </p:cTn>
                              </p:par>
                              <p:par>
                                <p:cTn id="31" presetID="53" presetClass="entr" presetSubtype="16" fill="hold" nodeType="withEffect">
                                  <p:stCondLst>
                                    <p:cond delay="500"/>
                                  </p:stCondLst>
                                  <p:childTnLst>
                                    <p:set>
                                      <p:cBhvr>
                                        <p:cTn id="32" dur="1" fill="hold">
                                          <p:stCondLst>
                                            <p:cond delay="0"/>
                                          </p:stCondLst>
                                        </p:cTn>
                                        <p:tgtEl>
                                          <p:spTgt spid="110"/>
                                        </p:tgtEl>
                                        <p:attrNameLst>
                                          <p:attrName>style.visibility</p:attrName>
                                        </p:attrNameLst>
                                      </p:cBhvr>
                                      <p:to>
                                        <p:strVal val="visible"/>
                                      </p:to>
                                    </p:set>
                                    <p:anim calcmode="lin" valueType="num">
                                      <p:cBhvr>
                                        <p:cTn id="33" dur="500" fill="hold"/>
                                        <p:tgtEl>
                                          <p:spTgt spid="110"/>
                                        </p:tgtEl>
                                        <p:attrNameLst>
                                          <p:attrName>ppt_w</p:attrName>
                                        </p:attrNameLst>
                                      </p:cBhvr>
                                      <p:tavLst>
                                        <p:tav tm="0">
                                          <p:val>
                                            <p:fltVal val="0"/>
                                          </p:val>
                                        </p:tav>
                                        <p:tav tm="100000">
                                          <p:val>
                                            <p:strVal val="#ppt_w"/>
                                          </p:val>
                                        </p:tav>
                                      </p:tavLst>
                                    </p:anim>
                                    <p:anim calcmode="lin" valueType="num">
                                      <p:cBhvr>
                                        <p:cTn id="34" dur="500" fill="hold"/>
                                        <p:tgtEl>
                                          <p:spTgt spid="110"/>
                                        </p:tgtEl>
                                        <p:attrNameLst>
                                          <p:attrName>ppt_h</p:attrName>
                                        </p:attrNameLst>
                                      </p:cBhvr>
                                      <p:tavLst>
                                        <p:tav tm="0">
                                          <p:val>
                                            <p:fltVal val="0"/>
                                          </p:val>
                                        </p:tav>
                                        <p:tav tm="100000">
                                          <p:val>
                                            <p:strVal val="#ppt_h"/>
                                          </p:val>
                                        </p:tav>
                                      </p:tavLst>
                                    </p:anim>
                                    <p:animEffect transition="in" filter="fade">
                                      <p:cBhvr>
                                        <p:cTn id="35" dur="500"/>
                                        <p:tgtEl>
                                          <p:spTgt spid="110"/>
                                        </p:tgtEl>
                                      </p:cBhvr>
                                    </p:animEffect>
                                  </p:childTnLst>
                                </p:cTn>
                              </p:par>
                              <p:par>
                                <p:cTn id="36" presetID="53" presetClass="entr" presetSubtype="16" fill="hold" nodeType="withEffect">
                                  <p:stCondLst>
                                    <p:cond delay="500"/>
                                  </p:stCondLst>
                                  <p:childTnLst>
                                    <p:set>
                                      <p:cBhvr>
                                        <p:cTn id="37" dur="1" fill="hold">
                                          <p:stCondLst>
                                            <p:cond delay="0"/>
                                          </p:stCondLst>
                                        </p:cTn>
                                        <p:tgtEl>
                                          <p:spTgt spid="113"/>
                                        </p:tgtEl>
                                        <p:attrNameLst>
                                          <p:attrName>style.visibility</p:attrName>
                                        </p:attrNameLst>
                                      </p:cBhvr>
                                      <p:to>
                                        <p:strVal val="visible"/>
                                      </p:to>
                                    </p:set>
                                    <p:anim calcmode="lin" valueType="num">
                                      <p:cBhvr>
                                        <p:cTn id="38" dur="500" fill="hold"/>
                                        <p:tgtEl>
                                          <p:spTgt spid="113"/>
                                        </p:tgtEl>
                                        <p:attrNameLst>
                                          <p:attrName>ppt_w</p:attrName>
                                        </p:attrNameLst>
                                      </p:cBhvr>
                                      <p:tavLst>
                                        <p:tav tm="0">
                                          <p:val>
                                            <p:fltVal val="0"/>
                                          </p:val>
                                        </p:tav>
                                        <p:tav tm="100000">
                                          <p:val>
                                            <p:strVal val="#ppt_w"/>
                                          </p:val>
                                        </p:tav>
                                      </p:tavLst>
                                    </p:anim>
                                    <p:anim calcmode="lin" valueType="num">
                                      <p:cBhvr>
                                        <p:cTn id="39" dur="500" fill="hold"/>
                                        <p:tgtEl>
                                          <p:spTgt spid="113"/>
                                        </p:tgtEl>
                                        <p:attrNameLst>
                                          <p:attrName>ppt_h</p:attrName>
                                        </p:attrNameLst>
                                      </p:cBhvr>
                                      <p:tavLst>
                                        <p:tav tm="0">
                                          <p:val>
                                            <p:fltVal val="0"/>
                                          </p:val>
                                        </p:tav>
                                        <p:tav tm="100000">
                                          <p:val>
                                            <p:strVal val="#ppt_h"/>
                                          </p:val>
                                        </p:tav>
                                      </p:tavLst>
                                    </p:anim>
                                    <p:animEffect transition="in" filter="fade">
                                      <p:cBhvr>
                                        <p:cTn id="40" dur="500"/>
                                        <p:tgtEl>
                                          <p:spTgt spid="113"/>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116"/>
                                        </p:tgtEl>
                                        <p:attrNameLst>
                                          <p:attrName>style.visibility</p:attrName>
                                        </p:attrNameLst>
                                      </p:cBhvr>
                                      <p:to>
                                        <p:strVal val="visible"/>
                                      </p:to>
                                    </p:set>
                                    <p:anim calcmode="lin" valueType="num">
                                      <p:cBhvr>
                                        <p:cTn id="43" dur="500" fill="hold"/>
                                        <p:tgtEl>
                                          <p:spTgt spid="116"/>
                                        </p:tgtEl>
                                        <p:attrNameLst>
                                          <p:attrName>ppt_w</p:attrName>
                                        </p:attrNameLst>
                                      </p:cBhvr>
                                      <p:tavLst>
                                        <p:tav tm="0">
                                          <p:val>
                                            <p:fltVal val="0"/>
                                          </p:val>
                                        </p:tav>
                                        <p:tav tm="100000">
                                          <p:val>
                                            <p:strVal val="#ppt_w"/>
                                          </p:val>
                                        </p:tav>
                                      </p:tavLst>
                                    </p:anim>
                                    <p:anim calcmode="lin" valueType="num">
                                      <p:cBhvr>
                                        <p:cTn id="44" dur="500" fill="hold"/>
                                        <p:tgtEl>
                                          <p:spTgt spid="116"/>
                                        </p:tgtEl>
                                        <p:attrNameLst>
                                          <p:attrName>ppt_h</p:attrName>
                                        </p:attrNameLst>
                                      </p:cBhvr>
                                      <p:tavLst>
                                        <p:tav tm="0">
                                          <p:val>
                                            <p:fltVal val="0"/>
                                          </p:val>
                                        </p:tav>
                                        <p:tav tm="100000">
                                          <p:val>
                                            <p:strVal val="#ppt_h"/>
                                          </p:val>
                                        </p:tav>
                                      </p:tavLst>
                                    </p:anim>
                                    <p:animEffect transition="in" filter="fade">
                                      <p:cBhvr>
                                        <p:cTn id="45" dur="500"/>
                                        <p:tgtEl>
                                          <p:spTgt spid="116"/>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117"/>
                                        </p:tgtEl>
                                        <p:attrNameLst>
                                          <p:attrName>style.visibility</p:attrName>
                                        </p:attrNameLst>
                                      </p:cBhvr>
                                      <p:to>
                                        <p:strVal val="visible"/>
                                      </p:to>
                                    </p:set>
                                    <p:anim calcmode="lin" valueType="num">
                                      <p:cBhvr>
                                        <p:cTn id="48" dur="500" fill="hold"/>
                                        <p:tgtEl>
                                          <p:spTgt spid="117"/>
                                        </p:tgtEl>
                                        <p:attrNameLst>
                                          <p:attrName>ppt_w</p:attrName>
                                        </p:attrNameLst>
                                      </p:cBhvr>
                                      <p:tavLst>
                                        <p:tav tm="0">
                                          <p:val>
                                            <p:fltVal val="0"/>
                                          </p:val>
                                        </p:tav>
                                        <p:tav tm="100000">
                                          <p:val>
                                            <p:strVal val="#ppt_w"/>
                                          </p:val>
                                        </p:tav>
                                      </p:tavLst>
                                    </p:anim>
                                    <p:anim calcmode="lin" valueType="num">
                                      <p:cBhvr>
                                        <p:cTn id="49" dur="500" fill="hold"/>
                                        <p:tgtEl>
                                          <p:spTgt spid="117"/>
                                        </p:tgtEl>
                                        <p:attrNameLst>
                                          <p:attrName>ppt_h</p:attrName>
                                        </p:attrNameLst>
                                      </p:cBhvr>
                                      <p:tavLst>
                                        <p:tav tm="0">
                                          <p:val>
                                            <p:fltVal val="0"/>
                                          </p:val>
                                        </p:tav>
                                        <p:tav tm="100000">
                                          <p:val>
                                            <p:strVal val="#ppt_h"/>
                                          </p:val>
                                        </p:tav>
                                      </p:tavLst>
                                    </p:anim>
                                    <p:animEffect transition="in" filter="fade">
                                      <p:cBhvr>
                                        <p:cTn id="50" dur="500"/>
                                        <p:tgtEl>
                                          <p:spTgt spid="117"/>
                                        </p:tgtEl>
                                      </p:cBhvr>
                                    </p:animEffect>
                                  </p:childTnLst>
                                </p:cTn>
                              </p:par>
                              <p:par>
                                <p:cTn id="51" presetID="53" presetClass="entr" presetSubtype="16" fill="hold" grpId="0" nodeType="withEffect">
                                  <p:stCondLst>
                                    <p:cond delay="1000"/>
                                  </p:stCondLst>
                                  <p:childTnLst>
                                    <p:set>
                                      <p:cBhvr>
                                        <p:cTn id="52" dur="1" fill="hold">
                                          <p:stCondLst>
                                            <p:cond delay="0"/>
                                          </p:stCondLst>
                                        </p:cTn>
                                        <p:tgtEl>
                                          <p:spTgt spid="118"/>
                                        </p:tgtEl>
                                        <p:attrNameLst>
                                          <p:attrName>style.visibility</p:attrName>
                                        </p:attrNameLst>
                                      </p:cBhvr>
                                      <p:to>
                                        <p:strVal val="visible"/>
                                      </p:to>
                                    </p:set>
                                    <p:anim calcmode="lin" valueType="num">
                                      <p:cBhvr>
                                        <p:cTn id="53" dur="500" fill="hold"/>
                                        <p:tgtEl>
                                          <p:spTgt spid="118"/>
                                        </p:tgtEl>
                                        <p:attrNameLst>
                                          <p:attrName>ppt_w</p:attrName>
                                        </p:attrNameLst>
                                      </p:cBhvr>
                                      <p:tavLst>
                                        <p:tav tm="0">
                                          <p:val>
                                            <p:fltVal val="0"/>
                                          </p:val>
                                        </p:tav>
                                        <p:tav tm="100000">
                                          <p:val>
                                            <p:strVal val="#ppt_w"/>
                                          </p:val>
                                        </p:tav>
                                      </p:tavLst>
                                    </p:anim>
                                    <p:anim calcmode="lin" valueType="num">
                                      <p:cBhvr>
                                        <p:cTn id="54" dur="500" fill="hold"/>
                                        <p:tgtEl>
                                          <p:spTgt spid="118"/>
                                        </p:tgtEl>
                                        <p:attrNameLst>
                                          <p:attrName>ppt_h</p:attrName>
                                        </p:attrNameLst>
                                      </p:cBhvr>
                                      <p:tavLst>
                                        <p:tav tm="0">
                                          <p:val>
                                            <p:fltVal val="0"/>
                                          </p:val>
                                        </p:tav>
                                        <p:tav tm="100000">
                                          <p:val>
                                            <p:strVal val="#ppt_h"/>
                                          </p:val>
                                        </p:tav>
                                      </p:tavLst>
                                    </p:anim>
                                    <p:animEffect transition="in" filter="fade">
                                      <p:cBhvr>
                                        <p:cTn id="55" dur="500"/>
                                        <p:tgtEl>
                                          <p:spTgt spid="118"/>
                                        </p:tgtEl>
                                      </p:cBhvr>
                                    </p:animEffect>
                                  </p:childTnLst>
                                </p:cTn>
                              </p:par>
                              <p:par>
                                <p:cTn id="56" presetID="53" presetClass="entr" presetSubtype="16" fill="hold" grpId="0" nodeType="withEffect">
                                  <p:stCondLst>
                                    <p:cond delay="10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grpId="0" nodeType="withEffect">
                                  <p:stCondLst>
                                    <p:cond delay="1000"/>
                                  </p:stCondLst>
                                  <p:childTnLst>
                                    <p:set>
                                      <p:cBhvr>
                                        <p:cTn id="62" dur="1" fill="hold">
                                          <p:stCondLst>
                                            <p:cond delay="0"/>
                                          </p:stCondLst>
                                        </p:cTn>
                                        <p:tgtEl>
                                          <p:spTgt spid="120"/>
                                        </p:tgtEl>
                                        <p:attrNameLst>
                                          <p:attrName>style.visibility</p:attrName>
                                        </p:attrNameLst>
                                      </p:cBhvr>
                                      <p:to>
                                        <p:strVal val="visible"/>
                                      </p:to>
                                    </p:set>
                                    <p:anim calcmode="lin" valueType="num">
                                      <p:cBhvr>
                                        <p:cTn id="63" dur="500" fill="hold"/>
                                        <p:tgtEl>
                                          <p:spTgt spid="120"/>
                                        </p:tgtEl>
                                        <p:attrNameLst>
                                          <p:attrName>ppt_w</p:attrName>
                                        </p:attrNameLst>
                                      </p:cBhvr>
                                      <p:tavLst>
                                        <p:tav tm="0">
                                          <p:val>
                                            <p:fltVal val="0"/>
                                          </p:val>
                                        </p:tav>
                                        <p:tav tm="100000">
                                          <p:val>
                                            <p:strVal val="#ppt_w"/>
                                          </p:val>
                                        </p:tav>
                                      </p:tavLst>
                                    </p:anim>
                                    <p:anim calcmode="lin" valueType="num">
                                      <p:cBhvr>
                                        <p:cTn id="64" dur="500" fill="hold"/>
                                        <p:tgtEl>
                                          <p:spTgt spid="120"/>
                                        </p:tgtEl>
                                        <p:attrNameLst>
                                          <p:attrName>ppt_h</p:attrName>
                                        </p:attrNameLst>
                                      </p:cBhvr>
                                      <p:tavLst>
                                        <p:tav tm="0">
                                          <p:val>
                                            <p:fltVal val="0"/>
                                          </p:val>
                                        </p:tav>
                                        <p:tav tm="100000">
                                          <p:val>
                                            <p:strVal val="#ppt_h"/>
                                          </p:val>
                                        </p:tav>
                                      </p:tavLst>
                                    </p:anim>
                                    <p:animEffect transition="in" filter="fade">
                                      <p:cBhvr>
                                        <p:cTn id="65" dur="500"/>
                                        <p:tgtEl>
                                          <p:spTgt spid="120"/>
                                        </p:tgtEl>
                                      </p:cBhvr>
                                    </p:animEffect>
                                  </p:childTnLst>
                                </p:cTn>
                              </p:par>
                              <p:par>
                                <p:cTn id="66" presetID="53" presetClass="entr" presetSubtype="16" fill="hold" grpId="0" nodeType="withEffect">
                                  <p:stCondLst>
                                    <p:cond delay="1000"/>
                                  </p:stCondLst>
                                  <p:childTnLst>
                                    <p:set>
                                      <p:cBhvr>
                                        <p:cTn id="67" dur="1" fill="hold">
                                          <p:stCondLst>
                                            <p:cond delay="0"/>
                                          </p:stCondLst>
                                        </p:cTn>
                                        <p:tgtEl>
                                          <p:spTgt spid="121"/>
                                        </p:tgtEl>
                                        <p:attrNameLst>
                                          <p:attrName>style.visibility</p:attrName>
                                        </p:attrNameLst>
                                      </p:cBhvr>
                                      <p:to>
                                        <p:strVal val="visible"/>
                                      </p:to>
                                    </p:set>
                                    <p:anim calcmode="lin" valueType="num">
                                      <p:cBhvr>
                                        <p:cTn id="68" dur="500" fill="hold"/>
                                        <p:tgtEl>
                                          <p:spTgt spid="121"/>
                                        </p:tgtEl>
                                        <p:attrNameLst>
                                          <p:attrName>ppt_w</p:attrName>
                                        </p:attrNameLst>
                                      </p:cBhvr>
                                      <p:tavLst>
                                        <p:tav tm="0">
                                          <p:val>
                                            <p:fltVal val="0"/>
                                          </p:val>
                                        </p:tav>
                                        <p:tav tm="100000">
                                          <p:val>
                                            <p:strVal val="#ppt_w"/>
                                          </p:val>
                                        </p:tav>
                                      </p:tavLst>
                                    </p:anim>
                                    <p:anim calcmode="lin" valueType="num">
                                      <p:cBhvr>
                                        <p:cTn id="69" dur="500" fill="hold"/>
                                        <p:tgtEl>
                                          <p:spTgt spid="121"/>
                                        </p:tgtEl>
                                        <p:attrNameLst>
                                          <p:attrName>ppt_h</p:attrName>
                                        </p:attrNameLst>
                                      </p:cBhvr>
                                      <p:tavLst>
                                        <p:tav tm="0">
                                          <p:val>
                                            <p:fltVal val="0"/>
                                          </p:val>
                                        </p:tav>
                                        <p:tav tm="100000">
                                          <p:val>
                                            <p:strVal val="#ppt_h"/>
                                          </p:val>
                                        </p:tav>
                                      </p:tavLst>
                                    </p:anim>
                                    <p:animEffect transition="in" filter="fade">
                                      <p:cBhvr>
                                        <p:cTn id="70" dur="500"/>
                                        <p:tgtEl>
                                          <p:spTgt spid="121"/>
                                        </p:tgtEl>
                                      </p:cBhvr>
                                    </p:animEffect>
                                  </p:childTnLst>
                                </p:cTn>
                              </p:par>
                              <p:par>
                                <p:cTn id="71" presetID="53" presetClass="entr" presetSubtype="16" fill="hold" grpId="0" nodeType="withEffect">
                                  <p:stCondLst>
                                    <p:cond delay="1000"/>
                                  </p:stCondLst>
                                  <p:childTnLst>
                                    <p:set>
                                      <p:cBhvr>
                                        <p:cTn id="72" dur="1" fill="hold">
                                          <p:stCondLst>
                                            <p:cond delay="0"/>
                                          </p:stCondLst>
                                        </p:cTn>
                                        <p:tgtEl>
                                          <p:spTgt spid="122"/>
                                        </p:tgtEl>
                                        <p:attrNameLst>
                                          <p:attrName>style.visibility</p:attrName>
                                        </p:attrNameLst>
                                      </p:cBhvr>
                                      <p:to>
                                        <p:strVal val="visible"/>
                                      </p:to>
                                    </p:set>
                                    <p:anim calcmode="lin" valueType="num">
                                      <p:cBhvr>
                                        <p:cTn id="73" dur="500" fill="hold"/>
                                        <p:tgtEl>
                                          <p:spTgt spid="122"/>
                                        </p:tgtEl>
                                        <p:attrNameLst>
                                          <p:attrName>ppt_w</p:attrName>
                                        </p:attrNameLst>
                                      </p:cBhvr>
                                      <p:tavLst>
                                        <p:tav tm="0">
                                          <p:val>
                                            <p:fltVal val="0"/>
                                          </p:val>
                                        </p:tav>
                                        <p:tav tm="100000">
                                          <p:val>
                                            <p:strVal val="#ppt_w"/>
                                          </p:val>
                                        </p:tav>
                                      </p:tavLst>
                                    </p:anim>
                                    <p:anim calcmode="lin" valueType="num">
                                      <p:cBhvr>
                                        <p:cTn id="74" dur="500" fill="hold"/>
                                        <p:tgtEl>
                                          <p:spTgt spid="122"/>
                                        </p:tgtEl>
                                        <p:attrNameLst>
                                          <p:attrName>ppt_h</p:attrName>
                                        </p:attrNameLst>
                                      </p:cBhvr>
                                      <p:tavLst>
                                        <p:tav tm="0">
                                          <p:val>
                                            <p:fltVal val="0"/>
                                          </p:val>
                                        </p:tav>
                                        <p:tav tm="100000">
                                          <p:val>
                                            <p:strVal val="#ppt_h"/>
                                          </p:val>
                                        </p:tav>
                                      </p:tavLst>
                                    </p:anim>
                                    <p:animEffect transition="in" filter="fade">
                                      <p:cBhvr>
                                        <p:cTn id="75" dur="500"/>
                                        <p:tgtEl>
                                          <p:spTgt spid="122"/>
                                        </p:tgtEl>
                                      </p:cBhvr>
                                    </p:animEffect>
                                  </p:childTnLst>
                                </p:cTn>
                              </p:par>
                              <p:par>
                                <p:cTn id="76" presetID="53" presetClass="entr" presetSubtype="16" fill="hold" grpId="0" nodeType="withEffect">
                                  <p:stCondLst>
                                    <p:cond delay="1000"/>
                                  </p:stCondLst>
                                  <p:childTnLst>
                                    <p:set>
                                      <p:cBhvr>
                                        <p:cTn id="77" dur="1" fill="hold">
                                          <p:stCondLst>
                                            <p:cond delay="0"/>
                                          </p:stCondLst>
                                        </p:cTn>
                                        <p:tgtEl>
                                          <p:spTgt spid="123"/>
                                        </p:tgtEl>
                                        <p:attrNameLst>
                                          <p:attrName>style.visibility</p:attrName>
                                        </p:attrNameLst>
                                      </p:cBhvr>
                                      <p:to>
                                        <p:strVal val="visible"/>
                                      </p:to>
                                    </p:set>
                                    <p:anim calcmode="lin" valueType="num">
                                      <p:cBhvr>
                                        <p:cTn id="78" dur="500" fill="hold"/>
                                        <p:tgtEl>
                                          <p:spTgt spid="123"/>
                                        </p:tgtEl>
                                        <p:attrNameLst>
                                          <p:attrName>ppt_w</p:attrName>
                                        </p:attrNameLst>
                                      </p:cBhvr>
                                      <p:tavLst>
                                        <p:tav tm="0">
                                          <p:val>
                                            <p:fltVal val="0"/>
                                          </p:val>
                                        </p:tav>
                                        <p:tav tm="100000">
                                          <p:val>
                                            <p:strVal val="#ppt_w"/>
                                          </p:val>
                                        </p:tav>
                                      </p:tavLst>
                                    </p:anim>
                                    <p:anim calcmode="lin" valueType="num">
                                      <p:cBhvr>
                                        <p:cTn id="79" dur="500" fill="hold"/>
                                        <p:tgtEl>
                                          <p:spTgt spid="123"/>
                                        </p:tgtEl>
                                        <p:attrNameLst>
                                          <p:attrName>ppt_h</p:attrName>
                                        </p:attrNameLst>
                                      </p:cBhvr>
                                      <p:tavLst>
                                        <p:tav tm="0">
                                          <p:val>
                                            <p:fltVal val="0"/>
                                          </p:val>
                                        </p:tav>
                                        <p:tav tm="100000">
                                          <p:val>
                                            <p:strVal val="#ppt_h"/>
                                          </p:val>
                                        </p:tav>
                                      </p:tavLst>
                                    </p:anim>
                                    <p:animEffect transition="in" filter="fade">
                                      <p:cBhvr>
                                        <p:cTn id="80" dur="500"/>
                                        <p:tgtEl>
                                          <p:spTgt spid="123"/>
                                        </p:tgtEl>
                                      </p:cBhvr>
                                    </p:animEffect>
                                  </p:childTnLst>
                                </p:cTn>
                              </p:par>
                              <p:par>
                                <p:cTn id="81" presetID="53" presetClass="entr" presetSubtype="16" fill="hold" grpId="0" nodeType="withEffect">
                                  <p:stCondLst>
                                    <p:cond delay="1000"/>
                                  </p:stCondLst>
                                  <p:childTnLst>
                                    <p:set>
                                      <p:cBhvr>
                                        <p:cTn id="82" dur="1" fill="hold">
                                          <p:stCondLst>
                                            <p:cond delay="0"/>
                                          </p:stCondLst>
                                        </p:cTn>
                                        <p:tgtEl>
                                          <p:spTgt spid="124"/>
                                        </p:tgtEl>
                                        <p:attrNameLst>
                                          <p:attrName>style.visibility</p:attrName>
                                        </p:attrNameLst>
                                      </p:cBhvr>
                                      <p:to>
                                        <p:strVal val="visible"/>
                                      </p:to>
                                    </p:set>
                                    <p:anim calcmode="lin" valueType="num">
                                      <p:cBhvr>
                                        <p:cTn id="83" dur="500" fill="hold"/>
                                        <p:tgtEl>
                                          <p:spTgt spid="124"/>
                                        </p:tgtEl>
                                        <p:attrNameLst>
                                          <p:attrName>ppt_w</p:attrName>
                                        </p:attrNameLst>
                                      </p:cBhvr>
                                      <p:tavLst>
                                        <p:tav tm="0">
                                          <p:val>
                                            <p:fltVal val="0"/>
                                          </p:val>
                                        </p:tav>
                                        <p:tav tm="100000">
                                          <p:val>
                                            <p:strVal val="#ppt_w"/>
                                          </p:val>
                                        </p:tav>
                                      </p:tavLst>
                                    </p:anim>
                                    <p:anim calcmode="lin" valueType="num">
                                      <p:cBhvr>
                                        <p:cTn id="84" dur="500" fill="hold"/>
                                        <p:tgtEl>
                                          <p:spTgt spid="124"/>
                                        </p:tgtEl>
                                        <p:attrNameLst>
                                          <p:attrName>ppt_h</p:attrName>
                                        </p:attrNameLst>
                                      </p:cBhvr>
                                      <p:tavLst>
                                        <p:tav tm="0">
                                          <p:val>
                                            <p:fltVal val="0"/>
                                          </p:val>
                                        </p:tav>
                                        <p:tav tm="100000">
                                          <p:val>
                                            <p:strVal val="#ppt_h"/>
                                          </p:val>
                                        </p:tav>
                                      </p:tavLst>
                                    </p:anim>
                                    <p:animEffect transition="in" filter="fade">
                                      <p:cBhvr>
                                        <p:cTn id="85" dur="500"/>
                                        <p:tgtEl>
                                          <p:spTgt spid="124"/>
                                        </p:tgtEl>
                                      </p:cBhvr>
                                    </p:animEffect>
                                  </p:childTnLst>
                                </p:cTn>
                              </p:par>
                              <p:par>
                                <p:cTn id="86" presetID="53" presetClass="entr" presetSubtype="16" fill="hold" grpId="0" nodeType="withEffect">
                                  <p:stCondLst>
                                    <p:cond delay="1000"/>
                                  </p:stCondLst>
                                  <p:childTnLst>
                                    <p:set>
                                      <p:cBhvr>
                                        <p:cTn id="87" dur="1" fill="hold">
                                          <p:stCondLst>
                                            <p:cond delay="0"/>
                                          </p:stCondLst>
                                        </p:cTn>
                                        <p:tgtEl>
                                          <p:spTgt spid="125"/>
                                        </p:tgtEl>
                                        <p:attrNameLst>
                                          <p:attrName>style.visibility</p:attrName>
                                        </p:attrNameLst>
                                      </p:cBhvr>
                                      <p:to>
                                        <p:strVal val="visible"/>
                                      </p:to>
                                    </p:set>
                                    <p:anim calcmode="lin" valueType="num">
                                      <p:cBhvr>
                                        <p:cTn id="88" dur="500" fill="hold"/>
                                        <p:tgtEl>
                                          <p:spTgt spid="125"/>
                                        </p:tgtEl>
                                        <p:attrNameLst>
                                          <p:attrName>ppt_w</p:attrName>
                                        </p:attrNameLst>
                                      </p:cBhvr>
                                      <p:tavLst>
                                        <p:tav tm="0">
                                          <p:val>
                                            <p:fltVal val="0"/>
                                          </p:val>
                                        </p:tav>
                                        <p:tav tm="100000">
                                          <p:val>
                                            <p:strVal val="#ppt_w"/>
                                          </p:val>
                                        </p:tav>
                                      </p:tavLst>
                                    </p:anim>
                                    <p:anim calcmode="lin" valueType="num">
                                      <p:cBhvr>
                                        <p:cTn id="89" dur="500" fill="hold"/>
                                        <p:tgtEl>
                                          <p:spTgt spid="125"/>
                                        </p:tgtEl>
                                        <p:attrNameLst>
                                          <p:attrName>ppt_h</p:attrName>
                                        </p:attrNameLst>
                                      </p:cBhvr>
                                      <p:tavLst>
                                        <p:tav tm="0">
                                          <p:val>
                                            <p:fltVal val="0"/>
                                          </p:val>
                                        </p:tav>
                                        <p:tav tm="100000">
                                          <p:val>
                                            <p:strVal val="#ppt_h"/>
                                          </p:val>
                                        </p:tav>
                                      </p:tavLst>
                                    </p:anim>
                                    <p:animEffect transition="in" filter="fade">
                                      <p:cBhvr>
                                        <p:cTn id="90"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16" grpId="0"/>
      <p:bldP spid="117" grpId="0"/>
      <p:bldP spid="118" grpId="0"/>
      <p:bldP spid="119" grpId="0"/>
      <p:bldP spid="120" grpId="0"/>
      <p:bldP spid="121" grpId="0"/>
      <p:bldP spid="122" grpId="0"/>
      <p:bldP spid="123" grpId="0"/>
      <p:bldP spid="124" grpId="0"/>
      <p:bldP spid="1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6200000">
            <a:off x="2242275" y="2164166"/>
            <a:ext cx="1773555" cy="2561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Axis Title Goes Here</a:t>
            </a:r>
            <a:endParaRPr lang="en-US" sz="1100" dirty="0">
              <a:solidFill>
                <a:schemeClr val="bg1"/>
              </a:solidFill>
            </a:endParaRPr>
          </a:p>
        </p:txBody>
      </p:sp>
      <p:sp>
        <p:nvSpPr>
          <p:cNvPr id="5" name="Rectangle 4"/>
          <p:cNvSpPr/>
          <p:nvPr/>
        </p:nvSpPr>
        <p:spPr>
          <a:xfrm rot="16200000">
            <a:off x="5047908" y="2164165"/>
            <a:ext cx="1820546" cy="2561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Axis Title Goes Here</a:t>
            </a:r>
            <a:endParaRPr lang="en-US" sz="1100" dirty="0">
              <a:solidFill>
                <a:schemeClr val="bg1"/>
              </a:solidFill>
            </a:endParaRPr>
          </a:p>
        </p:txBody>
      </p:sp>
      <p:graphicFrame>
        <p:nvGraphicFramePr>
          <p:cNvPr id="6" name="Chart 5"/>
          <p:cNvGraphicFramePr/>
          <p:nvPr>
            <p:extLst>
              <p:ext uri="{D42A27DB-BD31-4B8C-83A1-F6EECF244321}">
                <p14:modId xmlns:p14="http://schemas.microsoft.com/office/powerpoint/2010/main" val="489911687"/>
              </p:ext>
            </p:extLst>
          </p:nvPr>
        </p:nvGraphicFramePr>
        <p:xfrm>
          <a:off x="3216553" y="1367381"/>
          <a:ext cx="2625724" cy="3004427"/>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6"/>
          <p:cNvGrpSpPr/>
          <p:nvPr/>
        </p:nvGrpSpPr>
        <p:grpSpPr>
          <a:xfrm>
            <a:off x="4572000" y="1395957"/>
            <a:ext cx="1699260" cy="2480309"/>
            <a:chOff x="4572000" y="1333501"/>
            <a:chExt cx="1699260" cy="2480309"/>
          </a:xfrm>
        </p:grpSpPr>
        <p:cxnSp>
          <p:nvCxnSpPr>
            <p:cNvPr id="8" name="Elbow Connector 7"/>
            <p:cNvCxnSpPr/>
            <p:nvPr/>
          </p:nvCxnSpPr>
          <p:spPr>
            <a:xfrm flipV="1">
              <a:off x="4572000" y="1333501"/>
              <a:ext cx="1647825" cy="628649"/>
            </a:xfrm>
            <a:prstGeom prst="bentConnector3">
              <a:avLst>
                <a:gd name="adj1" fmla="val 68300"/>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V="1">
              <a:off x="5128260" y="3128010"/>
              <a:ext cx="1143000" cy="685800"/>
            </a:xfrm>
            <a:prstGeom prst="bentConnector3">
              <a:avLst>
                <a:gd name="adj1" fmla="val 51702"/>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aphicFrame>
        <p:nvGraphicFramePr>
          <p:cNvPr id="10" name="Chart 9"/>
          <p:cNvGraphicFramePr/>
          <p:nvPr>
            <p:extLst>
              <p:ext uri="{D42A27DB-BD31-4B8C-83A1-F6EECF244321}">
                <p14:modId xmlns:p14="http://schemas.microsoft.com/office/powerpoint/2010/main" val="2486703369"/>
              </p:ext>
            </p:extLst>
          </p:nvPr>
        </p:nvGraphicFramePr>
        <p:xfrm>
          <a:off x="6248400" y="1259982"/>
          <a:ext cx="2971800" cy="1936199"/>
        </p:xfrm>
        <a:graphic>
          <a:graphicData uri="http://schemas.openxmlformats.org/drawingml/2006/chart">
            <c:chart xmlns:c="http://schemas.openxmlformats.org/drawingml/2006/chart" xmlns:r="http://schemas.openxmlformats.org/officeDocument/2006/relationships" r:id="rId4"/>
          </a:graphicData>
        </a:graphic>
      </p:graphicFrame>
      <p:grpSp>
        <p:nvGrpSpPr>
          <p:cNvPr id="11" name="Group 10"/>
          <p:cNvGrpSpPr/>
          <p:nvPr/>
        </p:nvGrpSpPr>
        <p:grpSpPr>
          <a:xfrm flipH="1">
            <a:off x="2835630" y="1415007"/>
            <a:ext cx="1660171" cy="2658895"/>
            <a:chOff x="4571998" y="1352551"/>
            <a:chExt cx="1752602" cy="2658895"/>
          </a:xfrm>
        </p:grpSpPr>
        <p:cxnSp>
          <p:nvCxnSpPr>
            <p:cNvPr id="12" name="Elbow Connector 11"/>
            <p:cNvCxnSpPr/>
            <p:nvPr/>
          </p:nvCxnSpPr>
          <p:spPr>
            <a:xfrm rot="10800000" flipH="1">
              <a:off x="4571998" y="1352551"/>
              <a:ext cx="1752601" cy="609601"/>
            </a:xfrm>
            <a:prstGeom prst="bentConnector3">
              <a:avLst>
                <a:gd name="adj1" fmla="val 66096"/>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Elbow Connector 12"/>
            <p:cNvCxnSpPr/>
            <p:nvPr/>
          </p:nvCxnSpPr>
          <p:spPr>
            <a:xfrm rot="10800000" flipH="1">
              <a:off x="4572000" y="3105150"/>
              <a:ext cx="1752600" cy="906296"/>
            </a:xfrm>
            <a:prstGeom prst="bentConnector3">
              <a:avLst>
                <a:gd name="adj1" fmla="val 66651"/>
              </a:avLst>
            </a:prstGeom>
            <a:ln w="19050">
              <a:solidFill>
                <a:schemeClr val="bg2">
                  <a:lumMod val="6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aphicFrame>
        <p:nvGraphicFramePr>
          <p:cNvPr id="14" name="Chart 13"/>
          <p:cNvGraphicFramePr/>
          <p:nvPr>
            <p:extLst>
              <p:ext uri="{D42A27DB-BD31-4B8C-83A1-F6EECF244321}">
                <p14:modId xmlns:p14="http://schemas.microsoft.com/office/powerpoint/2010/main" val="1769044844"/>
              </p:ext>
            </p:extLst>
          </p:nvPr>
        </p:nvGraphicFramePr>
        <p:xfrm>
          <a:off x="-228600" y="1338806"/>
          <a:ext cx="3064228" cy="1936199"/>
        </p:xfrm>
        <a:graphic>
          <a:graphicData uri="http://schemas.openxmlformats.org/drawingml/2006/chart">
            <c:chart xmlns:c="http://schemas.openxmlformats.org/drawingml/2006/chart" xmlns:r="http://schemas.openxmlformats.org/officeDocument/2006/relationships" r:id="rId5"/>
          </a:graphicData>
        </a:graphic>
      </p:graphicFrame>
      <p:sp>
        <p:nvSpPr>
          <p:cNvPr id="29" name="TextBox 28"/>
          <p:cNvSpPr txBox="1"/>
          <p:nvPr/>
        </p:nvSpPr>
        <p:spPr>
          <a:xfrm>
            <a:off x="2014197"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30" name="Oval 29"/>
          <p:cNvSpPr>
            <a:spLocks noChangeAspect="1"/>
          </p:cNvSpPr>
          <p:nvPr/>
        </p:nvSpPr>
        <p:spPr>
          <a:xfrm>
            <a:off x="1771706" y="4386806"/>
            <a:ext cx="207097" cy="2011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p:cNvSpPr txBox="1"/>
          <p:nvPr/>
        </p:nvSpPr>
        <p:spPr>
          <a:xfrm>
            <a:off x="3162163"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8" name="Oval 27"/>
          <p:cNvSpPr>
            <a:spLocks noChangeAspect="1"/>
          </p:cNvSpPr>
          <p:nvPr/>
        </p:nvSpPr>
        <p:spPr>
          <a:xfrm>
            <a:off x="2919672" y="4386806"/>
            <a:ext cx="207097" cy="2011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p:cNvSpPr txBox="1"/>
          <p:nvPr/>
        </p:nvSpPr>
        <p:spPr>
          <a:xfrm>
            <a:off x="4310129"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6" name="Oval 25"/>
          <p:cNvSpPr>
            <a:spLocks noChangeAspect="1"/>
          </p:cNvSpPr>
          <p:nvPr/>
        </p:nvSpPr>
        <p:spPr>
          <a:xfrm>
            <a:off x="4067638" y="4386806"/>
            <a:ext cx="207097" cy="2011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p:cNvSpPr txBox="1"/>
          <p:nvPr/>
        </p:nvSpPr>
        <p:spPr>
          <a:xfrm>
            <a:off x="5458095"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4" name="Oval 23"/>
          <p:cNvSpPr>
            <a:spLocks noChangeAspect="1"/>
          </p:cNvSpPr>
          <p:nvPr/>
        </p:nvSpPr>
        <p:spPr>
          <a:xfrm>
            <a:off x="5215604" y="4386806"/>
            <a:ext cx="207097" cy="2011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a:off x="6606060" y="4410446"/>
            <a:ext cx="851195" cy="153888"/>
          </a:xfrm>
          <a:prstGeom prst="rect">
            <a:avLst/>
          </a:prstGeom>
          <a:noFill/>
        </p:spPr>
        <p:txBody>
          <a:bodyPr wrap="none" lIns="0" tIns="0" rIns="0" bIns="0" rtlCol="0" anchor="t">
            <a:spAutoFit/>
          </a:bodyPr>
          <a:lstStyle/>
          <a:p>
            <a:r>
              <a:rPr lang="en-US" sz="1000" dirty="0" smtClean="0">
                <a:solidFill>
                  <a:schemeClr val="tx1">
                    <a:lumMod val="50000"/>
                    <a:lumOff val="50000"/>
                  </a:schemeClr>
                </a:solidFill>
              </a:rPr>
              <a:t>Text goes here</a:t>
            </a:r>
            <a:endParaRPr lang="en-US" sz="1000" dirty="0">
              <a:solidFill>
                <a:schemeClr val="tx1">
                  <a:lumMod val="50000"/>
                  <a:lumOff val="50000"/>
                </a:schemeClr>
              </a:solidFill>
            </a:endParaRPr>
          </a:p>
        </p:txBody>
      </p:sp>
      <p:sp>
        <p:nvSpPr>
          <p:cNvPr id="22" name="Oval 21"/>
          <p:cNvSpPr>
            <a:spLocks noChangeAspect="1"/>
          </p:cNvSpPr>
          <p:nvPr/>
        </p:nvSpPr>
        <p:spPr>
          <a:xfrm>
            <a:off x="6363569" y="4386806"/>
            <a:ext cx="207097" cy="2011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33" name="Rectangle 32"/>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356941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1000"/>
                                        <p:tgtEl>
                                          <p:spTgt spid="6"/>
                                        </p:tgtEl>
                                      </p:cBhvr>
                                    </p:animEffect>
                                  </p:childTnLst>
                                </p:cTn>
                              </p:par>
                            </p:childTnLst>
                          </p:cTn>
                        </p:par>
                        <p:par>
                          <p:cTn id="8" fill="hold">
                            <p:stCondLst>
                              <p:cond delay="1000"/>
                            </p:stCondLst>
                            <p:childTnLst>
                              <p:par>
                                <p:cTn id="9" presetID="18" presetClass="entr" presetSubtype="3"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upRight)">
                                      <p:cBhvr>
                                        <p:cTn id="11" dur="500"/>
                                        <p:tgtEl>
                                          <p:spTgt spid="7"/>
                                        </p:tgtEl>
                                      </p:cBhvr>
                                    </p:animEffect>
                                  </p:childTnLst>
                                </p:cTn>
                              </p:par>
                            </p:childTnLst>
                          </p:cTn>
                        </p:par>
                        <p:par>
                          <p:cTn id="12" fill="hold">
                            <p:stCondLst>
                              <p:cond delay="15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Left)">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fade">
                                      <p:cBhvr>
                                        <p:cTn id="19" dur="500"/>
                                        <p:tgtEl>
                                          <p:spTgt spid="10">
                                            <p:graphicEl>
                                              <a:chart seriesIdx="-3" categoryIdx="-3" bldStep="gridLegend"/>
                                            </p:graphicEl>
                                          </p:spTgt>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slide(fromLeft)">
                                      <p:cBhvr>
                                        <p:cTn id="23" dur="500"/>
                                        <p:tgtEl>
                                          <p:spTgt spid="10">
                                            <p:graphicEl>
                                              <a:chart seriesIdx="0" categoryIdx="-4" bldStep="series"/>
                                            </p:graphicEl>
                                          </p:spTgt>
                                        </p:tgtEl>
                                      </p:cBhvr>
                                    </p:animEffect>
                                  </p:childTnLst>
                                </p:cTn>
                              </p:par>
                            </p:childTnLst>
                          </p:cTn>
                        </p:par>
                        <p:par>
                          <p:cTn id="24" fill="hold">
                            <p:stCondLst>
                              <p:cond delay="3000"/>
                            </p:stCondLst>
                            <p:childTnLst>
                              <p:par>
                                <p:cTn id="25" presetID="12" presetClass="entr" presetSubtype="8" fill="hold" grpId="0" nodeType="afterEffect">
                                  <p:stCondLst>
                                    <p:cond delay="0"/>
                                  </p:stCondLst>
                                  <p:childTnLst>
                                    <p:set>
                                      <p:cBhvr>
                                        <p:cTn id="26"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slide(fromLeft)">
                                      <p:cBhvr>
                                        <p:cTn id="27" dur="500"/>
                                        <p:tgtEl>
                                          <p:spTgt spid="10">
                                            <p:graphicEl>
                                              <a:chart seriesIdx="1" categoryIdx="-4" bldStep="series"/>
                                            </p:graphicEl>
                                          </p:spTgt>
                                        </p:tgtEl>
                                      </p:cBhvr>
                                    </p:animEffect>
                                  </p:childTnLst>
                                </p:cTn>
                              </p:par>
                            </p:childTnLst>
                          </p:cTn>
                        </p:par>
                        <p:par>
                          <p:cTn id="28" fill="hold">
                            <p:stCondLst>
                              <p:cond delay="3500"/>
                            </p:stCondLst>
                            <p:childTnLst>
                              <p:par>
                                <p:cTn id="29" presetID="12" presetClass="entr" presetSubtype="8" fill="hold" grpId="0" nodeType="afterEffect">
                                  <p:stCondLst>
                                    <p:cond delay="0"/>
                                  </p:stCondLst>
                                  <p:childTnLst>
                                    <p:set>
                                      <p:cBhvr>
                                        <p:cTn id="30"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slide(fromLeft)">
                                      <p:cBhvr>
                                        <p:cTn id="31" dur="500"/>
                                        <p:tgtEl>
                                          <p:spTgt spid="10">
                                            <p:graphicEl>
                                              <a:chart seriesIdx="2" categoryIdx="-4" bldStep="series"/>
                                            </p:graphicEl>
                                          </p:spTgt>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0">
                                            <p:graphicEl>
                                              <a:chart seriesIdx="3" categoryIdx="-4" bldStep="series"/>
                                            </p:graphicEl>
                                          </p:spTgt>
                                        </p:tgtEl>
                                        <p:attrNameLst>
                                          <p:attrName>style.visibility</p:attrName>
                                        </p:attrNameLst>
                                      </p:cBhvr>
                                      <p:to>
                                        <p:strVal val="visible"/>
                                      </p:to>
                                    </p:set>
                                    <p:animEffect transition="in" filter="slide(fromLeft)">
                                      <p:cBhvr>
                                        <p:cTn id="35" dur="500"/>
                                        <p:tgtEl>
                                          <p:spTgt spid="10">
                                            <p:graphicEl>
                                              <a:chart seriesIdx="3" categoryIdx="-4" bldStep="series"/>
                                            </p:graphicEl>
                                          </p:spTgt>
                                        </p:tgtEl>
                                      </p:cBhvr>
                                    </p:animEffect>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10">
                                            <p:graphicEl>
                                              <a:chart seriesIdx="4" categoryIdx="-4" bldStep="series"/>
                                            </p:graphicEl>
                                          </p:spTgt>
                                        </p:tgtEl>
                                        <p:attrNameLst>
                                          <p:attrName>style.visibility</p:attrName>
                                        </p:attrNameLst>
                                      </p:cBhvr>
                                      <p:to>
                                        <p:strVal val="visible"/>
                                      </p:to>
                                    </p:set>
                                    <p:animEffect transition="in" filter="slide(fromLeft)">
                                      <p:cBhvr>
                                        <p:cTn id="39" dur="500"/>
                                        <p:tgtEl>
                                          <p:spTgt spid="10">
                                            <p:graphicEl>
                                              <a:chart seriesIdx="4" categoryIdx="-4" bldStep="series"/>
                                            </p:graphicEl>
                                          </p:spTgt>
                                        </p:tgtEl>
                                      </p:cBhvr>
                                    </p:animEffect>
                                  </p:childTnLst>
                                </p:cTn>
                              </p:par>
                            </p:childTnLst>
                          </p:cTn>
                        </p:par>
                        <p:par>
                          <p:cTn id="40" fill="hold">
                            <p:stCondLst>
                              <p:cond delay="5000"/>
                            </p:stCondLst>
                            <p:childTnLst>
                              <p:par>
                                <p:cTn id="41" presetID="18" presetClass="entr" presetSubtype="9"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strips(upLeft)">
                                      <p:cBhvr>
                                        <p:cTn id="43" dur="500"/>
                                        <p:tgtEl>
                                          <p:spTgt spid="11"/>
                                        </p:tgtEl>
                                      </p:cBhvr>
                                    </p:animEffect>
                                  </p:childTnLst>
                                </p:cTn>
                              </p:par>
                            </p:childTnLst>
                          </p:cTn>
                        </p:par>
                        <p:par>
                          <p:cTn id="44" fill="hold">
                            <p:stCondLst>
                              <p:cond delay="5500"/>
                            </p:stCondLst>
                            <p:childTnLst>
                              <p:par>
                                <p:cTn id="45" presetID="12" presetClass="entr" presetSubtype="2"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slide(fromRight)">
                                      <p:cBhvr>
                                        <p:cTn id="47" dur="500"/>
                                        <p:tgtEl>
                                          <p:spTgt spid="4"/>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fade">
                                      <p:cBhvr>
                                        <p:cTn id="51" dur="500"/>
                                        <p:tgtEl>
                                          <p:spTgt spid="14">
                                            <p:graphicEl>
                                              <a:chart seriesIdx="-3" categoryIdx="-3" bldStep="gridLegend"/>
                                            </p:graphicEl>
                                          </p:spTgt>
                                        </p:tgtEl>
                                      </p:cBhvr>
                                    </p:animEffect>
                                  </p:childTnLst>
                                </p:cTn>
                              </p:par>
                            </p:childTnLst>
                          </p:cTn>
                        </p:par>
                        <p:par>
                          <p:cTn id="52" fill="hold">
                            <p:stCondLst>
                              <p:cond delay="6500"/>
                            </p:stCondLst>
                            <p:childTnLst>
                              <p:par>
                                <p:cTn id="53" presetID="12" presetClass="entr" presetSubtype="2" fill="hold" grpId="0" nodeType="afterEffect">
                                  <p:stCondLst>
                                    <p:cond delay="0"/>
                                  </p:stCondLst>
                                  <p:childTnLst>
                                    <p:set>
                                      <p:cBhvr>
                                        <p:cTn id="54" dur="1" fill="hold">
                                          <p:stCondLst>
                                            <p:cond delay="0"/>
                                          </p:stCondLst>
                                        </p:cTn>
                                        <p:tgtEl>
                                          <p:spTgt spid="14">
                                            <p:graphicEl>
                                              <a:chart seriesIdx="0" categoryIdx="-4" bldStep="series"/>
                                            </p:graphicEl>
                                          </p:spTgt>
                                        </p:tgtEl>
                                        <p:attrNameLst>
                                          <p:attrName>style.visibility</p:attrName>
                                        </p:attrNameLst>
                                      </p:cBhvr>
                                      <p:to>
                                        <p:strVal val="visible"/>
                                      </p:to>
                                    </p:set>
                                    <p:animEffect transition="in" filter="slide(fromRight)">
                                      <p:cBhvr>
                                        <p:cTn id="55" dur="500"/>
                                        <p:tgtEl>
                                          <p:spTgt spid="14">
                                            <p:graphicEl>
                                              <a:chart seriesIdx="0" categoryIdx="-4" bldStep="series"/>
                                            </p:graphicEl>
                                          </p:spTgt>
                                        </p:tgtEl>
                                      </p:cBhvr>
                                    </p:animEffect>
                                  </p:childTnLst>
                                </p:cTn>
                              </p:par>
                            </p:childTnLst>
                          </p:cTn>
                        </p:par>
                        <p:par>
                          <p:cTn id="56" fill="hold">
                            <p:stCondLst>
                              <p:cond delay="7000"/>
                            </p:stCondLst>
                            <p:childTnLst>
                              <p:par>
                                <p:cTn id="57" presetID="12" presetClass="entr" presetSubtype="2" fill="hold" grpId="0" nodeType="afterEffect">
                                  <p:stCondLst>
                                    <p:cond delay="0"/>
                                  </p:stCondLst>
                                  <p:childTnLst>
                                    <p:set>
                                      <p:cBhvr>
                                        <p:cTn id="58" dur="1" fill="hold">
                                          <p:stCondLst>
                                            <p:cond delay="0"/>
                                          </p:stCondLst>
                                        </p:cTn>
                                        <p:tgtEl>
                                          <p:spTgt spid="14">
                                            <p:graphicEl>
                                              <a:chart seriesIdx="1" categoryIdx="-4" bldStep="series"/>
                                            </p:graphicEl>
                                          </p:spTgt>
                                        </p:tgtEl>
                                        <p:attrNameLst>
                                          <p:attrName>style.visibility</p:attrName>
                                        </p:attrNameLst>
                                      </p:cBhvr>
                                      <p:to>
                                        <p:strVal val="visible"/>
                                      </p:to>
                                    </p:set>
                                    <p:animEffect transition="in" filter="slide(fromRight)">
                                      <p:cBhvr>
                                        <p:cTn id="59" dur="500"/>
                                        <p:tgtEl>
                                          <p:spTgt spid="14">
                                            <p:graphicEl>
                                              <a:chart seriesIdx="1" categoryIdx="-4" bldStep="series"/>
                                            </p:graphicEl>
                                          </p:spTgt>
                                        </p:tgtEl>
                                      </p:cBhvr>
                                    </p:animEffect>
                                  </p:childTnLst>
                                </p:cTn>
                              </p:par>
                            </p:childTnLst>
                          </p:cTn>
                        </p:par>
                        <p:par>
                          <p:cTn id="60" fill="hold">
                            <p:stCondLst>
                              <p:cond delay="7500"/>
                            </p:stCondLst>
                            <p:childTnLst>
                              <p:par>
                                <p:cTn id="61" presetID="12" presetClass="entr" presetSubtype="2" fill="hold" grpId="0" nodeType="afterEffect">
                                  <p:stCondLst>
                                    <p:cond delay="0"/>
                                  </p:stCondLst>
                                  <p:childTnLst>
                                    <p:set>
                                      <p:cBhvr>
                                        <p:cTn id="62" dur="1" fill="hold">
                                          <p:stCondLst>
                                            <p:cond delay="0"/>
                                          </p:stCondLst>
                                        </p:cTn>
                                        <p:tgtEl>
                                          <p:spTgt spid="14">
                                            <p:graphicEl>
                                              <a:chart seriesIdx="2" categoryIdx="-4" bldStep="series"/>
                                            </p:graphicEl>
                                          </p:spTgt>
                                        </p:tgtEl>
                                        <p:attrNameLst>
                                          <p:attrName>style.visibility</p:attrName>
                                        </p:attrNameLst>
                                      </p:cBhvr>
                                      <p:to>
                                        <p:strVal val="visible"/>
                                      </p:to>
                                    </p:set>
                                    <p:animEffect transition="in" filter="slide(fromRight)">
                                      <p:cBhvr>
                                        <p:cTn id="63" dur="500"/>
                                        <p:tgtEl>
                                          <p:spTgt spid="14">
                                            <p:graphicEl>
                                              <a:chart seriesIdx="2" categoryIdx="-4" bldStep="series"/>
                                            </p:graphicEl>
                                          </p:spTgt>
                                        </p:tgtEl>
                                      </p:cBhvr>
                                    </p:animEffect>
                                  </p:childTnLst>
                                </p:cTn>
                              </p:par>
                            </p:childTnLst>
                          </p:cTn>
                        </p:par>
                        <p:par>
                          <p:cTn id="64" fill="hold">
                            <p:stCondLst>
                              <p:cond delay="8000"/>
                            </p:stCondLst>
                            <p:childTnLst>
                              <p:par>
                                <p:cTn id="65" presetID="12" presetClass="entr" presetSubtype="2" fill="hold" grpId="0" nodeType="afterEffect">
                                  <p:stCondLst>
                                    <p:cond delay="0"/>
                                  </p:stCondLst>
                                  <p:childTnLst>
                                    <p:set>
                                      <p:cBhvr>
                                        <p:cTn id="66" dur="1" fill="hold">
                                          <p:stCondLst>
                                            <p:cond delay="0"/>
                                          </p:stCondLst>
                                        </p:cTn>
                                        <p:tgtEl>
                                          <p:spTgt spid="14">
                                            <p:graphicEl>
                                              <a:chart seriesIdx="3" categoryIdx="-4" bldStep="series"/>
                                            </p:graphicEl>
                                          </p:spTgt>
                                        </p:tgtEl>
                                        <p:attrNameLst>
                                          <p:attrName>style.visibility</p:attrName>
                                        </p:attrNameLst>
                                      </p:cBhvr>
                                      <p:to>
                                        <p:strVal val="visible"/>
                                      </p:to>
                                    </p:set>
                                    <p:animEffect transition="in" filter="slide(fromRight)">
                                      <p:cBhvr>
                                        <p:cTn id="67" dur="500"/>
                                        <p:tgtEl>
                                          <p:spTgt spid="14">
                                            <p:graphicEl>
                                              <a:chart seriesIdx="3" categoryIdx="-4" bldStep="series"/>
                                            </p:graphicEl>
                                          </p:spTgt>
                                        </p:tgtEl>
                                      </p:cBhvr>
                                    </p:animEffect>
                                  </p:childTnLst>
                                </p:cTn>
                              </p:par>
                            </p:childTnLst>
                          </p:cTn>
                        </p:par>
                        <p:par>
                          <p:cTn id="68" fill="hold">
                            <p:stCondLst>
                              <p:cond delay="8500"/>
                            </p:stCondLst>
                            <p:childTnLst>
                              <p:par>
                                <p:cTn id="69" presetID="12" presetClass="entr" presetSubtype="2" fill="hold" grpId="0" nodeType="afterEffect">
                                  <p:stCondLst>
                                    <p:cond delay="0"/>
                                  </p:stCondLst>
                                  <p:childTnLst>
                                    <p:set>
                                      <p:cBhvr>
                                        <p:cTn id="70" dur="1" fill="hold">
                                          <p:stCondLst>
                                            <p:cond delay="0"/>
                                          </p:stCondLst>
                                        </p:cTn>
                                        <p:tgtEl>
                                          <p:spTgt spid="14">
                                            <p:graphicEl>
                                              <a:chart seriesIdx="4" categoryIdx="-4" bldStep="series"/>
                                            </p:graphicEl>
                                          </p:spTgt>
                                        </p:tgtEl>
                                        <p:attrNameLst>
                                          <p:attrName>style.visibility</p:attrName>
                                        </p:attrNameLst>
                                      </p:cBhvr>
                                      <p:to>
                                        <p:strVal val="visible"/>
                                      </p:to>
                                    </p:set>
                                    <p:animEffect transition="in" filter="slide(fromRight)">
                                      <p:cBhvr>
                                        <p:cTn id="71" dur="500"/>
                                        <p:tgtEl>
                                          <p:spTgt spid="14">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6" grpId="0">
        <p:bldAsOne/>
      </p:bldGraphic>
      <p:bldGraphic spid="10" grpId="0">
        <p:bldSub>
          <a:bldChart bld="series"/>
        </p:bldSub>
      </p:bldGraphic>
      <p:bldGraphic spid="14" grpId="0">
        <p:bldSub>
          <a:bldChart bld="series"/>
        </p:bldSub>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03668" y="1244372"/>
            <a:ext cx="4906532" cy="3304364"/>
          </a:xfrm>
          <a:prstGeom prst="roundRect">
            <a:avLst>
              <a:gd name="adj" fmla="val 2335"/>
            </a:avLst>
          </a:prstGeom>
          <a:noFill/>
          <a:ln w="1270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Chart 4"/>
          <p:cNvGraphicFramePr/>
          <p:nvPr>
            <p:extLst>
              <p:ext uri="{D42A27DB-BD31-4B8C-83A1-F6EECF244321}">
                <p14:modId xmlns:p14="http://schemas.microsoft.com/office/powerpoint/2010/main" val="1138474918"/>
              </p:ext>
            </p:extLst>
          </p:nvPr>
        </p:nvGraphicFramePr>
        <p:xfrm>
          <a:off x="556634" y="1287783"/>
          <a:ext cx="4800600" cy="321754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nvGraphicFramePr>
        <p:xfrm>
          <a:off x="5588066" y="1128550"/>
          <a:ext cx="1498534" cy="15860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p:cNvGraphicFramePr/>
          <p:nvPr/>
        </p:nvGraphicFramePr>
        <p:xfrm>
          <a:off x="7112066" y="1128550"/>
          <a:ext cx="1498534" cy="15860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p:cNvGraphicFramePr/>
          <p:nvPr/>
        </p:nvGraphicFramePr>
        <p:xfrm>
          <a:off x="5588066" y="2843051"/>
          <a:ext cx="1498534" cy="158607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Chart 8"/>
          <p:cNvGraphicFramePr/>
          <p:nvPr/>
        </p:nvGraphicFramePr>
        <p:xfrm>
          <a:off x="7112066" y="2843051"/>
          <a:ext cx="1498534" cy="1586074"/>
        </p:xfrm>
        <a:graphic>
          <a:graphicData uri="http://schemas.openxmlformats.org/drawingml/2006/chart">
            <c:chart xmlns:c="http://schemas.openxmlformats.org/drawingml/2006/chart" xmlns:r="http://schemas.openxmlformats.org/officeDocument/2006/relationships" r:id="rId7"/>
          </a:graphicData>
        </a:graphic>
      </p:graphicFrame>
      <p:sp>
        <p:nvSpPr>
          <p:cNvPr id="10" name="Oval 9"/>
          <p:cNvSpPr/>
          <p:nvPr/>
        </p:nvSpPr>
        <p:spPr>
          <a:xfrm>
            <a:off x="5987503" y="1573279"/>
            <a:ext cx="699661" cy="69966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35%</a:t>
            </a:r>
            <a:endParaRPr lang="en-US" sz="1400" b="1" dirty="0">
              <a:solidFill>
                <a:schemeClr val="tx1">
                  <a:lumMod val="50000"/>
                  <a:lumOff val="50000"/>
                </a:schemeClr>
              </a:solidFill>
            </a:endParaRPr>
          </a:p>
        </p:txBody>
      </p:sp>
      <p:sp>
        <p:nvSpPr>
          <p:cNvPr id="11" name="Oval 10"/>
          <p:cNvSpPr/>
          <p:nvPr/>
        </p:nvSpPr>
        <p:spPr>
          <a:xfrm>
            <a:off x="7511503" y="1573279"/>
            <a:ext cx="699661" cy="699661"/>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50%</a:t>
            </a:r>
          </a:p>
        </p:txBody>
      </p:sp>
      <p:sp>
        <p:nvSpPr>
          <p:cNvPr id="12" name="Oval 11"/>
          <p:cNvSpPr/>
          <p:nvPr/>
        </p:nvSpPr>
        <p:spPr>
          <a:xfrm>
            <a:off x="5987503" y="3287780"/>
            <a:ext cx="699661" cy="699661"/>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65%</a:t>
            </a:r>
            <a:endParaRPr lang="en-US" sz="1400" b="1" dirty="0">
              <a:solidFill>
                <a:schemeClr val="tx1">
                  <a:lumMod val="50000"/>
                  <a:lumOff val="50000"/>
                </a:schemeClr>
              </a:solidFill>
            </a:endParaRPr>
          </a:p>
        </p:txBody>
      </p:sp>
      <p:sp>
        <p:nvSpPr>
          <p:cNvPr id="13" name="Oval 12"/>
          <p:cNvSpPr/>
          <p:nvPr/>
        </p:nvSpPr>
        <p:spPr>
          <a:xfrm>
            <a:off x="7511503" y="3287780"/>
            <a:ext cx="699661" cy="699661"/>
          </a:xfrm>
          <a:prstGeom prst="ellipse">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lumMod val="50000"/>
                    <a:lumOff val="50000"/>
                  </a:schemeClr>
                </a:solidFill>
              </a:rPr>
              <a:t>90%</a:t>
            </a:r>
            <a:endParaRPr lang="en-US" sz="1400" b="1" dirty="0">
              <a:solidFill>
                <a:schemeClr val="tx1">
                  <a:lumMod val="50000"/>
                  <a:lumOff val="50000"/>
                </a:schemeClr>
              </a:solidFill>
            </a:endParaRPr>
          </a:p>
        </p:txBody>
      </p:sp>
      <p:sp>
        <p:nvSpPr>
          <p:cNvPr id="14" name="Text Placeholder 3"/>
          <p:cNvSpPr txBox="1">
            <a:spLocks/>
          </p:cNvSpPr>
          <p:nvPr/>
        </p:nvSpPr>
        <p:spPr>
          <a:xfrm>
            <a:off x="7305708" y="2714625"/>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2"/>
                </a:solidFill>
              </a:rPr>
              <a:t>TITLE GOES HERE</a:t>
            </a:r>
            <a:endParaRPr lang="en-US" sz="1050" dirty="0">
              <a:solidFill>
                <a:schemeClr val="tx1">
                  <a:lumMod val="50000"/>
                  <a:lumOff val="50000"/>
                </a:schemeClr>
              </a:solidFill>
            </a:endParaRPr>
          </a:p>
        </p:txBody>
      </p:sp>
      <p:sp>
        <p:nvSpPr>
          <p:cNvPr id="15" name="Text Placeholder 3"/>
          <p:cNvSpPr txBox="1">
            <a:spLocks/>
          </p:cNvSpPr>
          <p:nvPr/>
        </p:nvSpPr>
        <p:spPr>
          <a:xfrm>
            <a:off x="5781708" y="4400550"/>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3"/>
                </a:solidFill>
              </a:rPr>
              <a:t>TITLE GOES HERE</a:t>
            </a:r>
            <a:endParaRPr lang="en-US" sz="1050" dirty="0">
              <a:solidFill>
                <a:schemeClr val="tx1">
                  <a:lumMod val="50000"/>
                  <a:lumOff val="50000"/>
                </a:schemeClr>
              </a:solidFill>
            </a:endParaRPr>
          </a:p>
        </p:txBody>
      </p:sp>
      <p:sp>
        <p:nvSpPr>
          <p:cNvPr id="16" name="Text Placeholder 3"/>
          <p:cNvSpPr txBox="1">
            <a:spLocks/>
          </p:cNvSpPr>
          <p:nvPr/>
        </p:nvSpPr>
        <p:spPr>
          <a:xfrm>
            <a:off x="7305708" y="4400550"/>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4"/>
                </a:solidFill>
              </a:rPr>
              <a:t>TITLE GOES HERE</a:t>
            </a:r>
            <a:endParaRPr lang="en-US" sz="1050" dirty="0">
              <a:solidFill>
                <a:schemeClr val="tx1">
                  <a:lumMod val="50000"/>
                  <a:lumOff val="50000"/>
                </a:schemeClr>
              </a:solidFill>
            </a:endParaRPr>
          </a:p>
        </p:txBody>
      </p:sp>
      <p:sp>
        <p:nvSpPr>
          <p:cNvPr id="17" name="Text Placeholder 3"/>
          <p:cNvSpPr txBox="1">
            <a:spLocks/>
          </p:cNvSpPr>
          <p:nvPr/>
        </p:nvSpPr>
        <p:spPr>
          <a:xfrm>
            <a:off x="5781708" y="2714625"/>
            <a:ext cx="1111250" cy="16158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en-US" sz="1050" dirty="0" smtClean="0">
                <a:solidFill>
                  <a:schemeClr val="accent1"/>
                </a:solidFill>
              </a:rPr>
              <a:t>TITLE GOES HERE</a:t>
            </a:r>
            <a:endParaRPr lang="en-US" sz="1050" dirty="0">
              <a:solidFill>
                <a:schemeClr val="tx1">
                  <a:lumMod val="50000"/>
                  <a:lumOff val="50000"/>
                </a:schemeClr>
              </a:solidFill>
            </a:endParaRPr>
          </a:p>
        </p:txBody>
      </p:sp>
      <p:sp>
        <p:nvSpPr>
          <p:cNvPr id="18" name="Rectangle 17"/>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20" name="Rectangle 19"/>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91075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12" dur="1000"/>
                                        <p:tgtEl>
                                          <p:spTgt spid="5">
                                            <p:graphicEl>
                                              <a:chart seriesIdx="-3" categoryIdx="-3" bldStep="gridLegend"/>
                                            </p:graphicEl>
                                          </p:spTgt>
                                        </p:tgtEl>
                                      </p:cBhvr>
                                    </p:animEffect>
                                  </p:childTnLst>
                                </p:cTn>
                              </p:par>
                            </p:childTnLst>
                          </p:cTn>
                        </p:par>
                        <p:par>
                          <p:cTn id="13" fill="hold">
                            <p:stCondLst>
                              <p:cond delay="1500"/>
                            </p:stCondLst>
                            <p:childTnLst>
                              <p:par>
                                <p:cTn id="14" presetID="18" presetClass="entr" presetSubtype="3" fill="hold" grpId="0" nodeType="afterEffect">
                                  <p:stCondLst>
                                    <p:cond delay="0"/>
                                  </p:stCondLst>
                                  <p:childTnLst>
                                    <p:set>
                                      <p:cBhvr>
                                        <p:cTn id="15"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strips(upRight)">
                                      <p:cBhvr>
                                        <p:cTn id="16" dur="1000"/>
                                        <p:tgtEl>
                                          <p:spTgt spid="5">
                                            <p:graphicEl>
                                              <a:chart seriesIdx="0" categoryIdx="-4" bldStep="series"/>
                                            </p:graphicEl>
                                          </p:spTgt>
                                        </p:tgtEl>
                                      </p:cBhvr>
                                    </p:animEffect>
                                  </p:childTnLst>
                                </p:cTn>
                              </p:par>
                            </p:childTnLst>
                          </p:cTn>
                        </p:par>
                        <p:par>
                          <p:cTn id="17" fill="hold">
                            <p:stCondLst>
                              <p:cond delay="2500"/>
                            </p:stCondLst>
                            <p:childTnLst>
                              <p:par>
                                <p:cTn id="18" presetID="18" presetClass="entr" presetSubtype="3" fill="hold" grpId="0" nodeType="afterEffect">
                                  <p:stCondLst>
                                    <p:cond delay="0"/>
                                  </p:stCondLst>
                                  <p:childTnLst>
                                    <p:set>
                                      <p:cBhvr>
                                        <p:cTn id="19"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strips(upRight)">
                                      <p:cBhvr>
                                        <p:cTn id="20" dur="1000"/>
                                        <p:tgtEl>
                                          <p:spTgt spid="5">
                                            <p:graphicEl>
                                              <a:chart seriesIdx="1" categoryIdx="-4" bldStep="series"/>
                                            </p:graphicEl>
                                          </p:spTgt>
                                        </p:tgtEl>
                                      </p:cBhvr>
                                    </p:animEffect>
                                  </p:childTnLst>
                                </p:cTn>
                              </p:par>
                            </p:childTnLst>
                          </p:cTn>
                        </p:par>
                        <p:par>
                          <p:cTn id="21" fill="hold">
                            <p:stCondLst>
                              <p:cond delay="3500"/>
                            </p:stCondLst>
                            <p:childTnLst>
                              <p:par>
                                <p:cTn id="22" presetID="18" presetClass="entr" presetSubtype="3" fill="hold" grpId="0" nodeType="afterEffect">
                                  <p:stCondLst>
                                    <p:cond delay="0"/>
                                  </p:stCondLst>
                                  <p:childTnLst>
                                    <p:set>
                                      <p:cBhvr>
                                        <p:cTn id="23"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strips(upRight)">
                                      <p:cBhvr>
                                        <p:cTn id="24" dur="1000"/>
                                        <p:tgtEl>
                                          <p:spTgt spid="5">
                                            <p:graphicEl>
                                              <a:chart seriesIdx="2" categoryIdx="-4" bldStep="series"/>
                                            </p:graphicEl>
                                          </p:spTgt>
                                        </p:tgtEl>
                                      </p:cBhvr>
                                    </p:animEffect>
                                  </p:childTnLst>
                                </p:cTn>
                              </p:par>
                            </p:childTnLst>
                          </p:cTn>
                        </p:par>
                        <p:par>
                          <p:cTn id="25" fill="hold">
                            <p:stCondLst>
                              <p:cond delay="4500"/>
                            </p:stCondLst>
                            <p:childTnLst>
                              <p:par>
                                <p:cTn id="26" presetID="18" presetClass="entr" presetSubtype="3" fill="hold" grpId="0" nodeType="afterEffect">
                                  <p:stCondLst>
                                    <p:cond delay="0"/>
                                  </p:stCondLst>
                                  <p:childTnLst>
                                    <p:set>
                                      <p:cBhvr>
                                        <p:cTn id="27" dur="1" fill="hold">
                                          <p:stCondLst>
                                            <p:cond delay="0"/>
                                          </p:stCondLst>
                                        </p:cTn>
                                        <p:tgtEl>
                                          <p:spTgt spid="5">
                                            <p:graphicEl>
                                              <a:chart seriesIdx="3" categoryIdx="-4" bldStep="series"/>
                                            </p:graphicEl>
                                          </p:spTgt>
                                        </p:tgtEl>
                                        <p:attrNameLst>
                                          <p:attrName>style.visibility</p:attrName>
                                        </p:attrNameLst>
                                      </p:cBhvr>
                                      <p:to>
                                        <p:strVal val="visible"/>
                                      </p:to>
                                    </p:set>
                                    <p:animEffect transition="in" filter="strips(upRight)">
                                      <p:cBhvr>
                                        <p:cTn id="28" dur="1000"/>
                                        <p:tgtEl>
                                          <p:spTgt spid="5">
                                            <p:graphicEl>
                                              <a:chart seriesIdx="3" categoryIdx="-4" bldStep="series"/>
                                            </p:graphicEl>
                                          </p:spTgt>
                                        </p:tgtEl>
                                      </p:cBhvr>
                                    </p:animEffect>
                                  </p:childTnLst>
                                </p:cTn>
                              </p:par>
                            </p:childTnLst>
                          </p:cTn>
                        </p:par>
                        <p:par>
                          <p:cTn id="29" fill="hold">
                            <p:stCondLst>
                              <p:cond delay="5500"/>
                            </p:stCondLst>
                            <p:childTnLst>
                              <p:par>
                                <p:cTn id="30" presetID="53"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20"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edge">
                                      <p:cBhvr>
                                        <p:cTn id="37" dur="1000"/>
                                        <p:tgtEl>
                                          <p:spTgt spid="6"/>
                                        </p:tgtEl>
                                      </p:cBhvr>
                                    </p:animEffect>
                                  </p:childTnLst>
                                </p:cTn>
                              </p:par>
                              <p:par>
                                <p:cTn id="38" presetID="53"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6500"/>
                            </p:stCondLst>
                            <p:childTnLst>
                              <p:par>
                                <p:cTn id="44" presetID="53"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20"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edge">
                                      <p:cBhvr>
                                        <p:cTn id="51" dur="1000"/>
                                        <p:tgtEl>
                                          <p:spTgt spid="7"/>
                                        </p:tgtEl>
                                      </p:cBhvr>
                                    </p:animEffect>
                                  </p:childTnLst>
                                </p:cTn>
                              </p:par>
                              <p:par>
                                <p:cTn id="52" presetID="53"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7500"/>
                            </p:stCondLst>
                            <p:childTnLst>
                              <p:par>
                                <p:cTn id="58" presetID="53"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par>
                                <p:cTn id="63" presetID="20" presetClass="entr" presetSubtype="0"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edge">
                                      <p:cBhvr>
                                        <p:cTn id="65" dur="1000"/>
                                        <p:tgtEl>
                                          <p:spTgt spid="8"/>
                                        </p:tgtEl>
                                      </p:cBhvr>
                                    </p:animEffect>
                                  </p:childTnLst>
                                </p:cTn>
                              </p:par>
                              <p:par>
                                <p:cTn id="66" presetID="53"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8500"/>
                            </p:stCondLst>
                            <p:childTnLst>
                              <p:par>
                                <p:cTn id="72" presetID="53"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Effect transition="in" filter="fade">
                                      <p:cBhvr>
                                        <p:cTn id="76" dur="500"/>
                                        <p:tgtEl>
                                          <p:spTgt spid="13"/>
                                        </p:tgtEl>
                                      </p:cBhvr>
                                    </p:animEffect>
                                  </p:childTnLst>
                                </p:cTn>
                              </p:par>
                              <p:par>
                                <p:cTn id="77" presetID="20"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edge">
                                      <p:cBhvr>
                                        <p:cTn id="79" dur="1000"/>
                                        <p:tgtEl>
                                          <p:spTgt spid="9"/>
                                        </p:tgtEl>
                                      </p:cBhvr>
                                    </p:animEffect>
                                  </p:childTnLst>
                                </p:cTn>
                              </p:par>
                              <p:par>
                                <p:cTn id="80" presetID="53" presetClass="entr" presetSubtype="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5" grpId="0">
        <p:bldSub>
          <a:bldChart bld="series"/>
        </p:bldSub>
      </p:bldGraphic>
      <p:bldGraphic spid="6" grpId="0">
        <p:bldAsOne/>
      </p:bldGraphic>
      <p:bldGraphic spid="7" grpId="0">
        <p:bldAsOne/>
      </p:bldGraphic>
      <p:bldGraphic spid="8" grpId="0">
        <p:bldAsOne/>
      </p:bldGraphic>
      <p:bldGraphic spid="9" grpId="0">
        <p:bldAsOne/>
      </p:bldGraphic>
      <p:bldP spid="10" grpId="0" animBg="1"/>
      <p:bldP spid="11" grpId="0" animBg="1"/>
      <p:bldP spid="12" grpId="0" animBg="1"/>
      <p:bldP spid="13" grpId="0" animBg="1"/>
      <p:bldP spid="14" grpId="0"/>
      <p:bldP spid="15" grpId="0"/>
      <p:bldP spid="1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200243107"/>
              </p:ext>
            </p:extLst>
          </p:nvPr>
        </p:nvGraphicFramePr>
        <p:xfrm>
          <a:off x="173255" y="1717774"/>
          <a:ext cx="8797490" cy="287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881200" y="1255861"/>
            <a:ext cx="2174076" cy="307777"/>
          </a:xfrm>
          <a:prstGeom prst="rect">
            <a:avLst/>
          </a:prstGeom>
          <a:noFill/>
        </p:spPr>
        <p:txBody>
          <a:bodyPr wrap="square" rtlCol="0">
            <a:spAutoFit/>
          </a:bodyPr>
          <a:lstStyle/>
          <a:p>
            <a:r>
              <a:rPr lang="en-US" sz="1400" dirty="0" smtClean="0">
                <a:solidFill>
                  <a:schemeClr val="tx1">
                    <a:lumMod val="50000"/>
                    <a:lumOff val="50000"/>
                  </a:schemeClr>
                </a:solidFill>
              </a:rPr>
              <a:t>Discription / 2015 / May</a:t>
            </a:r>
          </a:p>
        </p:txBody>
      </p:sp>
      <p:sp>
        <p:nvSpPr>
          <p:cNvPr id="7" name="Rounded Rectangle 6"/>
          <p:cNvSpPr/>
          <p:nvPr/>
        </p:nvSpPr>
        <p:spPr>
          <a:xfrm>
            <a:off x="901025" y="1255861"/>
            <a:ext cx="990600" cy="3048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Keyword</a:t>
            </a:r>
            <a:endParaRPr lang="en-US" sz="1200" dirty="0"/>
          </a:p>
        </p:txBody>
      </p:sp>
      <p:sp>
        <p:nvSpPr>
          <p:cNvPr id="8" name="Oval 7"/>
          <p:cNvSpPr/>
          <p:nvPr/>
        </p:nvSpPr>
        <p:spPr>
          <a:xfrm>
            <a:off x="5541762" y="3113478"/>
            <a:ext cx="182278" cy="1822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222"/>
          <p:cNvSpPr>
            <a:spLocks noEditPoints="1"/>
          </p:cNvSpPr>
          <p:nvPr/>
        </p:nvSpPr>
        <p:spPr bwMode="auto">
          <a:xfrm>
            <a:off x="5441373" y="2580078"/>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p:nvSpPr>
        <p:spPr>
          <a:xfrm>
            <a:off x="5328297" y="2141328"/>
            <a:ext cx="622286" cy="400110"/>
          </a:xfrm>
          <a:prstGeom prst="rect">
            <a:avLst/>
          </a:prstGeom>
          <a:noFill/>
        </p:spPr>
        <p:txBody>
          <a:bodyPr wrap="none" rtlCol="0">
            <a:spAutoFit/>
          </a:bodyPr>
          <a:lstStyle/>
          <a:p>
            <a:pPr algn="ctr"/>
            <a:r>
              <a:rPr lang="en-US" sz="2000" dirty="0" smtClean="0">
                <a:solidFill>
                  <a:schemeClr val="accent4"/>
                </a:solidFill>
                <a:latin typeface="Open Sans" panose="020B0606030504020204" pitchFamily="34" charset="0"/>
                <a:ea typeface="Open Sans" panose="020B0606030504020204" pitchFamily="34" charset="0"/>
                <a:cs typeface="Open Sans" panose="020B0606030504020204" pitchFamily="34" charset="0"/>
              </a:rPr>
              <a:t>40$</a:t>
            </a:r>
            <a:endParaRPr lang="en-US" sz="2000" dirty="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Oval 10"/>
          <p:cNvSpPr/>
          <p:nvPr/>
        </p:nvSpPr>
        <p:spPr>
          <a:xfrm>
            <a:off x="1455437" y="3342879"/>
            <a:ext cx="182278" cy="1822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222"/>
          <p:cNvSpPr>
            <a:spLocks noEditPoints="1"/>
          </p:cNvSpPr>
          <p:nvPr/>
        </p:nvSpPr>
        <p:spPr bwMode="auto">
          <a:xfrm>
            <a:off x="1355048" y="2809479"/>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1241972" y="2370729"/>
            <a:ext cx="622286" cy="400110"/>
          </a:xfrm>
          <a:prstGeom prst="rect">
            <a:avLst/>
          </a:prstGeom>
          <a:noFill/>
        </p:spPr>
        <p:txBody>
          <a:bodyPr wrap="none" rtlCol="0">
            <a:spAutoFit/>
          </a:bodyPr>
          <a:lstStyle/>
          <a:p>
            <a:pPr algn="ctr"/>
            <a:r>
              <a:rPr lang="en-US" sz="20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30$</a:t>
            </a:r>
            <a:endParaRPr lang="en-US" sz="20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13"/>
          <p:cNvSpPr/>
          <p:nvPr/>
        </p:nvSpPr>
        <p:spPr>
          <a:xfrm>
            <a:off x="3772609" y="2906460"/>
            <a:ext cx="182278" cy="1822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222"/>
          <p:cNvSpPr>
            <a:spLocks noEditPoints="1"/>
          </p:cNvSpPr>
          <p:nvPr/>
        </p:nvSpPr>
        <p:spPr bwMode="auto">
          <a:xfrm>
            <a:off x="3672220" y="2373060"/>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TextBox 15"/>
          <p:cNvSpPr txBox="1"/>
          <p:nvPr/>
        </p:nvSpPr>
        <p:spPr>
          <a:xfrm>
            <a:off x="3559144" y="1934310"/>
            <a:ext cx="622286" cy="400110"/>
          </a:xfrm>
          <a:prstGeom prst="rect">
            <a:avLst/>
          </a:prstGeom>
          <a:noFill/>
        </p:spPr>
        <p:txBody>
          <a:bodyPr wrap="none" rtlCol="0">
            <a:spAutoFit/>
          </a:bodyPr>
          <a:lstStyle/>
          <a:p>
            <a:pPr algn="ctr"/>
            <a:r>
              <a:rPr lang="en-US" sz="2000" dirty="0" smtClean="0">
                <a:solidFill>
                  <a:schemeClr val="accent3"/>
                </a:solidFill>
                <a:latin typeface="Open Sans" panose="020B0606030504020204" pitchFamily="34" charset="0"/>
                <a:ea typeface="Open Sans" panose="020B0606030504020204" pitchFamily="34" charset="0"/>
                <a:cs typeface="Open Sans" panose="020B0606030504020204" pitchFamily="34" charset="0"/>
              </a:rPr>
              <a:t>50$</a:t>
            </a:r>
            <a:endParaRPr lang="en-US" sz="20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Oval 16"/>
          <p:cNvSpPr/>
          <p:nvPr/>
        </p:nvSpPr>
        <p:spPr>
          <a:xfrm>
            <a:off x="7328999" y="2448460"/>
            <a:ext cx="182278" cy="1822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222"/>
          <p:cNvSpPr>
            <a:spLocks noEditPoints="1"/>
          </p:cNvSpPr>
          <p:nvPr/>
        </p:nvSpPr>
        <p:spPr bwMode="auto">
          <a:xfrm>
            <a:off x="7228610" y="1915060"/>
            <a:ext cx="383056" cy="510741"/>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TextBox 18"/>
          <p:cNvSpPr txBox="1"/>
          <p:nvPr/>
        </p:nvSpPr>
        <p:spPr>
          <a:xfrm>
            <a:off x="7115534" y="1476310"/>
            <a:ext cx="622286" cy="400110"/>
          </a:xfrm>
          <a:prstGeom prst="rect">
            <a:avLst/>
          </a:prstGeom>
          <a:noFill/>
        </p:spPr>
        <p:txBody>
          <a:bodyPr wrap="none" rtlCol="0">
            <a:spAutoFit/>
          </a:bodyPr>
          <a:lstStyle/>
          <a:p>
            <a:pPr algn="ctr"/>
            <a:r>
              <a:rPr lang="en-US" sz="2000" dirty="0" smtClean="0">
                <a:solidFill>
                  <a:schemeClr val="accent5"/>
                </a:solidFill>
                <a:latin typeface="Open Sans" panose="020B0606030504020204" pitchFamily="34" charset="0"/>
                <a:ea typeface="Open Sans" panose="020B0606030504020204" pitchFamily="34" charset="0"/>
                <a:cs typeface="Open Sans" panose="020B0606030504020204" pitchFamily="34" charset="0"/>
              </a:rPr>
              <a:t>70$</a:t>
            </a:r>
            <a:endParaRPr lang="en-US" sz="200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19"/>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429453" y="272652"/>
            <a:ext cx="228517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SALES REPORT</a:t>
            </a:r>
          </a:p>
        </p:txBody>
      </p:sp>
      <p:sp>
        <p:nvSpPr>
          <p:cNvPr id="22" name="Rectangle 21"/>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88929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16" dur="1000"/>
                                        <p:tgtEl>
                                          <p:spTgt spid="4">
                                            <p:graphicEl>
                                              <a:chart seriesIdx="-3" categoryIdx="-3" bldStep="gridLegend"/>
                                            </p:graphicEl>
                                          </p:spTgt>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20" dur="1000"/>
                                        <p:tgtEl>
                                          <p:spTgt spid="4">
                                            <p:graphicEl>
                                              <a:chart seriesIdx="0" categoryIdx="-4" bldStep="series"/>
                                            </p:graphicEl>
                                          </p:spTgt>
                                        </p:tgtEl>
                                      </p:cBhvr>
                                    </p:animEffect>
                                  </p:childTnLst>
                                </p:cTn>
                              </p:par>
                            </p:childTnLst>
                          </p:cTn>
                        </p:par>
                        <p:par>
                          <p:cTn id="21" fill="hold">
                            <p:stCondLst>
                              <p:cond delay="3000"/>
                            </p:stCondLst>
                            <p:childTnLst>
                              <p:par>
                                <p:cTn id="22" presetID="2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childTnLst>
                                </p:cTn>
                              </p:par>
                            </p:childTnLst>
                          </p:cTn>
                        </p:par>
                        <p:par>
                          <p:cTn id="26" fill="hold">
                            <p:stCondLst>
                              <p:cond delay="3500"/>
                            </p:stCondLst>
                            <p:childTnLst>
                              <p:par>
                                <p:cTn id="27" presetID="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4000"/>
                            </p:stCondLst>
                            <p:childTnLst>
                              <p:par>
                                <p:cTn id="35" presetID="2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childTnLst>
                          </p:cTn>
                        </p:par>
                        <p:par>
                          <p:cTn id="39" fill="hold">
                            <p:stCondLst>
                              <p:cond delay="4500"/>
                            </p:stCondLst>
                            <p:childTnLst>
                              <p:par>
                                <p:cTn id="40" presetID="2" presetClass="entr" presetSubtype="1"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0-#ppt_h/2"/>
                                          </p:val>
                                        </p:tav>
                                        <p:tav tm="100000">
                                          <p:val>
                                            <p:strVal val="#ppt_y"/>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5000"/>
                            </p:stCondLst>
                            <p:childTnLst>
                              <p:par>
                                <p:cTn id="48" presetID="23" presetClass="entr" presetSubtype="16"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childTnLst>
                                </p:cTn>
                              </p:par>
                            </p:childTnLst>
                          </p:cTn>
                        </p:par>
                        <p:par>
                          <p:cTn id="52" fill="hold">
                            <p:stCondLst>
                              <p:cond delay="5500"/>
                            </p:stCondLst>
                            <p:childTnLst>
                              <p:par>
                                <p:cTn id="53" presetID="2" presetClass="entr" presetSubtype="1"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0-#ppt_h/2"/>
                                          </p:val>
                                        </p:tav>
                                        <p:tav tm="100000">
                                          <p:val>
                                            <p:strVal val="#ppt_y"/>
                                          </p:val>
                                        </p:tav>
                                      </p:tavLst>
                                    </p:anim>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2" presetClass="entr" presetSubtype="1"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0-#ppt_h/2"/>
                                          </p:val>
                                        </p:tav>
                                        <p:tav tm="100000">
                                          <p:val>
                                            <p:strVal val="#ppt_y"/>
                                          </p:val>
                                        </p:tav>
                                      </p:tavLst>
                                    </p:anim>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P spid="6" grpId="0"/>
      <p:bldP spid="7" grpId="0" animBg="1"/>
      <p:bldP spid="8" grpId="0" animBg="1"/>
      <p:bldP spid="9" grpId="0" animBg="1"/>
      <p:bldP spid="10" grpId="0"/>
      <p:bldP spid="11" grpId="0" animBg="1"/>
      <p:bldP spid="12" grpId="0" animBg="1"/>
      <p:bldP spid="13" grpId="0"/>
      <p:bldP spid="14" grpId="0" animBg="1"/>
      <p:bldP spid="15" grpId="0" animBg="1"/>
      <p:bldP spid="16" grpId="0"/>
      <p:bldP spid="17" grpId="0" animBg="1"/>
      <p:bldP spid="18" grpId="0" animBg="1"/>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5"/>
          <p:cNvSpPr>
            <a:spLocks noChangeArrowheads="1"/>
          </p:cNvSpPr>
          <p:nvPr/>
        </p:nvSpPr>
        <p:spPr bwMode="auto">
          <a:xfrm>
            <a:off x="1001713" y="1443435"/>
            <a:ext cx="984250"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6"/>
          <p:cNvSpPr>
            <a:spLocks/>
          </p:cNvSpPr>
          <p:nvPr/>
        </p:nvSpPr>
        <p:spPr bwMode="auto">
          <a:xfrm>
            <a:off x="1495425" y="1419622"/>
            <a:ext cx="514350" cy="515938"/>
          </a:xfrm>
          <a:custGeom>
            <a:avLst/>
            <a:gdLst>
              <a:gd name="T0" fmla="*/ 152 w 168"/>
              <a:gd name="T1" fmla="*/ 168 h 168"/>
              <a:gd name="T2" fmla="*/ 168 w 168"/>
              <a:gd name="T3" fmla="*/ 168 h 168"/>
              <a:gd name="T4" fmla="*/ 0 w 168"/>
              <a:gd name="T5" fmla="*/ 0 h 168"/>
              <a:gd name="T6" fmla="*/ 0 w 168"/>
              <a:gd name="T7" fmla="*/ 16 h 168"/>
              <a:gd name="T8" fmla="*/ 152 w 168"/>
              <a:gd name="T9" fmla="*/ 168 h 168"/>
            </a:gdLst>
            <a:ahLst/>
            <a:cxnLst>
              <a:cxn ang="0">
                <a:pos x="T0" y="T1"/>
              </a:cxn>
              <a:cxn ang="0">
                <a:pos x="T2" y="T3"/>
              </a:cxn>
              <a:cxn ang="0">
                <a:pos x="T4" y="T5"/>
              </a:cxn>
              <a:cxn ang="0">
                <a:pos x="T6" y="T7"/>
              </a:cxn>
              <a:cxn ang="0">
                <a:pos x="T8" y="T9"/>
              </a:cxn>
            </a:cxnLst>
            <a:rect l="0" t="0" r="r" b="b"/>
            <a:pathLst>
              <a:path w="168" h="168">
                <a:moveTo>
                  <a:pt x="152" y="168"/>
                </a:moveTo>
                <a:cubicBezTo>
                  <a:pt x="168" y="168"/>
                  <a:pt x="168" y="168"/>
                  <a:pt x="168" y="168"/>
                </a:cubicBezTo>
                <a:cubicBezTo>
                  <a:pt x="168" y="76"/>
                  <a:pt x="92" y="0"/>
                  <a:pt x="0" y="0"/>
                </a:cubicBezTo>
                <a:cubicBezTo>
                  <a:pt x="0" y="16"/>
                  <a:pt x="0" y="16"/>
                  <a:pt x="0" y="16"/>
                </a:cubicBezTo>
                <a:cubicBezTo>
                  <a:pt x="84" y="16"/>
                  <a:pt x="152" y="84"/>
                  <a:pt x="152" y="16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Oval 7"/>
          <p:cNvSpPr>
            <a:spLocks noChangeArrowheads="1"/>
          </p:cNvSpPr>
          <p:nvPr/>
        </p:nvSpPr>
        <p:spPr bwMode="auto">
          <a:xfrm>
            <a:off x="1225550" y="1665685"/>
            <a:ext cx="536575"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8"/>
          <p:cNvSpPr>
            <a:spLocks noChangeArrowheads="1"/>
          </p:cNvSpPr>
          <p:nvPr/>
        </p:nvSpPr>
        <p:spPr bwMode="auto">
          <a:xfrm>
            <a:off x="1327150"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smtClean="0">
                <a:ln>
                  <a:noFill/>
                </a:ln>
                <a:solidFill>
                  <a:srgbClr val="333C4E"/>
                </a:solidFill>
                <a:effectLst/>
                <a:latin typeface="+mn-lt"/>
              </a:rPr>
              <a:t>25%</a:t>
            </a:r>
            <a:endParaRPr kumimoji="0" lang="en-US" sz="1800" b="0" i="0" u="none" strike="noStrike" cap="none" normalizeH="0" baseline="0" dirty="0" smtClean="0">
              <a:ln>
                <a:noFill/>
              </a:ln>
              <a:solidFill>
                <a:schemeClr val="tx1"/>
              </a:solidFill>
              <a:effectLst/>
              <a:latin typeface="+mn-lt"/>
            </a:endParaRPr>
          </a:p>
        </p:txBody>
      </p:sp>
      <p:sp>
        <p:nvSpPr>
          <p:cNvPr id="73" name="Rectangle 9"/>
          <p:cNvSpPr>
            <a:spLocks noChangeArrowheads="1"/>
          </p:cNvSpPr>
          <p:nvPr/>
        </p:nvSpPr>
        <p:spPr bwMode="auto">
          <a:xfrm>
            <a:off x="882650"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8"/>
          <p:cNvSpPr>
            <a:spLocks/>
          </p:cNvSpPr>
          <p:nvPr/>
        </p:nvSpPr>
        <p:spPr bwMode="auto">
          <a:xfrm>
            <a:off x="882650"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9"/>
          <p:cNvSpPr>
            <a:spLocks noEditPoints="1"/>
          </p:cNvSpPr>
          <p:nvPr/>
        </p:nvSpPr>
        <p:spPr bwMode="auto">
          <a:xfrm>
            <a:off x="1036638" y="2781697"/>
            <a:ext cx="261938" cy="461963"/>
          </a:xfrm>
          <a:custGeom>
            <a:avLst/>
            <a:gdLst>
              <a:gd name="T0" fmla="*/ 75 w 86"/>
              <a:gd name="T1" fmla="*/ 0 h 150"/>
              <a:gd name="T2" fmla="*/ 11 w 86"/>
              <a:gd name="T3" fmla="*/ 0 h 150"/>
              <a:gd name="T4" fmla="*/ 0 w 86"/>
              <a:gd name="T5" fmla="*/ 11 h 150"/>
              <a:gd name="T6" fmla="*/ 0 w 86"/>
              <a:gd name="T7" fmla="*/ 139 h 150"/>
              <a:gd name="T8" fmla="*/ 11 w 86"/>
              <a:gd name="T9" fmla="*/ 150 h 150"/>
              <a:gd name="T10" fmla="*/ 75 w 86"/>
              <a:gd name="T11" fmla="*/ 150 h 150"/>
              <a:gd name="T12" fmla="*/ 86 w 86"/>
              <a:gd name="T13" fmla="*/ 139 h 150"/>
              <a:gd name="T14" fmla="*/ 86 w 86"/>
              <a:gd name="T15" fmla="*/ 11 h 150"/>
              <a:gd name="T16" fmla="*/ 75 w 86"/>
              <a:gd name="T17" fmla="*/ 0 h 150"/>
              <a:gd name="T18" fmla="*/ 68 w 86"/>
              <a:gd name="T19" fmla="*/ 6 h 150"/>
              <a:gd name="T20" fmla="*/ 70 w 86"/>
              <a:gd name="T21" fmla="*/ 9 h 150"/>
              <a:gd name="T22" fmla="*/ 68 w 86"/>
              <a:gd name="T23" fmla="*/ 12 h 150"/>
              <a:gd name="T24" fmla="*/ 65 w 86"/>
              <a:gd name="T25" fmla="*/ 9 h 150"/>
              <a:gd name="T26" fmla="*/ 68 w 86"/>
              <a:gd name="T27" fmla="*/ 6 h 150"/>
              <a:gd name="T28" fmla="*/ 28 w 86"/>
              <a:gd name="T29" fmla="*/ 8 h 150"/>
              <a:gd name="T30" fmla="*/ 58 w 86"/>
              <a:gd name="T31" fmla="*/ 8 h 150"/>
              <a:gd name="T32" fmla="*/ 58 w 86"/>
              <a:gd name="T33" fmla="*/ 11 h 150"/>
              <a:gd name="T34" fmla="*/ 28 w 86"/>
              <a:gd name="T35" fmla="*/ 11 h 150"/>
              <a:gd name="T36" fmla="*/ 28 w 86"/>
              <a:gd name="T37" fmla="*/ 8 h 150"/>
              <a:gd name="T38" fmla="*/ 43 w 86"/>
              <a:gd name="T39" fmla="*/ 144 h 150"/>
              <a:gd name="T40" fmla="*/ 35 w 86"/>
              <a:gd name="T41" fmla="*/ 136 h 150"/>
              <a:gd name="T42" fmla="*/ 43 w 86"/>
              <a:gd name="T43" fmla="*/ 128 h 150"/>
              <a:gd name="T44" fmla="*/ 51 w 86"/>
              <a:gd name="T45" fmla="*/ 136 h 150"/>
              <a:gd name="T46" fmla="*/ 43 w 86"/>
              <a:gd name="T47" fmla="*/ 144 h 150"/>
              <a:gd name="T48" fmla="*/ 78 w 86"/>
              <a:gd name="T49" fmla="*/ 122 h 150"/>
              <a:gd name="T50" fmla="*/ 9 w 86"/>
              <a:gd name="T51" fmla="*/ 122 h 150"/>
              <a:gd name="T52" fmla="*/ 9 w 86"/>
              <a:gd name="T53" fmla="*/ 18 h 150"/>
              <a:gd name="T54" fmla="*/ 78 w 86"/>
              <a:gd name="T55" fmla="*/ 18 h 150"/>
              <a:gd name="T56" fmla="*/ 78 w 86"/>
              <a:gd name="T57" fmla="*/ 122 h 150"/>
              <a:gd name="T58" fmla="*/ 78 w 86"/>
              <a:gd name="T59" fmla="*/ 122 h 150"/>
              <a:gd name="T60" fmla="*/ 78 w 86"/>
              <a:gd name="T61"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50">
                <a:moveTo>
                  <a:pt x="75" y="0"/>
                </a:moveTo>
                <a:cubicBezTo>
                  <a:pt x="11" y="0"/>
                  <a:pt x="11" y="0"/>
                  <a:pt x="11" y="0"/>
                </a:cubicBezTo>
                <a:cubicBezTo>
                  <a:pt x="5" y="0"/>
                  <a:pt x="0" y="5"/>
                  <a:pt x="0" y="11"/>
                </a:cubicBezTo>
                <a:cubicBezTo>
                  <a:pt x="0" y="139"/>
                  <a:pt x="0" y="139"/>
                  <a:pt x="0" y="139"/>
                </a:cubicBezTo>
                <a:cubicBezTo>
                  <a:pt x="0" y="146"/>
                  <a:pt x="5" y="150"/>
                  <a:pt x="11" y="150"/>
                </a:cubicBezTo>
                <a:cubicBezTo>
                  <a:pt x="75" y="150"/>
                  <a:pt x="75" y="150"/>
                  <a:pt x="75" y="150"/>
                </a:cubicBezTo>
                <a:cubicBezTo>
                  <a:pt x="81" y="150"/>
                  <a:pt x="86" y="146"/>
                  <a:pt x="86" y="139"/>
                </a:cubicBezTo>
                <a:cubicBezTo>
                  <a:pt x="86" y="11"/>
                  <a:pt x="86" y="11"/>
                  <a:pt x="86" y="11"/>
                </a:cubicBezTo>
                <a:cubicBezTo>
                  <a:pt x="86" y="5"/>
                  <a:pt x="81" y="0"/>
                  <a:pt x="75" y="0"/>
                </a:cubicBezTo>
                <a:close/>
                <a:moveTo>
                  <a:pt x="68" y="6"/>
                </a:moveTo>
                <a:cubicBezTo>
                  <a:pt x="69" y="6"/>
                  <a:pt x="70" y="8"/>
                  <a:pt x="70" y="9"/>
                </a:cubicBezTo>
                <a:cubicBezTo>
                  <a:pt x="70" y="11"/>
                  <a:pt x="69" y="12"/>
                  <a:pt x="68" y="12"/>
                </a:cubicBezTo>
                <a:cubicBezTo>
                  <a:pt x="66" y="12"/>
                  <a:pt x="65" y="11"/>
                  <a:pt x="65" y="9"/>
                </a:cubicBezTo>
                <a:cubicBezTo>
                  <a:pt x="65" y="8"/>
                  <a:pt x="66" y="6"/>
                  <a:pt x="68" y="6"/>
                </a:cubicBezTo>
                <a:close/>
                <a:moveTo>
                  <a:pt x="28" y="8"/>
                </a:moveTo>
                <a:cubicBezTo>
                  <a:pt x="58" y="8"/>
                  <a:pt x="58" y="8"/>
                  <a:pt x="58" y="8"/>
                </a:cubicBezTo>
                <a:cubicBezTo>
                  <a:pt x="58" y="11"/>
                  <a:pt x="58" y="11"/>
                  <a:pt x="58" y="11"/>
                </a:cubicBezTo>
                <a:cubicBezTo>
                  <a:pt x="28" y="11"/>
                  <a:pt x="28" y="11"/>
                  <a:pt x="28" y="11"/>
                </a:cubicBezTo>
                <a:lnTo>
                  <a:pt x="28" y="8"/>
                </a:lnTo>
                <a:close/>
                <a:moveTo>
                  <a:pt x="43" y="144"/>
                </a:moveTo>
                <a:cubicBezTo>
                  <a:pt x="39" y="144"/>
                  <a:pt x="35" y="140"/>
                  <a:pt x="35" y="136"/>
                </a:cubicBezTo>
                <a:cubicBezTo>
                  <a:pt x="35" y="132"/>
                  <a:pt x="39" y="128"/>
                  <a:pt x="43" y="128"/>
                </a:cubicBezTo>
                <a:cubicBezTo>
                  <a:pt x="47" y="128"/>
                  <a:pt x="51" y="132"/>
                  <a:pt x="51" y="136"/>
                </a:cubicBezTo>
                <a:cubicBezTo>
                  <a:pt x="51" y="140"/>
                  <a:pt x="47" y="144"/>
                  <a:pt x="43" y="144"/>
                </a:cubicBezTo>
                <a:close/>
                <a:moveTo>
                  <a:pt x="78" y="122"/>
                </a:moveTo>
                <a:cubicBezTo>
                  <a:pt x="9" y="122"/>
                  <a:pt x="9" y="122"/>
                  <a:pt x="9" y="122"/>
                </a:cubicBezTo>
                <a:cubicBezTo>
                  <a:pt x="9" y="18"/>
                  <a:pt x="9" y="18"/>
                  <a:pt x="9" y="18"/>
                </a:cubicBezTo>
                <a:cubicBezTo>
                  <a:pt x="78" y="18"/>
                  <a:pt x="78" y="18"/>
                  <a:pt x="78" y="18"/>
                </a:cubicBezTo>
                <a:lnTo>
                  <a:pt x="78" y="122"/>
                </a:lnTo>
                <a:close/>
                <a:moveTo>
                  <a:pt x="78" y="122"/>
                </a:moveTo>
                <a:cubicBezTo>
                  <a:pt x="78" y="122"/>
                  <a:pt x="78" y="122"/>
                  <a:pt x="78" y="122"/>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0"/>
          <p:cNvSpPr>
            <a:spLocks noEditPoints="1"/>
          </p:cNvSpPr>
          <p:nvPr/>
        </p:nvSpPr>
        <p:spPr bwMode="auto">
          <a:xfrm>
            <a:off x="1100138" y="2889647"/>
            <a:ext cx="138113" cy="77788"/>
          </a:xfrm>
          <a:custGeom>
            <a:avLst/>
            <a:gdLst>
              <a:gd name="T0" fmla="*/ 9 w 45"/>
              <a:gd name="T1" fmla="*/ 13 h 25"/>
              <a:gd name="T2" fmla="*/ 5 w 45"/>
              <a:gd name="T3" fmla="*/ 25 h 25"/>
              <a:gd name="T4" fmla="*/ 39 w 45"/>
              <a:gd name="T5" fmla="*/ 25 h 25"/>
              <a:gd name="T6" fmla="*/ 35 w 45"/>
              <a:gd name="T7" fmla="*/ 13 h 25"/>
              <a:gd name="T8" fmla="*/ 44 w 45"/>
              <a:gd name="T9" fmla="*/ 4 h 25"/>
              <a:gd name="T10" fmla="*/ 44 w 45"/>
              <a:gd name="T11" fmla="*/ 1 h 25"/>
              <a:gd name="T12" fmla="*/ 42 w 45"/>
              <a:gd name="T13" fmla="*/ 1 h 25"/>
              <a:gd name="T14" fmla="*/ 33 w 45"/>
              <a:gd name="T15" fmla="*/ 10 h 25"/>
              <a:gd name="T16" fmla="*/ 22 w 45"/>
              <a:gd name="T17" fmla="*/ 7 h 25"/>
              <a:gd name="T18" fmla="*/ 12 w 45"/>
              <a:gd name="T19" fmla="*/ 10 h 25"/>
              <a:gd name="T20" fmla="*/ 3 w 45"/>
              <a:gd name="T21" fmla="*/ 1 h 25"/>
              <a:gd name="T22" fmla="*/ 0 w 45"/>
              <a:gd name="T23" fmla="*/ 1 h 25"/>
              <a:gd name="T24" fmla="*/ 0 w 45"/>
              <a:gd name="T25" fmla="*/ 4 h 25"/>
              <a:gd name="T26" fmla="*/ 9 w 45"/>
              <a:gd name="T27" fmla="*/ 13 h 25"/>
              <a:gd name="T28" fmla="*/ 28 w 45"/>
              <a:gd name="T29" fmla="*/ 14 h 25"/>
              <a:gd name="T30" fmla="*/ 31 w 45"/>
              <a:gd name="T31" fmla="*/ 17 h 25"/>
              <a:gd name="T32" fmla="*/ 28 w 45"/>
              <a:gd name="T33" fmla="*/ 20 h 25"/>
              <a:gd name="T34" fmla="*/ 25 w 45"/>
              <a:gd name="T35" fmla="*/ 17 h 25"/>
              <a:gd name="T36" fmla="*/ 28 w 45"/>
              <a:gd name="T37" fmla="*/ 14 h 25"/>
              <a:gd name="T38" fmla="*/ 16 w 45"/>
              <a:gd name="T39" fmla="*/ 14 h 25"/>
              <a:gd name="T40" fmla="*/ 19 w 45"/>
              <a:gd name="T41" fmla="*/ 17 h 25"/>
              <a:gd name="T42" fmla="*/ 16 w 45"/>
              <a:gd name="T43" fmla="*/ 20 h 25"/>
              <a:gd name="T44" fmla="*/ 13 w 45"/>
              <a:gd name="T45" fmla="*/ 17 h 25"/>
              <a:gd name="T46" fmla="*/ 16 w 45"/>
              <a:gd name="T47" fmla="*/ 14 h 25"/>
              <a:gd name="T48" fmla="*/ 16 w 45"/>
              <a:gd name="T49" fmla="*/ 14 h 25"/>
              <a:gd name="T50" fmla="*/ 16 w 45"/>
              <a:gd name="T51"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25">
                <a:moveTo>
                  <a:pt x="9" y="13"/>
                </a:moveTo>
                <a:cubicBezTo>
                  <a:pt x="7" y="16"/>
                  <a:pt x="5" y="20"/>
                  <a:pt x="5" y="25"/>
                </a:cubicBezTo>
                <a:cubicBezTo>
                  <a:pt x="39" y="25"/>
                  <a:pt x="39" y="25"/>
                  <a:pt x="39" y="25"/>
                </a:cubicBezTo>
                <a:cubicBezTo>
                  <a:pt x="39" y="20"/>
                  <a:pt x="38" y="16"/>
                  <a:pt x="35" y="13"/>
                </a:cubicBezTo>
                <a:cubicBezTo>
                  <a:pt x="44" y="4"/>
                  <a:pt x="44" y="4"/>
                  <a:pt x="44" y="4"/>
                </a:cubicBezTo>
                <a:cubicBezTo>
                  <a:pt x="45" y="3"/>
                  <a:pt x="45" y="2"/>
                  <a:pt x="44" y="1"/>
                </a:cubicBezTo>
                <a:cubicBezTo>
                  <a:pt x="43" y="0"/>
                  <a:pt x="42" y="0"/>
                  <a:pt x="42" y="1"/>
                </a:cubicBezTo>
                <a:cubicBezTo>
                  <a:pt x="33" y="10"/>
                  <a:pt x="33" y="10"/>
                  <a:pt x="33" y="10"/>
                </a:cubicBezTo>
                <a:cubicBezTo>
                  <a:pt x="30" y="8"/>
                  <a:pt x="26" y="7"/>
                  <a:pt x="22" y="7"/>
                </a:cubicBezTo>
                <a:cubicBezTo>
                  <a:pt x="18" y="7"/>
                  <a:pt x="15" y="8"/>
                  <a:pt x="12" y="10"/>
                </a:cubicBezTo>
                <a:cubicBezTo>
                  <a:pt x="3" y="1"/>
                  <a:pt x="3" y="1"/>
                  <a:pt x="3" y="1"/>
                </a:cubicBezTo>
                <a:cubicBezTo>
                  <a:pt x="2" y="0"/>
                  <a:pt x="1" y="0"/>
                  <a:pt x="0" y="1"/>
                </a:cubicBezTo>
                <a:cubicBezTo>
                  <a:pt x="0" y="2"/>
                  <a:pt x="0" y="3"/>
                  <a:pt x="0" y="4"/>
                </a:cubicBezTo>
                <a:lnTo>
                  <a:pt x="9" y="13"/>
                </a:lnTo>
                <a:close/>
                <a:moveTo>
                  <a:pt x="28" y="14"/>
                </a:moveTo>
                <a:cubicBezTo>
                  <a:pt x="30" y="14"/>
                  <a:pt x="31" y="15"/>
                  <a:pt x="31" y="17"/>
                </a:cubicBezTo>
                <a:cubicBezTo>
                  <a:pt x="31" y="19"/>
                  <a:pt x="30" y="20"/>
                  <a:pt x="28" y="20"/>
                </a:cubicBezTo>
                <a:cubicBezTo>
                  <a:pt x="26" y="20"/>
                  <a:pt x="25" y="19"/>
                  <a:pt x="25" y="17"/>
                </a:cubicBezTo>
                <a:cubicBezTo>
                  <a:pt x="25" y="15"/>
                  <a:pt x="26" y="14"/>
                  <a:pt x="28" y="14"/>
                </a:cubicBezTo>
                <a:close/>
                <a:moveTo>
                  <a:pt x="16" y="14"/>
                </a:moveTo>
                <a:cubicBezTo>
                  <a:pt x="18" y="14"/>
                  <a:pt x="19" y="15"/>
                  <a:pt x="19" y="17"/>
                </a:cubicBezTo>
                <a:cubicBezTo>
                  <a:pt x="19" y="19"/>
                  <a:pt x="18" y="20"/>
                  <a:pt x="16" y="20"/>
                </a:cubicBezTo>
                <a:cubicBezTo>
                  <a:pt x="14" y="20"/>
                  <a:pt x="13" y="19"/>
                  <a:pt x="13" y="17"/>
                </a:cubicBezTo>
                <a:cubicBezTo>
                  <a:pt x="13" y="15"/>
                  <a:pt x="14" y="14"/>
                  <a:pt x="16" y="14"/>
                </a:cubicBezTo>
                <a:close/>
                <a:moveTo>
                  <a:pt x="16" y="14"/>
                </a:moveTo>
                <a:cubicBezTo>
                  <a:pt x="16" y="14"/>
                  <a:pt x="16" y="14"/>
                  <a:pt x="16" y="14"/>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1"/>
          <p:cNvSpPr>
            <a:spLocks noEditPoints="1"/>
          </p:cNvSpPr>
          <p:nvPr/>
        </p:nvSpPr>
        <p:spPr bwMode="auto">
          <a:xfrm>
            <a:off x="1116013" y="2973785"/>
            <a:ext cx="103188" cy="134938"/>
          </a:xfrm>
          <a:custGeom>
            <a:avLst/>
            <a:gdLst>
              <a:gd name="T0" fmla="*/ 0 w 34"/>
              <a:gd name="T1" fmla="*/ 30 h 44"/>
              <a:gd name="T2" fmla="*/ 3 w 34"/>
              <a:gd name="T3" fmla="*/ 30 h 44"/>
              <a:gd name="T4" fmla="*/ 3 w 34"/>
              <a:gd name="T5" fmla="*/ 39 h 44"/>
              <a:gd name="T6" fmla="*/ 8 w 34"/>
              <a:gd name="T7" fmla="*/ 44 h 44"/>
              <a:gd name="T8" fmla="*/ 13 w 34"/>
              <a:gd name="T9" fmla="*/ 39 h 44"/>
              <a:gd name="T10" fmla="*/ 13 w 34"/>
              <a:gd name="T11" fmla="*/ 30 h 44"/>
              <a:gd name="T12" fmla="*/ 21 w 34"/>
              <a:gd name="T13" fmla="*/ 30 h 44"/>
              <a:gd name="T14" fmla="*/ 21 w 34"/>
              <a:gd name="T15" fmla="*/ 39 h 44"/>
              <a:gd name="T16" fmla="*/ 26 w 34"/>
              <a:gd name="T17" fmla="*/ 44 h 44"/>
              <a:gd name="T18" fmla="*/ 31 w 34"/>
              <a:gd name="T19" fmla="*/ 39 h 44"/>
              <a:gd name="T20" fmla="*/ 31 w 34"/>
              <a:gd name="T21" fmla="*/ 30 h 44"/>
              <a:gd name="T22" fmla="*/ 34 w 34"/>
              <a:gd name="T23" fmla="*/ 30 h 44"/>
              <a:gd name="T24" fmla="*/ 34 w 34"/>
              <a:gd name="T25" fmla="*/ 0 h 44"/>
              <a:gd name="T26" fmla="*/ 0 w 34"/>
              <a:gd name="T27" fmla="*/ 0 h 44"/>
              <a:gd name="T28" fmla="*/ 0 w 34"/>
              <a:gd name="T29" fmla="*/ 30 h 44"/>
              <a:gd name="T30" fmla="*/ 0 w 34"/>
              <a:gd name="T31" fmla="*/ 30 h 44"/>
              <a:gd name="T32" fmla="*/ 0 w 34"/>
              <a:gd name="T33"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4">
                <a:moveTo>
                  <a:pt x="0" y="30"/>
                </a:moveTo>
                <a:cubicBezTo>
                  <a:pt x="3" y="30"/>
                  <a:pt x="3" y="30"/>
                  <a:pt x="3" y="30"/>
                </a:cubicBezTo>
                <a:cubicBezTo>
                  <a:pt x="3" y="39"/>
                  <a:pt x="3" y="39"/>
                  <a:pt x="3" y="39"/>
                </a:cubicBezTo>
                <a:cubicBezTo>
                  <a:pt x="3" y="41"/>
                  <a:pt x="5" y="44"/>
                  <a:pt x="8" y="44"/>
                </a:cubicBezTo>
                <a:cubicBezTo>
                  <a:pt x="11" y="44"/>
                  <a:pt x="13" y="41"/>
                  <a:pt x="13" y="39"/>
                </a:cubicBezTo>
                <a:cubicBezTo>
                  <a:pt x="13" y="30"/>
                  <a:pt x="13" y="30"/>
                  <a:pt x="13" y="30"/>
                </a:cubicBezTo>
                <a:cubicBezTo>
                  <a:pt x="21" y="30"/>
                  <a:pt x="21" y="30"/>
                  <a:pt x="21" y="30"/>
                </a:cubicBezTo>
                <a:cubicBezTo>
                  <a:pt x="21" y="39"/>
                  <a:pt x="21" y="39"/>
                  <a:pt x="21" y="39"/>
                </a:cubicBezTo>
                <a:cubicBezTo>
                  <a:pt x="21" y="41"/>
                  <a:pt x="23" y="44"/>
                  <a:pt x="26" y="44"/>
                </a:cubicBezTo>
                <a:cubicBezTo>
                  <a:pt x="29" y="44"/>
                  <a:pt x="31" y="41"/>
                  <a:pt x="31" y="39"/>
                </a:cubicBezTo>
                <a:cubicBezTo>
                  <a:pt x="31" y="30"/>
                  <a:pt x="31" y="30"/>
                  <a:pt x="31" y="30"/>
                </a:cubicBezTo>
                <a:cubicBezTo>
                  <a:pt x="34" y="30"/>
                  <a:pt x="34" y="30"/>
                  <a:pt x="34" y="30"/>
                </a:cubicBezTo>
                <a:cubicBezTo>
                  <a:pt x="34" y="0"/>
                  <a:pt x="34" y="0"/>
                  <a:pt x="34" y="0"/>
                </a:cubicBezTo>
                <a:cubicBezTo>
                  <a:pt x="0" y="0"/>
                  <a:pt x="0" y="0"/>
                  <a:pt x="0" y="0"/>
                </a:cubicBezTo>
                <a:lnTo>
                  <a:pt x="0" y="30"/>
                </a:lnTo>
                <a:close/>
                <a:moveTo>
                  <a:pt x="0" y="30"/>
                </a:moveTo>
                <a:cubicBezTo>
                  <a:pt x="0" y="30"/>
                  <a:pt x="0" y="30"/>
                  <a:pt x="0" y="30"/>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22"/>
          <p:cNvSpPr>
            <a:spLocks noEditPoints="1"/>
          </p:cNvSpPr>
          <p:nvPr/>
        </p:nvSpPr>
        <p:spPr bwMode="auto">
          <a:xfrm>
            <a:off x="1228725" y="2973785"/>
            <a:ext cx="30163" cy="69850"/>
          </a:xfrm>
          <a:custGeom>
            <a:avLst/>
            <a:gdLst>
              <a:gd name="T0" fmla="*/ 0 w 10"/>
              <a:gd name="T1" fmla="*/ 4 h 23"/>
              <a:gd name="T2" fmla="*/ 0 w 10"/>
              <a:gd name="T3" fmla="*/ 18 h 23"/>
              <a:gd name="T4" fmla="*/ 5 w 10"/>
              <a:gd name="T5" fmla="*/ 23 h 23"/>
              <a:gd name="T6" fmla="*/ 10 w 10"/>
              <a:gd name="T7" fmla="*/ 18 h 23"/>
              <a:gd name="T8" fmla="*/ 10 w 10"/>
              <a:gd name="T9" fmla="*/ 4 h 23"/>
              <a:gd name="T10" fmla="*/ 5 w 10"/>
              <a:gd name="T11" fmla="*/ 0 h 23"/>
              <a:gd name="T12" fmla="*/ 0 w 10"/>
              <a:gd name="T13" fmla="*/ 4 h 23"/>
              <a:gd name="T14" fmla="*/ 0 w 10"/>
              <a:gd name="T15" fmla="*/ 4 h 23"/>
              <a:gd name="T16" fmla="*/ 0 w 10"/>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3">
                <a:moveTo>
                  <a:pt x="0" y="4"/>
                </a:moveTo>
                <a:cubicBezTo>
                  <a:pt x="0" y="18"/>
                  <a:pt x="0" y="18"/>
                  <a:pt x="0" y="18"/>
                </a:cubicBezTo>
                <a:cubicBezTo>
                  <a:pt x="0" y="21"/>
                  <a:pt x="2" y="23"/>
                  <a:pt x="5" y="23"/>
                </a:cubicBezTo>
                <a:cubicBezTo>
                  <a:pt x="7" y="23"/>
                  <a:pt x="10" y="21"/>
                  <a:pt x="10" y="18"/>
                </a:cubicBezTo>
                <a:cubicBezTo>
                  <a:pt x="10" y="4"/>
                  <a:pt x="10" y="4"/>
                  <a:pt x="10" y="4"/>
                </a:cubicBezTo>
                <a:cubicBezTo>
                  <a:pt x="10" y="2"/>
                  <a:pt x="7" y="0"/>
                  <a:pt x="5" y="0"/>
                </a:cubicBezTo>
                <a:cubicBezTo>
                  <a:pt x="2" y="0"/>
                  <a:pt x="0" y="2"/>
                  <a:pt x="0" y="4"/>
                </a:cubicBezTo>
                <a:close/>
                <a:moveTo>
                  <a:pt x="0" y="4"/>
                </a:moveTo>
                <a:cubicBezTo>
                  <a:pt x="0" y="4"/>
                  <a:pt x="0" y="4"/>
                  <a:pt x="0" y="4"/>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3"/>
          <p:cNvSpPr>
            <a:spLocks noEditPoints="1"/>
          </p:cNvSpPr>
          <p:nvPr/>
        </p:nvSpPr>
        <p:spPr bwMode="auto">
          <a:xfrm>
            <a:off x="1079500" y="2973785"/>
            <a:ext cx="26988" cy="69850"/>
          </a:xfrm>
          <a:custGeom>
            <a:avLst/>
            <a:gdLst>
              <a:gd name="T0" fmla="*/ 4 w 9"/>
              <a:gd name="T1" fmla="*/ 23 h 23"/>
              <a:gd name="T2" fmla="*/ 9 w 9"/>
              <a:gd name="T3" fmla="*/ 18 h 23"/>
              <a:gd name="T4" fmla="*/ 9 w 9"/>
              <a:gd name="T5" fmla="*/ 4 h 23"/>
              <a:gd name="T6" fmla="*/ 4 w 9"/>
              <a:gd name="T7" fmla="*/ 0 h 23"/>
              <a:gd name="T8" fmla="*/ 0 w 9"/>
              <a:gd name="T9" fmla="*/ 4 h 23"/>
              <a:gd name="T10" fmla="*/ 0 w 9"/>
              <a:gd name="T11" fmla="*/ 18 h 23"/>
              <a:gd name="T12" fmla="*/ 4 w 9"/>
              <a:gd name="T13" fmla="*/ 23 h 23"/>
              <a:gd name="T14" fmla="*/ 4 w 9"/>
              <a:gd name="T15" fmla="*/ 23 h 23"/>
              <a:gd name="T16" fmla="*/ 4 w 9"/>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3">
                <a:moveTo>
                  <a:pt x="4" y="23"/>
                </a:moveTo>
                <a:cubicBezTo>
                  <a:pt x="7" y="23"/>
                  <a:pt x="9" y="21"/>
                  <a:pt x="9" y="18"/>
                </a:cubicBezTo>
                <a:cubicBezTo>
                  <a:pt x="9" y="4"/>
                  <a:pt x="9" y="4"/>
                  <a:pt x="9" y="4"/>
                </a:cubicBezTo>
                <a:cubicBezTo>
                  <a:pt x="9" y="2"/>
                  <a:pt x="7" y="0"/>
                  <a:pt x="4" y="0"/>
                </a:cubicBezTo>
                <a:cubicBezTo>
                  <a:pt x="2" y="0"/>
                  <a:pt x="0" y="2"/>
                  <a:pt x="0" y="4"/>
                </a:cubicBezTo>
                <a:cubicBezTo>
                  <a:pt x="0" y="18"/>
                  <a:pt x="0" y="18"/>
                  <a:pt x="0" y="18"/>
                </a:cubicBezTo>
                <a:cubicBezTo>
                  <a:pt x="0" y="21"/>
                  <a:pt x="2" y="23"/>
                  <a:pt x="4" y="23"/>
                </a:cubicBezTo>
                <a:close/>
                <a:moveTo>
                  <a:pt x="4" y="23"/>
                </a:moveTo>
                <a:cubicBezTo>
                  <a:pt x="4" y="23"/>
                  <a:pt x="4" y="23"/>
                  <a:pt x="4" y="23"/>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24"/>
          <p:cNvSpPr>
            <a:spLocks noChangeArrowheads="1"/>
          </p:cNvSpPr>
          <p:nvPr/>
        </p:nvSpPr>
        <p:spPr bwMode="auto">
          <a:xfrm>
            <a:off x="2533650" y="1443435"/>
            <a:ext cx="981075"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25"/>
          <p:cNvSpPr>
            <a:spLocks/>
          </p:cNvSpPr>
          <p:nvPr/>
        </p:nvSpPr>
        <p:spPr bwMode="auto">
          <a:xfrm>
            <a:off x="2674938" y="1419622"/>
            <a:ext cx="863600" cy="1033463"/>
          </a:xfrm>
          <a:custGeom>
            <a:avLst/>
            <a:gdLst>
              <a:gd name="T0" fmla="*/ 114 w 282"/>
              <a:gd name="T1" fmla="*/ 0 h 336"/>
              <a:gd name="T2" fmla="*/ 114 w 282"/>
              <a:gd name="T3" fmla="*/ 16 h 336"/>
              <a:gd name="T4" fmla="*/ 266 w 282"/>
              <a:gd name="T5" fmla="*/ 168 h 336"/>
              <a:gd name="T6" fmla="*/ 114 w 282"/>
              <a:gd name="T7" fmla="*/ 320 h 336"/>
              <a:gd name="T8" fmla="*/ 15 w 282"/>
              <a:gd name="T9" fmla="*/ 283 h 336"/>
              <a:gd name="T10" fmla="*/ 0 w 282"/>
              <a:gd name="T11" fmla="*/ 291 h 336"/>
              <a:gd name="T12" fmla="*/ 114 w 282"/>
              <a:gd name="T13" fmla="*/ 336 h 336"/>
              <a:gd name="T14" fmla="*/ 282 w 282"/>
              <a:gd name="T15" fmla="*/ 168 h 336"/>
              <a:gd name="T16" fmla="*/ 114 w 282"/>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336">
                <a:moveTo>
                  <a:pt x="114" y="0"/>
                </a:moveTo>
                <a:cubicBezTo>
                  <a:pt x="114" y="16"/>
                  <a:pt x="114" y="16"/>
                  <a:pt x="114" y="16"/>
                </a:cubicBezTo>
                <a:cubicBezTo>
                  <a:pt x="198" y="16"/>
                  <a:pt x="266" y="84"/>
                  <a:pt x="266" y="168"/>
                </a:cubicBezTo>
                <a:cubicBezTo>
                  <a:pt x="266" y="252"/>
                  <a:pt x="198" y="320"/>
                  <a:pt x="114" y="320"/>
                </a:cubicBezTo>
                <a:cubicBezTo>
                  <a:pt x="76" y="320"/>
                  <a:pt x="41" y="306"/>
                  <a:pt x="15" y="283"/>
                </a:cubicBezTo>
                <a:cubicBezTo>
                  <a:pt x="0" y="291"/>
                  <a:pt x="0" y="291"/>
                  <a:pt x="0" y="291"/>
                </a:cubicBezTo>
                <a:cubicBezTo>
                  <a:pt x="30" y="319"/>
                  <a:pt x="70" y="336"/>
                  <a:pt x="114" y="336"/>
                </a:cubicBezTo>
                <a:cubicBezTo>
                  <a:pt x="207" y="336"/>
                  <a:pt x="282" y="261"/>
                  <a:pt x="282" y="168"/>
                </a:cubicBezTo>
                <a:cubicBezTo>
                  <a:pt x="282" y="76"/>
                  <a:pt x="207" y="0"/>
                  <a:pt x="114"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Oval 26"/>
          <p:cNvSpPr>
            <a:spLocks noChangeArrowheads="1"/>
          </p:cNvSpPr>
          <p:nvPr/>
        </p:nvSpPr>
        <p:spPr bwMode="auto">
          <a:xfrm>
            <a:off x="2754313" y="1665685"/>
            <a:ext cx="539750"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27"/>
          <p:cNvSpPr>
            <a:spLocks noChangeArrowheads="1"/>
          </p:cNvSpPr>
          <p:nvPr/>
        </p:nvSpPr>
        <p:spPr bwMode="auto">
          <a:xfrm>
            <a:off x="2857500"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67%</a:t>
            </a:r>
            <a:endParaRPr kumimoji="0" lang="en-US" sz="1800" b="0" i="0" u="none" strike="noStrike" cap="none" normalizeH="0" baseline="0" smtClean="0">
              <a:ln>
                <a:noFill/>
              </a:ln>
              <a:solidFill>
                <a:schemeClr val="tx1"/>
              </a:solidFill>
              <a:effectLst/>
              <a:latin typeface="+mn-lt"/>
            </a:endParaRPr>
          </a:p>
        </p:txBody>
      </p:sp>
      <p:sp>
        <p:nvSpPr>
          <p:cNvPr id="92" name="Rectangle 28"/>
          <p:cNvSpPr>
            <a:spLocks noChangeArrowheads="1"/>
          </p:cNvSpPr>
          <p:nvPr/>
        </p:nvSpPr>
        <p:spPr bwMode="auto">
          <a:xfrm>
            <a:off x="2411413"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37"/>
          <p:cNvSpPr>
            <a:spLocks/>
          </p:cNvSpPr>
          <p:nvPr/>
        </p:nvSpPr>
        <p:spPr bwMode="auto">
          <a:xfrm>
            <a:off x="2411413"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Freeform 38"/>
          <p:cNvSpPr>
            <a:spLocks noEditPoints="1"/>
          </p:cNvSpPr>
          <p:nvPr/>
        </p:nvSpPr>
        <p:spPr bwMode="auto">
          <a:xfrm>
            <a:off x="2543175" y="2807097"/>
            <a:ext cx="392113" cy="412750"/>
          </a:xfrm>
          <a:custGeom>
            <a:avLst/>
            <a:gdLst>
              <a:gd name="T0" fmla="*/ 110 w 128"/>
              <a:gd name="T1" fmla="*/ 24 h 134"/>
              <a:gd name="T2" fmla="*/ 109 w 128"/>
              <a:gd name="T3" fmla="*/ 26 h 134"/>
              <a:gd name="T4" fmla="*/ 96 w 128"/>
              <a:gd name="T5" fmla="*/ 29 h 134"/>
              <a:gd name="T6" fmla="*/ 96 w 128"/>
              <a:gd name="T7" fmla="*/ 36 h 134"/>
              <a:gd name="T8" fmla="*/ 101 w 128"/>
              <a:gd name="T9" fmla="*/ 55 h 134"/>
              <a:gd name="T10" fmla="*/ 76 w 128"/>
              <a:gd name="T11" fmla="*/ 61 h 134"/>
              <a:gd name="T12" fmla="*/ 92 w 128"/>
              <a:gd name="T13" fmla="*/ 31 h 134"/>
              <a:gd name="T14" fmla="*/ 93 w 128"/>
              <a:gd name="T15" fmla="*/ 19 h 134"/>
              <a:gd name="T16" fmla="*/ 95 w 128"/>
              <a:gd name="T17" fmla="*/ 21 h 134"/>
              <a:gd name="T18" fmla="*/ 112 w 128"/>
              <a:gd name="T19" fmla="*/ 12 h 134"/>
              <a:gd name="T20" fmla="*/ 95 w 128"/>
              <a:gd name="T21" fmla="*/ 3 h 134"/>
              <a:gd name="T22" fmla="*/ 93 w 128"/>
              <a:gd name="T23" fmla="*/ 5 h 134"/>
              <a:gd name="T24" fmla="*/ 80 w 128"/>
              <a:gd name="T25" fmla="*/ 9 h 134"/>
              <a:gd name="T26" fmla="*/ 80 w 128"/>
              <a:gd name="T27" fmla="*/ 15 h 134"/>
              <a:gd name="T28" fmla="*/ 86 w 128"/>
              <a:gd name="T29" fmla="*/ 34 h 134"/>
              <a:gd name="T30" fmla="*/ 76 w 128"/>
              <a:gd name="T31" fmla="*/ 10 h 134"/>
              <a:gd name="T32" fmla="*/ 10 w 128"/>
              <a:gd name="T33" fmla="*/ 0 h 134"/>
              <a:gd name="T34" fmla="*/ 0 w 128"/>
              <a:gd name="T35" fmla="*/ 124 h 134"/>
              <a:gd name="T36" fmla="*/ 66 w 128"/>
              <a:gd name="T37" fmla="*/ 134 h 134"/>
              <a:gd name="T38" fmla="*/ 76 w 128"/>
              <a:gd name="T39" fmla="*/ 71 h 134"/>
              <a:gd name="T40" fmla="*/ 108 w 128"/>
              <a:gd name="T41" fmla="*/ 52 h 134"/>
              <a:gd name="T42" fmla="*/ 109 w 128"/>
              <a:gd name="T43" fmla="*/ 40 h 134"/>
              <a:gd name="T44" fmla="*/ 110 w 128"/>
              <a:gd name="T45" fmla="*/ 42 h 134"/>
              <a:gd name="T46" fmla="*/ 128 w 128"/>
              <a:gd name="T47" fmla="*/ 33 h 134"/>
              <a:gd name="T48" fmla="*/ 97 w 128"/>
              <a:gd name="T49" fmla="*/ 7 h 134"/>
              <a:gd name="T50" fmla="*/ 109 w 128"/>
              <a:gd name="T51" fmla="*/ 12 h 134"/>
              <a:gd name="T52" fmla="*/ 97 w 128"/>
              <a:gd name="T53" fmla="*/ 18 h 134"/>
              <a:gd name="T54" fmla="*/ 98 w 128"/>
              <a:gd name="T55" fmla="*/ 9 h 134"/>
              <a:gd name="T56" fmla="*/ 60 w 128"/>
              <a:gd name="T57" fmla="*/ 6 h 134"/>
              <a:gd name="T58" fmla="*/ 60 w 128"/>
              <a:gd name="T59" fmla="*/ 11 h 134"/>
              <a:gd name="T60" fmla="*/ 60 w 128"/>
              <a:gd name="T61" fmla="*/ 6 h 134"/>
              <a:gd name="T62" fmla="*/ 51 w 128"/>
              <a:gd name="T63" fmla="*/ 7 h 134"/>
              <a:gd name="T64" fmla="*/ 25 w 128"/>
              <a:gd name="T65" fmla="*/ 10 h 134"/>
              <a:gd name="T66" fmla="*/ 38 w 128"/>
              <a:gd name="T67" fmla="*/ 128 h 134"/>
              <a:gd name="T68" fmla="*/ 38 w 128"/>
              <a:gd name="T69" fmla="*/ 114 h 134"/>
              <a:gd name="T70" fmla="*/ 38 w 128"/>
              <a:gd name="T71" fmla="*/ 128 h 134"/>
              <a:gd name="T72" fmla="*/ 7 w 128"/>
              <a:gd name="T73" fmla="*/ 109 h 134"/>
              <a:gd name="T74" fmla="*/ 69 w 128"/>
              <a:gd name="T75" fmla="*/ 16 h 134"/>
              <a:gd name="T76" fmla="*/ 123 w 128"/>
              <a:gd name="T77" fmla="*/ 39 h 134"/>
              <a:gd name="T78" fmla="*/ 113 w 128"/>
              <a:gd name="T79" fmla="*/ 37 h 134"/>
              <a:gd name="T80" fmla="*/ 112 w 128"/>
              <a:gd name="T81" fmla="*/ 27 h 134"/>
              <a:gd name="T82" fmla="*/ 125 w 128"/>
              <a:gd name="T83" fmla="*/ 3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34">
                <a:moveTo>
                  <a:pt x="123" y="24"/>
                </a:moveTo>
                <a:cubicBezTo>
                  <a:pt x="110" y="24"/>
                  <a:pt x="110" y="24"/>
                  <a:pt x="110" y="24"/>
                </a:cubicBezTo>
                <a:cubicBezTo>
                  <a:pt x="109" y="24"/>
                  <a:pt x="109" y="25"/>
                  <a:pt x="109" y="26"/>
                </a:cubicBezTo>
                <a:cubicBezTo>
                  <a:pt x="109" y="26"/>
                  <a:pt x="109" y="26"/>
                  <a:pt x="109" y="26"/>
                </a:cubicBezTo>
                <a:cubicBezTo>
                  <a:pt x="99" y="26"/>
                  <a:pt x="99" y="26"/>
                  <a:pt x="99" y="26"/>
                </a:cubicBezTo>
                <a:cubicBezTo>
                  <a:pt x="97" y="26"/>
                  <a:pt x="96" y="28"/>
                  <a:pt x="96" y="29"/>
                </a:cubicBezTo>
                <a:cubicBezTo>
                  <a:pt x="96" y="35"/>
                  <a:pt x="96" y="35"/>
                  <a:pt x="96" y="35"/>
                </a:cubicBezTo>
                <a:cubicBezTo>
                  <a:pt x="96" y="35"/>
                  <a:pt x="96" y="36"/>
                  <a:pt x="96" y="36"/>
                </a:cubicBezTo>
                <a:cubicBezTo>
                  <a:pt x="100" y="53"/>
                  <a:pt x="100" y="53"/>
                  <a:pt x="100" y="53"/>
                </a:cubicBezTo>
                <a:cubicBezTo>
                  <a:pt x="100" y="54"/>
                  <a:pt x="100" y="54"/>
                  <a:pt x="101" y="55"/>
                </a:cubicBezTo>
                <a:cubicBezTo>
                  <a:pt x="100" y="59"/>
                  <a:pt x="95" y="66"/>
                  <a:pt x="76" y="67"/>
                </a:cubicBezTo>
                <a:cubicBezTo>
                  <a:pt x="76" y="61"/>
                  <a:pt x="76" y="61"/>
                  <a:pt x="76" y="61"/>
                </a:cubicBezTo>
                <a:cubicBezTo>
                  <a:pt x="88" y="58"/>
                  <a:pt x="90" y="41"/>
                  <a:pt x="90" y="34"/>
                </a:cubicBezTo>
                <a:cubicBezTo>
                  <a:pt x="92" y="34"/>
                  <a:pt x="92" y="32"/>
                  <a:pt x="92" y="31"/>
                </a:cubicBezTo>
                <a:cubicBezTo>
                  <a:pt x="92" y="19"/>
                  <a:pt x="92" y="19"/>
                  <a:pt x="92" y="19"/>
                </a:cubicBezTo>
                <a:cubicBezTo>
                  <a:pt x="93" y="19"/>
                  <a:pt x="93" y="19"/>
                  <a:pt x="93" y="19"/>
                </a:cubicBezTo>
                <a:cubicBezTo>
                  <a:pt x="93" y="20"/>
                  <a:pt x="93" y="20"/>
                  <a:pt x="93" y="20"/>
                </a:cubicBezTo>
                <a:cubicBezTo>
                  <a:pt x="93" y="21"/>
                  <a:pt x="94" y="21"/>
                  <a:pt x="95" y="21"/>
                </a:cubicBezTo>
                <a:cubicBezTo>
                  <a:pt x="108" y="21"/>
                  <a:pt x="108" y="21"/>
                  <a:pt x="108" y="21"/>
                </a:cubicBezTo>
                <a:cubicBezTo>
                  <a:pt x="108" y="21"/>
                  <a:pt x="112" y="21"/>
                  <a:pt x="112" y="12"/>
                </a:cubicBezTo>
                <a:cubicBezTo>
                  <a:pt x="112" y="4"/>
                  <a:pt x="108" y="3"/>
                  <a:pt x="108" y="3"/>
                </a:cubicBezTo>
                <a:cubicBezTo>
                  <a:pt x="95" y="3"/>
                  <a:pt x="95" y="3"/>
                  <a:pt x="95" y="3"/>
                </a:cubicBezTo>
                <a:cubicBezTo>
                  <a:pt x="94" y="3"/>
                  <a:pt x="93" y="4"/>
                  <a:pt x="93" y="5"/>
                </a:cubicBezTo>
                <a:cubicBezTo>
                  <a:pt x="93" y="5"/>
                  <a:pt x="93" y="5"/>
                  <a:pt x="93" y="5"/>
                </a:cubicBezTo>
                <a:cubicBezTo>
                  <a:pt x="84" y="5"/>
                  <a:pt x="84" y="5"/>
                  <a:pt x="84" y="5"/>
                </a:cubicBezTo>
                <a:cubicBezTo>
                  <a:pt x="82" y="5"/>
                  <a:pt x="80" y="7"/>
                  <a:pt x="80" y="9"/>
                </a:cubicBezTo>
                <a:cubicBezTo>
                  <a:pt x="80" y="14"/>
                  <a:pt x="80" y="14"/>
                  <a:pt x="80" y="14"/>
                </a:cubicBezTo>
                <a:cubicBezTo>
                  <a:pt x="80" y="14"/>
                  <a:pt x="80" y="15"/>
                  <a:pt x="80" y="15"/>
                </a:cubicBezTo>
                <a:cubicBezTo>
                  <a:pt x="84" y="32"/>
                  <a:pt x="84" y="32"/>
                  <a:pt x="84" y="32"/>
                </a:cubicBezTo>
                <a:cubicBezTo>
                  <a:pt x="84" y="33"/>
                  <a:pt x="85" y="34"/>
                  <a:pt x="86" y="34"/>
                </a:cubicBezTo>
                <a:cubicBezTo>
                  <a:pt x="85" y="40"/>
                  <a:pt x="84" y="52"/>
                  <a:pt x="76" y="56"/>
                </a:cubicBezTo>
                <a:cubicBezTo>
                  <a:pt x="76" y="10"/>
                  <a:pt x="76" y="10"/>
                  <a:pt x="76" y="10"/>
                </a:cubicBezTo>
                <a:cubicBezTo>
                  <a:pt x="76" y="4"/>
                  <a:pt x="72" y="0"/>
                  <a:pt x="66" y="0"/>
                </a:cubicBezTo>
                <a:cubicBezTo>
                  <a:pt x="10" y="0"/>
                  <a:pt x="10" y="0"/>
                  <a:pt x="10" y="0"/>
                </a:cubicBezTo>
                <a:cubicBezTo>
                  <a:pt x="4" y="0"/>
                  <a:pt x="0" y="4"/>
                  <a:pt x="0" y="10"/>
                </a:cubicBezTo>
                <a:cubicBezTo>
                  <a:pt x="0" y="124"/>
                  <a:pt x="0" y="124"/>
                  <a:pt x="0" y="124"/>
                </a:cubicBezTo>
                <a:cubicBezTo>
                  <a:pt x="0" y="130"/>
                  <a:pt x="4" y="134"/>
                  <a:pt x="10" y="134"/>
                </a:cubicBezTo>
                <a:cubicBezTo>
                  <a:pt x="66" y="134"/>
                  <a:pt x="66" y="134"/>
                  <a:pt x="66" y="134"/>
                </a:cubicBezTo>
                <a:cubicBezTo>
                  <a:pt x="72" y="134"/>
                  <a:pt x="76" y="130"/>
                  <a:pt x="76" y="124"/>
                </a:cubicBezTo>
                <a:cubicBezTo>
                  <a:pt x="76" y="71"/>
                  <a:pt x="76" y="71"/>
                  <a:pt x="76" y="71"/>
                </a:cubicBezTo>
                <a:cubicBezTo>
                  <a:pt x="99" y="70"/>
                  <a:pt x="104" y="61"/>
                  <a:pt x="105" y="55"/>
                </a:cubicBezTo>
                <a:cubicBezTo>
                  <a:pt x="107" y="55"/>
                  <a:pt x="108" y="54"/>
                  <a:pt x="108" y="52"/>
                </a:cubicBezTo>
                <a:cubicBezTo>
                  <a:pt x="108" y="40"/>
                  <a:pt x="108" y="40"/>
                  <a:pt x="108" y="40"/>
                </a:cubicBezTo>
                <a:cubicBezTo>
                  <a:pt x="109" y="40"/>
                  <a:pt x="109" y="40"/>
                  <a:pt x="109" y="40"/>
                </a:cubicBezTo>
                <a:cubicBezTo>
                  <a:pt x="109" y="41"/>
                  <a:pt x="109" y="41"/>
                  <a:pt x="109" y="41"/>
                </a:cubicBezTo>
                <a:cubicBezTo>
                  <a:pt x="109" y="41"/>
                  <a:pt x="109" y="42"/>
                  <a:pt x="110" y="42"/>
                </a:cubicBezTo>
                <a:cubicBezTo>
                  <a:pt x="123" y="42"/>
                  <a:pt x="123" y="42"/>
                  <a:pt x="123" y="42"/>
                </a:cubicBezTo>
                <a:cubicBezTo>
                  <a:pt x="123" y="42"/>
                  <a:pt x="128" y="42"/>
                  <a:pt x="128" y="33"/>
                </a:cubicBezTo>
                <a:cubicBezTo>
                  <a:pt x="128" y="25"/>
                  <a:pt x="123" y="24"/>
                  <a:pt x="123" y="24"/>
                </a:cubicBezTo>
                <a:close/>
                <a:moveTo>
                  <a:pt x="97" y="7"/>
                </a:moveTo>
                <a:cubicBezTo>
                  <a:pt x="108" y="7"/>
                  <a:pt x="108" y="7"/>
                  <a:pt x="108" y="7"/>
                </a:cubicBezTo>
                <a:cubicBezTo>
                  <a:pt x="108" y="7"/>
                  <a:pt x="109" y="8"/>
                  <a:pt x="109" y="12"/>
                </a:cubicBezTo>
                <a:cubicBezTo>
                  <a:pt x="109" y="17"/>
                  <a:pt x="108" y="18"/>
                  <a:pt x="108" y="18"/>
                </a:cubicBezTo>
                <a:cubicBezTo>
                  <a:pt x="97" y="18"/>
                  <a:pt x="97" y="18"/>
                  <a:pt x="97" y="18"/>
                </a:cubicBezTo>
                <a:cubicBezTo>
                  <a:pt x="98" y="18"/>
                  <a:pt x="98" y="17"/>
                  <a:pt x="98" y="16"/>
                </a:cubicBezTo>
                <a:cubicBezTo>
                  <a:pt x="98" y="9"/>
                  <a:pt x="98" y="9"/>
                  <a:pt x="98" y="9"/>
                </a:cubicBezTo>
                <a:cubicBezTo>
                  <a:pt x="98" y="8"/>
                  <a:pt x="98" y="7"/>
                  <a:pt x="97" y="7"/>
                </a:cubicBezTo>
                <a:close/>
                <a:moveTo>
                  <a:pt x="60" y="6"/>
                </a:moveTo>
                <a:cubicBezTo>
                  <a:pt x="61" y="6"/>
                  <a:pt x="62" y="7"/>
                  <a:pt x="62" y="8"/>
                </a:cubicBezTo>
                <a:cubicBezTo>
                  <a:pt x="62" y="10"/>
                  <a:pt x="61" y="11"/>
                  <a:pt x="60" y="11"/>
                </a:cubicBezTo>
                <a:cubicBezTo>
                  <a:pt x="58" y="11"/>
                  <a:pt x="57" y="10"/>
                  <a:pt x="57" y="8"/>
                </a:cubicBezTo>
                <a:cubicBezTo>
                  <a:pt x="57" y="7"/>
                  <a:pt x="58" y="6"/>
                  <a:pt x="60" y="6"/>
                </a:cubicBezTo>
                <a:close/>
                <a:moveTo>
                  <a:pt x="25" y="7"/>
                </a:moveTo>
                <a:cubicBezTo>
                  <a:pt x="51" y="7"/>
                  <a:pt x="51" y="7"/>
                  <a:pt x="51" y="7"/>
                </a:cubicBezTo>
                <a:cubicBezTo>
                  <a:pt x="51" y="10"/>
                  <a:pt x="51" y="10"/>
                  <a:pt x="51" y="10"/>
                </a:cubicBezTo>
                <a:cubicBezTo>
                  <a:pt x="25" y="10"/>
                  <a:pt x="25" y="10"/>
                  <a:pt x="25" y="10"/>
                </a:cubicBezTo>
                <a:lnTo>
                  <a:pt x="25" y="7"/>
                </a:lnTo>
                <a:close/>
                <a:moveTo>
                  <a:pt x="38" y="128"/>
                </a:moveTo>
                <a:cubicBezTo>
                  <a:pt x="34" y="128"/>
                  <a:pt x="31" y="125"/>
                  <a:pt x="31" y="121"/>
                </a:cubicBezTo>
                <a:cubicBezTo>
                  <a:pt x="31" y="118"/>
                  <a:pt x="34" y="114"/>
                  <a:pt x="38" y="114"/>
                </a:cubicBezTo>
                <a:cubicBezTo>
                  <a:pt x="42" y="114"/>
                  <a:pt x="45" y="118"/>
                  <a:pt x="45" y="121"/>
                </a:cubicBezTo>
                <a:cubicBezTo>
                  <a:pt x="45" y="125"/>
                  <a:pt x="42" y="128"/>
                  <a:pt x="38" y="128"/>
                </a:cubicBezTo>
                <a:close/>
                <a:moveTo>
                  <a:pt x="69" y="109"/>
                </a:moveTo>
                <a:cubicBezTo>
                  <a:pt x="7" y="109"/>
                  <a:pt x="7" y="109"/>
                  <a:pt x="7" y="109"/>
                </a:cubicBezTo>
                <a:cubicBezTo>
                  <a:pt x="7" y="16"/>
                  <a:pt x="7" y="16"/>
                  <a:pt x="7" y="16"/>
                </a:cubicBezTo>
                <a:cubicBezTo>
                  <a:pt x="69" y="16"/>
                  <a:pt x="69" y="16"/>
                  <a:pt x="69" y="16"/>
                </a:cubicBezTo>
                <a:lnTo>
                  <a:pt x="69" y="109"/>
                </a:lnTo>
                <a:close/>
                <a:moveTo>
                  <a:pt x="123" y="39"/>
                </a:moveTo>
                <a:cubicBezTo>
                  <a:pt x="112" y="39"/>
                  <a:pt x="112" y="39"/>
                  <a:pt x="112" y="39"/>
                </a:cubicBezTo>
                <a:cubicBezTo>
                  <a:pt x="113" y="39"/>
                  <a:pt x="113" y="38"/>
                  <a:pt x="113" y="37"/>
                </a:cubicBezTo>
                <a:cubicBezTo>
                  <a:pt x="113" y="29"/>
                  <a:pt x="113" y="29"/>
                  <a:pt x="113" y="29"/>
                </a:cubicBezTo>
                <a:cubicBezTo>
                  <a:pt x="113" y="29"/>
                  <a:pt x="113" y="28"/>
                  <a:pt x="112" y="27"/>
                </a:cubicBezTo>
                <a:cubicBezTo>
                  <a:pt x="123" y="27"/>
                  <a:pt x="123" y="27"/>
                  <a:pt x="123" y="27"/>
                </a:cubicBezTo>
                <a:cubicBezTo>
                  <a:pt x="123" y="27"/>
                  <a:pt x="125" y="28"/>
                  <a:pt x="125" y="33"/>
                </a:cubicBezTo>
                <a:cubicBezTo>
                  <a:pt x="125" y="38"/>
                  <a:pt x="123" y="39"/>
                  <a:pt x="123" y="39"/>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Line 39"/>
          <p:cNvSpPr>
            <a:spLocks noChangeShapeType="1"/>
          </p:cNvSpPr>
          <p:nvPr/>
        </p:nvSpPr>
        <p:spPr bwMode="auto">
          <a:xfrm>
            <a:off x="2776538" y="2994422"/>
            <a:ext cx="0" cy="19050"/>
          </a:xfrm>
          <a:prstGeom prst="line">
            <a:avLst/>
          </a:prstGeom>
          <a:noFill/>
          <a:ln w="0" cap="rnd">
            <a:solidFill>
              <a:srgbClr val="333C4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Oval 40"/>
          <p:cNvSpPr>
            <a:spLocks noChangeArrowheads="1"/>
          </p:cNvSpPr>
          <p:nvPr/>
        </p:nvSpPr>
        <p:spPr bwMode="auto">
          <a:xfrm>
            <a:off x="4065588" y="1443435"/>
            <a:ext cx="981075"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Freeform 41"/>
          <p:cNvSpPr>
            <a:spLocks/>
          </p:cNvSpPr>
          <p:nvPr/>
        </p:nvSpPr>
        <p:spPr bwMode="auto">
          <a:xfrm>
            <a:off x="4556125" y="1419622"/>
            <a:ext cx="514350" cy="1020763"/>
          </a:xfrm>
          <a:custGeom>
            <a:avLst/>
            <a:gdLst>
              <a:gd name="T0" fmla="*/ 0 w 168"/>
              <a:gd name="T1" fmla="*/ 0 h 332"/>
              <a:gd name="T2" fmla="*/ 0 w 168"/>
              <a:gd name="T3" fmla="*/ 0 h 332"/>
              <a:gd name="T4" fmla="*/ 0 w 168"/>
              <a:gd name="T5" fmla="*/ 16 h 332"/>
              <a:gd name="T6" fmla="*/ 0 w 168"/>
              <a:gd name="T7" fmla="*/ 16 h 332"/>
              <a:gd name="T8" fmla="*/ 152 w 168"/>
              <a:gd name="T9" fmla="*/ 168 h 332"/>
              <a:gd name="T10" fmla="*/ 34 w 168"/>
              <a:gd name="T11" fmla="*/ 317 h 332"/>
              <a:gd name="T12" fmla="*/ 37 w 168"/>
              <a:gd name="T13" fmla="*/ 332 h 332"/>
              <a:gd name="T14" fmla="*/ 168 w 168"/>
              <a:gd name="T15" fmla="*/ 168 h 332"/>
              <a:gd name="T16" fmla="*/ 0 w 168"/>
              <a:gd name="T1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332">
                <a:moveTo>
                  <a:pt x="0" y="0"/>
                </a:moveTo>
                <a:cubicBezTo>
                  <a:pt x="0" y="0"/>
                  <a:pt x="0" y="0"/>
                  <a:pt x="0" y="0"/>
                </a:cubicBezTo>
                <a:cubicBezTo>
                  <a:pt x="0" y="16"/>
                  <a:pt x="0" y="16"/>
                  <a:pt x="0" y="16"/>
                </a:cubicBezTo>
                <a:cubicBezTo>
                  <a:pt x="0" y="16"/>
                  <a:pt x="0" y="16"/>
                  <a:pt x="0" y="16"/>
                </a:cubicBezTo>
                <a:cubicBezTo>
                  <a:pt x="84" y="16"/>
                  <a:pt x="152" y="84"/>
                  <a:pt x="152" y="168"/>
                </a:cubicBezTo>
                <a:cubicBezTo>
                  <a:pt x="152" y="241"/>
                  <a:pt x="101" y="301"/>
                  <a:pt x="34" y="317"/>
                </a:cubicBezTo>
                <a:cubicBezTo>
                  <a:pt x="37" y="332"/>
                  <a:pt x="37" y="332"/>
                  <a:pt x="37" y="332"/>
                </a:cubicBezTo>
                <a:cubicBezTo>
                  <a:pt x="112" y="315"/>
                  <a:pt x="168" y="248"/>
                  <a:pt x="168" y="168"/>
                </a:cubicBezTo>
                <a:cubicBezTo>
                  <a:pt x="168" y="76"/>
                  <a:pt x="93" y="0"/>
                  <a:pt x="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6" name="Oval 42"/>
          <p:cNvSpPr>
            <a:spLocks noChangeArrowheads="1"/>
          </p:cNvSpPr>
          <p:nvPr/>
        </p:nvSpPr>
        <p:spPr bwMode="auto">
          <a:xfrm>
            <a:off x="4286250" y="1665685"/>
            <a:ext cx="539750"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43"/>
          <p:cNvSpPr>
            <a:spLocks noChangeArrowheads="1"/>
          </p:cNvSpPr>
          <p:nvPr/>
        </p:nvSpPr>
        <p:spPr bwMode="auto">
          <a:xfrm>
            <a:off x="4389438"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43%</a:t>
            </a:r>
            <a:endParaRPr kumimoji="0" lang="en-US" sz="1800" b="0" i="0" u="none" strike="noStrike" cap="none" normalizeH="0" baseline="0" smtClean="0">
              <a:ln>
                <a:noFill/>
              </a:ln>
              <a:solidFill>
                <a:schemeClr val="tx1"/>
              </a:solidFill>
              <a:effectLst/>
              <a:latin typeface="+mn-lt"/>
            </a:endParaRPr>
          </a:p>
        </p:txBody>
      </p:sp>
      <p:sp>
        <p:nvSpPr>
          <p:cNvPr id="108" name="Rectangle 44"/>
          <p:cNvSpPr>
            <a:spLocks noChangeArrowheads="1"/>
          </p:cNvSpPr>
          <p:nvPr/>
        </p:nvSpPr>
        <p:spPr bwMode="auto">
          <a:xfrm>
            <a:off x="3943350"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53"/>
          <p:cNvSpPr>
            <a:spLocks/>
          </p:cNvSpPr>
          <p:nvPr/>
        </p:nvSpPr>
        <p:spPr bwMode="auto">
          <a:xfrm>
            <a:off x="3943350"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18" name="Freeform 54"/>
          <p:cNvSpPr>
            <a:spLocks noEditPoints="1"/>
          </p:cNvSpPr>
          <p:nvPr/>
        </p:nvSpPr>
        <p:spPr bwMode="auto">
          <a:xfrm>
            <a:off x="4191000" y="2915047"/>
            <a:ext cx="190500" cy="180975"/>
          </a:xfrm>
          <a:custGeom>
            <a:avLst/>
            <a:gdLst>
              <a:gd name="T0" fmla="*/ 0 w 120"/>
              <a:gd name="T1" fmla="*/ 79 h 114"/>
              <a:gd name="T2" fmla="*/ 14 w 120"/>
              <a:gd name="T3" fmla="*/ 79 h 114"/>
              <a:gd name="T4" fmla="*/ 0 w 120"/>
              <a:gd name="T5" fmla="*/ 114 h 114"/>
              <a:gd name="T6" fmla="*/ 41 w 120"/>
              <a:gd name="T7" fmla="*/ 79 h 114"/>
              <a:gd name="T8" fmla="*/ 120 w 120"/>
              <a:gd name="T9" fmla="*/ 79 h 114"/>
              <a:gd name="T10" fmla="*/ 120 w 120"/>
              <a:gd name="T11" fmla="*/ 0 h 114"/>
              <a:gd name="T12" fmla="*/ 0 w 120"/>
              <a:gd name="T13" fmla="*/ 0 h 114"/>
              <a:gd name="T14" fmla="*/ 0 w 120"/>
              <a:gd name="T15" fmla="*/ 79 h 114"/>
              <a:gd name="T16" fmla="*/ 0 w 120"/>
              <a:gd name="T17" fmla="*/ 79 h 114"/>
              <a:gd name="T18" fmla="*/ 0 w 120"/>
              <a:gd name="T19" fmla="*/ 7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14">
                <a:moveTo>
                  <a:pt x="0" y="79"/>
                </a:moveTo>
                <a:lnTo>
                  <a:pt x="14" y="79"/>
                </a:lnTo>
                <a:lnTo>
                  <a:pt x="0" y="114"/>
                </a:lnTo>
                <a:lnTo>
                  <a:pt x="41" y="79"/>
                </a:lnTo>
                <a:lnTo>
                  <a:pt x="120" y="79"/>
                </a:lnTo>
                <a:lnTo>
                  <a:pt x="120" y="0"/>
                </a:lnTo>
                <a:lnTo>
                  <a:pt x="0" y="0"/>
                </a:lnTo>
                <a:lnTo>
                  <a:pt x="0" y="79"/>
                </a:lnTo>
                <a:close/>
                <a:moveTo>
                  <a:pt x="0" y="79"/>
                </a:moveTo>
                <a:lnTo>
                  <a:pt x="0" y="79"/>
                </a:ln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55"/>
          <p:cNvSpPr>
            <a:spLocks noEditPoints="1"/>
          </p:cNvSpPr>
          <p:nvPr/>
        </p:nvSpPr>
        <p:spPr bwMode="auto">
          <a:xfrm>
            <a:off x="4191000" y="2915047"/>
            <a:ext cx="190500" cy="180975"/>
          </a:xfrm>
          <a:custGeom>
            <a:avLst/>
            <a:gdLst>
              <a:gd name="T0" fmla="*/ 0 w 120"/>
              <a:gd name="T1" fmla="*/ 79 h 114"/>
              <a:gd name="T2" fmla="*/ 14 w 120"/>
              <a:gd name="T3" fmla="*/ 79 h 114"/>
              <a:gd name="T4" fmla="*/ 0 w 120"/>
              <a:gd name="T5" fmla="*/ 114 h 114"/>
              <a:gd name="T6" fmla="*/ 41 w 120"/>
              <a:gd name="T7" fmla="*/ 79 h 114"/>
              <a:gd name="T8" fmla="*/ 120 w 120"/>
              <a:gd name="T9" fmla="*/ 79 h 114"/>
              <a:gd name="T10" fmla="*/ 120 w 120"/>
              <a:gd name="T11" fmla="*/ 0 h 114"/>
              <a:gd name="T12" fmla="*/ 0 w 120"/>
              <a:gd name="T13" fmla="*/ 0 h 114"/>
              <a:gd name="T14" fmla="*/ 0 w 120"/>
              <a:gd name="T15" fmla="*/ 79 h 114"/>
              <a:gd name="T16" fmla="*/ 0 w 120"/>
              <a:gd name="T17" fmla="*/ 79 h 114"/>
              <a:gd name="T18" fmla="*/ 0 w 120"/>
              <a:gd name="T19" fmla="*/ 7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14">
                <a:moveTo>
                  <a:pt x="0" y="79"/>
                </a:moveTo>
                <a:lnTo>
                  <a:pt x="14" y="79"/>
                </a:lnTo>
                <a:lnTo>
                  <a:pt x="0" y="114"/>
                </a:lnTo>
                <a:lnTo>
                  <a:pt x="41" y="79"/>
                </a:lnTo>
                <a:lnTo>
                  <a:pt x="120" y="79"/>
                </a:lnTo>
                <a:lnTo>
                  <a:pt x="120" y="0"/>
                </a:lnTo>
                <a:lnTo>
                  <a:pt x="0" y="0"/>
                </a:lnTo>
                <a:lnTo>
                  <a:pt x="0" y="79"/>
                </a:lnTo>
                <a:moveTo>
                  <a:pt x="0" y="79"/>
                </a:moveTo>
                <a:lnTo>
                  <a:pt x="0" y="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56"/>
          <p:cNvSpPr>
            <a:spLocks noEditPoints="1"/>
          </p:cNvSpPr>
          <p:nvPr/>
        </p:nvSpPr>
        <p:spPr bwMode="auto">
          <a:xfrm>
            <a:off x="4098925" y="2781697"/>
            <a:ext cx="261938" cy="461963"/>
          </a:xfrm>
          <a:custGeom>
            <a:avLst/>
            <a:gdLst>
              <a:gd name="T0" fmla="*/ 77 w 85"/>
              <a:gd name="T1" fmla="*/ 90 h 150"/>
              <a:gd name="T2" fmla="*/ 77 w 85"/>
              <a:gd name="T3" fmla="*/ 122 h 150"/>
              <a:gd name="T4" fmla="*/ 8 w 85"/>
              <a:gd name="T5" fmla="*/ 122 h 150"/>
              <a:gd name="T6" fmla="*/ 8 w 85"/>
              <a:gd name="T7" fmla="*/ 18 h 150"/>
              <a:gd name="T8" fmla="*/ 77 w 85"/>
              <a:gd name="T9" fmla="*/ 18 h 150"/>
              <a:gd name="T10" fmla="*/ 77 w 85"/>
              <a:gd name="T11" fmla="*/ 37 h 150"/>
              <a:gd name="T12" fmla="*/ 85 w 85"/>
              <a:gd name="T13" fmla="*/ 37 h 150"/>
              <a:gd name="T14" fmla="*/ 85 w 85"/>
              <a:gd name="T15" fmla="*/ 11 h 150"/>
              <a:gd name="T16" fmla="*/ 74 w 85"/>
              <a:gd name="T17" fmla="*/ 0 h 150"/>
              <a:gd name="T18" fmla="*/ 11 w 85"/>
              <a:gd name="T19" fmla="*/ 0 h 150"/>
              <a:gd name="T20" fmla="*/ 0 w 85"/>
              <a:gd name="T21" fmla="*/ 11 h 150"/>
              <a:gd name="T22" fmla="*/ 0 w 85"/>
              <a:gd name="T23" fmla="*/ 139 h 150"/>
              <a:gd name="T24" fmla="*/ 11 w 85"/>
              <a:gd name="T25" fmla="*/ 150 h 150"/>
              <a:gd name="T26" fmla="*/ 74 w 85"/>
              <a:gd name="T27" fmla="*/ 150 h 150"/>
              <a:gd name="T28" fmla="*/ 85 w 85"/>
              <a:gd name="T29" fmla="*/ 139 h 150"/>
              <a:gd name="T30" fmla="*/ 85 w 85"/>
              <a:gd name="T31" fmla="*/ 90 h 150"/>
              <a:gd name="T32" fmla="*/ 77 w 85"/>
              <a:gd name="T33" fmla="*/ 90 h 150"/>
              <a:gd name="T34" fmla="*/ 67 w 85"/>
              <a:gd name="T35" fmla="*/ 6 h 150"/>
              <a:gd name="T36" fmla="*/ 70 w 85"/>
              <a:gd name="T37" fmla="*/ 9 h 150"/>
              <a:gd name="T38" fmla="*/ 67 w 85"/>
              <a:gd name="T39" fmla="*/ 12 h 150"/>
              <a:gd name="T40" fmla="*/ 64 w 85"/>
              <a:gd name="T41" fmla="*/ 9 h 150"/>
              <a:gd name="T42" fmla="*/ 67 w 85"/>
              <a:gd name="T43" fmla="*/ 6 h 150"/>
              <a:gd name="T44" fmla="*/ 28 w 85"/>
              <a:gd name="T45" fmla="*/ 8 h 150"/>
              <a:gd name="T46" fmla="*/ 57 w 85"/>
              <a:gd name="T47" fmla="*/ 8 h 150"/>
              <a:gd name="T48" fmla="*/ 57 w 85"/>
              <a:gd name="T49" fmla="*/ 11 h 150"/>
              <a:gd name="T50" fmla="*/ 28 w 85"/>
              <a:gd name="T51" fmla="*/ 11 h 150"/>
              <a:gd name="T52" fmla="*/ 28 w 85"/>
              <a:gd name="T53" fmla="*/ 8 h 150"/>
              <a:gd name="T54" fmla="*/ 42 w 85"/>
              <a:gd name="T55" fmla="*/ 144 h 150"/>
              <a:gd name="T56" fmla="*/ 35 w 85"/>
              <a:gd name="T57" fmla="*/ 136 h 150"/>
              <a:gd name="T58" fmla="*/ 42 w 85"/>
              <a:gd name="T59" fmla="*/ 128 h 150"/>
              <a:gd name="T60" fmla="*/ 50 w 85"/>
              <a:gd name="T61" fmla="*/ 136 h 150"/>
              <a:gd name="T62" fmla="*/ 42 w 85"/>
              <a:gd name="T63" fmla="*/ 14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 h="150">
                <a:moveTo>
                  <a:pt x="77" y="90"/>
                </a:moveTo>
                <a:cubicBezTo>
                  <a:pt x="77" y="122"/>
                  <a:pt x="77" y="122"/>
                  <a:pt x="77" y="122"/>
                </a:cubicBezTo>
                <a:cubicBezTo>
                  <a:pt x="8" y="122"/>
                  <a:pt x="8" y="122"/>
                  <a:pt x="8" y="122"/>
                </a:cubicBezTo>
                <a:cubicBezTo>
                  <a:pt x="8" y="18"/>
                  <a:pt x="8" y="18"/>
                  <a:pt x="8" y="18"/>
                </a:cubicBezTo>
                <a:cubicBezTo>
                  <a:pt x="77" y="18"/>
                  <a:pt x="77" y="18"/>
                  <a:pt x="77" y="18"/>
                </a:cubicBezTo>
                <a:cubicBezTo>
                  <a:pt x="77" y="37"/>
                  <a:pt x="77" y="37"/>
                  <a:pt x="77" y="37"/>
                </a:cubicBezTo>
                <a:cubicBezTo>
                  <a:pt x="85" y="37"/>
                  <a:pt x="85" y="37"/>
                  <a:pt x="85" y="37"/>
                </a:cubicBezTo>
                <a:cubicBezTo>
                  <a:pt x="85" y="11"/>
                  <a:pt x="85" y="11"/>
                  <a:pt x="85" y="11"/>
                </a:cubicBezTo>
                <a:cubicBezTo>
                  <a:pt x="85" y="5"/>
                  <a:pt x="80" y="0"/>
                  <a:pt x="74" y="0"/>
                </a:cubicBezTo>
                <a:cubicBezTo>
                  <a:pt x="11" y="0"/>
                  <a:pt x="11" y="0"/>
                  <a:pt x="11" y="0"/>
                </a:cubicBezTo>
                <a:cubicBezTo>
                  <a:pt x="5" y="0"/>
                  <a:pt x="0" y="5"/>
                  <a:pt x="0" y="11"/>
                </a:cubicBezTo>
                <a:cubicBezTo>
                  <a:pt x="0" y="139"/>
                  <a:pt x="0" y="139"/>
                  <a:pt x="0" y="139"/>
                </a:cubicBezTo>
                <a:cubicBezTo>
                  <a:pt x="0" y="146"/>
                  <a:pt x="5" y="150"/>
                  <a:pt x="11" y="150"/>
                </a:cubicBezTo>
                <a:cubicBezTo>
                  <a:pt x="74" y="150"/>
                  <a:pt x="74" y="150"/>
                  <a:pt x="74" y="150"/>
                </a:cubicBezTo>
                <a:cubicBezTo>
                  <a:pt x="80" y="150"/>
                  <a:pt x="85" y="146"/>
                  <a:pt x="85" y="139"/>
                </a:cubicBezTo>
                <a:cubicBezTo>
                  <a:pt x="85" y="90"/>
                  <a:pt x="85" y="90"/>
                  <a:pt x="85" y="90"/>
                </a:cubicBezTo>
                <a:lnTo>
                  <a:pt x="77" y="90"/>
                </a:lnTo>
                <a:close/>
                <a:moveTo>
                  <a:pt x="67" y="6"/>
                </a:moveTo>
                <a:cubicBezTo>
                  <a:pt x="69" y="6"/>
                  <a:pt x="70" y="8"/>
                  <a:pt x="70" y="9"/>
                </a:cubicBezTo>
                <a:cubicBezTo>
                  <a:pt x="70" y="11"/>
                  <a:pt x="69" y="12"/>
                  <a:pt x="67" y="12"/>
                </a:cubicBezTo>
                <a:cubicBezTo>
                  <a:pt x="65" y="12"/>
                  <a:pt x="64" y="11"/>
                  <a:pt x="64" y="9"/>
                </a:cubicBezTo>
                <a:cubicBezTo>
                  <a:pt x="64" y="8"/>
                  <a:pt x="65" y="6"/>
                  <a:pt x="67" y="6"/>
                </a:cubicBezTo>
                <a:close/>
                <a:moveTo>
                  <a:pt x="28" y="8"/>
                </a:moveTo>
                <a:cubicBezTo>
                  <a:pt x="57" y="8"/>
                  <a:pt x="57" y="8"/>
                  <a:pt x="57" y="8"/>
                </a:cubicBezTo>
                <a:cubicBezTo>
                  <a:pt x="57" y="11"/>
                  <a:pt x="57" y="11"/>
                  <a:pt x="57" y="11"/>
                </a:cubicBezTo>
                <a:cubicBezTo>
                  <a:pt x="28" y="11"/>
                  <a:pt x="28" y="11"/>
                  <a:pt x="28" y="11"/>
                </a:cubicBezTo>
                <a:lnTo>
                  <a:pt x="28" y="8"/>
                </a:lnTo>
                <a:close/>
                <a:moveTo>
                  <a:pt x="42" y="144"/>
                </a:moveTo>
                <a:cubicBezTo>
                  <a:pt x="38" y="144"/>
                  <a:pt x="35" y="140"/>
                  <a:pt x="35" y="136"/>
                </a:cubicBezTo>
                <a:cubicBezTo>
                  <a:pt x="35" y="132"/>
                  <a:pt x="38" y="128"/>
                  <a:pt x="42" y="128"/>
                </a:cubicBezTo>
                <a:cubicBezTo>
                  <a:pt x="47" y="128"/>
                  <a:pt x="50" y="132"/>
                  <a:pt x="50" y="136"/>
                </a:cubicBezTo>
                <a:cubicBezTo>
                  <a:pt x="50" y="140"/>
                  <a:pt x="47" y="144"/>
                  <a:pt x="42" y="144"/>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57"/>
          <p:cNvSpPr>
            <a:spLocks noChangeArrowheads="1"/>
          </p:cNvSpPr>
          <p:nvPr/>
        </p:nvSpPr>
        <p:spPr bwMode="auto">
          <a:xfrm>
            <a:off x="4335463" y="2932510"/>
            <a:ext cx="25400" cy="90488"/>
          </a:xfrm>
          <a:prstGeom prst="rect">
            <a:avLst/>
          </a:prstGeom>
          <a:solidFill>
            <a:srgbClr val="333C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58"/>
          <p:cNvSpPr>
            <a:spLocks noChangeArrowheads="1"/>
          </p:cNvSpPr>
          <p:nvPr/>
        </p:nvSpPr>
        <p:spPr bwMode="auto">
          <a:xfrm>
            <a:off x="5597525" y="1443435"/>
            <a:ext cx="981075"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59"/>
          <p:cNvSpPr>
            <a:spLocks/>
          </p:cNvSpPr>
          <p:nvPr/>
        </p:nvSpPr>
        <p:spPr bwMode="auto">
          <a:xfrm>
            <a:off x="5573713" y="1419622"/>
            <a:ext cx="1028700" cy="1033463"/>
          </a:xfrm>
          <a:custGeom>
            <a:avLst/>
            <a:gdLst>
              <a:gd name="T0" fmla="*/ 168 w 336"/>
              <a:gd name="T1" fmla="*/ 0 h 336"/>
              <a:gd name="T2" fmla="*/ 168 w 336"/>
              <a:gd name="T3" fmla="*/ 5 h 336"/>
              <a:gd name="T4" fmla="*/ 171 w 336"/>
              <a:gd name="T5" fmla="*/ 7 h 336"/>
              <a:gd name="T6" fmla="*/ 168 w 336"/>
              <a:gd name="T7" fmla="*/ 13 h 336"/>
              <a:gd name="T8" fmla="*/ 168 w 336"/>
              <a:gd name="T9" fmla="*/ 16 h 336"/>
              <a:gd name="T10" fmla="*/ 320 w 336"/>
              <a:gd name="T11" fmla="*/ 168 h 336"/>
              <a:gd name="T12" fmla="*/ 168 w 336"/>
              <a:gd name="T13" fmla="*/ 320 h 336"/>
              <a:gd name="T14" fmla="*/ 16 w 336"/>
              <a:gd name="T15" fmla="*/ 168 h 336"/>
              <a:gd name="T16" fmla="*/ 51 w 336"/>
              <a:gd name="T17" fmla="*/ 71 h 336"/>
              <a:gd name="T18" fmla="*/ 37 w 336"/>
              <a:gd name="T19" fmla="*/ 63 h 336"/>
              <a:gd name="T20" fmla="*/ 0 w 336"/>
              <a:gd name="T21" fmla="*/ 168 h 336"/>
              <a:gd name="T22" fmla="*/ 168 w 336"/>
              <a:gd name="T23" fmla="*/ 336 h 336"/>
              <a:gd name="T24" fmla="*/ 336 w 336"/>
              <a:gd name="T25" fmla="*/ 168 h 336"/>
              <a:gd name="T26" fmla="*/ 168 w 336"/>
              <a:gd name="T2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6" h="336">
                <a:moveTo>
                  <a:pt x="168" y="0"/>
                </a:moveTo>
                <a:cubicBezTo>
                  <a:pt x="168" y="5"/>
                  <a:pt x="168" y="5"/>
                  <a:pt x="168" y="5"/>
                </a:cubicBezTo>
                <a:cubicBezTo>
                  <a:pt x="171" y="7"/>
                  <a:pt x="171" y="7"/>
                  <a:pt x="171" y="7"/>
                </a:cubicBezTo>
                <a:cubicBezTo>
                  <a:pt x="168" y="13"/>
                  <a:pt x="168" y="13"/>
                  <a:pt x="168" y="13"/>
                </a:cubicBezTo>
                <a:cubicBezTo>
                  <a:pt x="168" y="16"/>
                  <a:pt x="168" y="16"/>
                  <a:pt x="168" y="16"/>
                </a:cubicBezTo>
                <a:cubicBezTo>
                  <a:pt x="252" y="16"/>
                  <a:pt x="320" y="84"/>
                  <a:pt x="320" y="168"/>
                </a:cubicBezTo>
                <a:cubicBezTo>
                  <a:pt x="320" y="252"/>
                  <a:pt x="252" y="320"/>
                  <a:pt x="168" y="320"/>
                </a:cubicBezTo>
                <a:cubicBezTo>
                  <a:pt x="84" y="320"/>
                  <a:pt x="16" y="252"/>
                  <a:pt x="16" y="168"/>
                </a:cubicBezTo>
                <a:cubicBezTo>
                  <a:pt x="16" y="131"/>
                  <a:pt x="29" y="98"/>
                  <a:pt x="51" y="71"/>
                </a:cubicBezTo>
                <a:cubicBezTo>
                  <a:pt x="37" y="63"/>
                  <a:pt x="37" y="63"/>
                  <a:pt x="37" y="63"/>
                </a:cubicBezTo>
                <a:cubicBezTo>
                  <a:pt x="14" y="92"/>
                  <a:pt x="0" y="128"/>
                  <a:pt x="0" y="168"/>
                </a:cubicBezTo>
                <a:cubicBezTo>
                  <a:pt x="0" y="261"/>
                  <a:pt x="75" y="336"/>
                  <a:pt x="168" y="336"/>
                </a:cubicBezTo>
                <a:cubicBezTo>
                  <a:pt x="260" y="336"/>
                  <a:pt x="336" y="261"/>
                  <a:pt x="336" y="168"/>
                </a:cubicBezTo>
                <a:cubicBezTo>
                  <a:pt x="336" y="76"/>
                  <a:pt x="260" y="0"/>
                  <a:pt x="168"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Oval 60"/>
          <p:cNvSpPr>
            <a:spLocks noChangeArrowheads="1"/>
          </p:cNvSpPr>
          <p:nvPr/>
        </p:nvSpPr>
        <p:spPr bwMode="auto">
          <a:xfrm>
            <a:off x="5818188" y="1665685"/>
            <a:ext cx="539750" cy="541338"/>
          </a:xfrm>
          <a:prstGeom prst="ellipse">
            <a:avLst/>
          </a:prstGeom>
          <a:solidFill>
            <a:srgbClr val="CA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Rectangle 61"/>
          <p:cNvSpPr>
            <a:spLocks noChangeArrowheads="1"/>
          </p:cNvSpPr>
          <p:nvPr/>
        </p:nvSpPr>
        <p:spPr bwMode="auto">
          <a:xfrm>
            <a:off x="5919788"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82%</a:t>
            </a:r>
            <a:endParaRPr kumimoji="0" lang="en-US" sz="1800" b="0" i="0" u="none" strike="noStrike" cap="none" normalizeH="0" baseline="0" smtClean="0">
              <a:ln>
                <a:noFill/>
              </a:ln>
              <a:solidFill>
                <a:schemeClr val="tx1"/>
              </a:solidFill>
              <a:effectLst/>
              <a:latin typeface="+mn-lt"/>
            </a:endParaRPr>
          </a:p>
        </p:txBody>
      </p:sp>
      <p:sp>
        <p:nvSpPr>
          <p:cNvPr id="126" name="Rectangle 62"/>
          <p:cNvSpPr>
            <a:spLocks noChangeArrowheads="1"/>
          </p:cNvSpPr>
          <p:nvPr/>
        </p:nvSpPr>
        <p:spPr bwMode="auto">
          <a:xfrm>
            <a:off x="5475288"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71"/>
          <p:cNvSpPr>
            <a:spLocks noEditPoints="1"/>
          </p:cNvSpPr>
          <p:nvPr/>
        </p:nvSpPr>
        <p:spPr bwMode="auto">
          <a:xfrm>
            <a:off x="5629275" y="2781697"/>
            <a:ext cx="263525" cy="461963"/>
          </a:xfrm>
          <a:custGeom>
            <a:avLst/>
            <a:gdLst>
              <a:gd name="T0" fmla="*/ 75 w 86"/>
              <a:gd name="T1" fmla="*/ 0 h 150"/>
              <a:gd name="T2" fmla="*/ 11 w 86"/>
              <a:gd name="T3" fmla="*/ 0 h 150"/>
              <a:gd name="T4" fmla="*/ 0 w 86"/>
              <a:gd name="T5" fmla="*/ 11 h 150"/>
              <a:gd name="T6" fmla="*/ 0 w 86"/>
              <a:gd name="T7" fmla="*/ 139 h 150"/>
              <a:gd name="T8" fmla="*/ 11 w 86"/>
              <a:gd name="T9" fmla="*/ 150 h 150"/>
              <a:gd name="T10" fmla="*/ 75 w 86"/>
              <a:gd name="T11" fmla="*/ 150 h 150"/>
              <a:gd name="T12" fmla="*/ 86 w 86"/>
              <a:gd name="T13" fmla="*/ 139 h 150"/>
              <a:gd name="T14" fmla="*/ 86 w 86"/>
              <a:gd name="T15" fmla="*/ 11 h 150"/>
              <a:gd name="T16" fmla="*/ 75 w 86"/>
              <a:gd name="T17" fmla="*/ 0 h 150"/>
              <a:gd name="T18" fmla="*/ 68 w 86"/>
              <a:gd name="T19" fmla="*/ 6 h 150"/>
              <a:gd name="T20" fmla="*/ 71 w 86"/>
              <a:gd name="T21" fmla="*/ 9 h 150"/>
              <a:gd name="T22" fmla="*/ 68 w 86"/>
              <a:gd name="T23" fmla="*/ 12 h 150"/>
              <a:gd name="T24" fmla="*/ 65 w 86"/>
              <a:gd name="T25" fmla="*/ 9 h 150"/>
              <a:gd name="T26" fmla="*/ 68 w 86"/>
              <a:gd name="T27" fmla="*/ 6 h 150"/>
              <a:gd name="T28" fmla="*/ 29 w 86"/>
              <a:gd name="T29" fmla="*/ 8 h 150"/>
              <a:gd name="T30" fmla="*/ 58 w 86"/>
              <a:gd name="T31" fmla="*/ 8 h 150"/>
              <a:gd name="T32" fmla="*/ 58 w 86"/>
              <a:gd name="T33" fmla="*/ 11 h 150"/>
              <a:gd name="T34" fmla="*/ 29 w 86"/>
              <a:gd name="T35" fmla="*/ 11 h 150"/>
              <a:gd name="T36" fmla="*/ 29 w 86"/>
              <a:gd name="T37" fmla="*/ 8 h 150"/>
              <a:gd name="T38" fmla="*/ 43 w 86"/>
              <a:gd name="T39" fmla="*/ 144 h 150"/>
              <a:gd name="T40" fmla="*/ 35 w 86"/>
              <a:gd name="T41" fmla="*/ 136 h 150"/>
              <a:gd name="T42" fmla="*/ 43 w 86"/>
              <a:gd name="T43" fmla="*/ 128 h 150"/>
              <a:gd name="T44" fmla="*/ 51 w 86"/>
              <a:gd name="T45" fmla="*/ 136 h 150"/>
              <a:gd name="T46" fmla="*/ 43 w 86"/>
              <a:gd name="T47" fmla="*/ 144 h 150"/>
              <a:gd name="T48" fmla="*/ 78 w 86"/>
              <a:gd name="T49" fmla="*/ 122 h 150"/>
              <a:gd name="T50" fmla="*/ 9 w 86"/>
              <a:gd name="T51" fmla="*/ 122 h 150"/>
              <a:gd name="T52" fmla="*/ 9 w 86"/>
              <a:gd name="T53" fmla="*/ 18 h 150"/>
              <a:gd name="T54" fmla="*/ 78 w 86"/>
              <a:gd name="T55" fmla="*/ 18 h 150"/>
              <a:gd name="T56" fmla="*/ 78 w 86"/>
              <a:gd name="T57" fmla="*/ 122 h 150"/>
              <a:gd name="T58" fmla="*/ 78 w 86"/>
              <a:gd name="T59" fmla="*/ 122 h 150"/>
              <a:gd name="T60" fmla="*/ 78 w 86"/>
              <a:gd name="T61"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50">
                <a:moveTo>
                  <a:pt x="75" y="0"/>
                </a:moveTo>
                <a:cubicBezTo>
                  <a:pt x="11" y="0"/>
                  <a:pt x="11" y="0"/>
                  <a:pt x="11" y="0"/>
                </a:cubicBezTo>
                <a:cubicBezTo>
                  <a:pt x="5" y="0"/>
                  <a:pt x="0" y="5"/>
                  <a:pt x="0" y="11"/>
                </a:cubicBezTo>
                <a:cubicBezTo>
                  <a:pt x="0" y="139"/>
                  <a:pt x="0" y="139"/>
                  <a:pt x="0" y="139"/>
                </a:cubicBezTo>
                <a:cubicBezTo>
                  <a:pt x="0" y="146"/>
                  <a:pt x="5" y="150"/>
                  <a:pt x="11" y="150"/>
                </a:cubicBezTo>
                <a:cubicBezTo>
                  <a:pt x="75" y="150"/>
                  <a:pt x="75" y="150"/>
                  <a:pt x="75" y="150"/>
                </a:cubicBezTo>
                <a:cubicBezTo>
                  <a:pt x="81" y="150"/>
                  <a:pt x="86" y="146"/>
                  <a:pt x="86" y="139"/>
                </a:cubicBezTo>
                <a:cubicBezTo>
                  <a:pt x="86" y="11"/>
                  <a:pt x="86" y="11"/>
                  <a:pt x="86" y="11"/>
                </a:cubicBezTo>
                <a:cubicBezTo>
                  <a:pt x="86" y="5"/>
                  <a:pt x="81" y="0"/>
                  <a:pt x="75" y="0"/>
                </a:cubicBezTo>
                <a:close/>
                <a:moveTo>
                  <a:pt x="68" y="6"/>
                </a:moveTo>
                <a:cubicBezTo>
                  <a:pt x="69" y="6"/>
                  <a:pt x="71" y="8"/>
                  <a:pt x="71" y="9"/>
                </a:cubicBezTo>
                <a:cubicBezTo>
                  <a:pt x="71" y="11"/>
                  <a:pt x="69" y="12"/>
                  <a:pt x="68" y="12"/>
                </a:cubicBezTo>
                <a:cubicBezTo>
                  <a:pt x="66" y="12"/>
                  <a:pt x="65" y="11"/>
                  <a:pt x="65" y="9"/>
                </a:cubicBezTo>
                <a:cubicBezTo>
                  <a:pt x="65" y="8"/>
                  <a:pt x="66" y="6"/>
                  <a:pt x="68" y="6"/>
                </a:cubicBezTo>
                <a:close/>
                <a:moveTo>
                  <a:pt x="29" y="8"/>
                </a:moveTo>
                <a:cubicBezTo>
                  <a:pt x="58" y="8"/>
                  <a:pt x="58" y="8"/>
                  <a:pt x="58" y="8"/>
                </a:cubicBezTo>
                <a:cubicBezTo>
                  <a:pt x="58" y="11"/>
                  <a:pt x="58" y="11"/>
                  <a:pt x="58" y="11"/>
                </a:cubicBezTo>
                <a:cubicBezTo>
                  <a:pt x="29" y="11"/>
                  <a:pt x="29" y="11"/>
                  <a:pt x="29" y="11"/>
                </a:cubicBezTo>
                <a:lnTo>
                  <a:pt x="29" y="8"/>
                </a:lnTo>
                <a:close/>
                <a:moveTo>
                  <a:pt x="43" y="144"/>
                </a:moveTo>
                <a:cubicBezTo>
                  <a:pt x="39" y="144"/>
                  <a:pt x="35" y="140"/>
                  <a:pt x="35" y="136"/>
                </a:cubicBezTo>
                <a:cubicBezTo>
                  <a:pt x="35" y="132"/>
                  <a:pt x="39" y="128"/>
                  <a:pt x="43" y="128"/>
                </a:cubicBezTo>
                <a:cubicBezTo>
                  <a:pt x="47" y="128"/>
                  <a:pt x="51" y="132"/>
                  <a:pt x="51" y="136"/>
                </a:cubicBezTo>
                <a:cubicBezTo>
                  <a:pt x="51" y="140"/>
                  <a:pt x="47" y="144"/>
                  <a:pt x="43" y="144"/>
                </a:cubicBezTo>
                <a:close/>
                <a:moveTo>
                  <a:pt x="78" y="122"/>
                </a:moveTo>
                <a:cubicBezTo>
                  <a:pt x="9" y="122"/>
                  <a:pt x="9" y="122"/>
                  <a:pt x="9" y="122"/>
                </a:cubicBezTo>
                <a:cubicBezTo>
                  <a:pt x="9" y="18"/>
                  <a:pt x="9" y="18"/>
                  <a:pt x="9" y="18"/>
                </a:cubicBezTo>
                <a:cubicBezTo>
                  <a:pt x="78" y="18"/>
                  <a:pt x="78" y="18"/>
                  <a:pt x="78" y="18"/>
                </a:cubicBezTo>
                <a:lnTo>
                  <a:pt x="78" y="122"/>
                </a:lnTo>
                <a:close/>
                <a:moveTo>
                  <a:pt x="78" y="122"/>
                </a:moveTo>
                <a:cubicBezTo>
                  <a:pt x="78" y="122"/>
                  <a:pt x="78" y="122"/>
                  <a:pt x="78" y="122"/>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72"/>
          <p:cNvSpPr>
            <a:spLocks/>
          </p:cNvSpPr>
          <p:nvPr/>
        </p:nvSpPr>
        <p:spPr bwMode="auto">
          <a:xfrm>
            <a:off x="5475288"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73"/>
          <p:cNvSpPr>
            <a:spLocks noEditPoints="1"/>
          </p:cNvSpPr>
          <p:nvPr/>
        </p:nvSpPr>
        <p:spPr bwMode="auto">
          <a:xfrm>
            <a:off x="5692775" y="3016647"/>
            <a:ext cx="39688" cy="39688"/>
          </a:xfrm>
          <a:custGeom>
            <a:avLst/>
            <a:gdLst>
              <a:gd name="T0" fmla="*/ 7 w 13"/>
              <a:gd name="T1" fmla="*/ 0 h 13"/>
              <a:gd name="T2" fmla="*/ 0 w 13"/>
              <a:gd name="T3" fmla="*/ 6 h 13"/>
              <a:gd name="T4" fmla="*/ 7 w 13"/>
              <a:gd name="T5" fmla="*/ 13 h 13"/>
              <a:gd name="T6" fmla="*/ 13 w 13"/>
              <a:gd name="T7" fmla="*/ 6 h 13"/>
              <a:gd name="T8" fmla="*/ 7 w 13"/>
              <a:gd name="T9" fmla="*/ 0 h 13"/>
              <a:gd name="T10" fmla="*/ 7 w 13"/>
              <a:gd name="T11" fmla="*/ 0 h 13"/>
              <a:gd name="T12" fmla="*/ 7 w 1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7" y="0"/>
                </a:moveTo>
                <a:cubicBezTo>
                  <a:pt x="3" y="0"/>
                  <a:pt x="0" y="3"/>
                  <a:pt x="0" y="6"/>
                </a:cubicBezTo>
                <a:cubicBezTo>
                  <a:pt x="0" y="10"/>
                  <a:pt x="3" y="13"/>
                  <a:pt x="7" y="13"/>
                </a:cubicBezTo>
                <a:cubicBezTo>
                  <a:pt x="10" y="13"/>
                  <a:pt x="13" y="10"/>
                  <a:pt x="13" y="6"/>
                </a:cubicBezTo>
                <a:cubicBezTo>
                  <a:pt x="13" y="3"/>
                  <a:pt x="10" y="0"/>
                  <a:pt x="7" y="0"/>
                </a:cubicBezTo>
                <a:close/>
                <a:moveTo>
                  <a:pt x="7" y="0"/>
                </a:moveTo>
                <a:cubicBezTo>
                  <a:pt x="7" y="0"/>
                  <a:pt x="7" y="0"/>
                  <a:pt x="7" y="0"/>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74"/>
          <p:cNvSpPr>
            <a:spLocks noEditPoints="1"/>
          </p:cNvSpPr>
          <p:nvPr/>
        </p:nvSpPr>
        <p:spPr bwMode="auto">
          <a:xfrm>
            <a:off x="5692775" y="2964260"/>
            <a:ext cx="92075" cy="92075"/>
          </a:xfrm>
          <a:custGeom>
            <a:avLst/>
            <a:gdLst>
              <a:gd name="T0" fmla="*/ 1 w 30"/>
              <a:gd name="T1" fmla="*/ 0 h 30"/>
              <a:gd name="T2" fmla="*/ 0 w 30"/>
              <a:gd name="T3" fmla="*/ 1 h 30"/>
              <a:gd name="T4" fmla="*/ 0 w 30"/>
              <a:gd name="T5" fmla="*/ 9 h 30"/>
              <a:gd name="T6" fmla="*/ 1 w 30"/>
              <a:gd name="T7" fmla="*/ 10 h 30"/>
              <a:gd name="T8" fmla="*/ 20 w 30"/>
              <a:gd name="T9" fmla="*/ 29 h 30"/>
              <a:gd name="T10" fmla="*/ 21 w 30"/>
              <a:gd name="T11" fmla="*/ 30 h 30"/>
              <a:gd name="T12" fmla="*/ 29 w 30"/>
              <a:gd name="T13" fmla="*/ 30 h 30"/>
              <a:gd name="T14" fmla="*/ 30 w 30"/>
              <a:gd name="T15" fmla="*/ 29 h 30"/>
              <a:gd name="T16" fmla="*/ 30 w 30"/>
              <a:gd name="T17" fmla="*/ 29 h 30"/>
              <a:gd name="T18" fmla="*/ 1 w 30"/>
              <a:gd name="T19" fmla="*/ 0 h 30"/>
              <a:gd name="T20" fmla="*/ 1 w 30"/>
              <a:gd name="T21" fmla="*/ 0 h 30"/>
              <a:gd name="T22" fmla="*/ 1 w 30"/>
              <a:gd name="T2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0">
                <a:moveTo>
                  <a:pt x="1" y="0"/>
                </a:moveTo>
                <a:cubicBezTo>
                  <a:pt x="1" y="0"/>
                  <a:pt x="0" y="1"/>
                  <a:pt x="0" y="1"/>
                </a:cubicBezTo>
                <a:cubicBezTo>
                  <a:pt x="0" y="9"/>
                  <a:pt x="0" y="9"/>
                  <a:pt x="0" y="9"/>
                </a:cubicBezTo>
                <a:cubicBezTo>
                  <a:pt x="0" y="10"/>
                  <a:pt x="1" y="10"/>
                  <a:pt x="1" y="10"/>
                </a:cubicBezTo>
                <a:cubicBezTo>
                  <a:pt x="12" y="10"/>
                  <a:pt x="20" y="19"/>
                  <a:pt x="20" y="29"/>
                </a:cubicBezTo>
                <a:cubicBezTo>
                  <a:pt x="20" y="30"/>
                  <a:pt x="20" y="30"/>
                  <a:pt x="21" y="30"/>
                </a:cubicBezTo>
                <a:cubicBezTo>
                  <a:pt x="29" y="30"/>
                  <a:pt x="29" y="30"/>
                  <a:pt x="29" y="30"/>
                </a:cubicBezTo>
                <a:cubicBezTo>
                  <a:pt x="30" y="30"/>
                  <a:pt x="30" y="30"/>
                  <a:pt x="30" y="29"/>
                </a:cubicBezTo>
                <a:cubicBezTo>
                  <a:pt x="30" y="29"/>
                  <a:pt x="30" y="29"/>
                  <a:pt x="30" y="29"/>
                </a:cubicBezTo>
                <a:cubicBezTo>
                  <a:pt x="30" y="13"/>
                  <a:pt x="17" y="0"/>
                  <a:pt x="1" y="0"/>
                </a:cubicBezTo>
                <a:close/>
                <a:moveTo>
                  <a:pt x="1" y="0"/>
                </a:moveTo>
                <a:cubicBezTo>
                  <a:pt x="1" y="0"/>
                  <a:pt x="1" y="0"/>
                  <a:pt x="1" y="0"/>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75"/>
          <p:cNvSpPr>
            <a:spLocks noEditPoints="1"/>
          </p:cNvSpPr>
          <p:nvPr/>
        </p:nvSpPr>
        <p:spPr bwMode="auto">
          <a:xfrm>
            <a:off x="5692775" y="2921397"/>
            <a:ext cx="134938" cy="134938"/>
          </a:xfrm>
          <a:custGeom>
            <a:avLst/>
            <a:gdLst>
              <a:gd name="T0" fmla="*/ 44 w 44"/>
              <a:gd name="T1" fmla="*/ 43 h 44"/>
              <a:gd name="T2" fmla="*/ 1 w 44"/>
              <a:gd name="T3" fmla="*/ 0 h 44"/>
              <a:gd name="T4" fmla="*/ 0 w 44"/>
              <a:gd name="T5" fmla="*/ 1 h 44"/>
              <a:gd name="T6" fmla="*/ 0 w 44"/>
              <a:gd name="T7" fmla="*/ 9 h 44"/>
              <a:gd name="T8" fmla="*/ 1 w 44"/>
              <a:gd name="T9" fmla="*/ 10 h 44"/>
              <a:gd name="T10" fmla="*/ 34 w 44"/>
              <a:gd name="T11" fmla="*/ 43 h 44"/>
              <a:gd name="T12" fmla="*/ 35 w 44"/>
              <a:gd name="T13" fmla="*/ 44 h 44"/>
              <a:gd name="T14" fmla="*/ 43 w 44"/>
              <a:gd name="T15" fmla="*/ 44 h 44"/>
              <a:gd name="T16" fmla="*/ 44 w 44"/>
              <a:gd name="T17" fmla="*/ 43 h 44"/>
              <a:gd name="T18" fmla="*/ 44 w 44"/>
              <a:gd name="T19" fmla="*/ 43 h 44"/>
              <a:gd name="T20" fmla="*/ 44 w 44"/>
              <a:gd name="T21"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4">
                <a:moveTo>
                  <a:pt x="44" y="43"/>
                </a:moveTo>
                <a:cubicBezTo>
                  <a:pt x="44" y="19"/>
                  <a:pt x="25" y="0"/>
                  <a:pt x="1" y="0"/>
                </a:cubicBezTo>
                <a:cubicBezTo>
                  <a:pt x="1" y="0"/>
                  <a:pt x="0" y="0"/>
                  <a:pt x="0" y="1"/>
                </a:cubicBezTo>
                <a:cubicBezTo>
                  <a:pt x="0" y="9"/>
                  <a:pt x="0" y="9"/>
                  <a:pt x="0" y="9"/>
                </a:cubicBezTo>
                <a:cubicBezTo>
                  <a:pt x="0" y="10"/>
                  <a:pt x="1" y="10"/>
                  <a:pt x="1" y="10"/>
                </a:cubicBezTo>
                <a:cubicBezTo>
                  <a:pt x="19" y="10"/>
                  <a:pt x="34" y="25"/>
                  <a:pt x="34" y="43"/>
                </a:cubicBezTo>
                <a:cubicBezTo>
                  <a:pt x="34" y="44"/>
                  <a:pt x="35" y="44"/>
                  <a:pt x="35" y="44"/>
                </a:cubicBezTo>
                <a:cubicBezTo>
                  <a:pt x="43" y="44"/>
                  <a:pt x="43" y="44"/>
                  <a:pt x="43" y="44"/>
                </a:cubicBezTo>
                <a:cubicBezTo>
                  <a:pt x="44" y="44"/>
                  <a:pt x="44" y="44"/>
                  <a:pt x="44" y="43"/>
                </a:cubicBezTo>
                <a:close/>
                <a:moveTo>
                  <a:pt x="44" y="43"/>
                </a:moveTo>
                <a:cubicBezTo>
                  <a:pt x="44" y="43"/>
                  <a:pt x="44" y="43"/>
                  <a:pt x="44" y="43"/>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6"/>
          <p:cNvSpPr>
            <a:spLocks noChangeArrowheads="1"/>
          </p:cNvSpPr>
          <p:nvPr/>
        </p:nvSpPr>
        <p:spPr bwMode="auto">
          <a:xfrm>
            <a:off x="7126288" y="1443435"/>
            <a:ext cx="984250" cy="985838"/>
          </a:xfrm>
          <a:prstGeom prst="ellipse">
            <a:avLst/>
          </a:prstGeom>
          <a:noFill/>
          <a:ln w="12700" cap="flat">
            <a:solidFill>
              <a:srgbClr val="333C4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77"/>
          <p:cNvSpPr>
            <a:spLocks/>
          </p:cNvSpPr>
          <p:nvPr/>
        </p:nvSpPr>
        <p:spPr bwMode="auto">
          <a:xfrm>
            <a:off x="7616825" y="1419622"/>
            <a:ext cx="465138" cy="314325"/>
          </a:xfrm>
          <a:custGeom>
            <a:avLst/>
            <a:gdLst>
              <a:gd name="T0" fmla="*/ 137 w 152"/>
              <a:gd name="T1" fmla="*/ 102 h 102"/>
              <a:gd name="T2" fmla="*/ 152 w 152"/>
              <a:gd name="T3" fmla="*/ 96 h 102"/>
              <a:gd name="T4" fmla="*/ 0 w 152"/>
              <a:gd name="T5" fmla="*/ 0 h 102"/>
              <a:gd name="T6" fmla="*/ 0 w 152"/>
              <a:gd name="T7" fmla="*/ 16 h 102"/>
              <a:gd name="T8" fmla="*/ 137 w 152"/>
              <a:gd name="T9" fmla="*/ 102 h 102"/>
            </a:gdLst>
            <a:ahLst/>
            <a:cxnLst>
              <a:cxn ang="0">
                <a:pos x="T0" y="T1"/>
              </a:cxn>
              <a:cxn ang="0">
                <a:pos x="T2" y="T3"/>
              </a:cxn>
              <a:cxn ang="0">
                <a:pos x="T4" y="T5"/>
              </a:cxn>
              <a:cxn ang="0">
                <a:pos x="T6" y="T7"/>
              </a:cxn>
              <a:cxn ang="0">
                <a:pos x="T8" y="T9"/>
              </a:cxn>
            </a:cxnLst>
            <a:rect l="0" t="0" r="r" b="b"/>
            <a:pathLst>
              <a:path w="152" h="102">
                <a:moveTo>
                  <a:pt x="137" y="102"/>
                </a:moveTo>
                <a:cubicBezTo>
                  <a:pt x="152" y="96"/>
                  <a:pt x="152" y="96"/>
                  <a:pt x="152" y="96"/>
                </a:cubicBezTo>
                <a:cubicBezTo>
                  <a:pt x="125" y="39"/>
                  <a:pt x="67" y="0"/>
                  <a:pt x="0" y="0"/>
                </a:cubicBezTo>
                <a:cubicBezTo>
                  <a:pt x="0" y="16"/>
                  <a:pt x="0" y="16"/>
                  <a:pt x="0" y="16"/>
                </a:cubicBezTo>
                <a:cubicBezTo>
                  <a:pt x="60" y="16"/>
                  <a:pt x="112" y="51"/>
                  <a:pt x="137" y="10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42" name="Oval 78"/>
          <p:cNvSpPr>
            <a:spLocks noChangeArrowheads="1"/>
          </p:cNvSpPr>
          <p:nvPr/>
        </p:nvSpPr>
        <p:spPr bwMode="auto">
          <a:xfrm>
            <a:off x="7350125" y="1665685"/>
            <a:ext cx="536575" cy="541338"/>
          </a:xfrm>
          <a:prstGeom prst="ellipse">
            <a:avLst/>
          </a:prstGeom>
          <a:solidFill>
            <a:srgbClr val="E5EE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79"/>
          <p:cNvSpPr>
            <a:spLocks noChangeArrowheads="1"/>
          </p:cNvSpPr>
          <p:nvPr/>
        </p:nvSpPr>
        <p:spPr bwMode="auto">
          <a:xfrm>
            <a:off x="7451725" y="1821260"/>
            <a:ext cx="3735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smtClean="0">
                <a:ln>
                  <a:noFill/>
                </a:ln>
                <a:solidFill>
                  <a:srgbClr val="333C4E"/>
                </a:solidFill>
                <a:effectLst/>
                <a:latin typeface="+mn-lt"/>
              </a:rPr>
              <a:t>18%</a:t>
            </a:r>
            <a:endParaRPr kumimoji="0" lang="en-US" sz="1800" b="0" i="0" u="none" strike="noStrike" cap="none" normalizeH="0" baseline="0" smtClean="0">
              <a:ln>
                <a:noFill/>
              </a:ln>
              <a:solidFill>
                <a:schemeClr val="tx1"/>
              </a:solidFill>
              <a:effectLst/>
              <a:latin typeface="+mn-lt"/>
            </a:endParaRPr>
          </a:p>
        </p:txBody>
      </p:sp>
      <p:sp>
        <p:nvSpPr>
          <p:cNvPr id="144" name="Rectangle 80"/>
          <p:cNvSpPr>
            <a:spLocks noChangeArrowheads="1"/>
          </p:cNvSpPr>
          <p:nvPr/>
        </p:nvSpPr>
        <p:spPr bwMode="auto">
          <a:xfrm>
            <a:off x="7004050" y="2724547"/>
            <a:ext cx="1225550" cy="577850"/>
          </a:xfrm>
          <a:prstGeom prst="rect">
            <a:avLst/>
          </a:prstGeom>
          <a:solidFill>
            <a:srgbClr val="E5EE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89"/>
          <p:cNvSpPr>
            <a:spLocks noEditPoints="1"/>
          </p:cNvSpPr>
          <p:nvPr/>
        </p:nvSpPr>
        <p:spPr bwMode="auto">
          <a:xfrm>
            <a:off x="7161213" y="2781697"/>
            <a:ext cx="261938" cy="461963"/>
          </a:xfrm>
          <a:custGeom>
            <a:avLst/>
            <a:gdLst>
              <a:gd name="T0" fmla="*/ 75 w 86"/>
              <a:gd name="T1" fmla="*/ 0 h 150"/>
              <a:gd name="T2" fmla="*/ 11 w 86"/>
              <a:gd name="T3" fmla="*/ 0 h 150"/>
              <a:gd name="T4" fmla="*/ 0 w 86"/>
              <a:gd name="T5" fmla="*/ 11 h 150"/>
              <a:gd name="T6" fmla="*/ 0 w 86"/>
              <a:gd name="T7" fmla="*/ 139 h 150"/>
              <a:gd name="T8" fmla="*/ 11 w 86"/>
              <a:gd name="T9" fmla="*/ 150 h 150"/>
              <a:gd name="T10" fmla="*/ 75 w 86"/>
              <a:gd name="T11" fmla="*/ 150 h 150"/>
              <a:gd name="T12" fmla="*/ 86 w 86"/>
              <a:gd name="T13" fmla="*/ 139 h 150"/>
              <a:gd name="T14" fmla="*/ 86 w 86"/>
              <a:gd name="T15" fmla="*/ 11 h 150"/>
              <a:gd name="T16" fmla="*/ 75 w 86"/>
              <a:gd name="T17" fmla="*/ 0 h 150"/>
              <a:gd name="T18" fmla="*/ 67 w 86"/>
              <a:gd name="T19" fmla="*/ 6 h 150"/>
              <a:gd name="T20" fmla="*/ 70 w 86"/>
              <a:gd name="T21" fmla="*/ 9 h 150"/>
              <a:gd name="T22" fmla="*/ 67 w 86"/>
              <a:gd name="T23" fmla="*/ 12 h 150"/>
              <a:gd name="T24" fmla="*/ 65 w 86"/>
              <a:gd name="T25" fmla="*/ 9 h 150"/>
              <a:gd name="T26" fmla="*/ 67 w 86"/>
              <a:gd name="T27" fmla="*/ 6 h 150"/>
              <a:gd name="T28" fmla="*/ 28 w 86"/>
              <a:gd name="T29" fmla="*/ 8 h 150"/>
              <a:gd name="T30" fmla="*/ 58 w 86"/>
              <a:gd name="T31" fmla="*/ 8 h 150"/>
              <a:gd name="T32" fmla="*/ 58 w 86"/>
              <a:gd name="T33" fmla="*/ 11 h 150"/>
              <a:gd name="T34" fmla="*/ 28 w 86"/>
              <a:gd name="T35" fmla="*/ 11 h 150"/>
              <a:gd name="T36" fmla="*/ 28 w 86"/>
              <a:gd name="T37" fmla="*/ 8 h 150"/>
              <a:gd name="T38" fmla="*/ 43 w 86"/>
              <a:gd name="T39" fmla="*/ 144 h 150"/>
              <a:gd name="T40" fmla="*/ 35 w 86"/>
              <a:gd name="T41" fmla="*/ 136 h 150"/>
              <a:gd name="T42" fmla="*/ 43 w 86"/>
              <a:gd name="T43" fmla="*/ 128 h 150"/>
              <a:gd name="T44" fmla="*/ 51 w 86"/>
              <a:gd name="T45" fmla="*/ 136 h 150"/>
              <a:gd name="T46" fmla="*/ 43 w 86"/>
              <a:gd name="T47" fmla="*/ 144 h 150"/>
              <a:gd name="T48" fmla="*/ 77 w 86"/>
              <a:gd name="T49" fmla="*/ 122 h 150"/>
              <a:gd name="T50" fmla="*/ 8 w 86"/>
              <a:gd name="T51" fmla="*/ 122 h 150"/>
              <a:gd name="T52" fmla="*/ 8 w 86"/>
              <a:gd name="T53" fmla="*/ 18 h 150"/>
              <a:gd name="T54" fmla="*/ 77 w 86"/>
              <a:gd name="T55" fmla="*/ 18 h 150"/>
              <a:gd name="T56" fmla="*/ 77 w 86"/>
              <a:gd name="T57" fmla="*/ 122 h 150"/>
              <a:gd name="T58" fmla="*/ 77 w 86"/>
              <a:gd name="T59" fmla="*/ 122 h 150"/>
              <a:gd name="T60" fmla="*/ 77 w 86"/>
              <a:gd name="T61"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50">
                <a:moveTo>
                  <a:pt x="75" y="0"/>
                </a:moveTo>
                <a:cubicBezTo>
                  <a:pt x="11" y="0"/>
                  <a:pt x="11" y="0"/>
                  <a:pt x="11" y="0"/>
                </a:cubicBezTo>
                <a:cubicBezTo>
                  <a:pt x="5" y="0"/>
                  <a:pt x="0" y="5"/>
                  <a:pt x="0" y="11"/>
                </a:cubicBezTo>
                <a:cubicBezTo>
                  <a:pt x="0" y="139"/>
                  <a:pt x="0" y="139"/>
                  <a:pt x="0" y="139"/>
                </a:cubicBezTo>
                <a:cubicBezTo>
                  <a:pt x="0" y="146"/>
                  <a:pt x="5" y="150"/>
                  <a:pt x="11" y="150"/>
                </a:cubicBezTo>
                <a:cubicBezTo>
                  <a:pt x="75" y="150"/>
                  <a:pt x="75" y="150"/>
                  <a:pt x="75" y="150"/>
                </a:cubicBezTo>
                <a:cubicBezTo>
                  <a:pt x="81" y="150"/>
                  <a:pt x="86" y="146"/>
                  <a:pt x="86" y="139"/>
                </a:cubicBezTo>
                <a:cubicBezTo>
                  <a:pt x="86" y="11"/>
                  <a:pt x="86" y="11"/>
                  <a:pt x="86" y="11"/>
                </a:cubicBezTo>
                <a:cubicBezTo>
                  <a:pt x="86" y="5"/>
                  <a:pt x="81" y="0"/>
                  <a:pt x="75" y="0"/>
                </a:cubicBezTo>
                <a:close/>
                <a:moveTo>
                  <a:pt x="67" y="6"/>
                </a:moveTo>
                <a:cubicBezTo>
                  <a:pt x="69" y="6"/>
                  <a:pt x="70" y="8"/>
                  <a:pt x="70" y="9"/>
                </a:cubicBezTo>
                <a:cubicBezTo>
                  <a:pt x="70" y="11"/>
                  <a:pt x="69" y="12"/>
                  <a:pt x="67" y="12"/>
                </a:cubicBezTo>
                <a:cubicBezTo>
                  <a:pt x="66" y="12"/>
                  <a:pt x="65" y="11"/>
                  <a:pt x="65" y="9"/>
                </a:cubicBezTo>
                <a:cubicBezTo>
                  <a:pt x="65" y="8"/>
                  <a:pt x="66" y="6"/>
                  <a:pt x="67" y="6"/>
                </a:cubicBezTo>
                <a:close/>
                <a:moveTo>
                  <a:pt x="28" y="8"/>
                </a:moveTo>
                <a:cubicBezTo>
                  <a:pt x="58" y="8"/>
                  <a:pt x="58" y="8"/>
                  <a:pt x="58" y="8"/>
                </a:cubicBezTo>
                <a:cubicBezTo>
                  <a:pt x="58" y="11"/>
                  <a:pt x="58" y="11"/>
                  <a:pt x="58" y="11"/>
                </a:cubicBezTo>
                <a:cubicBezTo>
                  <a:pt x="28" y="11"/>
                  <a:pt x="28" y="11"/>
                  <a:pt x="28" y="11"/>
                </a:cubicBezTo>
                <a:lnTo>
                  <a:pt x="28" y="8"/>
                </a:lnTo>
                <a:close/>
                <a:moveTo>
                  <a:pt x="43" y="144"/>
                </a:moveTo>
                <a:cubicBezTo>
                  <a:pt x="39" y="144"/>
                  <a:pt x="35" y="140"/>
                  <a:pt x="35" y="136"/>
                </a:cubicBezTo>
                <a:cubicBezTo>
                  <a:pt x="35" y="132"/>
                  <a:pt x="39" y="128"/>
                  <a:pt x="43" y="128"/>
                </a:cubicBezTo>
                <a:cubicBezTo>
                  <a:pt x="47" y="128"/>
                  <a:pt x="51" y="132"/>
                  <a:pt x="51" y="136"/>
                </a:cubicBezTo>
                <a:cubicBezTo>
                  <a:pt x="51" y="140"/>
                  <a:pt x="47" y="144"/>
                  <a:pt x="43" y="144"/>
                </a:cubicBezTo>
                <a:close/>
                <a:moveTo>
                  <a:pt x="77" y="122"/>
                </a:moveTo>
                <a:cubicBezTo>
                  <a:pt x="8" y="122"/>
                  <a:pt x="8" y="122"/>
                  <a:pt x="8" y="122"/>
                </a:cubicBezTo>
                <a:cubicBezTo>
                  <a:pt x="8" y="18"/>
                  <a:pt x="8" y="18"/>
                  <a:pt x="8" y="18"/>
                </a:cubicBezTo>
                <a:cubicBezTo>
                  <a:pt x="77" y="18"/>
                  <a:pt x="77" y="18"/>
                  <a:pt x="77" y="18"/>
                </a:cubicBezTo>
                <a:lnTo>
                  <a:pt x="77" y="122"/>
                </a:lnTo>
                <a:close/>
                <a:moveTo>
                  <a:pt x="77" y="122"/>
                </a:moveTo>
                <a:cubicBezTo>
                  <a:pt x="77" y="122"/>
                  <a:pt x="77" y="122"/>
                  <a:pt x="77" y="122"/>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90"/>
          <p:cNvSpPr>
            <a:spLocks/>
          </p:cNvSpPr>
          <p:nvPr/>
        </p:nvSpPr>
        <p:spPr bwMode="auto">
          <a:xfrm>
            <a:off x="7004050" y="2584847"/>
            <a:ext cx="1225550" cy="139700"/>
          </a:xfrm>
          <a:custGeom>
            <a:avLst/>
            <a:gdLst>
              <a:gd name="T0" fmla="*/ 415 w 772"/>
              <a:gd name="T1" fmla="*/ 51 h 88"/>
              <a:gd name="T2" fmla="*/ 386 w 772"/>
              <a:gd name="T3" fmla="*/ 0 h 88"/>
              <a:gd name="T4" fmla="*/ 357 w 772"/>
              <a:gd name="T5" fmla="*/ 51 h 88"/>
              <a:gd name="T6" fmla="*/ 0 w 772"/>
              <a:gd name="T7" fmla="*/ 51 h 88"/>
              <a:gd name="T8" fmla="*/ 0 w 772"/>
              <a:gd name="T9" fmla="*/ 88 h 88"/>
              <a:gd name="T10" fmla="*/ 772 w 772"/>
              <a:gd name="T11" fmla="*/ 88 h 88"/>
              <a:gd name="T12" fmla="*/ 772 w 772"/>
              <a:gd name="T13" fmla="*/ 51 h 88"/>
              <a:gd name="T14" fmla="*/ 415 w 772"/>
              <a:gd name="T15" fmla="*/ 51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88">
                <a:moveTo>
                  <a:pt x="415" y="51"/>
                </a:moveTo>
                <a:lnTo>
                  <a:pt x="386" y="0"/>
                </a:lnTo>
                <a:lnTo>
                  <a:pt x="357" y="51"/>
                </a:lnTo>
                <a:lnTo>
                  <a:pt x="0" y="51"/>
                </a:lnTo>
                <a:lnTo>
                  <a:pt x="0" y="88"/>
                </a:lnTo>
                <a:lnTo>
                  <a:pt x="772" y="88"/>
                </a:lnTo>
                <a:lnTo>
                  <a:pt x="772" y="51"/>
                </a:lnTo>
                <a:lnTo>
                  <a:pt x="415" y="5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55" name="Freeform 91"/>
          <p:cNvSpPr>
            <a:spLocks noEditPoints="1"/>
          </p:cNvSpPr>
          <p:nvPr/>
        </p:nvSpPr>
        <p:spPr bwMode="auto">
          <a:xfrm>
            <a:off x="7218363" y="2929335"/>
            <a:ext cx="147638" cy="147638"/>
          </a:xfrm>
          <a:custGeom>
            <a:avLst/>
            <a:gdLst>
              <a:gd name="T0" fmla="*/ 39 w 48"/>
              <a:gd name="T1" fmla="*/ 31 h 48"/>
              <a:gd name="T2" fmla="*/ 32 w 48"/>
              <a:gd name="T3" fmla="*/ 34 h 48"/>
              <a:gd name="T4" fmla="*/ 17 w 48"/>
              <a:gd name="T5" fmla="*/ 26 h 48"/>
              <a:gd name="T6" fmla="*/ 18 w 48"/>
              <a:gd name="T7" fmla="*/ 24 h 48"/>
              <a:gd name="T8" fmla="*/ 17 w 48"/>
              <a:gd name="T9" fmla="*/ 22 h 48"/>
              <a:gd name="T10" fmla="*/ 32 w 48"/>
              <a:gd name="T11" fmla="*/ 14 h 48"/>
              <a:gd name="T12" fmla="*/ 39 w 48"/>
              <a:gd name="T13" fmla="*/ 18 h 48"/>
              <a:gd name="T14" fmla="*/ 48 w 48"/>
              <a:gd name="T15" fmla="*/ 9 h 48"/>
              <a:gd name="T16" fmla="*/ 39 w 48"/>
              <a:gd name="T17" fmla="*/ 0 h 48"/>
              <a:gd name="T18" fmla="*/ 30 w 48"/>
              <a:gd name="T19" fmla="*/ 9 h 48"/>
              <a:gd name="T20" fmla="*/ 31 w 48"/>
              <a:gd name="T21" fmla="*/ 11 h 48"/>
              <a:gd name="T22" fmla="*/ 16 w 48"/>
              <a:gd name="T23" fmla="*/ 19 h 48"/>
              <a:gd name="T24" fmla="*/ 9 w 48"/>
              <a:gd name="T25" fmla="*/ 15 h 48"/>
              <a:gd name="T26" fmla="*/ 0 w 48"/>
              <a:gd name="T27" fmla="*/ 24 h 48"/>
              <a:gd name="T28" fmla="*/ 9 w 48"/>
              <a:gd name="T29" fmla="*/ 33 h 48"/>
              <a:gd name="T30" fmla="*/ 16 w 48"/>
              <a:gd name="T31" fmla="*/ 29 h 48"/>
              <a:gd name="T32" fmla="*/ 31 w 48"/>
              <a:gd name="T33" fmla="*/ 37 h 48"/>
              <a:gd name="T34" fmla="*/ 30 w 48"/>
              <a:gd name="T35" fmla="*/ 40 h 48"/>
              <a:gd name="T36" fmla="*/ 39 w 48"/>
              <a:gd name="T37" fmla="*/ 48 h 48"/>
              <a:gd name="T38" fmla="*/ 48 w 48"/>
              <a:gd name="T39" fmla="*/ 40 h 48"/>
              <a:gd name="T40" fmla="*/ 39 w 48"/>
              <a:gd name="T41" fmla="*/ 31 h 48"/>
              <a:gd name="T42" fmla="*/ 39 w 48"/>
              <a:gd name="T43" fmla="*/ 31 h 48"/>
              <a:gd name="T44" fmla="*/ 39 w 48"/>
              <a:gd name="T45"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8">
                <a:moveTo>
                  <a:pt x="39" y="31"/>
                </a:moveTo>
                <a:cubicBezTo>
                  <a:pt x="36" y="31"/>
                  <a:pt x="34" y="32"/>
                  <a:pt x="32" y="34"/>
                </a:cubicBezTo>
                <a:cubicBezTo>
                  <a:pt x="17" y="26"/>
                  <a:pt x="17" y="26"/>
                  <a:pt x="17" y="26"/>
                </a:cubicBezTo>
                <a:cubicBezTo>
                  <a:pt x="17" y="26"/>
                  <a:pt x="18" y="25"/>
                  <a:pt x="18" y="24"/>
                </a:cubicBezTo>
                <a:cubicBezTo>
                  <a:pt x="18" y="23"/>
                  <a:pt x="17" y="23"/>
                  <a:pt x="17" y="22"/>
                </a:cubicBezTo>
                <a:cubicBezTo>
                  <a:pt x="32" y="14"/>
                  <a:pt x="32" y="14"/>
                  <a:pt x="32" y="14"/>
                </a:cubicBezTo>
                <a:cubicBezTo>
                  <a:pt x="34" y="16"/>
                  <a:pt x="36" y="18"/>
                  <a:pt x="39" y="18"/>
                </a:cubicBezTo>
                <a:cubicBezTo>
                  <a:pt x="44" y="18"/>
                  <a:pt x="48" y="14"/>
                  <a:pt x="48" y="9"/>
                </a:cubicBezTo>
                <a:cubicBezTo>
                  <a:pt x="48" y="4"/>
                  <a:pt x="44" y="0"/>
                  <a:pt x="39" y="0"/>
                </a:cubicBezTo>
                <a:cubicBezTo>
                  <a:pt x="34" y="0"/>
                  <a:pt x="30" y="4"/>
                  <a:pt x="30" y="9"/>
                </a:cubicBezTo>
                <a:cubicBezTo>
                  <a:pt x="30" y="10"/>
                  <a:pt x="30" y="10"/>
                  <a:pt x="31" y="11"/>
                </a:cubicBezTo>
                <a:cubicBezTo>
                  <a:pt x="16" y="19"/>
                  <a:pt x="16" y="19"/>
                  <a:pt x="16" y="19"/>
                </a:cubicBezTo>
                <a:cubicBezTo>
                  <a:pt x="14" y="17"/>
                  <a:pt x="12" y="15"/>
                  <a:pt x="9" y="15"/>
                </a:cubicBezTo>
                <a:cubicBezTo>
                  <a:pt x="4" y="15"/>
                  <a:pt x="0" y="19"/>
                  <a:pt x="0" y="24"/>
                </a:cubicBezTo>
                <a:cubicBezTo>
                  <a:pt x="0" y="29"/>
                  <a:pt x="4" y="33"/>
                  <a:pt x="9" y="33"/>
                </a:cubicBezTo>
                <a:cubicBezTo>
                  <a:pt x="12" y="33"/>
                  <a:pt x="14" y="32"/>
                  <a:pt x="16" y="29"/>
                </a:cubicBezTo>
                <a:cubicBezTo>
                  <a:pt x="31" y="37"/>
                  <a:pt x="31" y="37"/>
                  <a:pt x="31" y="37"/>
                </a:cubicBezTo>
                <a:cubicBezTo>
                  <a:pt x="30" y="38"/>
                  <a:pt x="30" y="39"/>
                  <a:pt x="30" y="40"/>
                </a:cubicBezTo>
                <a:cubicBezTo>
                  <a:pt x="30" y="44"/>
                  <a:pt x="34" y="48"/>
                  <a:pt x="39" y="48"/>
                </a:cubicBezTo>
                <a:cubicBezTo>
                  <a:pt x="44" y="48"/>
                  <a:pt x="48" y="44"/>
                  <a:pt x="48" y="40"/>
                </a:cubicBezTo>
                <a:cubicBezTo>
                  <a:pt x="48" y="35"/>
                  <a:pt x="44" y="31"/>
                  <a:pt x="39" y="31"/>
                </a:cubicBezTo>
                <a:close/>
                <a:moveTo>
                  <a:pt x="39" y="31"/>
                </a:moveTo>
                <a:cubicBezTo>
                  <a:pt x="39" y="31"/>
                  <a:pt x="39" y="31"/>
                  <a:pt x="39" y="31"/>
                </a:cubicBezTo>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155"/>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2870141" y="272652"/>
            <a:ext cx="3403817"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SOCIAL MEDIA TOOLS</a:t>
            </a:r>
          </a:p>
        </p:txBody>
      </p:sp>
      <p:sp>
        <p:nvSpPr>
          <p:cNvPr id="158" name="Rectangle 157"/>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0" name="Content Placeholder 2"/>
          <p:cNvSpPr txBox="1">
            <a:spLocks/>
          </p:cNvSpPr>
          <p:nvPr/>
        </p:nvSpPr>
        <p:spPr>
          <a:xfrm>
            <a:off x="882650" y="3614935"/>
            <a:ext cx="7378700" cy="1117055"/>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id-ID"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ANALISYS</a:t>
            </a:r>
          </a:p>
          <a:p>
            <a:pPr marL="0" indent="0" algn="just">
              <a:buNone/>
            </a:pP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smtClean="0">
                <a:solidFill>
                  <a:schemeClr val="bg1">
                    <a:lumMod val="85000"/>
                  </a:schemeClr>
                </a:solidFill>
              </a:rPr>
              <a:t> is simply dummy text of the printing and typesetting industry. </a:t>
            </a: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smtClean="0">
                <a:solidFill>
                  <a:schemeClr val="bg1">
                    <a:lumMod val="85000"/>
                  </a:schemeClr>
                </a:solidFill>
              </a:rPr>
              <a:t> has been the industry's standard dummy text ever since the 1500s, when an unknown printer took a galley of type and scrambled it to make a type specimen book. It was </a:t>
            </a:r>
            <a:r>
              <a:rPr lang="en-US" sz="900" dirty="0" err="1" smtClean="0">
                <a:solidFill>
                  <a:schemeClr val="bg1">
                    <a:lumMod val="85000"/>
                  </a:schemeClr>
                </a:solidFill>
              </a:rPr>
              <a:t>popularised</a:t>
            </a:r>
            <a:r>
              <a:rPr lang="en-US" sz="900" dirty="0" smtClean="0">
                <a:solidFill>
                  <a:schemeClr val="bg1">
                    <a:lumMod val="85000"/>
                  </a:schemeClr>
                </a:solidFill>
              </a:rPr>
              <a:t> in the 1960s with the release of </a:t>
            </a:r>
            <a:r>
              <a:rPr lang="en-US" sz="900" dirty="0" err="1" smtClean="0">
                <a:solidFill>
                  <a:schemeClr val="bg1">
                    <a:lumMod val="85000"/>
                  </a:schemeClr>
                </a:solidFill>
              </a:rPr>
              <a:t>Letraset</a:t>
            </a:r>
            <a:r>
              <a:rPr lang="en-US" sz="900" dirty="0" smtClean="0">
                <a:solidFill>
                  <a:schemeClr val="bg1">
                    <a:lumMod val="85000"/>
                  </a:schemeClr>
                </a:solidFill>
              </a:rPr>
              <a:t> sheets containing </a:t>
            </a: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smtClean="0">
                <a:solidFill>
                  <a:schemeClr val="bg1">
                    <a:lumMod val="85000"/>
                  </a:schemeClr>
                </a:solidFill>
              </a:rPr>
              <a:t> passages, and more recently with desktop publishing software like Aldus PageMaker including versions of </a:t>
            </a: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err="1" smtClean="0">
                <a:solidFill>
                  <a:schemeClr val="bg1">
                    <a:lumMod val="85000"/>
                  </a:schemeClr>
                </a:solidFill>
              </a:rPr>
              <a:t>Ipsum</a:t>
            </a:r>
            <a:r>
              <a:rPr lang="en-US" sz="900" dirty="0">
                <a:solidFill>
                  <a:schemeClr val="bg1">
                    <a:lumMod val="85000"/>
                  </a:schemeClr>
                </a:solidFill>
              </a:rPr>
              <a:t>. It is a long established fact that a reader will be distracted by the readable content of a page when looking at its layout.</a:t>
            </a:r>
          </a:p>
        </p:txBody>
      </p:sp>
      <p:sp>
        <p:nvSpPr>
          <p:cNvPr id="161" name="Content Placeholder 2"/>
          <p:cNvSpPr txBox="1">
            <a:spLocks/>
          </p:cNvSpPr>
          <p:nvPr/>
        </p:nvSpPr>
        <p:spPr>
          <a:xfrm>
            <a:off x="1324873"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2" name="Content Placeholder 2"/>
          <p:cNvSpPr txBox="1">
            <a:spLocks/>
          </p:cNvSpPr>
          <p:nvPr/>
        </p:nvSpPr>
        <p:spPr>
          <a:xfrm>
            <a:off x="2891026"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3" name="Content Placeholder 2"/>
          <p:cNvSpPr txBox="1">
            <a:spLocks/>
          </p:cNvSpPr>
          <p:nvPr/>
        </p:nvSpPr>
        <p:spPr>
          <a:xfrm>
            <a:off x="4389086"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4" name="Content Placeholder 2"/>
          <p:cNvSpPr txBox="1">
            <a:spLocks/>
          </p:cNvSpPr>
          <p:nvPr/>
        </p:nvSpPr>
        <p:spPr>
          <a:xfrm>
            <a:off x="5916329"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
        <p:nvSpPr>
          <p:cNvPr id="165" name="Content Placeholder 2"/>
          <p:cNvSpPr txBox="1">
            <a:spLocks/>
          </p:cNvSpPr>
          <p:nvPr/>
        </p:nvSpPr>
        <p:spPr>
          <a:xfrm>
            <a:off x="7433844" y="2797050"/>
            <a:ext cx="831951" cy="50534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50" dirty="0" err="1" smtClean="0">
                <a:solidFill>
                  <a:schemeClr val="bg1">
                    <a:lumMod val="65000"/>
                  </a:schemeClr>
                </a:solidFill>
              </a:rPr>
              <a:t>lorem</a:t>
            </a:r>
            <a:r>
              <a:rPr lang="en-US" sz="850" dirty="0" smtClean="0">
                <a:solidFill>
                  <a:schemeClr val="bg1">
                    <a:lumMod val="65000"/>
                  </a:schemeClr>
                </a:solidFill>
              </a:rPr>
              <a:t> </a:t>
            </a:r>
            <a:r>
              <a:rPr lang="en-US" sz="850" dirty="0" err="1" smtClean="0">
                <a:solidFill>
                  <a:schemeClr val="bg1">
                    <a:lumMod val="65000"/>
                  </a:schemeClr>
                </a:solidFill>
              </a:rPr>
              <a:t>Ipsum</a:t>
            </a:r>
            <a:r>
              <a:rPr lang="en-US" sz="850" dirty="0" smtClean="0">
                <a:solidFill>
                  <a:schemeClr val="bg1">
                    <a:lumMod val="65000"/>
                  </a:schemeClr>
                </a:solidFill>
              </a:rPr>
              <a:t> is simply dummy text</a:t>
            </a:r>
            <a:endParaRPr lang="en-US" sz="850" dirty="0">
              <a:solidFill>
                <a:schemeClr val="bg1">
                  <a:lumMod val="65000"/>
                </a:schemeClr>
              </a:solidFill>
            </a:endParaRPr>
          </a:p>
        </p:txBody>
      </p:sp>
    </p:spTree>
    <p:custDataLst>
      <p:tags r:id="rId1"/>
    </p:custDataLst>
    <p:extLst>
      <p:ext uri="{BB962C8B-B14F-4D97-AF65-F5344CB8AC3E}">
        <p14:creationId xmlns:p14="http://schemas.microsoft.com/office/powerpoint/2010/main" val="2797647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8000"/>
                                  </p:stCondLst>
                                  <p:childTnLst>
                                    <p:set>
                                      <p:cBhvr>
                                        <p:cTn id="6" dur="1" fill="hold">
                                          <p:stCondLst>
                                            <p:cond delay="0"/>
                                          </p:stCondLst>
                                        </p:cTn>
                                        <p:tgtEl>
                                          <p:spTgt spid="160"/>
                                        </p:tgtEl>
                                        <p:attrNameLst>
                                          <p:attrName>style.visibility</p:attrName>
                                        </p:attrNameLst>
                                      </p:cBhvr>
                                      <p:to>
                                        <p:strVal val="visible"/>
                                      </p:to>
                                    </p:set>
                                    <p:animEffect transition="in" filter="fade">
                                      <p:cBhvr>
                                        <p:cTn id="7" dur="1000"/>
                                        <p:tgtEl>
                                          <p:spTgt spid="160"/>
                                        </p:tgtEl>
                                      </p:cBhvr>
                                    </p:animEffect>
                                    <p:anim calcmode="lin" valueType="num">
                                      <p:cBhvr>
                                        <p:cTn id="8" dur="1000" fill="hold"/>
                                        <p:tgtEl>
                                          <p:spTgt spid="160"/>
                                        </p:tgtEl>
                                        <p:attrNameLst>
                                          <p:attrName>ppt_x</p:attrName>
                                        </p:attrNameLst>
                                      </p:cBhvr>
                                      <p:tavLst>
                                        <p:tav tm="0">
                                          <p:val>
                                            <p:strVal val="#ppt_x"/>
                                          </p:val>
                                        </p:tav>
                                        <p:tav tm="100000">
                                          <p:val>
                                            <p:strVal val="#ppt_x"/>
                                          </p:val>
                                        </p:tav>
                                      </p:tavLst>
                                    </p:anim>
                                    <p:anim calcmode="lin" valueType="num">
                                      <p:cBhvr>
                                        <p:cTn id="9" dur="1000" fill="hold"/>
                                        <p:tgtEl>
                                          <p:spTgt spid="16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8000"/>
                                  </p:stCondLst>
                                  <p:childTnLst>
                                    <p:set>
                                      <p:cBhvr>
                                        <p:cTn id="11" dur="1" fill="hold">
                                          <p:stCondLst>
                                            <p:cond delay="0"/>
                                          </p:stCondLst>
                                        </p:cTn>
                                        <p:tgtEl>
                                          <p:spTgt spid="161"/>
                                        </p:tgtEl>
                                        <p:attrNameLst>
                                          <p:attrName>style.visibility</p:attrName>
                                        </p:attrNameLst>
                                      </p:cBhvr>
                                      <p:to>
                                        <p:strVal val="visible"/>
                                      </p:to>
                                    </p:set>
                                    <p:animEffect transition="in" filter="fade">
                                      <p:cBhvr>
                                        <p:cTn id="12" dur="1000"/>
                                        <p:tgtEl>
                                          <p:spTgt spid="161"/>
                                        </p:tgtEl>
                                      </p:cBhvr>
                                    </p:animEffect>
                                    <p:anim calcmode="lin" valueType="num">
                                      <p:cBhvr>
                                        <p:cTn id="13" dur="1000" fill="hold"/>
                                        <p:tgtEl>
                                          <p:spTgt spid="161"/>
                                        </p:tgtEl>
                                        <p:attrNameLst>
                                          <p:attrName>ppt_x</p:attrName>
                                        </p:attrNameLst>
                                      </p:cBhvr>
                                      <p:tavLst>
                                        <p:tav tm="0">
                                          <p:val>
                                            <p:strVal val="#ppt_x"/>
                                          </p:val>
                                        </p:tav>
                                        <p:tav tm="100000">
                                          <p:val>
                                            <p:strVal val="#ppt_x"/>
                                          </p:val>
                                        </p:tav>
                                      </p:tavLst>
                                    </p:anim>
                                    <p:anim calcmode="lin" valueType="num">
                                      <p:cBhvr>
                                        <p:cTn id="14" dur="1000" fill="hold"/>
                                        <p:tgtEl>
                                          <p:spTgt spid="16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0"/>
                                  </p:stCondLst>
                                  <p:childTnLst>
                                    <p:set>
                                      <p:cBhvr>
                                        <p:cTn id="16" dur="1" fill="hold">
                                          <p:stCondLst>
                                            <p:cond delay="0"/>
                                          </p:stCondLst>
                                        </p:cTn>
                                        <p:tgtEl>
                                          <p:spTgt spid="162"/>
                                        </p:tgtEl>
                                        <p:attrNameLst>
                                          <p:attrName>style.visibility</p:attrName>
                                        </p:attrNameLst>
                                      </p:cBhvr>
                                      <p:to>
                                        <p:strVal val="visible"/>
                                      </p:to>
                                    </p:set>
                                    <p:animEffect transition="in" filter="fade">
                                      <p:cBhvr>
                                        <p:cTn id="17" dur="1000"/>
                                        <p:tgtEl>
                                          <p:spTgt spid="162"/>
                                        </p:tgtEl>
                                      </p:cBhvr>
                                    </p:animEffect>
                                    <p:anim calcmode="lin" valueType="num">
                                      <p:cBhvr>
                                        <p:cTn id="18" dur="1000" fill="hold"/>
                                        <p:tgtEl>
                                          <p:spTgt spid="162"/>
                                        </p:tgtEl>
                                        <p:attrNameLst>
                                          <p:attrName>ppt_x</p:attrName>
                                        </p:attrNameLst>
                                      </p:cBhvr>
                                      <p:tavLst>
                                        <p:tav tm="0">
                                          <p:val>
                                            <p:strVal val="#ppt_x"/>
                                          </p:val>
                                        </p:tav>
                                        <p:tav tm="100000">
                                          <p:val>
                                            <p:strVal val="#ppt_x"/>
                                          </p:val>
                                        </p:tav>
                                      </p:tavLst>
                                    </p:anim>
                                    <p:anim calcmode="lin" valueType="num">
                                      <p:cBhvr>
                                        <p:cTn id="19" dur="1000" fill="hold"/>
                                        <p:tgtEl>
                                          <p:spTgt spid="16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8000"/>
                                  </p:stCondLst>
                                  <p:childTnLst>
                                    <p:set>
                                      <p:cBhvr>
                                        <p:cTn id="21" dur="1" fill="hold">
                                          <p:stCondLst>
                                            <p:cond delay="0"/>
                                          </p:stCondLst>
                                        </p:cTn>
                                        <p:tgtEl>
                                          <p:spTgt spid="163"/>
                                        </p:tgtEl>
                                        <p:attrNameLst>
                                          <p:attrName>style.visibility</p:attrName>
                                        </p:attrNameLst>
                                      </p:cBhvr>
                                      <p:to>
                                        <p:strVal val="visible"/>
                                      </p:to>
                                    </p:set>
                                    <p:animEffect transition="in" filter="fade">
                                      <p:cBhvr>
                                        <p:cTn id="22" dur="1000"/>
                                        <p:tgtEl>
                                          <p:spTgt spid="163"/>
                                        </p:tgtEl>
                                      </p:cBhvr>
                                    </p:animEffect>
                                    <p:anim calcmode="lin" valueType="num">
                                      <p:cBhvr>
                                        <p:cTn id="23" dur="1000" fill="hold"/>
                                        <p:tgtEl>
                                          <p:spTgt spid="163"/>
                                        </p:tgtEl>
                                        <p:attrNameLst>
                                          <p:attrName>ppt_x</p:attrName>
                                        </p:attrNameLst>
                                      </p:cBhvr>
                                      <p:tavLst>
                                        <p:tav tm="0">
                                          <p:val>
                                            <p:strVal val="#ppt_x"/>
                                          </p:val>
                                        </p:tav>
                                        <p:tav tm="100000">
                                          <p:val>
                                            <p:strVal val="#ppt_x"/>
                                          </p:val>
                                        </p:tav>
                                      </p:tavLst>
                                    </p:anim>
                                    <p:anim calcmode="lin" valueType="num">
                                      <p:cBhvr>
                                        <p:cTn id="24" dur="1000" fill="hold"/>
                                        <p:tgtEl>
                                          <p:spTgt spid="16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8000"/>
                                  </p:stCondLst>
                                  <p:childTnLst>
                                    <p:set>
                                      <p:cBhvr>
                                        <p:cTn id="26" dur="1" fill="hold">
                                          <p:stCondLst>
                                            <p:cond delay="0"/>
                                          </p:stCondLst>
                                        </p:cTn>
                                        <p:tgtEl>
                                          <p:spTgt spid="164"/>
                                        </p:tgtEl>
                                        <p:attrNameLst>
                                          <p:attrName>style.visibility</p:attrName>
                                        </p:attrNameLst>
                                      </p:cBhvr>
                                      <p:to>
                                        <p:strVal val="visible"/>
                                      </p:to>
                                    </p:set>
                                    <p:animEffect transition="in" filter="fade">
                                      <p:cBhvr>
                                        <p:cTn id="27" dur="1000"/>
                                        <p:tgtEl>
                                          <p:spTgt spid="164"/>
                                        </p:tgtEl>
                                      </p:cBhvr>
                                    </p:animEffect>
                                    <p:anim calcmode="lin" valueType="num">
                                      <p:cBhvr>
                                        <p:cTn id="28" dur="1000" fill="hold"/>
                                        <p:tgtEl>
                                          <p:spTgt spid="164"/>
                                        </p:tgtEl>
                                        <p:attrNameLst>
                                          <p:attrName>ppt_x</p:attrName>
                                        </p:attrNameLst>
                                      </p:cBhvr>
                                      <p:tavLst>
                                        <p:tav tm="0">
                                          <p:val>
                                            <p:strVal val="#ppt_x"/>
                                          </p:val>
                                        </p:tav>
                                        <p:tav tm="100000">
                                          <p:val>
                                            <p:strVal val="#ppt_x"/>
                                          </p:val>
                                        </p:tav>
                                      </p:tavLst>
                                    </p:anim>
                                    <p:anim calcmode="lin" valueType="num">
                                      <p:cBhvr>
                                        <p:cTn id="29" dur="1000" fill="hold"/>
                                        <p:tgtEl>
                                          <p:spTgt spid="1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800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anim calcmode="lin" valueType="num">
                                      <p:cBhvr>
                                        <p:cTn id="33" dur="1000" fill="hold"/>
                                        <p:tgtEl>
                                          <p:spTgt spid="165"/>
                                        </p:tgtEl>
                                        <p:attrNameLst>
                                          <p:attrName>ppt_x</p:attrName>
                                        </p:attrNameLst>
                                      </p:cBhvr>
                                      <p:tavLst>
                                        <p:tav tm="0">
                                          <p:val>
                                            <p:strVal val="#ppt_x"/>
                                          </p:val>
                                        </p:tav>
                                        <p:tav tm="100000">
                                          <p:val>
                                            <p:strVal val="#ppt_x"/>
                                          </p:val>
                                        </p:tav>
                                      </p:tavLst>
                                    </p:anim>
                                    <p:anim calcmode="lin" valueType="num">
                                      <p:cBhvr>
                                        <p:cTn id="34" dur="1000" fill="hold"/>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p:bldP spid="163" grpId="0"/>
      <p:bldP spid="164" grpId="0"/>
      <p:bldP spid="16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758889" y="272652"/>
            <a:ext cx="3626314"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CONTENT MARKETING</a:t>
            </a:r>
          </a:p>
        </p:txBody>
      </p:sp>
      <p:sp>
        <p:nvSpPr>
          <p:cNvPr id="23" name="Rectangle 22"/>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72"/>
          <p:cNvSpPr>
            <a:spLocks noChangeArrowheads="1"/>
          </p:cNvSpPr>
          <p:nvPr/>
        </p:nvSpPr>
        <p:spPr bwMode="auto">
          <a:xfrm>
            <a:off x="5708872" y="3044651"/>
            <a:ext cx="725488" cy="727075"/>
          </a:xfrm>
          <a:prstGeom prst="ellipse">
            <a:avLst/>
          </a:pr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3"/>
          <p:cNvSpPr>
            <a:spLocks noChangeArrowheads="1"/>
          </p:cNvSpPr>
          <p:nvPr/>
        </p:nvSpPr>
        <p:spPr bwMode="auto">
          <a:xfrm>
            <a:off x="5772372" y="3108151"/>
            <a:ext cx="598488" cy="6000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74"/>
          <p:cNvSpPr>
            <a:spLocks noEditPoints="1"/>
          </p:cNvSpPr>
          <p:nvPr/>
        </p:nvSpPr>
        <p:spPr bwMode="auto">
          <a:xfrm>
            <a:off x="5843810" y="3176414"/>
            <a:ext cx="455613" cy="460375"/>
          </a:xfrm>
          <a:custGeom>
            <a:avLst/>
            <a:gdLst>
              <a:gd name="T0" fmla="*/ 60 w 121"/>
              <a:gd name="T1" fmla="*/ 122 h 122"/>
              <a:gd name="T2" fmla="*/ 0 w 121"/>
              <a:gd name="T3" fmla="*/ 61 h 122"/>
              <a:gd name="T4" fmla="*/ 60 w 121"/>
              <a:gd name="T5" fmla="*/ 0 h 122"/>
              <a:gd name="T6" fmla="*/ 121 w 121"/>
              <a:gd name="T7" fmla="*/ 61 h 122"/>
              <a:gd name="T8" fmla="*/ 60 w 121"/>
              <a:gd name="T9" fmla="*/ 122 h 122"/>
              <a:gd name="T10" fmla="*/ 60 w 121"/>
              <a:gd name="T11" fmla="*/ 8 h 122"/>
              <a:gd name="T12" fmla="*/ 8 w 121"/>
              <a:gd name="T13" fmla="*/ 61 h 122"/>
              <a:gd name="T14" fmla="*/ 60 w 121"/>
              <a:gd name="T15" fmla="*/ 114 h 122"/>
              <a:gd name="T16" fmla="*/ 113 w 121"/>
              <a:gd name="T17" fmla="*/ 61 h 122"/>
              <a:gd name="T18" fmla="*/ 60 w 121"/>
              <a:gd name="T19" fmla="*/ 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2">
                <a:moveTo>
                  <a:pt x="60" y="122"/>
                </a:moveTo>
                <a:cubicBezTo>
                  <a:pt x="27" y="122"/>
                  <a:pt x="0" y="95"/>
                  <a:pt x="0" y="61"/>
                </a:cubicBezTo>
                <a:cubicBezTo>
                  <a:pt x="0" y="28"/>
                  <a:pt x="27" y="0"/>
                  <a:pt x="60" y="0"/>
                </a:cubicBezTo>
                <a:cubicBezTo>
                  <a:pt x="94" y="0"/>
                  <a:pt x="121" y="28"/>
                  <a:pt x="121" y="61"/>
                </a:cubicBezTo>
                <a:cubicBezTo>
                  <a:pt x="121" y="95"/>
                  <a:pt x="94" y="122"/>
                  <a:pt x="60" y="122"/>
                </a:cubicBezTo>
                <a:close/>
                <a:moveTo>
                  <a:pt x="60" y="8"/>
                </a:moveTo>
                <a:cubicBezTo>
                  <a:pt x="31" y="8"/>
                  <a:pt x="8" y="32"/>
                  <a:pt x="8" y="61"/>
                </a:cubicBezTo>
                <a:cubicBezTo>
                  <a:pt x="8" y="90"/>
                  <a:pt x="31" y="114"/>
                  <a:pt x="60" y="114"/>
                </a:cubicBezTo>
                <a:cubicBezTo>
                  <a:pt x="89" y="114"/>
                  <a:pt x="113" y="90"/>
                  <a:pt x="113" y="61"/>
                </a:cubicBezTo>
                <a:cubicBezTo>
                  <a:pt x="113" y="32"/>
                  <a:pt x="89" y="8"/>
                  <a:pt x="60" y="8"/>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75"/>
          <p:cNvSpPr>
            <a:spLocks/>
          </p:cNvSpPr>
          <p:nvPr/>
        </p:nvSpPr>
        <p:spPr bwMode="auto">
          <a:xfrm>
            <a:off x="5912072" y="3289126"/>
            <a:ext cx="290513" cy="263525"/>
          </a:xfrm>
          <a:custGeom>
            <a:avLst/>
            <a:gdLst>
              <a:gd name="T0" fmla="*/ 2 w 77"/>
              <a:gd name="T1" fmla="*/ 40 h 70"/>
              <a:gd name="T2" fmla="*/ 2 w 77"/>
              <a:gd name="T3" fmla="*/ 40 h 70"/>
              <a:gd name="T4" fmla="*/ 3 w 77"/>
              <a:gd name="T5" fmla="*/ 31 h 70"/>
              <a:gd name="T6" fmla="*/ 3 w 77"/>
              <a:gd name="T7" fmla="*/ 31 h 70"/>
              <a:gd name="T8" fmla="*/ 12 w 77"/>
              <a:gd name="T9" fmla="*/ 31 h 70"/>
              <a:gd name="T10" fmla="*/ 12 w 77"/>
              <a:gd name="T11" fmla="*/ 31 h 70"/>
              <a:gd name="T12" fmla="*/ 28 w 77"/>
              <a:gd name="T13" fmla="*/ 50 h 70"/>
              <a:gd name="T14" fmla="*/ 65 w 77"/>
              <a:gd name="T15" fmla="*/ 3 h 70"/>
              <a:gd name="T16" fmla="*/ 74 w 77"/>
              <a:gd name="T17" fmla="*/ 2 h 70"/>
              <a:gd name="T18" fmla="*/ 74 w 77"/>
              <a:gd name="T19" fmla="*/ 2 h 70"/>
              <a:gd name="T20" fmla="*/ 75 w 77"/>
              <a:gd name="T21" fmla="*/ 11 h 70"/>
              <a:gd name="T22" fmla="*/ 75 w 77"/>
              <a:gd name="T23" fmla="*/ 11 h 70"/>
              <a:gd name="T24" fmla="*/ 29 w 77"/>
              <a:gd name="T25" fmla="*/ 70 h 70"/>
              <a:gd name="T26" fmla="*/ 2 w 77"/>
              <a:gd name="T2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70">
                <a:moveTo>
                  <a:pt x="2" y="40"/>
                </a:moveTo>
                <a:cubicBezTo>
                  <a:pt x="2" y="40"/>
                  <a:pt x="2" y="40"/>
                  <a:pt x="2" y="40"/>
                </a:cubicBezTo>
                <a:cubicBezTo>
                  <a:pt x="0" y="37"/>
                  <a:pt x="0" y="33"/>
                  <a:pt x="3" y="31"/>
                </a:cubicBezTo>
                <a:cubicBezTo>
                  <a:pt x="3" y="31"/>
                  <a:pt x="3" y="31"/>
                  <a:pt x="3" y="31"/>
                </a:cubicBezTo>
                <a:cubicBezTo>
                  <a:pt x="5" y="28"/>
                  <a:pt x="9" y="29"/>
                  <a:pt x="12" y="31"/>
                </a:cubicBezTo>
                <a:cubicBezTo>
                  <a:pt x="12" y="31"/>
                  <a:pt x="12" y="31"/>
                  <a:pt x="12" y="31"/>
                </a:cubicBezTo>
                <a:cubicBezTo>
                  <a:pt x="28" y="50"/>
                  <a:pt x="28" y="50"/>
                  <a:pt x="28" y="50"/>
                </a:cubicBezTo>
                <a:cubicBezTo>
                  <a:pt x="65" y="3"/>
                  <a:pt x="65" y="3"/>
                  <a:pt x="65" y="3"/>
                </a:cubicBezTo>
                <a:cubicBezTo>
                  <a:pt x="67" y="0"/>
                  <a:pt x="71" y="0"/>
                  <a:pt x="74" y="2"/>
                </a:cubicBezTo>
                <a:cubicBezTo>
                  <a:pt x="74" y="2"/>
                  <a:pt x="74" y="2"/>
                  <a:pt x="74" y="2"/>
                </a:cubicBezTo>
                <a:cubicBezTo>
                  <a:pt x="77" y="4"/>
                  <a:pt x="77" y="8"/>
                  <a:pt x="75" y="11"/>
                </a:cubicBezTo>
                <a:cubicBezTo>
                  <a:pt x="75" y="11"/>
                  <a:pt x="75" y="11"/>
                  <a:pt x="75" y="11"/>
                </a:cubicBezTo>
                <a:cubicBezTo>
                  <a:pt x="29" y="70"/>
                  <a:pt x="29" y="70"/>
                  <a:pt x="29" y="70"/>
                </a:cubicBezTo>
                <a:cubicBezTo>
                  <a:pt x="2" y="40"/>
                  <a:pt x="2" y="40"/>
                  <a:pt x="2" y="40"/>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76"/>
          <p:cNvSpPr>
            <a:spLocks noChangeArrowheads="1"/>
          </p:cNvSpPr>
          <p:nvPr/>
        </p:nvSpPr>
        <p:spPr bwMode="auto">
          <a:xfrm>
            <a:off x="4021138" y="3044651"/>
            <a:ext cx="725488" cy="727075"/>
          </a:xfrm>
          <a:prstGeom prst="ellipse">
            <a:avLst/>
          </a:pr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7"/>
          <p:cNvSpPr>
            <a:spLocks noChangeArrowheads="1"/>
          </p:cNvSpPr>
          <p:nvPr/>
        </p:nvSpPr>
        <p:spPr bwMode="auto">
          <a:xfrm>
            <a:off x="4084638" y="3108151"/>
            <a:ext cx="598488" cy="600075"/>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78"/>
          <p:cNvSpPr>
            <a:spLocks noEditPoints="1"/>
          </p:cNvSpPr>
          <p:nvPr/>
        </p:nvSpPr>
        <p:spPr bwMode="auto">
          <a:xfrm>
            <a:off x="4156075" y="3179589"/>
            <a:ext cx="455613" cy="457200"/>
          </a:xfrm>
          <a:custGeom>
            <a:avLst/>
            <a:gdLst>
              <a:gd name="T0" fmla="*/ 61 w 121"/>
              <a:gd name="T1" fmla="*/ 121 h 121"/>
              <a:gd name="T2" fmla="*/ 0 w 121"/>
              <a:gd name="T3" fmla="*/ 60 h 121"/>
              <a:gd name="T4" fmla="*/ 61 w 121"/>
              <a:gd name="T5" fmla="*/ 0 h 121"/>
              <a:gd name="T6" fmla="*/ 121 w 121"/>
              <a:gd name="T7" fmla="*/ 60 h 121"/>
              <a:gd name="T8" fmla="*/ 61 w 121"/>
              <a:gd name="T9" fmla="*/ 121 h 121"/>
              <a:gd name="T10" fmla="*/ 61 w 121"/>
              <a:gd name="T11" fmla="*/ 8 h 121"/>
              <a:gd name="T12" fmla="*/ 8 w 121"/>
              <a:gd name="T13" fmla="*/ 60 h 121"/>
              <a:gd name="T14" fmla="*/ 61 w 121"/>
              <a:gd name="T15" fmla="*/ 113 h 121"/>
              <a:gd name="T16" fmla="*/ 113 w 121"/>
              <a:gd name="T17" fmla="*/ 60 h 121"/>
              <a:gd name="T18" fmla="*/ 61 w 121"/>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1" y="121"/>
                </a:moveTo>
                <a:cubicBezTo>
                  <a:pt x="27" y="121"/>
                  <a:pt x="0" y="94"/>
                  <a:pt x="0" y="60"/>
                </a:cubicBezTo>
                <a:cubicBezTo>
                  <a:pt x="0" y="27"/>
                  <a:pt x="27" y="0"/>
                  <a:pt x="61" y="0"/>
                </a:cubicBezTo>
                <a:cubicBezTo>
                  <a:pt x="94" y="0"/>
                  <a:pt x="121" y="27"/>
                  <a:pt x="121" y="60"/>
                </a:cubicBezTo>
                <a:cubicBezTo>
                  <a:pt x="121" y="94"/>
                  <a:pt x="94" y="121"/>
                  <a:pt x="61" y="121"/>
                </a:cubicBezTo>
                <a:close/>
                <a:moveTo>
                  <a:pt x="61" y="8"/>
                </a:moveTo>
                <a:cubicBezTo>
                  <a:pt x="31" y="8"/>
                  <a:pt x="8" y="31"/>
                  <a:pt x="8" y="60"/>
                </a:cubicBezTo>
                <a:cubicBezTo>
                  <a:pt x="8" y="89"/>
                  <a:pt x="31" y="113"/>
                  <a:pt x="61" y="113"/>
                </a:cubicBezTo>
                <a:cubicBezTo>
                  <a:pt x="90" y="113"/>
                  <a:pt x="113" y="89"/>
                  <a:pt x="113" y="60"/>
                </a:cubicBezTo>
                <a:cubicBezTo>
                  <a:pt x="113" y="31"/>
                  <a:pt x="90" y="8"/>
                  <a:pt x="61" y="8"/>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9"/>
          <p:cNvSpPr>
            <a:spLocks noEditPoints="1"/>
          </p:cNvSpPr>
          <p:nvPr/>
        </p:nvSpPr>
        <p:spPr bwMode="auto">
          <a:xfrm>
            <a:off x="4224338" y="3244676"/>
            <a:ext cx="319088" cy="323850"/>
          </a:xfrm>
          <a:custGeom>
            <a:avLst/>
            <a:gdLst>
              <a:gd name="T0" fmla="*/ 83 w 85"/>
              <a:gd name="T1" fmla="*/ 36 h 86"/>
              <a:gd name="T2" fmla="*/ 74 w 85"/>
              <a:gd name="T3" fmla="*/ 36 h 86"/>
              <a:gd name="T4" fmla="*/ 70 w 85"/>
              <a:gd name="T5" fmla="*/ 26 h 86"/>
              <a:gd name="T6" fmla="*/ 76 w 85"/>
              <a:gd name="T7" fmla="*/ 20 h 86"/>
              <a:gd name="T8" fmla="*/ 76 w 85"/>
              <a:gd name="T9" fmla="*/ 16 h 86"/>
              <a:gd name="T10" fmla="*/ 69 w 85"/>
              <a:gd name="T11" fmla="*/ 10 h 86"/>
              <a:gd name="T12" fmla="*/ 66 w 85"/>
              <a:gd name="T13" fmla="*/ 10 h 86"/>
              <a:gd name="T14" fmla="*/ 60 w 85"/>
              <a:gd name="T15" fmla="*/ 16 h 86"/>
              <a:gd name="T16" fmla="*/ 50 w 85"/>
              <a:gd name="T17" fmla="*/ 11 h 86"/>
              <a:gd name="T18" fmla="*/ 50 w 85"/>
              <a:gd name="T19" fmla="*/ 3 h 86"/>
              <a:gd name="T20" fmla="*/ 47 w 85"/>
              <a:gd name="T21" fmla="*/ 0 h 86"/>
              <a:gd name="T22" fmla="*/ 38 w 85"/>
              <a:gd name="T23" fmla="*/ 0 h 86"/>
              <a:gd name="T24" fmla="*/ 35 w 85"/>
              <a:gd name="T25" fmla="*/ 3 h 86"/>
              <a:gd name="T26" fmla="*/ 35 w 85"/>
              <a:gd name="T27" fmla="*/ 12 h 86"/>
              <a:gd name="T28" fmla="*/ 25 w 85"/>
              <a:gd name="T29" fmla="*/ 16 h 86"/>
              <a:gd name="T30" fmla="*/ 19 w 85"/>
              <a:gd name="T31" fmla="*/ 10 h 86"/>
              <a:gd name="T32" fmla="*/ 16 w 85"/>
              <a:gd name="T33" fmla="*/ 10 h 86"/>
              <a:gd name="T34" fmla="*/ 9 w 85"/>
              <a:gd name="T35" fmla="*/ 16 h 86"/>
              <a:gd name="T36" fmla="*/ 9 w 85"/>
              <a:gd name="T37" fmla="*/ 20 h 86"/>
              <a:gd name="T38" fmla="*/ 15 w 85"/>
              <a:gd name="T39" fmla="*/ 26 h 86"/>
              <a:gd name="T40" fmla="*/ 11 w 85"/>
              <a:gd name="T41" fmla="*/ 36 h 86"/>
              <a:gd name="T42" fmla="*/ 2 w 85"/>
              <a:gd name="T43" fmla="*/ 36 h 86"/>
              <a:gd name="T44" fmla="*/ 0 w 85"/>
              <a:gd name="T45" fmla="*/ 38 h 86"/>
              <a:gd name="T46" fmla="*/ 0 w 85"/>
              <a:gd name="T47" fmla="*/ 48 h 86"/>
              <a:gd name="T48" fmla="*/ 2 w 85"/>
              <a:gd name="T49" fmla="*/ 50 h 86"/>
              <a:gd name="T50" fmla="*/ 11 w 85"/>
              <a:gd name="T51" fmla="*/ 50 h 86"/>
              <a:gd name="T52" fmla="*/ 15 w 85"/>
              <a:gd name="T53" fmla="*/ 60 h 86"/>
              <a:gd name="T54" fmla="*/ 9 w 85"/>
              <a:gd name="T55" fmla="*/ 67 h 86"/>
              <a:gd name="T56" fmla="*/ 9 w 85"/>
              <a:gd name="T57" fmla="*/ 70 h 86"/>
              <a:gd name="T58" fmla="*/ 16 w 85"/>
              <a:gd name="T59" fmla="*/ 77 h 86"/>
              <a:gd name="T60" fmla="*/ 19 w 85"/>
              <a:gd name="T61" fmla="*/ 77 h 86"/>
              <a:gd name="T62" fmla="*/ 25 w 85"/>
              <a:gd name="T63" fmla="*/ 71 h 86"/>
              <a:gd name="T64" fmla="*/ 35 w 85"/>
              <a:gd name="T65" fmla="*/ 75 h 86"/>
              <a:gd name="T66" fmla="*/ 35 w 85"/>
              <a:gd name="T67" fmla="*/ 84 h 86"/>
              <a:gd name="T68" fmla="*/ 38 w 85"/>
              <a:gd name="T69" fmla="*/ 86 h 86"/>
              <a:gd name="T70" fmla="*/ 47 w 85"/>
              <a:gd name="T71" fmla="*/ 86 h 86"/>
              <a:gd name="T72" fmla="*/ 50 w 85"/>
              <a:gd name="T73" fmla="*/ 84 h 86"/>
              <a:gd name="T74" fmla="*/ 50 w 85"/>
              <a:gd name="T75" fmla="*/ 75 h 86"/>
              <a:gd name="T76" fmla="*/ 60 w 85"/>
              <a:gd name="T77" fmla="*/ 71 h 86"/>
              <a:gd name="T78" fmla="*/ 66 w 85"/>
              <a:gd name="T79" fmla="*/ 77 h 86"/>
              <a:gd name="T80" fmla="*/ 69 w 85"/>
              <a:gd name="T81" fmla="*/ 77 h 86"/>
              <a:gd name="T82" fmla="*/ 76 w 85"/>
              <a:gd name="T83" fmla="*/ 70 h 86"/>
              <a:gd name="T84" fmla="*/ 76 w 85"/>
              <a:gd name="T85" fmla="*/ 67 h 86"/>
              <a:gd name="T86" fmla="*/ 70 w 85"/>
              <a:gd name="T87" fmla="*/ 61 h 86"/>
              <a:gd name="T88" fmla="*/ 74 w 85"/>
              <a:gd name="T89" fmla="*/ 50 h 86"/>
              <a:gd name="T90" fmla="*/ 83 w 85"/>
              <a:gd name="T91" fmla="*/ 50 h 86"/>
              <a:gd name="T92" fmla="*/ 85 w 85"/>
              <a:gd name="T93" fmla="*/ 48 h 86"/>
              <a:gd name="T94" fmla="*/ 85 w 85"/>
              <a:gd name="T95" fmla="*/ 38 h 86"/>
              <a:gd name="T96" fmla="*/ 83 w 85"/>
              <a:gd name="T97" fmla="*/ 36 h 86"/>
              <a:gd name="T98" fmla="*/ 43 w 85"/>
              <a:gd name="T99" fmla="*/ 62 h 86"/>
              <a:gd name="T100" fmla="*/ 24 w 85"/>
              <a:gd name="T101" fmla="*/ 43 h 86"/>
              <a:gd name="T102" fmla="*/ 43 w 85"/>
              <a:gd name="T103" fmla="*/ 24 h 86"/>
              <a:gd name="T104" fmla="*/ 62 w 85"/>
              <a:gd name="T105" fmla="*/ 43 h 86"/>
              <a:gd name="T106" fmla="*/ 43 w 85"/>
              <a:gd name="T107" fmla="*/ 6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 h="86">
                <a:moveTo>
                  <a:pt x="83" y="36"/>
                </a:moveTo>
                <a:cubicBezTo>
                  <a:pt x="74" y="36"/>
                  <a:pt x="74" y="36"/>
                  <a:pt x="74" y="36"/>
                </a:cubicBezTo>
                <a:cubicBezTo>
                  <a:pt x="74" y="32"/>
                  <a:pt x="72" y="29"/>
                  <a:pt x="70" y="26"/>
                </a:cubicBezTo>
                <a:cubicBezTo>
                  <a:pt x="76" y="20"/>
                  <a:pt x="76" y="20"/>
                  <a:pt x="76" y="20"/>
                </a:cubicBezTo>
                <a:cubicBezTo>
                  <a:pt x="77" y="19"/>
                  <a:pt x="77" y="17"/>
                  <a:pt x="76" y="16"/>
                </a:cubicBezTo>
                <a:cubicBezTo>
                  <a:pt x="69" y="10"/>
                  <a:pt x="69" y="10"/>
                  <a:pt x="69" y="10"/>
                </a:cubicBezTo>
                <a:cubicBezTo>
                  <a:pt x="68" y="9"/>
                  <a:pt x="67" y="9"/>
                  <a:pt x="66" y="10"/>
                </a:cubicBezTo>
                <a:cubicBezTo>
                  <a:pt x="60" y="16"/>
                  <a:pt x="60" y="16"/>
                  <a:pt x="60" y="16"/>
                </a:cubicBezTo>
                <a:cubicBezTo>
                  <a:pt x="57" y="14"/>
                  <a:pt x="53" y="12"/>
                  <a:pt x="50" y="11"/>
                </a:cubicBezTo>
                <a:cubicBezTo>
                  <a:pt x="50" y="3"/>
                  <a:pt x="50" y="3"/>
                  <a:pt x="50" y="3"/>
                </a:cubicBezTo>
                <a:cubicBezTo>
                  <a:pt x="50" y="1"/>
                  <a:pt x="49" y="0"/>
                  <a:pt x="47" y="0"/>
                </a:cubicBezTo>
                <a:cubicBezTo>
                  <a:pt x="38" y="0"/>
                  <a:pt x="38" y="0"/>
                  <a:pt x="38" y="0"/>
                </a:cubicBezTo>
                <a:cubicBezTo>
                  <a:pt x="36" y="0"/>
                  <a:pt x="35" y="1"/>
                  <a:pt x="35" y="3"/>
                </a:cubicBezTo>
                <a:cubicBezTo>
                  <a:pt x="35" y="12"/>
                  <a:pt x="35" y="12"/>
                  <a:pt x="35" y="12"/>
                </a:cubicBezTo>
                <a:cubicBezTo>
                  <a:pt x="32" y="12"/>
                  <a:pt x="28" y="14"/>
                  <a:pt x="25" y="16"/>
                </a:cubicBezTo>
                <a:cubicBezTo>
                  <a:pt x="19" y="10"/>
                  <a:pt x="19" y="10"/>
                  <a:pt x="19" y="10"/>
                </a:cubicBezTo>
                <a:cubicBezTo>
                  <a:pt x="18" y="9"/>
                  <a:pt x="17" y="9"/>
                  <a:pt x="16" y="10"/>
                </a:cubicBezTo>
                <a:cubicBezTo>
                  <a:pt x="9" y="16"/>
                  <a:pt x="9" y="16"/>
                  <a:pt x="9" y="16"/>
                </a:cubicBezTo>
                <a:cubicBezTo>
                  <a:pt x="8" y="17"/>
                  <a:pt x="8" y="19"/>
                  <a:pt x="9" y="20"/>
                </a:cubicBezTo>
                <a:cubicBezTo>
                  <a:pt x="15" y="26"/>
                  <a:pt x="15" y="26"/>
                  <a:pt x="15" y="26"/>
                </a:cubicBezTo>
                <a:cubicBezTo>
                  <a:pt x="13" y="29"/>
                  <a:pt x="12" y="32"/>
                  <a:pt x="11" y="36"/>
                </a:cubicBezTo>
                <a:cubicBezTo>
                  <a:pt x="2" y="36"/>
                  <a:pt x="2" y="36"/>
                  <a:pt x="2" y="36"/>
                </a:cubicBezTo>
                <a:cubicBezTo>
                  <a:pt x="1" y="36"/>
                  <a:pt x="0" y="37"/>
                  <a:pt x="0" y="38"/>
                </a:cubicBezTo>
                <a:cubicBezTo>
                  <a:pt x="0" y="48"/>
                  <a:pt x="0" y="48"/>
                  <a:pt x="0" y="48"/>
                </a:cubicBezTo>
                <a:cubicBezTo>
                  <a:pt x="0" y="49"/>
                  <a:pt x="1" y="50"/>
                  <a:pt x="2" y="50"/>
                </a:cubicBezTo>
                <a:cubicBezTo>
                  <a:pt x="11" y="50"/>
                  <a:pt x="11" y="50"/>
                  <a:pt x="11" y="50"/>
                </a:cubicBezTo>
                <a:cubicBezTo>
                  <a:pt x="12" y="54"/>
                  <a:pt x="13" y="57"/>
                  <a:pt x="15" y="60"/>
                </a:cubicBezTo>
                <a:cubicBezTo>
                  <a:pt x="9" y="67"/>
                  <a:pt x="9" y="67"/>
                  <a:pt x="9" y="67"/>
                </a:cubicBezTo>
                <a:cubicBezTo>
                  <a:pt x="8" y="68"/>
                  <a:pt x="8" y="69"/>
                  <a:pt x="9" y="70"/>
                </a:cubicBezTo>
                <a:cubicBezTo>
                  <a:pt x="16" y="77"/>
                  <a:pt x="16" y="77"/>
                  <a:pt x="16" y="77"/>
                </a:cubicBezTo>
                <a:cubicBezTo>
                  <a:pt x="17" y="78"/>
                  <a:pt x="18" y="78"/>
                  <a:pt x="19" y="77"/>
                </a:cubicBezTo>
                <a:cubicBezTo>
                  <a:pt x="25" y="71"/>
                  <a:pt x="25" y="71"/>
                  <a:pt x="25" y="71"/>
                </a:cubicBezTo>
                <a:cubicBezTo>
                  <a:pt x="28" y="73"/>
                  <a:pt x="32" y="74"/>
                  <a:pt x="35" y="75"/>
                </a:cubicBezTo>
                <a:cubicBezTo>
                  <a:pt x="35" y="84"/>
                  <a:pt x="35" y="84"/>
                  <a:pt x="35" y="84"/>
                </a:cubicBezTo>
                <a:cubicBezTo>
                  <a:pt x="35" y="85"/>
                  <a:pt x="36" y="86"/>
                  <a:pt x="38" y="86"/>
                </a:cubicBezTo>
                <a:cubicBezTo>
                  <a:pt x="47" y="86"/>
                  <a:pt x="47" y="86"/>
                  <a:pt x="47" y="86"/>
                </a:cubicBezTo>
                <a:cubicBezTo>
                  <a:pt x="49" y="86"/>
                  <a:pt x="50" y="85"/>
                  <a:pt x="50" y="84"/>
                </a:cubicBezTo>
                <a:cubicBezTo>
                  <a:pt x="50" y="75"/>
                  <a:pt x="50" y="75"/>
                  <a:pt x="50" y="75"/>
                </a:cubicBezTo>
                <a:cubicBezTo>
                  <a:pt x="53" y="74"/>
                  <a:pt x="57" y="73"/>
                  <a:pt x="60" y="71"/>
                </a:cubicBezTo>
                <a:cubicBezTo>
                  <a:pt x="66" y="77"/>
                  <a:pt x="66" y="77"/>
                  <a:pt x="66" y="77"/>
                </a:cubicBezTo>
                <a:cubicBezTo>
                  <a:pt x="67" y="78"/>
                  <a:pt x="68" y="78"/>
                  <a:pt x="69" y="77"/>
                </a:cubicBezTo>
                <a:cubicBezTo>
                  <a:pt x="76" y="70"/>
                  <a:pt x="76" y="70"/>
                  <a:pt x="76" y="70"/>
                </a:cubicBezTo>
                <a:cubicBezTo>
                  <a:pt x="77" y="69"/>
                  <a:pt x="77" y="68"/>
                  <a:pt x="76" y="67"/>
                </a:cubicBezTo>
                <a:cubicBezTo>
                  <a:pt x="70" y="61"/>
                  <a:pt x="70" y="61"/>
                  <a:pt x="70" y="61"/>
                </a:cubicBezTo>
                <a:cubicBezTo>
                  <a:pt x="72" y="57"/>
                  <a:pt x="74" y="54"/>
                  <a:pt x="74" y="50"/>
                </a:cubicBezTo>
                <a:cubicBezTo>
                  <a:pt x="83" y="50"/>
                  <a:pt x="83" y="50"/>
                  <a:pt x="83" y="50"/>
                </a:cubicBezTo>
                <a:cubicBezTo>
                  <a:pt x="84" y="50"/>
                  <a:pt x="85" y="49"/>
                  <a:pt x="85" y="48"/>
                </a:cubicBezTo>
                <a:cubicBezTo>
                  <a:pt x="85" y="38"/>
                  <a:pt x="85" y="38"/>
                  <a:pt x="85" y="38"/>
                </a:cubicBezTo>
                <a:cubicBezTo>
                  <a:pt x="85" y="37"/>
                  <a:pt x="84" y="36"/>
                  <a:pt x="83" y="36"/>
                </a:cubicBezTo>
                <a:close/>
                <a:moveTo>
                  <a:pt x="43" y="62"/>
                </a:moveTo>
                <a:cubicBezTo>
                  <a:pt x="32" y="62"/>
                  <a:pt x="24" y="54"/>
                  <a:pt x="24" y="43"/>
                </a:cubicBezTo>
                <a:cubicBezTo>
                  <a:pt x="24" y="33"/>
                  <a:pt x="32" y="24"/>
                  <a:pt x="43" y="24"/>
                </a:cubicBezTo>
                <a:cubicBezTo>
                  <a:pt x="53" y="24"/>
                  <a:pt x="62" y="33"/>
                  <a:pt x="62" y="43"/>
                </a:cubicBezTo>
                <a:cubicBezTo>
                  <a:pt x="62" y="54"/>
                  <a:pt x="53" y="62"/>
                  <a:pt x="43" y="62"/>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80"/>
          <p:cNvSpPr>
            <a:spLocks noChangeArrowheads="1"/>
          </p:cNvSpPr>
          <p:nvPr/>
        </p:nvSpPr>
        <p:spPr bwMode="auto">
          <a:xfrm>
            <a:off x="2339752" y="3044651"/>
            <a:ext cx="725488" cy="727075"/>
          </a:xfrm>
          <a:prstGeom prst="ellipse">
            <a:avLst/>
          </a:pr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81"/>
          <p:cNvSpPr>
            <a:spLocks noChangeArrowheads="1"/>
          </p:cNvSpPr>
          <p:nvPr/>
        </p:nvSpPr>
        <p:spPr bwMode="auto">
          <a:xfrm>
            <a:off x="2403252" y="3108151"/>
            <a:ext cx="598488" cy="600075"/>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82"/>
          <p:cNvSpPr>
            <a:spLocks noEditPoints="1"/>
          </p:cNvSpPr>
          <p:nvPr/>
        </p:nvSpPr>
        <p:spPr bwMode="auto">
          <a:xfrm>
            <a:off x="2474690" y="3179589"/>
            <a:ext cx="455613" cy="457200"/>
          </a:xfrm>
          <a:custGeom>
            <a:avLst/>
            <a:gdLst>
              <a:gd name="T0" fmla="*/ 61 w 121"/>
              <a:gd name="T1" fmla="*/ 121 h 121"/>
              <a:gd name="T2" fmla="*/ 0 w 121"/>
              <a:gd name="T3" fmla="*/ 60 h 121"/>
              <a:gd name="T4" fmla="*/ 61 w 121"/>
              <a:gd name="T5" fmla="*/ 0 h 121"/>
              <a:gd name="T6" fmla="*/ 121 w 121"/>
              <a:gd name="T7" fmla="*/ 60 h 121"/>
              <a:gd name="T8" fmla="*/ 61 w 121"/>
              <a:gd name="T9" fmla="*/ 121 h 121"/>
              <a:gd name="T10" fmla="*/ 61 w 121"/>
              <a:gd name="T11" fmla="*/ 8 h 121"/>
              <a:gd name="T12" fmla="*/ 8 w 121"/>
              <a:gd name="T13" fmla="*/ 60 h 121"/>
              <a:gd name="T14" fmla="*/ 61 w 121"/>
              <a:gd name="T15" fmla="*/ 113 h 121"/>
              <a:gd name="T16" fmla="*/ 113 w 121"/>
              <a:gd name="T17" fmla="*/ 60 h 121"/>
              <a:gd name="T18" fmla="*/ 61 w 121"/>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1" y="121"/>
                </a:moveTo>
                <a:cubicBezTo>
                  <a:pt x="27" y="121"/>
                  <a:pt x="0" y="94"/>
                  <a:pt x="0" y="60"/>
                </a:cubicBezTo>
                <a:cubicBezTo>
                  <a:pt x="0" y="27"/>
                  <a:pt x="27" y="0"/>
                  <a:pt x="61" y="0"/>
                </a:cubicBezTo>
                <a:cubicBezTo>
                  <a:pt x="94" y="0"/>
                  <a:pt x="121" y="27"/>
                  <a:pt x="121" y="60"/>
                </a:cubicBezTo>
                <a:cubicBezTo>
                  <a:pt x="121" y="94"/>
                  <a:pt x="94" y="121"/>
                  <a:pt x="61" y="121"/>
                </a:cubicBezTo>
                <a:close/>
                <a:moveTo>
                  <a:pt x="61" y="8"/>
                </a:moveTo>
                <a:cubicBezTo>
                  <a:pt x="32" y="8"/>
                  <a:pt x="8" y="31"/>
                  <a:pt x="8" y="60"/>
                </a:cubicBezTo>
                <a:cubicBezTo>
                  <a:pt x="8" y="89"/>
                  <a:pt x="32" y="113"/>
                  <a:pt x="61" y="113"/>
                </a:cubicBezTo>
                <a:cubicBezTo>
                  <a:pt x="90" y="113"/>
                  <a:pt x="113" y="89"/>
                  <a:pt x="113" y="60"/>
                </a:cubicBezTo>
                <a:cubicBezTo>
                  <a:pt x="113" y="31"/>
                  <a:pt x="90" y="8"/>
                  <a:pt x="61" y="8"/>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3"/>
          <p:cNvSpPr>
            <a:spLocks/>
          </p:cNvSpPr>
          <p:nvPr/>
        </p:nvSpPr>
        <p:spPr bwMode="auto">
          <a:xfrm>
            <a:off x="2681065" y="3236739"/>
            <a:ext cx="147638" cy="188913"/>
          </a:xfrm>
          <a:custGeom>
            <a:avLst/>
            <a:gdLst>
              <a:gd name="T0" fmla="*/ 34 w 39"/>
              <a:gd name="T1" fmla="*/ 50 h 50"/>
              <a:gd name="T2" fmla="*/ 5 w 39"/>
              <a:gd name="T3" fmla="*/ 50 h 50"/>
              <a:gd name="T4" fmla="*/ 2 w 39"/>
              <a:gd name="T5" fmla="*/ 49 h 50"/>
              <a:gd name="T6" fmla="*/ 0 w 39"/>
              <a:gd name="T7" fmla="*/ 45 h 50"/>
              <a:gd name="T8" fmla="*/ 0 w 39"/>
              <a:gd name="T9" fmla="*/ 5 h 50"/>
              <a:gd name="T10" fmla="*/ 5 w 39"/>
              <a:gd name="T11" fmla="*/ 0 h 50"/>
              <a:gd name="T12" fmla="*/ 10 w 39"/>
              <a:gd name="T13" fmla="*/ 5 h 50"/>
              <a:gd name="T14" fmla="*/ 10 w 39"/>
              <a:gd name="T15" fmla="*/ 40 h 50"/>
              <a:gd name="T16" fmla="*/ 34 w 39"/>
              <a:gd name="T17" fmla="*/ 40 h 50"/>
              <a:gd name="T18" fmla="*/ 39 w 39"/>
              <a:gd name="T19" fmla="*/ 45 h 50"/>
              <a:gd name="T20" fmla="*/ 34 w 39"/>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50">
                <a:moveTo>
                  <a:pt x="34" y="50"/>
                </a:moveTo>
                <a:cubicBezTo>
                  <a:pt x="5" y="50"/>
                  <a:pt x="5" y="50"/>
                  <a:pt x="5" y="50"/>
                </a:cubicBezTo>
                <a:cubicBezTo>
                  <a:pt x="4" y="50"/>
                  <a:pt x="3" y="50"/>
                  <a:pt x="2" y="49"/>
                </a:cubicBezTo>
                <a:cubicBezTo>
                  <a:pt x="1" y="48"/>
                  <a:pt x="0" y="47"/>
                  <a:pt x="0" y="45"/>
                </a:cubicBezTo>
                <a:cubicBezTo>
                  <a:pt x="0" y="5"/>
                  <a:pt x="0" y="5"/>
                  <a:pt x="0" y="5"/>
                </a:cubicBezTo>
                <a:cubicBezTo>
                  <a:pt x="0" y="2"/>
                  <a:pt x="3" y="0"/>
                  <a:pt x="5" y="0"/>
                </a:cubicBezTo>
                <a:cubicBezTo>
                  <a:pt x="8" y="0"/>
                  <a:pt x="10" y="2"/>
                  <a:pt x="10" y="5"/>
                </a:cubicBezTo>
                <a:cubicBezTo>
                  <a:pt x="10" y="40"/>
                  <a:pt x="10" y="40"/>
                  <a:pt x="10" y="40"/>
                </a:cubicBezTo>
                <a:cubicBezTo>
                  <a:pt x="34" y="40"/>
                  <a:pt x="34" y="40"/>
                  <a:pt x="34" y="40"/>
                </a:cubicBezTo>
                <a:cubicBezTo>
                  <a:pt x="37" y="40"/>
                  <a:pt x="39" y="42"/>
                  <a:pt x="39" y="45"/>
                </a:cubicBezTo>
                <a:cubicBezTo>
                  <a:pt x="39" y="48"/>
                  <a:pt x="37" y="50"/>
                  <a:pt x="34" y="50"/>
                </a:cubicBezTo>
                <a:close/>
              </a:path>
            </a:pathLst>
          </a:custGeom>
          <a:solidFill>
            <a:srgbClr val="333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84"/>
          <p:cNvSpPr>
            <a:spLocks/>
          </p:cNvSpPr>
          <p:nvPr/>
        </p:nvSpPr>
        <p:spPr bwMode="auto">
          <a:xfrm>
            <a:off x="5788247" y="268270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85"/>
          <p:cNvSpPr>
            <a:spLocks/>
          </p:cNvSpPr>
          <p:nvPr/>
        </p:nvSpPr>
        <p:spPr bwMode="auto">
          <a:xfrm>
            <a:off x="5788247" y="252395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86"/>
          <p:cNvSpPr>
            <a:spLocks/>
          </p:cNvSpPr>
          <p:nvPr/>
        </p:nvSpPr>
        <p:spPr bwMode="auto">
          <a:xfrm>
            <a:off x="5788247" y="2366789"/>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5"/>
                  <a:pt x="6" y="0"/>
                  <a:pt x="13" y="0"/>
                </a:cubicBezTo>
                <a:cubicBezTo>
                  <a:pt x="137" y="0"/>
                  <a:pt x="137" y="0"/>
                  <a:pt x="137" y="0"/>
                </a:cubicBezTo>
                <a:cubicBezTo>
                  <a:pt x="145" y="0"/>
                  <a:pt x="150" y="5"/>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87"/>
          <p:cNvSpPr>
            <a:spLocks/>
          </p:cNvSpPr>
          <p:nvPr/>
        </p:nvSpPr>
        <p:spPr bwMode="auto">
          <a:xfrm>
            <a:off x="5788247" y="2203276"/>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1"/>
                  <a:pt x="145" y="26"/>
                  <a:pt x="137" y="26"/>
                </a:cubicBezTo>
                <a:cubicBezTo>
                  <a:pt x="13" y="26"/>
                  <a:pt x="13" y="26"/>
                  <a:pt x="13" y="26"/>
                </a:cubicBezTo>
                <a:cubicBezTo>
                  <a:pt x="6" y="26"/>
                  <a:pt x="0" y="21"/>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88"/>
          <p:cNvSpPr>
            <a:spLocks/>
          </p:cNvSpPr>
          <p:nvPr/>
        </p:nvSpPr>
        <p:spPr bwMode="auto">
          <a:xfrm>
            <a:off x="5788247" y="2046114"/>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89"/>
          <p:cNvSpPr>
            <a:spLocks/>
          </p:cNvSpPr>
          <p:nvPr/>
        </p:nvSpPr>
        <p:spPr bwMode="auto">
          <a:xfrm>
            <a:off x="5788247" y="188736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 name="Freeform 90"/>
          <p:cNvSpPr>
            <a:spLocks/>
          </p:cNvSpPr>
          <p:nvPr/>
        </p:nvSpPr>
        <p:spPr bwMode="auto">
          <a:xfrm>
            <a:off x="5788247" y="172861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5"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5"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 name="Freeform 91"/>
          <p:cNvSpPr>
            <a:spLocks/>
          </p:cNvSpPr>
          <p:nvPr/>
        </p:nvSpPr>
        <p:spPr bwMode="auto">
          <a:xfrm>
            <a:off x="2422302" y="268270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92"/>
          <p:cNvSpPr>
            <a:spLocks/>
          </p:cNvSpPr>
          <p:nvPr/>
        </p:nvSpPr>
        <p:spPr bwMode="auto">
          <a:xfrm>
            <a:off x="2422302" y="2523951"/>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93"/>
          <p:cNvSpPr>
            <a:spLocks/>
          </p:cNvSpPr>
          <p:nvPr/>
        </p:nvSpPr>
        <p:spPr bwMode="auto">
          <a:xfrm>
            <a:off x="2422302" y="2366789"/>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5"/>
                  <a:pt x="6" y="0"/>
                  <a:pt x="13" y="0"/>
                </a:cubicBezTo>
                <a:cubicBezTo>
                  <a:pt x="137" y="0"/>
                  <a:pt x="137" y="0"/>
                  <a:pt x="137" y="0"/>
                </a:cubicBezTo>
                <a:cubicBezTo>
                  <a:pt x="144" y="0"/>
                  <a:pt x="150" y="5"/>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94"/>
          <p:cNvSpPr>
            <a:spLocks/>
          </p:cNvSpPr>
          <p:nvPr/>
        </p:nvSpPr>
        <p:spPr bwMode="auto">
          <a:xfrm>
            <a:off x="2422302" y="2203276"/>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1"/>
                  <a:pt x="144" y="26"/>
                  <a:pt x="137" y="26"/>
                </a:cubicBezTo>
                <a:cubicBezTo>
                  <a:pt x="13" y="26"/>
                  <a:pt x="13" y="26"/>
                  <a:pt x="13" y="26"/>
                </a:cubicBezTo>
                <a:cubicBezTo>
                  <a:pt x="6" y="26"/>
                  <a:pt x="0" y="21"/>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95"/>
          <p:cNvSpPr>
            <a:spLocks/>
          </p:cNvSpPr>
          <p:nvPr/>
        </p:nvSpPr>
        <p:spPr bwMode="auto">
          <a:xfrm>
            <a:off x="2422302" y="2046114"/>
            <a:ext cx="563563" cy="96838"/>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Freeform 96"/>
          <p:cNvSpPr>
            <a:spLocks/>
          </p:cNvSpPr>
          <p:nvPr/>
        </p:nvSpPr>
        <p:spPr bwMode="auto">
          <a:xfrm>
            <a:off x="2422302" y="188736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97"/>
          <p:cNvSpPr>
            <a:spLocks/>
          </p:cNvSpPr>
          <p:nvPr/>
        </p:nvSpPr>
        <p:spPr bwMode="auto">
          <a:xfrm>
            <a:off x="2422302" y="1728614"/>
            <a:ext cx="563563" cy="98425"/>
          </a:xfrm>
          <a:custGeom>
            <a:avLst/>
            <a:gdLst>
              <a:gd name="T0" fmla="*/ 150 w 150"/>
              <a:gd name="T1" fmla="*/ 13 h 26"/>
              <a:gd name="T2" fmla="*/ 137 w 150"/>
              <a:gd name="T3" fmla="*/ 26 h 26"/>
              <a:gd name="T4" fmla="*/ 13 w 150"/>
              <a:gd name="T5" fmla="*/ 26 h 26"/>
              <a:gd name="T6" fmla="*/ 0 w 150"/>
              <a:gd name="T7" fmla="*/ 13 h 26"/>
              <a:gd name="T8" fmla="*/ 0 w 150"/>
              <a:gd name="T9" fmla="*/ 13 h 26"/>
              <a:gd name="T10" fmla="*/ 13 w 150"/>
              <a:gd name="T11" fmla="*/ 0 h 26"/>
              <a:gd name="T12" fmla="*/ 137 w 150"/>
              <a:gd name="T13" fmla="*/ 0 h 26"/>
              <a:gd name="T14" fmla="*/ 150 w 15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6">
                <a:moveTo>
                  <a:pt x="150" y="13"/>
                </a:moveTo>
                <a:cubicBezTo>
                  <a:pt x="150" y="20"/>
                  <a:pt x="144" y="26"/>
                  <a:pt x="137" y="26"/>
                </a:cubicBezTo>
                <a:cubicBezTo>
                  <a:pt x="13" y="26"/>
                  <a:pt x="13" y="26"/>
                  <a:pt x="13" y="26"/>
                </a:cubicBezTo>
                <a:cubicBezTo>
                  <a:pt x="6" y="26"/>
                  <a:pt x="0" y="20"/>
                  <a:pt x="0" y="13"/>
                </a:cubicBezTo>
                <a:cubicBezTo>
                  <a:pt x="0" y="13"/>
                  <a:pt x="0" y="13"/>
                  <a:pt x="0" y="13"/>
                </a:cubicBezTo>
                <a:cubicBezTo>
                  <a:pt x="0" y="6"/>
                  <a:pt x="6" y="0"/>
                  <a:pt x="13" y="0"/>
                </a:cubicBezTo>
                <a:cubicBezTo>
                  <a:pt x="137" y="0"/>
                  <a:pt x="137" y="0"/>
                  <a:pt x="137" y="0"/>
                </a:cubicBezTo>
                <a:cubicBezTo>
                  <a:pt x="144" y="0"/>
                  <a:pt x="150" y="6"/>
                  <a:pt x="150"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98"/>
          <p:cNvSpPr>
            <a:spLocks/>
          </p:cNvSpPr>
          <p:nvPr/>
        </p:nvSpPr>
        <p:spPr bwMode="auto">
          <a:xfrm>
            <a:off x="4100513" y="2682701"/>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99"/>
          <p:cNvSpPr>
            <a:spLocks/>
          </p:cNvSpPr>
          <p:nvPr/>
        </p:nvSpPr>
        <p:spPr bwMode="auto">
          <a:xfrm>
            <a:off x="4100513" y="2523951"/>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00"/>
          <p:cNvSpPr>
            <a:spLocks/>
          </p:cNvSpPr>
          <p:nvPr/>
        </p:nvSpPr>
        <p:spPr bwMode="auto">
          <a:xfrm>
            <a:off x="4100513" y="2366789"/>
            <a:ext cx="566738" cy="96838"/>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5"/>
                  <a:pt x="6" y="0"/>
                  <a:pt x="13" y="0"/>
                </a:cubicBezTo>
                <a:cubicBezTo>
                  <a:pt x="138" y="0"/>
                  <a:pt x="138" y="0"/>
                  <a:pt x="138" y="0"/>
                </a:cubicBezTo>
                <a:cubicBezTo>
                  <a:pt x="145" y="0"/>
                  <a:pt x="151" y="5"/>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01"/>
          <p:cNvSpPr>
            <a:spLocks/>
          </p:cNvSpPr>
          <p:nvPr/>
        </p:nvSpPr>
        <p:spPr bwMode="auto">
          <a:xfrm>
            <a:off x="4100513" y="2203276"/>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1"/>
                  <a:pt x="145" y="26"/>
                  <a:pt x="138" y="26"/>
                </a:cubicBezTo>
                <a:cubicBezTo>
                  <a:pt x="13" y="26"/>
                  <a:pt x="13" y="26"/>
                  <a:pt x="13" y="26"/>
                </a:cubicBezTo>
                <a:cubicBezTo>
                  <a:pt x="6" y="26"/>
                  <a:pt x="0" y="21"/>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02"/>
          <p:cNvSpPr>
            <a:spLocks/>
          </p:cNvSpPr>
          <p:nvPr/>
        </p:nvSpPr>
        <p:spPr bwMode="auto">
          <a:xfrm>
            <a:off x="4100513" y="2046114"/>
            <a:ext cx="566738" cy="96838"/>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03"/>
          <p:cNvSpPr>
            <a:spLocks/>
          </p:cNvSpPr>
          <p:nvPr/>
        </p:nvSpPr>
        <p:spPr bwMode="auto">
          <a:xfrm>
            <a:off x="4100513" y="1887364"/>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104"/>
          <p:cNvSpPr>
            <a:spLocks/>
          </p:cNvSpPr>
          <p:nvPr/>
        </p:nvSpPr>
        <p:spPr bwMode="auto">
          <a:xfrm>
            <a:off x="4100513" y="1728614"/>
            <a:ext cx="566738" cy="98425"/>
          </a:xfrm>
          <a:custGeom>
            <a:avLst/>
            <a:gdLst>
              <a:gd name="T0" fmla="*/ 151 w 151"/>
              <a:gd name="T1" fmla="*/ 13 h 26"/>
              <a:gd name="T2" fmla="*/ 138 w 151"/>
              <a:gd name="T3" fmla="*/ 26 h 26"/>
              <a:gd name="T4" fmla="*/ 13 w 151"/>
              <a:gd name="T5" fmla="*/ 26 h 26"/>
              <a:gd name="T6" fmla="*/ 0 w 151"/>
              <a:gd name="T7" fmla="*/ 13 h 26"/>
              <a:gd name="T8" fmla="*/ 0 w 151"/>
              <a:gd name="T9" fmla="*/ 13 h 26"/>
              <a:gd name="T10" fmla="*/ 13 w 151"/>
              <a:gd name="T11" fmla="*/ 0 h 26"/>
              <a:gd name="T12" fmla="*/ 138 w 151"/>
              <a:gd name="T13" fmla="*/ 0 h 26"/>
              <a:gd name="T14" fmla="*/ 151 w 151"/>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6">
                <a:moveTo>
                  <a:pt x="151" y="13"/>
                </a:moveTo>
                <a:cubicBezTo>
                  <a:pt x="151" y="20"/>
                  <a:pt x="145" y="26"/>
                  <a:pt x="138" y="26"/>
                </a:cubicBezTo>
                <a:cubicBezTo>
                  <a:pt x="13" y="26"/>
                  <a:pt x="13" y="26"/>
                  <a:pt x="13" y="26"/>
                </a:cubicBezTo>
                <a:cubicBezTo>
                  <a:pt x="6" y="26"/>
                  <a:pt x="0" y="20"/>
                  <a:pt x="0" y="13"/>
                </a:cubicBezTo>
                <a:cubicBezTo>
                  <a:pt x="0" y="13"/>
                  <a:pt x="0" y="13"/>
                  <a:pt x="0" y="13"/>
                </a:cubicBezTo>
                <a:cubicBezTo>
                  <a:pt x="0" y="6"/>
                  <a:pt x="6" y="0"/>
                  <a:pt x="13" y="0"/>
                </a:cubicBezTo>
                <a:cubicBezTo>
                  <a:pt x="138" y="0"/>
                  <a:pt x="138" y="0"/>
                  <a:pt x="138" y="0"/>
                </a:cubicBezTo>
                <a:cubicBezTo>
                  <a:pt x="145" y="0"/>
                  <a:pt x="151" y="6"/>
                  <a:pt x="151" y="13"/>
                </a:cubicBez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Rectangle 105"/>
          <p:cNvSpPr>
            <a:spLocks noChangeArrowheads="1"/>
          </p:cNvSpPr>
          <p:nvPr/>
        </p:nvSpPr>
        <p:spPr bwMode="auto">
          <a:xfrm>
            <a:off x="2447114" y="1298974"/>
            <a:ext cx="522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rPr>
              <a:t>58%</a:t>
            </a:r>
            <a:endParaRPr kumimoji="0" lang="en-US" sz="1600" b="1" i="0" u="none" strike="noStrike" cap="none" normalizeH="0" baseline="0" dirty="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59" name="Rectangle 106"/>
          <p:cNvSpPr>
            <a:spLocks noChangeArrowheads="1"/>
          </p:cNvSpPr>
          <p:nvPr/>
        </p:nvSpPr>
        <p:spPr bwMode="auto">
          <a:xfrm>
            <a:off x="4128499" y="1298974"/>
            <a:ext cx="522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rPr>
              <a:t>72%</a:t>
            </a:r>
            <a:endParaRPr kumimoji="0" lang="en-US" sz="16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60" name="Rectangle 107"/>
          <p:cNvSpPr>
            <a:spLocks noChangeArrowheads="1"/>
          </p:cNvSpPr>
          <p:nvPr/>
        </p:nvSpPr>
        <p:spPr bwMode="auto">
          <a:xfrm>
            <a:off x="5782896" y="1298974"/>
            <a:ext cx="522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rPr>
              <a:t>40%</a:t>
            </a:r>
            <a:endParaRPr kumimoji="0" lang="en-US" sz="1600" b="1" i="0" u="none" strike="noStrike" cap="none" normalizeH="0" baseline="0" smtClean="0">
              <a:ln>
                <a:noFill/>
              </a:ln>
              <a:solidFill>
                <a:schemeClr val="bg1">
                  <a:lumMod val="85000"/>
                </a:schemeClr>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61" name="Freeform 108"/>
          <p:cNvSpPr>
            <a:spLocks/>
          </p:cNvSpPr>
          <p:nvPr/>
        </p:nvSpPr>
        <p:spPr bwMode="auto">
          <a:xfrm>
            <a:off x="3125565" y="1728614"/>
            <a:ext cx="357188" cy="490538"/>
          </a:xfrm>
          <a:custGeom>
            <a:avLst/>
            <a:gdLst>
              <a:gd name="T0" fmla="*/ 225 w 225"/>
              <a:gd name="T1" fmla="*/ 126 h 309"/>
              <a:gd name="T2" fmla="*/ 111 w 225"/>
              <a:gd name="T3" fmla="*/ 0 h 309"/>
              <a:gd name="T4" fmla="*/ 0 w 225"/>
              <a:gd name="T5" fmla="*/ 126 h 309"/>
              <a:gd name="T6" fmla="*/ 54 w 225"/>
              <a:gd name="T7" fmla="*/ 126 h 309"/>
              <a:gd name="T8" fmla="*/ 54 w 225"/>
              <a:gd name="T9" fmla="*/ 309 h 309"/>
              <a:gd name="T10" fmla="*/ 171 w 225"/>
              <a:gd name="T11" fmla="*/ 309 h 309"/>
              <a:gd name="T12" fmla="*/ 171 w 225"/>
              <a:gd name="T13" fmla="*/ 126 h 309"/>
              <a:gd name="T14" fmla="*/ 225 w 225"/>
              <a:gd name="T15" fmla="*/ 126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309">
                <a:moveTo>
                  <a:pt x="225" y="126"/>
                </a:moveTo>
                <a:lnTo>
                  <a:pt x="111" y="0"/>
                </a:lnTo>
                <a:lnTo>
                  <a:pt x="0" y="126"/>
                </a:lnTo>
                <a:lnTo>
                  <a:pt x="54" y="126"/>
                </a:lnTo>
                <a:lnTo>
                  <a:pt x="54" y="309"/>
                </a:lnTo>
                <a:lnTo>
                  <a:pt x="171" y="309"/>
                </a:lnTo>
                <a:lnTo>
                  <a:pt x="171" y="126"/>
                </a:lnTo>
                <a:lnTo>
                  <a:pt x="225" y="126"/>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09"/>
          <p:cNvSpPr>
            <a:spLocks/>
          </p:cNvSpPr>
          <p:nvPr/>
        </p:nvSpPr>
        <p:spPr bwMode="auto">
          <a:xfrm>
            <a:off x="6450235" y="1728614"/>
            <a:ext cx="354013" cy="490538"/>
          </a:xfrm>
          <a:custGeom>
            <a:avLst/>
            <a:gdLst>
              <a:gd name="T0" fmla="*/ 223 w 223"/>
              <a:gd name="T1" fmla="*/ 126 h 309"/>
              <a:gd name="T2" fmla="*/ 111 w 223"/>
              <a:gd name="T3" fmla="*/ 0 h 309"/>
              <a:gd name="T4" fmla="*/ 0 w 223"/>
              <a:gd name="T5" fmla="*/ 126 h 309"/>
              <a:gd name="T6" fmla="*/ 52 w 223"/>
              <a:gd name="T7" fmla="*/ 126 h 309"/>
              <a:gd name="T8" fmla="*/ 52 w 223"/>
              <a:gd name="T9" fmla="*/ 309 h 309"/>
              <a:gd name="T10" fmla="*/ 170 w 223"/>
              <a:gd name="T11" fmla="*/ 309 h 309"/>
              <a:gd name="T12" fmla="*/ 170 w 223"/>
              <a:gd name="T13" fmla="*/ 126 h 309"/>
              <a:gd name="T14" fmla="*/ 223 w 223"/>
              <a:gd name="T15" fmla="*/ 126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3" h="309">
                <a:moveTo>
                  <a:pt x="223" y="126"/>
                </a:moveTo>
                <a:lnTo>
                  <a:pt x="111" y="0"/>
                </a:lnTo>
                <a:lnTo>
                  <a:pt x="0" y="126"/>
                </a:lnTo>
                <a:lnTo>
                  <a:pt x="52" y="126"/>
                </a:lnTo>
                <a:lnTo>
                  <a:pt x="52" y="309"/>
                </a:lnTo>
                <a:lnTo>
                  <a:pt x="170" y="309"/>
                </a:lnTo>
                <a:lnTo>
                  <a:pt x="170" y="126"/>
                </a:lnTo>
                <a:lnTo>
                  <a:pt x="223" y="12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10"/>
          <p:cNvSpPr>
            <a:spLocks/>
          </p:cNvSpPr>
          <p:nvPr/>
        </p:nvSpPr>
        <p:spPr bwMode="auto">
          <a:xfrm>
            <a:off x="4768850" y="2290589"/>
            <a:ext cx="358775" cy="490538"/>
          </a:xfrm>
          <a:custGeom>
            <a:avLst/>
            <a:gdLst>
              <a:gd name="T0" fmla="*/ 0 w 226"/>
              <a:gd name="T1" fmla="*/ 183 h 309"/>
              <a:gd name="T2" fmla="*/ 114 w 226"/>
              <a:gd name="T3" fmla="*/ 309 h 309"/>
              <a:gd name="T4" fmla="*/ 226 w 226"/>
              <a:gd name="T5" fmla="*/ 183 h 309"/>
              <a:gd name="T6" fmla="*/ 171 w 226"/>
              <a:gd name="T7" fmla="*/ 183 h 309"/>
              <a:gd name="T8" fmla="*/ 171 w 226"/>
              <a:gd name="T9" fmla="*/ 0 h 309"/>
              <a:gd name="T10" fmla="*/ 55 w 226"/>
              <a:gd name="T11" fmla="*/ 0 h 309"/>
              <a:gd name="T12" fmla="*/ 55 w 226"/>
              <a:gd name="T13" fmla="*/ 183 h 309"/>
              <a:gd name="T14" fmla="*/ 0 w 226"/>
              <a:gd name="T15" fmla="*/ 183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309">
                <a:moveTo>
                  <a:pt x="0" y="183"/>
                </a:moveTo>
                <a:lnTo>
                  <a:pt x="114" y="309"/>
                </a:lnTo>
                <a:lnTo>
                  <a:pt x="226" y="183"/>
                </a:lnTo>
                <a:lnTo>
                  <a:pt x="171" y="183"/>
                </a:lnTo>
                <a:lnTo>
                  <a:pt x="171" y="0"/>
                </a:lnTo>
                <a:lnTo>
                  <a:pt x="55" y="0"/>
                </a:lnTo>
                <a:lnTo>
                  <a:pt x="55" y="183"/>
                </a:lnTo>
                <a:lnTo>
                  <a:pt x="0" y="183"/>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Dikdörtgen 74"/>
          <p:cNvSpPr/>
          <p:nvPr/>
        </p:nvSpPr>
        <p:spPr>
          <a:xfrm>
            <a:off x="1130419" y="4224159"/>
            <a:ext cx="6883163" cy="507831"/>
          </a:xfrm>
          <a:prstGeom prst="rect">
            <a:avLst/>
          </a:prstGeom>
        </p:spPr>
        <p:txBody>
          <a:bodyPr wrap="square">
            <a:spAutoFit/>
          </a:bodyPr>
          <a:lstStyle/>
          <a:p>
            <a:pPr algn="ctr"/>
            <a:r>
              <a:rPr lang="en-US" sz="900" dirty="0">
                <a:solidFill>
                  <a:schemeClr val="bg1">
                    <a:lumMod val="85000"/>
                  </a:schemeClr>
                </a:solidFill>
                <a:ea typeface="Arial Unicode MS" panose="020B0604020202020204" pitchFamily="34" charset="-128"/>
                <a:cs typeface="Arial Unicode MS" panose="020B0604020202020204" pitchFamily="34" charset="-128"/>
              </a:rPr>
              <a:t>It has survived not only five centuries, but also the leap into electronic typesetting, remaining essentially unchanged. It was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popularised</a:t>
            </a:r>
            <a:r>
              <a:rPr lang="en-US" sz="900" dirty="0">
                <a:solidFill>
                  <a:schemeClr val="bg1">
                    <a:lumMod val="85000"/>
                  </a:schemeClr>
                </a:solidFill>
                <a:ea typeface="Arial Unicode MS" panose="020B0604020202020204" pitchFamily="34" charset="-128"/>
                <a:cs typeface="Arial Unicode MS" panose="020B0604020202020204" pitchFamily="34" charset="-128"/>
              </a:rPr>
              <a:t> in the 1960s with the release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Letraset</a:t>
            </a:r>
            <a:r>
              <a:rPr lang="en-US" sz="900" dirty="0">
                <a:solidFill>
                  <a:schemeClr val="bg1">
                    <a:lumMod val="85000"/>
                  </a:schemeClr>
                </a:solidFill>
                <a:ea typeface="Arial Unicode MS" panose="020B0604020202020204" pitchFamily="34" charset="-128"/>
                <a:cs typeface="Arial Unicode MS" panose="020B0604020202020204" pitchFamily="34" charset="-128"/>
              </a:rPr>
              <a:t> sheets containing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passages, and more recently with desktop publishing software like Aldus PageMaker including versions of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a:t>
            </a:r>
          </a:p>
        </p:txBody>
      </p:sp>
      <p:cxnSp>
        <p:nvCxnSpPr>
          <p:cNvPr id="70" name="Straight Connector 69"/>
          <p:cNvCxnSpPr/>
          <p:nvPr/>
        </p:nvCxnSpPr>
        <p:spPr>
          <a:xfrm>
            <a:off x="838415" y="4181768"/>
            <a:ext cx="7467170" cy="0"/>
          </a:xfrm>
          <a:prstGeom prst="line">
            <a:avLst/>
          </a:prstGeom>
          <a:ln w="22225">
            <a:solidFill>
              <a:schemeClr val="bg1">
                <a:lumMod val="65000"/>
              </a:schemeClr>
            </a:solidFill>
            <a:prstDash val="sysDot"/>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71" name="Text Placeholder 17"/>
          <p:cNvSpPr txBox="1">
            <a:spLocks/>
          </p:cNvSpPr>
          <p:nvPr/>
        </p:nvSpPr>
        <p:spPr>
          <a:xfrm>
            <a:off x="2074241" y="3829649"/>
            <a:ext cx="1256510" cy="22761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2" name="Text Placeholder 17"/>
          <p:cNvSpPr txBox="1">
            <a:spLocks/>
          </p:cNvSpPr>
          <p:nvPr/>
        </p:nvSpPr>
        <p:spPr>
          <a:xfrm>
            <a:off x="3776722" y="3829649"/>
            <a:ext cx="1256510" cy="22761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3" name="Text Placeholder 17"/>
          <p:cNvSpPr txBox="1">
            <a:spLocks/>
          </p:cNvSpPr>
          <p:nvPr/>
        </p:nvSpPr>
        <p:spPr>
          <a:xfrm>
            <a:off x="5459607" y="3829649"/>
            <a:ext cx="1256510" cy="22761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AUTO UPDATE</a:t>
            </a:r>
            <a:endParaRPr lang="en-US" sz="11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3263849807"/>
      </p:ext>
    </p:extLst>
  </p:cSld>
  <p:clrMapOvr>
    <a:masterClrMapping/>
  </p:clrMapOvr>
  <mc:AlternateContent xmlns:mc="http://schemas.openxmlformats.org/markup-compatibility/2006" xmlns:p14="http://schemas.microsoft.com/office/powerpoint/2010/main">
    <mc:Choice Requires="p14">
      <p:transition spd="slow" p14:dur="2000" advTm="9477"/>
    </mc:Choice>
    <mc:Fallback xmlns="">
      <p:transition spd="slow" advTm="947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nodeType="withEffect">
                                  <p:stCondLst>
                                    <p:cond delay="325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ppt_x"/>
                                          </p:val>
                                        </p:tav>
                                        <p:tav tm="100000">
                                          <p:val>
                                            <p:strVal val="#ppt_x"/>
                                          </p:val>
                                        </p:tav>
                                      </p:tavLst>
                                    </p:anim>
                                    <p:anim calcmode="lin" valueType="num">
                                      <p:cBhvr additive="base">
                                        <p:cTn id="13"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4813" y="2038801"/>
            <a:ext cx="4383088" cy="2336800"/>
            <a:chOff x="542926" y="2322513"/>
            <a:chExt cx="4383088" cy="2336800"/>
          </a:xfrm>
        </p:grpSpPr>
        <p:sp>
          <p:nvSpPr>
            <p:cNvPr id="406" name="Freeform 5"/>
            <p:cNvSpPr>
              <a:spLocks/>
            </p:cNvSpPr>
            <p:nvPr/>
          </p:nvSpPr>
          <p:spPr bwMode="auto">
            <a:xfrm>
              <a:off x="3436939" y="2944813"/>
              <a:ext cx="4763" cy="3175"/>
            </a:xfrm>
            <a:custGeom>
              <a:avLst/>
              <a:gdLst>
                <a:gd name="T0" fmla="*/ 0 w 2"/>
                <a:gd name="T1" fmla="*/ 0 h 1"/>
                <a:gd name="T2" fmla="*/ 2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0"/>
                    <a:pt x="2" y="1"/>
                  </a:cubicBezTo>
                  <a:cubicBezTo>
                    <a:pt x="2" y="1"/>
                    <a:pt x="1" y="0"/>
                    <a:pt x="1" y="0"/>
                  </a:cubicBezTo>
                  <a:cubicBezTo>
                    <a:pt x="0" y="0"/>
                    <a:pt x="0" y="0"/>
                    <a:pt x="0" y="0"/>
                  </a:cubicBezTo>
                </a:path>
              </a:pathLst>
            </a:custGeom>
            <a:solidFill>
              <a:srgbClr val="AAD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6"/>
            <p:cNvSpPr>
              <a:spLocks/>
            </p:cNvSpPr>
            <p:nvPr/>
          </p:nvSpPr>
          <p:spPr bwMode="auto">
            <a:xfrm>
              <a:off x="4378326" y="3178176"/>
              <a:ext cx="3175" cy="1588"/>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0" y="1"/>
                    <a:pt x="1" y="0"/>
                    <a:pt x="1" y="0"/>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08" name="Freeform 7"/>
            <p:cNvSpPr>
              <a:spLocks/>
            </p:cNvSpPr>
            <p:nvPr/>
          </p:nvSpPr>
          <p:spPr bwMode="auto">
            <a:xfrm>
              <a:off x="2738439" y="3494088"/>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path>
              </a:pathLst>
            </a:custGeom>
            <a:solidFill>
              <a:srgbClr val="AAD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8"/>
            <p:cNvSpPr>
              <a:spLocks/>
            </p:cNvSpPr>
            <p:nvPr/>
          </p:nvSpPr>
          <p:spPr bwMode="auto">
            <a:xfrm>
              <a:off x="2555876" y="3360738"/>
              <a:ext cx="6350"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1" y="0"/>
                    <a:pt x="1" y="0"/>
                    <a:pt x="1" y="0"/>
                  </a:cubicBezTo>
                </a:path>
              </a:pathLst>
            </a:custGeom>
            <a:solidFill>
              <a:srgbClr val="AAD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9"/>
            <p:cNvSpPr>
              <a:spLocks/>
            </p:cNvSpPr>
            <p:nvPr/>
          </p:nvSpPr>
          <p:spPr bwMode="auto">
            <a:xfrm>
              <a:off x="2957514" y="3587751"/>
              <a:ext cx="11113" cy="3175"/>
            </a:xfrm>
            <a:custGeom>
              <a:avLst/>
              <a:gdLst>
                <a:gd name="T0" fmla="*/ 1 w 4"/>
                <a:gd name="T1" fmla="*/ 0 h 1"/>
                <a:gd name="T2" fmla="*/ 0 w 4"/>
                <a:gd name="T3" fmla="*/ 1 h 1"/>
                <a:gd name="T4" fmla="*/ 4 w 4"/>
                <a:gd name="T5" fmla="*/ 0 h 1"/>
                <a:gd name="T6" fmla="*/ 1 w 4"/>
                <a:gd name="T7" fmla="*/ 0 h 1"/>
              </a:gdLst>
              <a:ahLst/>
              <a:cxnLst>
                <a:cxn ang="0">
                  <a:pos x="T0" y="T1"/>
                </a:cxn>
                <a:cxn ang="0">
                  <a:pos x="T2" y="T3"/>
                </a:cxn>
                <a:cxn ang="0">
                  <a:pos x="T4" y="T5"/>
                </a:cxn>
                <a:cxn ang="0">
                  <a:pos x="T6" y="T7"/>
                </a:cxn>
              </a:cxnLst>
              <a:rect l="0" t="0" r="r" b="b"/>
              <a:pathLst>
                <a:path w="4" h="1">
                  <a:moveTo>
                    <a:pt x="1" y="0"/>
                  </a:moveTo>
                  <a:cubicBezTo>
                    <a:pt x="1" y="0"/>
                    <a:pt x="1" y="0"/>
                    <a:pt x="0" y="1"/>
                  </a:cubicBezTo>
                  <a:cubicBezTo>
                    <a:pt x="4" y="0"/>
                    <a:pt x="4" y="0"/>
                    <a:pt x="4" y="0"/>
                  </a:cubicBezTo>
                  <a:lnTo>
                    <a:pt x="1" y="0"/>
                  </a:lnTo>
                  <a:close/>
                </a:path>
              </a:pathLst>
            </a:custGeom>
            <a:solidFill>
              <a:srgbClr val="48C2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10"/>
            <p:cNvSpPr>
              <a:spLocks/>
            </p:cNvSpPr>
            <p:nvPr/>
          </p:nvSpPr>
          <p:spPr bwMode="auto">
            <a:xfrm>
              <a:off x="1709739" y="2505076"/>
              <a:ext cx="742950" cy="552450"/>
            </a:xfrm>
            <a:custGeom>
              <a:avLst/>
              <a:gdLst>
                <a:gd name="T0" fmla="*/ 18 w 265"/>
                <a:gd name="T1" fmla="*/ 74 h 197"/>
                <a:gd name="T2" fmla="*/ 52 w 265"/>
                <a:gd name="T3" fmla="*/ 75 h 197"/>
                <a:gd name="T4" fmla="*/ 74 w 265"/>
                <a:gd name="T5" fmla="*/ 98 h 197"/>
                <a:gd name="T6" fmla="*/ 81 w 265"/>
                <a:gd name="T7" fmla="*/ 115 h 197"/>
                <a:gd name="T8" fmla="*/ 92 w 265"/>
                <a:gd name="T9" fmla="*/ 123 h 197"/>
                <a:gd name="T10" fmla="*/ 88 w 265"/>
                <a:gd name="T11" fmla="*/ 129 h 197"/>
                <a:gd name="T12" fmla="*/ 94 w 265"/>
                <a:gd name="T13" fmla="*/ 134 h 197"/>
                <a:gd name="T14" fmla="*/ 86 w 265"/>
                <a:gd name="T15" fmla="*/ 153 h 197"/>
                <a:gd name="T16" fmla="*/ 92 w 265"/>
                <a:gd name="T17" fmla="*/ 170 h 197"/>
                <a:gd name="T18" fmla="*/ 94 w 265"/>
                <a:gd name="T19" fmla="*/ 173 h 197"/>
                <a:gd name="T20" fmla="*/ 105 w 265"/>
                <a:gd name="T21" fmla="*/ 187 h 197"/>
                <a:gd name="T22" fmla="*/ 119 w 265"/>
                <a:gd name="T23" fmla="*/ 193 h 197"/>
                <a:gd name="T24" fmla="*/ 133 w 265"/>
                <a:gd name="T25" fmla="*/ 184 h 197"/>
                <a:gd name="T26" fmla="*/ 138 w 265"/>
                <a:gd name="T27" fmla="*/ 168 h 197"/>
                <a:gd name="T28" fmla="*/ 148 w 265"/>
                <a:gd name="T29" fmla="*/ 158 h 197"/>
                <a:gd name="T30" fmla="*/ 160 w 265"/>
                <a:gd name="T31" fmla="*/ 156 h 197"/>
                <a:gd name="T32" fmla="*/ 174 w 265"/>
                <a:gd name="T33" fmla="*/ 143 h 197"/>
                <a:gd name="T34" fmla="*/ 195 w 265"/>
                <a:gd name="T35" fmla="*/ 138 h 197"/>
                <a:gd name="T36" fmla="*/ 210 w 265"/>
                <a:gd name="T37" fmla="*/ 124 h 197"/>
                <a:gd name="T38" fmla="*/ 205 w 265"/>
                <a:gd name="T39" fmla="*/ 118 h 197"/>
                <a:gd name="T40" fmla="*/ 219 w 265"/>
                <a:gd name="T41" fmla="*/ 115 h 197"/>
                <a:gd name="T42" fmla="*/ 205 w 265"/>
                <a:gd name="T43" fmla="*/ 102 h 197"/>
                <a:gd name="T44" fmla="*/ 221 w 265"/>
                <a:gd name="T45" fmla="*/ 111 h 197"/>
                <a:gd name="T46" fmla="*/ 210 w 265"/>
                <a:gd name="T47" fmla="*/ 99 h 197"/>
                <a:gd name="T48" fmla="*/ 226 w 265"/>
                <a:gd name="T49" fmla="*/ 98 h 197"/>
                <a:gd name="T50" fmla="*/ 228 w 265"/>
                <a:gd name="T51" fmla="*/ 92 h 197"/>
                <a:gd name="T52" fmla="*/ 226 w 265"/>
                <a:gd name="T53" fmla="*/ 86 h 197"/>
                <a:gd name="T54" fmla="*/ 232 w 265"/>
                <a:gd name="T55" fmla="*/ 81 h 197"/>
                <a:gd name="T56" fmla="*/ 222 w 265"/>
                <a:gd name="T57" fmla="*/ 73 h 197"/>
                <a:gd name="T58" fmla="*/ 237 w 265"/>
                <a:gd name="T59" fmla="*/ 69 h 197"/>
                <a:gd name="T60" fmla="*/ 227 w 265"/>
                <a:gd name="T61" fmla="*/ 61 h 197"/>
                <a:gd name="T62" fmla="*/ 222 w 265"/>
                <a:gd name="T63" fmla="*/ 60 h 197"/>
                <a:gd name="T64" fmla="*/ 233 w 265"/>
                <a:gd name="T65" fmla="*/ 41 h 197"/>
                <a:gd name="T66" fmla="*/ 251 w 265"/>
                <a:gd name="T67" fmla="*/ 29 h 197"/>
                <a:gd name="T68" fmla="*/ 250 w 265"/>
                <a:gd name="T69" fmla="*/ 20 h 197"/>
                <a:gd name="T70" fmla="*/ 226 w 265"/>
                <a:gd name="T71" fmla="*/ 23 h 197"/>
                <a:gd name="T72" fmla="*/ 216 w 265"/>
                <a:gd name="T73" fmla="*/ 27 h 197"/>
                <a:gd name="T74" fmla="*/ 206 w 265"/>
                <a:gd name="T75" fmla="*/ 21 h 197"/>
                <a:gd name="T76" fmla="*/ 190 w 265"/>
                <a:gd name="T77" fmla="*/ 19 h 197"/>
                <a:gd name="T78" fmla="*/ 204 w 265"/>
                <a:gd name="T79" fmla="*/ 16 h 197"/>
                <a:gd name="T80" fmla="*/ 212 w 265"/>
                <a:gd name="T81" fmla="*/ 10 h 197"/>
                <a:gd name="T82" fmla="*/ 201 w 265"/>
                <a:gd name="T83" fmla="*/ 6 h 197"/>
                <a:gd name="T84" fmla="*/ 172 w 265"/>
                <a:gd name="T85" fmla="*/ 1 h 197"/>
                <a:gd name="T86" fmla="*/ 146 w 265"/>
                <a:gd name="T87" fmla="*/ 2 h 197"/>
                <a:gd name="T88" fmla="*/ 129 w 265"/>
                <a:gd name="T89" fmla="*/ 5 h 197"/>
                <a:gd name="T90" fmla="*/ 118 w 265"/>
                <a:gd name="T91" fmla="*/ 11 h 197"/>
                <a:gd name="T92" fmla="*/ 116 w 265"/>
                <a:gd name="T93" fmla="*/ 19 h 197"/>
                <a:gd name="T94" fmla="*/ 91 w 265"/>
                <a:gd name="T95" fmla="*/ 13 h 197"/>
                <a:gd name="T96" fmla="*/ 83 w 265"/>
                <a:gd name="T97" fmla="*/ 14 h 197"/>
                <a:gd name="T98" fmla="*/ 57 w 265"/>
                <a:gd name="T99" fmla="*/ 19 h 197"/>
                <a:gd name="T100" fmla="*/ 36 w 265"/>
                <a:gd name="T101" fmla="*/ 29 h 197"/>
                <a:gd name="T102" fmla="*/ 34 w 265"/>
                <a:gd name="T103" fmla="*/ 42 h 197"/>
                <a:gd name="T104" fmla="*/ 1 w 265"/>
                <a:gd name="T105" fmla="*/ 54 h 197"/>
                <a:gd name="T106" fmla="*/ 24 w 265"/>
                <a:gd name="T107" fmla="*/ 61 h 197"/>
                <a:gd name="T108" fmla="*/ 7 w 265"/>
                <a:gd name="T109" fmla="*/ 6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 h="197">
                  <a:moveTo>
                    <a:pt x="7" y="66"/>
                  </a:moveTo>
                  <a:cubicBezTo>
                    <a:pt x="7" y="66"/>
                    <a:pt x="10" y="69"/>
                    <a:pt x="13" y="69"/>
                  </a:cubicBezTo>
                  <a:cubicBezTo>
                    <a:pt x="16" y="69"/>
                    <a:pt x="18" y="74"/>
                    <a:pt x="18" y="74"/>
                  </a:cubicBezTo>
                  <a:cubicBezTo>
                    <a:pt x="18" y="74"/>
                    <a:pt x="24" y="78"/>
                    <a:pt x="27" y="76"/>
                  </a:cubicBezTo>
                  <a:cubicBezTo>
                    <a:pt x="30" y="75"/>
                    <a:pt x="32" y="73"/>
                    <a:pt x="35" y="74"/>
                  </a:cubicBezTo>
                  <a:cubicBezTo>
                    <a:pt x="38" y="74"/>
                    <a:pt x="48" y="73"/>
                    <a:pt x="52" y="75"/>
                  </a:cubicBezTo>
                  <a:cubicBezTo>
                    <a:pt x="55" y="76"/>
                    <a:pt x="63" y="80"/>
                    <a:pt x="64" y="83"/>
                  </a:cubicBezTo>
                  <a:cubicBezTo>
                    <a:pt x="66" y="85"/>
                    <a:pt x="70" y="87"/>
                    <a:pt x="71" y="89"/>
                  </a:cubicBezTo>
                  <a:cubicBezTo>
                    <a:pt x="72" y="91"/>
                    <a:pt x="71" y="96"/>
                    <a:pt x="74" y="98"/>
                  </a:cubicBezTo>
                  <a:cubicBezTo>
                    <a:pt x="77" y="99"/>
                    <a:pt x="77" y="104"/>
                    <a:pt x="77" y="106"/>
                  </a:cubicBezTo>
                  <a:cubicBezTo>
                    <a:pt x="77" y="109"/>
                    <a:pt x="71" y="113"/>
                    <a:pt x="74" y="115"/>
                  </a:cubicBezTo>
                  <a:cubicBezTo>
                    <a:pt x="78" y="117"/>
                    <a:pt x="80" y="119"/>
                    <a:pt x="81" y="115"/>
                  </a:cubicBezTo>
                  <a:cubicBezTo>
                    <a:pt x="82" y="111"/>
                    <a:pt x="84" y="109"/>
                    <a:pt x="87" y="111"/>
                  </a:cubicBezTo>
                  <a:cubicBezTo>
                    <a:pt x="90" y="114"/>
                    <a:pt x="89" y="119"/>
                    <a:pt x="92" y="120"/>
                  </a:cubicBezTo>
                  <a:cubicBezTo>
                    <a:pt x="96" y="120"/>
                    <a:pt x="95" y="123"/>
                    <a:pt x="92" y="123"/>
                  </a:cubicBezTo>
                  <a:cubicBezTo>
                    <a:pt x="90" y="124"/>
                    <a:pt x="82" y="124"/>
                    <a:pt x="80" y="123"/>
                  </a:cubicBezTo>
                  <a:cubicBezTo>
                    <a:pt x="78" y="123"/>
                    <a:pt x="77" y="128"/>
                    <a:pt x="79" y="129"/>
                  </a:cubicBezTo>
                  <a:cubicBezTo>
                    <a:pt x="82" y="130"/>
                    <a:pt x="88" y="129"/>
                    <a:pt x="88" y="129"/>
                  </a:cubicBezTo>
                  <a:cubicBezTo>
                    <a:pt x="88" y="129"/>
                    <a:pt x="89" y="124"/>
                    <a:pt x="92" y="126"/>
                  </a:cubicBezTo>
                  <a:cubicBezTo>
                    <a:pt x="92" y="126"/>
                    <a:pt x="97" y="125"/>
                    <a:pt x="97" y="128"/>
                  </a:cubicBezTo>
                  <a:cubicBezTo>
                    <a:pt x="97" y="131"/>
                    <a:pt x="95" y="132"/>
                    <a:pt x="94" y="134"/>
                  </a:cubicBezTo>
                  <a:cubicBezTo>
                    <a:pt x="93" y="136"/>
                    <a:pt x="90" y="138"/>
                    <a:pt x="87" y="139"/>
                  </a:cubicBezTo>
                  <a:cubicBezTo>
                    <a:pt x="84" y="140"/>
                    <a:pt x="84" y="142"/>
                    <a:pt x="84" y="145"/>
                  </a:cubicBezTo>
                  <a:cubicBezTo>
                    <a:pt x="83" y="147"/>
                    <a:pt x="87" y="150"/>
                    <a:pt x="86" y="153"/>
                  </a:cubicBezTo>
                  <a:cubicBezTo>
                    <a:pt x="84" y="155"/>
                    <a:pt x="85" y="159"/>
                    <a:pt x="87" y="160"/>
                  </a:cubicBezTo>
                  <a:cubicBezTo>
                    <a:pt x="90" y="162"/>
                    <a:pt x="90" y="164"/>
                    <a:pt x="90" y="166"/>
                  </a:cubicBezTo>
                  <a:cubicBezTo>
                    <a:pt x="90" y="168"/>
                    <a:pt x="91" y="171"/>
                    <a:pt x="92" y="170"/>
                  </a:cubicBezTo>
                  <a:cubicBezTo>
                    <a:pt x="94" y="169"/>
                    <a:pt x="94" y="164"/>
                    <a:pt x="96" y="165"/>
                  </a:cubicBezTo>
                  <a:cubicBezTo>
                    <a:pt x="98" y="166"/>
                    <a:pt x="100" y="168"/>
                    <a:pt x="98" y="169"/>
                  </a:cubicBezTo>
                  <a:cubicBezTo>
                    <a:pt x="97" y="170"/>
                    <a:pt x="92" y="172"/>
                    <a:pt x="94" y="173"/>
                  </a:cubicBezTo>
                  <a:cubicBezTo>
                    <a:pt x="95" y="175"/>
                    <a:pt x="97" y="175"/>
                    <a:pt x="98" y="178"/>
                  </a:cubicBezTo>
                  <a:cubicBezTo>
                    <a:pt x="99" y="181"/>
                    <a:pt x="99" y="182"/>
                    <a:pt x="101" y="184"/>
                  </a:cubicBezTo>
                  <a:cubicBezTo>
                    <a:pt x="104" y="185"/>
                    <a:pt x="105" y="185"/>
                    <a:pt x="105" y="187"/>
                  </a:cubicBezTo>
                  <a:cubicBezTo>
                    <a:pt x="105" y="189"/>
                    <a:pt x="106" y="190"/>
                    <a:pt x="108" y="190"/>
                  </a:cubicBezTo>
                  <a:cubicBezTo>
                    <a:pt x="110" y="191"/>
                    <a:pt x="112" y="190"/>
                    <a:pt x="114" y="191"/>
                  </a:cubicBezTo>
                  <a:cubicBezTo>
                    <a:pt x="116" y="191"/>
                    <a:pt x="117" y="191"/>
                    <a:pt x="119" y="193"/>
                  </a:cubicBezTo>
                  <a:cubicBezTo>
                    <a:pt x="120" y="196"/>
                    <a:pt x="122" y="197"/>
                    <a:pt x="124" y="196"/>
                  </a:cubicBezTo>
                  <a:cubicBezTo>
                    <a:pt x="127" y="195"/>
                    <a:pt x="129" y="196"/>
                    <a:pt x="130" y="192"/>
                  </a:cubicBezTo>
                  <a:cubicBezTo>
                    <a:pt x="130" y="188"/>
                    <a:pt x="134" y="186"/>
                    <a:pt x="133" y="184"/>
                  </a:cubicBezTo>
                  <a:cubicBezTo>
                    <a:pt x="131" y="182"/>
                    <a:pt x="131" y="178"/>
                    <a:pt x="133" y="177"/>
                  </a:cubicBezTo>
                  <a:cubicBezTo>
                    <a:pt x="135" y="176"/>
                    <a:pt x="139" y="175"/>
                    <a:pt x="139" y="173"/>
                  </a:cubicBezTo>
                  <a:cubicBezTo>
                    <a:pt x="139" y="172"/>
                    <a:pt x="140" y="169"/>
                    <a:pt x="138" y="168"/>
                  </a:cubicBezTo>
                  <a:cubicBezTo>
                    <a:pt x="136" y="167"/>
                    <a:pt x="141" y="166"/>
                    <a:pt x="138" y="163"/>
                  </a:cubicBezTo>
                  <a:cubicBezTo>
                    <a:pt x="138" y="163"/>
                    <a:pt x="142" y="163"/>
                    <a:pt x="143" y="161"/>
                  </a:cubicBezTo>
                  <a:cubicBezTo>
                    <a:pt x="144" y="160"/>
                    <a:pt x="146" y="158"/>
                    <a:pt x="148" y="158"/>
                  </a:cubicBezTo>
                  <a:cubicBezTo>
                    <a:pt x="148" y="158"/>
                    <a:pt x="151" y="156"/>
                    <a:pt x="152" y="153"/>
                  </a:cubicBezTo>
                  <a:cubicBezTo>
                    <a:pt x="152" y="151"/>
                    <a:pt x="154" y="153"/>
                    <a:pt x="154" y="156"/>
                  </a:cubicBezTo>
                  <a:cubicBezTo>
                    <a:pt x="154" y="159"/>
                    <a:pt x="159" y="159"/>
                    <a:pt x="160" y="156"/>
                  </a:cubicBezTo>
                  <a:cubicBezTo>
                    <a:pt x="162" y="153"/>
                    <a:pt x="163" y="155"/>
                    <a:pt x="165" y="153"/>
                  </a:cubicBezTo>
                  <a:cubicBezTo>
                    <a:pt x="167" y="151"/>
                    <a:pt x="168" y="150"/>
                    <a:pt x="170" y="148"/>
                  </a:cubicBezTo>
                  <a:cubicBezTo>
                    <a:pt x="172" y="147"/>
                    <a:pt x="170" y="145"/>
                    <a:pt x="174" y="143"/>
                  </a:cubicBezTo>
                  <a:cubicBezTo>
                    <a:pt x="177" y="141"/>
                    <a:pt x="173" y="140"/>
                    <a:pt x="174" y="137"/>
                  </a:cubicBezTo>
                  <a:cubicBezTo>
                    <a:pt x="174" y="135"/>
                    <a:pt x="176" y="141"/>
                    <a:pt x="179" y="141"/>
                  </a:cubicBezTo>
                  <a:cubicBezTo>
                    <a:pt x="183" y="141"/>
                    <a:pt x="190" y="138"/>
                    <a:pt x="195" y="138"/>
                  </a:cubicBezTo>
                  <a:cubicBezTo>
                    <a:pt x="200" y="138"/>
                    <a:pt x="201" y="137"/>
                    <a:pt x="205" y="134"/>
                  </a:cubicBezTo>
                  <a:cubicBezTo>
                    <a:pt x="209" y="131"/>
                    <a:pt x="218" y="130"/>
                    <a:pt x="218" y="126"/>
                  </a:cubicBezTo>
                  <a:cubicBezTo>
                    <a:pt x="218" y="126"/>
                    <a:pt x="214" y="127"/>
                    <a:pt x="210" y="124"/>
                  </a:cubicBezTo>
                  <a:cubicBezTo>
                    <a:pt x="207" y="122"/>
                    <a:pt x="207" y="127"/>
                    <a:pt x="202" y="126"/>
                  </a:cubicBezTo>
                  <a:cubicBezTo>
                    <a:pt x="197" y="126"/>
                    <a:pt x="197" y="125"/>
                    <a:pt x="201" y="123"/>
                  </a:cubicBezTo>
                  <a:cubicBezTo>
                    <a:pt x="204" y="121"/>
                    <a:pt x="207" y="120"/>
                    <a:pt x="205" y="118"/>
                  </a:cubicBezTo>
                  <a:cubicBezTo>
                    <a:pt x="203" y="117"/>
                    <a:pt x="207" y="115"/>
                    <a:pt x="210" y="117"/>
                  </a:cubicBezTo>
                  <a:cubicBezTo>
                    <a:pt x="213" y="119"/>
                    <a:pt x="215" y="124"/>
                    <a:pt x="220" y="123"/>
                  </a:cubicBezTo>
                  <a:cubicBezTo>
                    <a:pt x="224" y="121"/>
                    <a:pt x="220" y="118"/>
                    <a:pt x="219" y="115"/>
                  </a:cubicBezTo>
                  <a:cubicBezTo>
                    <a:pt x="218" y="113"/>
                    <a:pt x="218" y="111"/>
                    <a:pt x="214" y="110"/>
                  </a:cubicBezTo>
                  <a:cubicBezTo>
                    <a:pt x="211" y="109"/>
                    <a:pt x="208" y="106"/>
                    <a:pt x="207" y="106"/>
                  </a:cubicBezTo>
                  <a:cubicBezTo>
                    <a:pt x="206" y="106"/>
                    <a:pt x="203" y="104"/>
                    <a:pt x="205" y="102"/>
                  </a:cubicBezTo>
                  <a:cubicBezTo>
                    <a:pt x="207" y="101"/>
                    <a:pt x="209" y="101"/>
                    <a:pt x="210" y="103"/>
                  </a:cubicBezTo>
                  <a:cubicBezTo>
                    <a:pt x="211" y="106"/>
                    <a:pt x="212" y="107"/>
                    <a:pt x="215" y="108"/>
                  </a:cubicBezTo>
                  <a:cubicBezTo>
                    <a:pt x="218" y="109"/>
                    <a:pt x="219" y="112"/>
                    <a:pt x="221" y="111"/>
                  </a:cubicBezTo>
                  <a:cubicBezTo>
                    <a:pt x="223" y="110"/>
                    <a:pt x="218" y="108"/>
                    <a:pt x="221" y="106"/>
                  </a:cubicBezTo>
                  <a:cubicBezTo>
                    <a:pt x="224" y="105"/>
                    <a:pt x="222" y="104"/>
                    <a:pt x="218" y="103"/>
                  </a:cubicBezTo>
                  <a:cubicBezTo>
                    <a:pt x="214" y="102"/>
                    <a:pt x="214" y="100"/>
                    <a:pt x="210" y="99"/>
                  </a:cubicBezTo>
                  <a:cubicBezTo>
                    <a:pt x="207" y="97"/>
                    <a:pt x="211" y="96"/>
                    <a:pt x="214" y="97"/>
                  </a:cubicBezTo>
                  <a:cubicBezTo>
                    <a:pt x="216" y="98"/>
                    <a:pt x="218" y="101"/>
                    <a:pt x="220" y="100"/>
                  </a:cubicBezTo>
                  <a:cubicBezTo>
                    <a:pt x="223" y="99"/>
                    <a:pt x="224" y="97"/>
                    <a:pt x="226" y="98"/>
                  </a:cubicBezTo>
                  <a:cubicBezTo>
                    <a:pt x="228" y="98"/>
                    <a:pt x="228" y="95"/>
                    <a:pt x="224" y="95"/>
                  </a:cubicBezTo>
                  <a:cubicBezTo>
                    <a:pt x="220" y="94"/>
                    <a:pt x="220" y="91"/>
                    <a:pt x="222" y="91"/>
                  </a:cubicBezTo>
                  <a:cubicBezTo>
                    <a:pt x="224" y="91"/>
                    <a:pt x="226" y="93"/>
                    <a:pt x="228" y="92"/>
                  </a:cubicBezTo>
                  <a:cubicBezTo>
                    <a:pt x="229" y="91"/>
                    <a:pt x="229" y="91"/>
                    <a:pt x="231" y="91"/>
                  </a:cubicBezTo>
                  <a:cubicBezTo>
                    <a:pt x="233" y="92"/>
                    <a:pt x="235" y="89"/>
                    <a:pt x="231" y="89"/>
                  </a:cubicBezTo>
                  <a:cubicBezTo>
                    <a:pt x="228" y="88"/>
                    <a:pt x="226" y="87"/>
                    <a:pt x="226" y="86"/>
                  </a:cubicBezTo>
                  <a:cubicBezTo>
                    <a:pt x="226" y="84"/>
                    <a:pt x="226" y="82"/>
                    <a:pt x="224" y="82"/>
                  </a:cubicBezTo>
                  <a:cubicBezTo>
                    <a:pt x="222" y="82"/>
                    <a:pt x="226" y="79"/>
                    <a:pt x="229" y="83"/>
                  </a:cubicBezTo>
                  <a:cubicBezTo>
                    <a:pt x="232" y="88"/>
                    <a:pt x="233" y="83"/>
                    <a:pt x="232" y="81"/>
                  </a:cubicBezTo>
                  <a:cubicBezTo>
                    <a:pt x="231" y="80"/>
                    <a:pt x="230" y="77"/>
                    <a:pt x="228" y="77"/>
                  </a:cubicBezTo>
                  <a:cubicBezTo>
                    <a:pt x="225" y="77"/>
                    <a:pt x="232" y="74"/>
                    <a:pt x="230" y="74"/>
                  </a:cubicBezTo>
                  <a:cubicBezTo>
                    <a:pt x="227" y="73"/>
                    <a:pt x="224" y="76"/>
                    <a:pt x="222" y="73"/>
                  </a:cubicBezTo>
                  <a:cubicBezTo>
                    <a:pt x="219" y="71"/>
                    <a:pt x="220" y="69"/>
                    <a:pt x="223" y="69"/>
                  </a:cubicBezTo>
                  <a:cubicBezTo>
                    <a:pt x="226" y="70"/>
                    <a:pt x="226" y="67"/>
                    <a:pt x="229" y="68"/>
                  </a:cubicBezTo>
                  <a:cubicBezTo>
                    <a:pt x="231" y="68"/>
                    <a:pt x="236" y="71"/>
                    <a:pt x="237" y="69"/>
                  </a:cubicBezTo>
                  <a:cubicBezTo>
                    <a:pt x="238" y="68"/>
                    <a:pt x="239" y="65"/>
                    <a:pt x="236" y="65"/>
                  </a:cubicBezTo>
                  <a:cubicBezTo>
                    <a:pt x="234" y="65"/>
                    <a:pt x="230" y="65"/>
                    <a:pt x="228" y="64"/>
                  </a:cubicBezTo>
                  <a:cubicBezTo>
                    <a:pt x="228" y="64"/>
                    <a:pt x="228" y="61"/>
                    <a:pt x="227" y="61"/>
                  </a:cubicBezTo>
                  <a:cubicBezTo>
                    <a:pt x="227" y="61"/>
                    <a:pt x="231" y="62"/>
                    <a:pt x="233" y="62"/>
                  </a:cubicBezTo>
                  <a:cubicBezTo>
                    <a:pt x="233" y="62"/>
                    <a:pt x="233" y="59"/>
                    <a:pt x="229" y="59"/>
                  </a:cubicBezTo>
                  <a:cubicBezTo>
                    <a:pt x="226" y="58"/>
                    <a:pt x="224" y="61"/>
                    <a:pt x="222" y="60"/>
                  </a:cubicBezTo>
                  <a:cubicBezTo>
                    <a:pt x="220" y="58"/>
                    <a:pt x="226" y="54"/>
                    <a:pt x="225" y="51"/>
                  </a:cubicBezTo>
                  <a:cubicBezTo>
                    <a:pt x="225" y="49"/>
                    <a:pt x="229" y="52"/>
                    <a:pt x="230" y="49"/>
                  </a:cubicBezTo>
                  <a:cubicBezTo>
                    <a:pt x="230" y="47"/>
                    <a:pt x="230" y="41"/>
                    <a:pt x="233" y="41"/>
                  </a:cubicBezTo>
                  <a:cubicBezTo>
                    <a:pt x="237" y="41"/>
                    <a:pt x="240" y="41"/>
                    <a:pt x="241" y="38"/>
                  </a:cubicBezTo>
                  <a:cubicBezTo>
                    <a:pt x="242" y="35"/>
                    <a:pt x="243" y="36"/>
                    <a:pt x="245" y="34"/>
                  </a:cubicBezTo>
                  <a:cubicBezTo>
                    <a:pt x="247" y="32"/>
                    <a:pt x="247" y="30"/>
                    <a:pt x="251" y="29"/>
                  </a:cubicBezTo>
                  <a:cubicBezTo>
                    <a:pt x="255" y="29"/>
                    <a:pt x="254" y="28"/>
                    <a:pt x="257" y="26"/>
                  </a:cubicBezTo>
                  <a:cubicBezTo>
                    <a:pt x="259" y="25"/>
                    <a:pt x="265" y="23"/>
                    <a:pt x="263" y="22"/>
                  </a:cubicBezTo>
                  <a:cubicBezTo>
                    <a:pt x="260" y="21"/>
                    <a:pt x="255" y="20"/>
                    <a:pt x="250" y="20"/>
                  </a:cubicBezTo>
                  <a:cubicBezTo>
                    <a:pt x="245" y="20"/>
                    <a:pt x="241" y="23"/>
                    <a:pt x="237" y="23"/>
                  </a:cubicBezTo>
                  <a:cubicBezTo>
                    <a:pt x="232" y="23"/>
                    <a:pt x="227" y="25"/>
                    <a:pt x="227" y="25"/>
                  </a:cubicBezTo>
                  <a:cubicBezTo>
                    <a:pt x="227" y="25"/>
                    <a:pt x="229" y="21"/>
                    <a:pt x="226" y="23"/>
                  </a:cubicBezTo>
                  <a:cubicBezTo>
                    <a:pt x="224" y="24"/>
                    <a:pt x="220" y="29"/>
                    <a:pt x="217" y="30"/>
                  </a:cubicBezTo>
                  <a:cubicBezTo>
                    <a:pt x="214" y="32"/>
                    <a:pt x="211" y="31"/>
                    <a:pt x="211" y="31"/>
                  </a:cubicBezTo>
                  <a:cubicBezTo>
                    <a:pt x="211" y="31"/>
                    <a:pt x="214" y="28"/>
                    <a:pt x="216" y="27"/>
                  </a:cubicBezTo>
                  <a:cubicBezTo>
                    <a:pt x="217" y="25"/>
                    <a:pt x="221" y="22"/>
                    <a:pt x="220" y="21"/>
                  </a:cubicBezTo>
                  <a:cubicBezTo>
                    <a:pt x="219" y="19"/>
                    <a:pt x="219" y="17"/>
                    <a:pt x="213" y="18"/>
                  </a:cubicBezTo>
                  <a:cubicBezTo>
                    <a:pt x="208" y="19"/>
                    <a:pt x="208" y="20"/>
                    <a:pt x="206" y="21"/>
                  </a:cubicBezTo>
                  <a:cubicBezTo>
                    <a:pt x="203" y="22"/>
                    <a:pt x="197" y="24"/>
                    <a:pt x="195" y="24"/>
                  </a:cubicBezTo>
                  <a:cubicBezTo>
                    <a:pt x="192" y="23"/>
                    <a:pt x="201" y="22"/>
                    <a:pt x="203" y="19"/>
                  </a:cubicBezTo>
                  <a:cubicBezTo>
                    <a:pt x="204" y="17"/>
                    <a:pt x="196" y="19"/>
                    <a:pt x="190" y="19"/>
                  </a:cubicBezTo>
                  <a:cubicBezTo>
                    <a:pt x="184" y="19"/>
                    <a:pt x="172" y="20"/>
                    <a:pt x="172" y="20"/>
                  </a:cubicBezTo>
                  <a:cubicBezTo>
                    <a:pt x="172" y="20"/>
                    <a:pt x="179" y="16"/>
                    <a:pt x="183" y="16"/>
                  </a:cubicBezTo>
                  <a:cubicBezTo>
                    <a:pt x="188" y="16"/>
                    <a:pt x="201" y="17"/>
                    <a:pt x="204" y="16"/>
                  </a:cubicBezTo>
                  <a:cubicBezTo>
                    <a:pt x="207" y="15"/>
                    <a:pt x="215" y="14"/>
                    <a:pt x="215" y="14"/>
                  </a:cubicBezTo>
                  <a:cubicBezTo>
                    <a:pt x="221" y="12"/>
                    <a:pt x="221" y="12"/>
                    <a:pt x="221" y="12"/>
                  </a:cubicBezTo>
                  <a:cubicBezTo>
                    <a:pt x="221" y="12"/>
                    <a:pt x="218" y="10"/>
                    <a:pt x="212" y="10"/>
                  </a:cubicBezTo>
                  <a:cubicBezTo>
                    <a:pt x="207" y="10"/>
                    <a:pt x="202" y="10"/>
                    <a:pt x="201" y="10"/>
                  </a:cubicBezTo>
                  <a:cubicBezTo>
                    <a:pt x="199" y="11"/>
                    <a:pt x="204" y="8"/>
                    <a:pt x="204" y="7"/>
                  </a:cubicBezTo>
                  <a:cubicBezTo>
                    <a:pt x="204" y="6"/>
                    <a:pt x="201" y="6"/>
                    <a:pt x="201" y="6"/>
                  </a:cubicBezTo>
                  <a:cubicBezTo>
                    <a:pt x="201" y="6"/>
                    <a:pt x="201" y="3"/>
                    <a:pt x="197" y="3"/>
                  </a:cubicBezTo>
                  <a:cubicBezTo>
                    <a:pt x="194" y="2"/>
                    <a:pt x="185" y="3"/>
                    <a:pt x="183" y="1"/>
                  </a:cubicBezTo>
                  <a:cubicBezTo>
                    <a:pt x="180" y="0"/>
                    <a:pt x="174" y="1"/>
                    <a:pt x="172" y="1"/>
                  </a:cubicBezTo>
                  <a:cubicBezTo>
                    <a:pt x="169" y="1"/>
                    <a:pt x="163" y="0"/>
                    <a:pt x="162" y="1"/>
                  </a:cubicBezTo>
                  <a:cubicBezTo>
                    <a:pt x="162" y="2"/>
                    <a:pt x="159" y="1"/>
                    <a:pt x="155" y="1"/>
                  </a:cubicBezTo>
                  <a:cubicBezTo>
                    <a:pt x="151" y="2"/>
                    <a:pt x="148" y="2"/>
                    <a:pt x="146" y="2"/>
                  </a:cubicBezTo>
                  <a:cubicBezTo>
                    <a:pt x="144" y="3"/>
                    <a:pt x="144" y="5"/>
                    <a:pt x="146" y="6"/>
                  </a:cubicBezTo>
                  <a:cubicBezTo>
                    <a:pt x="148" y="7"/>
                    <a:pt x="142" y="9"/>
                    <a:pt x="139" y="8"/>
                  </a:cubicBezTo>
                  <a:cubicBezTo>
                    <a:pt x="137" y="6"/>
                    <a:pt x="132" y="6"/>
                    <a:pt x="129" y="5"/>
                  </a:cubicBezTo>
                  <a:cubicBezTo>
                    <a:pt x="127" y="4"/>
                    <a:pt x="121" y="5"/>
                    <a:pt x="117" y="6"/>
                  </a:cubicBezTo>
                  <a:cubicBezTo>
                    <a:pt x="113" y="7"/>
                    <a:pt x="109" y="8"/>
                    <a:pt x="112" y="8"/>
                  </a:cubicBezTo>
                  <a:cubicBezTo>
                    <a:pt x="114" y="9"/>
                    <a:pt x="118" y="11"/>
                    <a:pt x="118" y="11"/>
                  </a:cubicBezTo>
                  <a:cubicBezTo>
                    <a:pt x="121" y="15"/>
                    <a:pt x="121" y="15"/>
                    <a:pt x="121" y="15"/>
                  </a:cubicBezTo>
                  <a:cubicBezTo>
                    <a:pt x="121" y="15"/>
                    <a:pt x="118" y="15"/>
                    <a:pt x="117" y="16"/>
                  </a:cubicBezTo>
                  <a:cubicBezTo>
                    <a:pt x="116" y="17"/>
                    <a:pt x="119" y="21"/>
                    <a:pt x="116" y="19"/>
                  </a:cubicBezTo>
                  <a:cubicBezTo>
                    <a:pt x="112" y="18"/>
                    <a:pt x="106" y="15"/>
                    <a:pt x="104" y="15"/>
                  </a:cubicBezTo>
                  <a:cubicBezTo>
                    <a:pt x="102" y="14"/>
                    <a:pt x="97" y="13"/>
                    <a:pt x="95" y="13"/>
                  </a:cubicBezTo>
                  <a:cubicBezTo>
                    <a:pt x="94" y="13"/>
                    <a:pt x="91" y="13"/>
                    <a:pt x="91" y="13"/>
                  </a:cubicBezTo>
                  <a:cubicBezTo>
                    <a:pt x="94" y="17"/>
                    <a:pt x="94" y="17"/>
                    <a:pt x="94" y="17"/>
                  </a:cubicBezTo>
                  <a:cubicBezTo>
                    <a:pt x="94" y="17"/>
                    <a:pt x="98" y="20"/>
                    <a:pt x="94" y="19"/>
                  </a:cubicBezTo>
                  <a:cubicBezTo>
                    <a:pt x="91" y="18"/>
                    <a:pt x="86" y="14"/>
                    <a:pt x="83" y="14"/>
                  </a:cubicBezTo>
                  <a:cubicBezTo>
                    <a:pt x="81" y="15"/>
                    <a:pt x="79" y="15"/>
                    <a:pt x="75" y="13"/>
                  </a:cubicBezTo>
                  <a:cubicBezTo>
                    <a:pt x="72" y="12"/>
                    <a:pt x="70" y="15"/>
                    <a:pt x="63" y="16"/>
                  </a:cubicBezTo>
                  <a:cubicBezTo>
                    <a:pt x="56" y="17"/>
                    <a:pt x="57" y="19"/>
                    <a:pt x="57" y="19"/>
                  </a:cubicBezTo>
                  <a:cubicBezTo>
                    <a:pt x="57" y="19"/>
                    <a:pt x="51" y="18"/>
                    <a:pt x="48" y="20"/>
                  </a:cubicBezTo>
                  <a:cubicBezTo>
                    <a:pt x="46" y="22"/>
                    <a:pt x="52" y="27"/>
                    <a:pt x="46" y="27"/>
                  </a:cubicBezTo>
                  <a:cubicBezTo>
                    <a:pt x="40" y="26"/>
                    <a:pt x="38" y="27"/>
                    <a:pt x="36" y="29"/>
                  </a:cubicBezTo>
                  <a:cubicBezTo>
                    <a:pt x="33" y="31"/>
                    <a:pt x="20" y="36"/>
                    <a:pt x="25" y="37"/>
                  </a:cubicBezTo>
                  <a:cubicBezTo>
                    <a:pt x="30" y="39"/>
                    <a:pt x="37" y="37"/>
                    <a:pt x="37" y="37"/>
                  </a:cubicBezTo>
                  <a:cubicBezTo>
                    <a:pt x="37" y="37"/>
                    <a:pt x="36" y="40"/>
                    <a:pt x="34" y="42"/>
                  </a:cubicBezTo>
                  <a:cubicBezTo>
                    <a:pt x="32" y="44"/>
                    <a:pt x="31" y="48"/>
                    <a:pt x="27" y="47"/>
                  </a:cubicBezTo>
                  <a:cubicBezTo>
                    <a:pt x="24" y="47"/>
                    <a:pt x="19" y="47"/>
                    <a:pt x="17" y="49"/>
                  </a:cubicBezTo>
                  <a:cubicBezTo>
                    <a:pt x="15" y="51"/>
                    <a:pt x="2" y="51"/>
                    <a:pt x="1" y="54"/>
                  </a:cubicBezTo>
                  <a:cubicBezTo>
                    <a:pt x="0" y="58"/>
                    <a:pt x="3" y="58"/>
                    <a:pt x="7" y="59"/>
                  </a:cubicBezTo>
                  <a:cubicBezTo>
                    <a:pt x="10" y="60"/>
                    <a:pt x="15" y="61"/>
                    <a:pt x="17" y="62"/>
                  </a:cubicBezTo>
                  <a:cubicBezTo>
                    <a:pt x="18" y="62"/>
                    <a:pt x="21" y="61"/>
                    <a:pt x="24" y="61"/>
                  </a:cubicBezTo>
                  <a:cubicBezTo>
                    <a:pt x="28" y="60"/>
                    <a:pt x="32" y="62"/>
                    <a:pt x="28" y="64"/>
                  </a:cubicBezTo>
                  <a:cubicBezTo>
                    <a:pt x="25" y="66"/>
                    <a:pt x="20" y="66"/>
                    <a:pt x="17" y="65"/>
                  </a:cubicBezTo>
                  <a:cubicBezTo>
                    <a:pt x="14" y="64"/>
                    <a:pt x="5" y="63"/>
                    <a:pt x="7" y="6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2" name="Freeform 11"/>
            <p:cNvSpPr>
              <a:spLocks/>
            </p:cNvSpPr>
            <p:nvPr/>
          </p:nvSpPr>
          <p:spPr bwMode="auto">
            <a:xfrm>
              <a:off x="1597026" y="3735388"/>
              <a:ext cx="581025" cy="923925"/>
            </a:xfrm>
            <a:custGeom>
              <a:avLst/>
              <a:gdLst>
                <a:gd name="T0" fmla="*/ 14 w 207"/>
                <a:gd name="T1" fmla="*/ 21 h 329"/>
                <a:gd name="T2" fmla="*/ 19 w 207"/>
                <a:gd name="T3" fmla="*/ 33 h 329"/>
                <a:gd name="T4" fmla="*/ 18 w 207"/>
                <a:gd name="T5" fmla="*/ 45 h 329"/>
                <a:gd name="T6" fmla="*/ 7 w 207"/>
                <a:gd name="T7" fmla="*/ 58 h 329"/>
                <a:gd name="T8" fmla="*/ 7 w 207"/>
                <a:gd name="T9" fmla="*/ 70 h 329"/>
                <a:gd name="T10" fmla="*/ 3 w 207"/>
                <a:gd name="T11" fmla="*/ 80 h 329"/>
                <a:gd name="T12" fmla="*/ 13 w 207"/>
                <a:gd name="T13" fmla="*/ 96 h 329"/>
                <a:gd name="T14" fmla="*/ 25 w 207"/>
                <a:gd name="T15" fmla="*/ 120 h 329"/>
                <a:gd name="T16" fmla="*/ 34 w 207"/>
                <a:gd name="T17" fmla="*/ 129 h 329"/>
                <a:gd name="T18" fmla="*/ 48 w 207"/>
                <a:gd name="T19" fmla="*/ 138 h 329"/>
                <a:gd name="T20" fmla="*/ 48 w 207"/>
                <a:gd name="T21" fmla="*/ 166 h 329"/>
                <a:gd name="T22" fmla="*/ 44 w 207"/>
                <a:gd name="T23" fmla="*/ 191 h 329"/>
                <a:gd name="T24" fmla="*/ 38 w 207"/>
                <a:gd name="T25" fmla="*/ 223 h 329"/>
                <a:gd name="T26" fmla="*/ 34 w 207"/>
                <a:gd name="T27" fmla="*/ 248 h 329"/>
                <a:gd name="T28" fmla="*/ 33 w 207"/>
                <a:gd name="T29" fmla="*/ 260 h 329"/>
                <a:gd name="T30" fmla="*/ 38 w 207"/>
                <a:gd name="T31" fmla="*/ 253 h 329"/>
                <a:gd name="T32" fmla="*/ 36 w 207"/>
                <a:gd name="T33" fmla="*/ 266 h 329"/>
                <a:gd name="T34" fmla="*/ 30 w 207"/>
                <a:gd name="T35" fmla="*/ 275 h 329"/>
                <a:gd name="T36" fmla="*/ 28 w 207"/>
                <a:gd name="T37" fmla="*/ 281 h 329"/>
                <a:gd name="T38" fmla="*/ 30 w 207"/>
                <a:gd name="T39" fmla="*/ 296 h 329"/>
                <a:gd name="T40" fmla="*/ 31 w 207"/>
                <a:gd name="T41" fmla="*/ 304 h 329"/>
                <a:gd name="T42" fmla="*/ 37 w 207"/>
                <a:gd name="T43" fmla="*/ 312 h 329"/>
                <a:gd name="T44" fmla="*/ 43 w 207"/>
                <a:gd name="T45" fmla="*/ 316 h 329"/>
                <a:gd name="T46" fmla="*/ 46 w 207"/>
                <a:gd name="T47" fmla="*/ 323 h 329"/>
                <a:gd name="T48" fmla="*/ 58 w 207"/>
                <a:gd name="T49" fmla="*/ 328 h 329"/>
                <a:gd name="T50" fmla="*/ 75 w 207"/>
                <a:gd name="T51" fmla="*/ 324 h 329"/>
                <a:gd name="T52" fmla="*/ 58 w 207"/>
                <a:gd name="T53" fmla="*/ 313 h 329"/>
                <a:gd name="T54" fmla="*/ 54 w 207"/>
                <a:gd name="T55" fmla="*/ 305 h 329"/>
                <a:gd name="T56" fmla="*/ 59 w 207"/>
                <a:gd name="T57" fmla="*/ 295 h 329"/>
                <a:gd name="T58" fmla="*/ 69 w 207"/>
                <a:gd name="T59" fmla="*/ 283 h 329"/>
                <a:gd name="T60" fmla="*/ 62 w 207"/>
                <a:gd name="T61" fmla="*/ 274 h 329"/>
                <a:gd name="T62" fmla="*/ 72 w 207"/>
                <a:gd name="T63" fmla="*/ 263 h 329"/>
                <a:gd name="T64" fmla="*/ 76 w 207"/>
                <a:gd name="T65" fmla="*/ 248 h 329"/>
                <a:gd name="T66" fmla="*/ 87 w 207"/>
                <a:gd name="T67" fmla="*/ 238 h 329"/>
                <a:gd name="T68" fmla="*/ 103 w 207"/>
                <a:gd name="T69" fmla="*/ 234 h 329"/>
                <a:gd name="T70" fmla="*/ 107 w 207"/>
                <a:gd name="T71" fmla="*/ 224 h 329"/>
                <a:gd name="T72" fmla="*/ 104 w 207"/>
                <a:gd name="T73" fmla="*/ 213 h 329"/>
                <a:gd name="T74" fmla="*/ 119 w 207"/>
                <a:gd name="T75" fmla="*/ 214 h 329"/>
                <a:gd name="T76" fmla="*/ 134 w 207"/>
                <a:gd name="T77" fmla="*/ 198 h 329"/>
                <a:gd name="T78" fmla="*/ 144 w 207"/>
                <a:gd name="T79" fmla="*/ 184 h 329"/>
                <a:gd name="T80" fmla="*/ 146 w 207"/>
                <a:gd name="T81" fmla="*/ 171 h 329"/>
                <a:gd name="T82" fmla="*/ 170 w 207"/>
                <a:gd name="T83" fmla="*/ 159 h 329"/>
                <a:gd name="T84" fmla="*/ 178 w 207"/>
                <a:gd name="T85" fmla="*/ 151 h 329"/>
                <a:gd name="T86" fmla="*/ 183 w 207"/>
                <a:gd name="T87" fmla="*/ 134 h 329"/>
                <a:gd name="T88" fmla="*/ 190 w 207"/>
                <a:gd name="T89" fmla="*/ 112 h 329"/>
                <a:gd name="T90" fmla="*/ 199 w 207"/>
                <a:gd name="T91" fmla="*/ 99 h 329"/>
                <a:gd name="T92" fmla="*/ 200 w 207"/>
                <a:gd name="T93" fmla="*/ 79 h 329"/>
                <a:gd name="T94" fmla="*/ 181 w 207"/>
                <a:gd name="T95" fmla="*/ 72 h 329"/>
                <a:gd name="T96" fmla="*/ 155 w 207"/>
                <a:gd name="T97" fmla="*/ 62 h 329"/>
                <a:gd name="T98" fmla="*/ 143 w 207"/>
                <a:gd name="T99" fmla="*/ 62 h 329"/>
                <a:gd name="T100" fmla="*/ 134 w 207"/>
                <a:gd name="T101" fmla="*/ 60 h 329"/>
                <a:gd name="T102" fmla="*/ 140 w 207"/>
                <a:gd name="T103" fmla="*/ 52 h 329"/>
                <a:gd name="T104" fmla="*/ 130 w 207"/>
                <a:gd name="T105" fmla="*/ 38 h 329"/>
                <a:gd name="T106" fmla="*/ 108 w 207"/>
                <a:gd name="T107" fmla="*/ 30 h 329"/>
                <a:gd name="T108" fmla="*/ 92 w 207"/>
                <a:gd name="T109" fmla="*/ 17 h 329"/>
                <a:gd name="T110" fmla="*/ 84 w 207"/>
                <a:gd name="T111" fmla="*/ 11 h 329"/>
                <a:gd name="T112" fmla="*/ 65 w 207"/>
                <a:gd name="T113" fmla="*/ 11 h 329"/>
                <a:gd name="T114" fmla="*/ 53 w 207"/>
                <a:gd name="T115" fmla="*/ 7 h 329"/>
                <a:gd name="T116" fmla="*/ 42 w 207"/>
                <a:gd name="T117" fmla="*/ 10 h 329"/>
                <a:gd name="T118" fmla="*/ 43 w 207"/>
                <a:gd name="T119" fmla="*/ 3 h 329"/>
                <a:gd name="T120" fmla="*/ 27 w 207"/>
                <a:gd name="T121" fmla="*/ 11 h 329"/>
                <a:gd name="T122" fmla="*/ 18 w 207"/>
                <a:gd name="T123" fmla="*/ 19 h 329"/>
                <a:gd name="T124" fmla="*/ 14 w 207"/>
                <a:gd name="T125" fmla="*/ 2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7" h="329">
                  <a:moveTo>
                    <a:pt x="14" y="21"/>
                  </a:moveTo>
                  <a:cubicBezTo>
                    <a:pt x="14" y="21"/>
                    <a:pt x="20" y="27"/>
                    <a:pt x="19" y="33"/>
                  </a:cubicBezTo>
                  <a:cubicBezTo>
                    <a:pt x="18" y="38"/>
                    <a:pt x="22" y="42"/>
                    <a:pt x="18" y="45"/>
                  </a:cubicBezTo>
                  <a:cubicBezTo>
                    <a:pt x="14" y="48"/>
                    <a:pt x="8" y="54"/>
                    <a:pt x="7" y="58"/>
                  </a:cubicBezTo>
                  <a:cubicBezTo>
                    <a:pt x="6" y="62"/>
                    <a:pt x="3" y="69"/>
                    <a:pt x="7" y="70"/>
                  </a:cubicBezTo>
                  <a:cubicBezTo>
                    <a:pt x="10" y="71"/>
                    <a:pt x="0" y="75"/>
                    <a:pt x="3" y="80"/>
                  </a:cubicBezTo>
                  <a:cubicBezTo>
                    <a:pt x="7" y="86"/>
                    <a:pt x="10" y="90"/>
                    <a:pt x="13" y="96"/>
                  </a:cubicBezTo>
                  <a:cubicBezTo>
                    <a:pt x="16" y="102"/>
                    <a:pt x="24" y="115"/>
                    <a:pt x="25" y="120"/>
                  </a:cubicBezTo>
                  <a:cubicBezTo>
                    <a:pt x="26" y="125"/>
                    <a:pt x="28" y="125"/>
                    <a:pt x="34" y="129"/>
                  </a:cubicBezTo>
                  <a:cubicBezTo>
                    <a:pt x="39" y="132"/>
                    <a:pt x="48" y="138"/>
                    <a:pt x="48" y="138"/>
                  </a:cubicBezTo>
                  <a:cubicBezTo>
                    <a:pt x="48" y="138"/>
                    <a:pt x="50" y="153"/>
                    <a:pt x="48" y="166"/>
                  </a:cubicBezTo>
                  <a:cubicBezTo>
                    <a:pt x="46" y="180"/>
                    <a:pt x="45" y="188"/>
                    <a:pt x="44" y="191"/>
                  </a:cubicBezTo>
                  <a:cubicBezTo>
                    <a:pt x="43" y="195"/>
                    <a:pt x="44" y="211"/>
                    <a:pt x="38" y="223"/>
                  </a:cubicBezTo>
                  <a:cubicBezTo>
                    <a:pt x="33" y="235"/>
                    <a:pt x="35" y="240"/>
                    <a:pt x="34" y="248"/>
                  </a:cubicBezTo>
                  <a:cubicBezTo>
                    <a:pt x="34" y="256"/>
                    <a:pt x="30" y="259"/>
                    <a:pt x="33" y="260"/>
                  </a:cubicBezTo>
                  <a:cubicBezTo>
                    <a:pt x="35" y="261"/>
                    <a:pt x="37" y="249"/>
                    <a:pt x="38" y="253"/>
                  </a:cubicBezTo>
                  <a:cubicBezTo>
                    <a:pt x="40" y="258"/>
                    <a:pt x="38" y="262"/>
                    <a:pt x="36" y="266"/>
                  </a:cubicBezTo>
                  <a:cubicBezTo>
                    <a:pt x="34" y="271"/>
                    <a:pt x="35" y="272"/>
                    <a:pt x="30" y="275"/>
                  </a:cubicBezTo>
                  <a:cubicBezTo>
                    <a:pt x="26" y="278"/>
                    <a:pt x="25" y="279"/>
                    <a:pt x="28" y="281"/>
                  </a:cubicBezTo>
                  <a:cubicBezTo>
                    <a:pt x="30" y="283"/>
                    <a:pt x="31" y="292"/>
                    <a:pt x="30" y="296"/>
                  </a:cubicBezTo>
                  <a:cubicBezTo>
                    <a:pt x="30" y="300"/>
                    <a:pt x="28" y="302"/>
                    <a:pt x="31" y="304"/>
                  </a:cubicBezTo>
                  <a:cubicBezTo>
                    <a:pt x="34" y="307"/>
                    <a:pt x="37" y="309"/>
                    <a:pt x="37" y="312"/>
                  </a:cubicBezTo>
                  <a:cubicBezTo>
                    <a:pt x="37" y="315"/>
                    <a:pt x="40" y="316"/>
                    <a:pt x="43" y="316"/>
                  </a:cubicBezTo>
                  <a:cubicBezTo>
                    <a:pt x="46" y="317"/>
                    <a:pt x="45" y="322"/>
                    <a:pt x="46" y="323"/>
                  </a:cubicBezTo>
                  <a:cubicBezTo>
                    <a:pt x="48" y="324"/>
                    <a:pt x="53" y="328"/>
                    <a:pt x="58" y="328"/>
                  </a:cubicBezTo>
                  <a:cubicBezTo>
                    <a:pt x="63" y="329"/>
                    <a:pt x="73" y="324"/>
                    <a:pt x="75" y="324"/>
                  </a:cubicBezTo>
                  <a:cubicBezTo>
                    <a:pt x="78" y="324"/>
                    <a:pt x="60" y="319"/>
                    <a:pt x="58" y="313"/>
                  </a:cubicBezTo>
                  <a:cubicBezTo>
                    <a:pt x="55" y="308"/>
                    <a:pt x="58" y="307"/>
                    <a:pt x="54" y="305"/>
                  </a:cubicBezTo>
                  <a:cubicBezTo>
                    <a:pt x="49" y="303"/>
                    <a:pt x="57" y="298"/>
                    <a:pt x="59" y="295"/>
                  </a:cubicBezTo>
                  <a:cubicBezTo>
                    <a:pt x="61" y="293"/>
                    <a:pt x="69" y="288"/>
                    <a:pt x="69" y="283"/>
                  </a:cubicBezTo>
                  <a:cubicBezTo>
                    <a:pt x="70" y="278"/>
                    <a:pt x="57" y="279"/>
                    <a:pt x="62" y="274"/>
                  </a:cubicBezTo>
                  <a:cubicBezTo>
                    <a:pt x="67" y="269"/>
                    <a:pt x="70" y="267"/>
                    <a:pt x="72" y="263"/>
                  </a:cubicBezTo>
                  <a:cubicBezTo>
                    <a:pt x="75" y="259"/>
                    <a:pt x="72" y="253"/>
                    <a:pt x="76" y="248"/>
                  </a:cubicBezTo>
                  <a:cubicBezTo>
                    <a:pt x="79" y="243"/>
                    <a:pt x="85" y="245"/>
                    <a:pt x="87" y="238"/>
                  </a:cubicBezTo>
                  <a:cubicBezTo>
                    <a:pt x="90" y="232"/>
                    <a:pt x="98" y="239"/>
                    <a:pt x="103" y="234"/>
                  </a:cubicBezTo>
                  <a:cubicBezTo>
                    <a:pt x="109" y="229"/>
                    <a:pt x="109" y="226"/>
                    <a:pt x="107" y="224"/>
                  </a:cubicBezTo>
                  <a:cubicBezTo>
                    <a:pt x="105" y="221"/>
                    <a:pt x="104" y="213"/>
                    <a:pt x="104" y="213"/>
                  </a:cubicBezTo>
                  <a:cubicBezTo>
                    <a:pt x="104" y="213"/>
                    <a:pt x="115" y="218"/>
                    <a:pt x="119" y="214"/>
                  </a:cubicBezTo>
                  <a:cubicBezTo>
                    <a:pt x="124" y="211"/>
                    <a:pt x="130" y="203"/>
                    <a:pt x="134" y="198"/>
                  </a:cubicBezTo>
                  <a:cubicBezTo>
                    <a:pt x="138" y="193"/>
                    <a:pt x="140" y="188"/>
                    <a:pt x="144" y="184"/>
                  </a:cubicBezTo>
                  <a:cubicBezTo>
                    <a:pt x="147" y="181"/>
                    <a:pt x="141" y="178"/>
                    <a:pt x="146" y="171"/>
                  </a:cubicBezTo>
                  <a:cubicBezTo>
                    <a:pt x="152" y="165"/>
                    <a:pt x="163" y="159"/>
                    <a:pt x="170" y="159"/>
                  </a:cubicBezTo>
                  <a:cubicBezTo>
                    <a:pt x="177" y="159"/>
                    <a:pt x="176" y="156"/>
                    <a:pt x="178" y="151"/>
                  </a:cubicBezTo>
                  <a:cubicBezTo>
                    <a:pt x="181" y="147"/>
                    <a:pt x="181" y="141"/>
                    <a:pt x="183" y="134"/>
                  </a:cubicBezTo>
                  <a:cubicBezTo>
                    <a:pt x="185" y="126"/>
                    <a:pt x="185" y="114"/>
                    <a:pt x="190" y="112"/>
                  </a:cubicBezTo>
                  <a:cubicBezTo>
                    <a:pt x="195" y="109"/>
                    <a:pt x="198" y="101"/>
                    <a:pt x="199" y="99"/>
                  </a:cubicBezTo>
                  <a:cubicBezTo>
                    <a:pt x="201" y="97"/>
                    <a:pt x="207" y="81"/>
                    <a:pt x="200" y="79"/>
                  </a:cubicBezTo>
                  <a:cubicBezTo>
                    <a:pt x="194" y="77"/>
                    <a:pt x="188" y="74"/>
                    <a:pt x="181" y="72"/>
                  </a:cubicBezTo>
                  <a:cubicBezTo>
                    <a:pt x="174" y="69"/>
                    <a:pt x="158" y="67"/>
                    <a:pt x="155" y="62"/>
                  </a:cubicBezTo>
                  <a:cubicBezTo>
                    <a:pt x="152" y="58"/>
                    <a:pt x="147" y="62"/>
                    <a:pt x="143" y="62"/>
                  </a:cubicBezTo>
                  <a:cubicBezTo>
                    <a:pt x="139" y="63"/>
                    <a:pt x="142" y="58"/>
                    <a:pt x="134" y="60"/>
                  </a:cubicBezTo>
                  <a:cubicBezTo>
                    <a:pt x="134" y="60"/>
                    <a:pt x="139" y="56"/>
                    <a:pt x="140" y="52"/>
                  </a:cubicBezTo>
                  <a:cubicBezTo>
                    <a:pt x="140" y="49"/>
                    <a:pt x="137" y="43"/>
                    <a:pt x="130" y="38"/>
                  </a:cubicBezTo>
                  <a:cubicBezTo>
                    <a:pt x="124" y="33"/>
                    <a:pt x="117" y="35"/>
                    <a:pt x="108" y="30"/>
                  </a:cubicBezTo>
                  <a:cubicBezTo>
                    <a:pt x="100" y="24"/>
                    <a:pt x="97" y="17"/>
                    <a:pt x="92" y="17"/>
                  </a:cubicBezTo>
                  <a:cubicBezTo>
                    <a:pt x="88" y="17"/>
                    <a:pt x="88" y="14"/>
                    <a:pt x="84" y="11"/>
                  </a:cubicBezTo>
                  <a:cubicBezTo>
                    <a:pt x="79" y="8"/>
                    <a:pt x="71" y="15"/>
                    <a:pt x="65" y="11"/>
                  </a:cubicBezTo>
                  <a:cubicBezTo>
                    <a:pt x="59" y="6"/>
                    <a:pt x="56" y="10"/>
                    <a:pt x="53" y="7"/>
                  </a:cubicBezTo>
                  <a:cubicBezTo>
                    <a:pt x="50" y="4"/>
                    <a:pt x="43" y="10"/>
                    <a:pt x="42" y="10"/>
                  </a:cubicBezTo>
                  <a:cubicBezTo>
                    <a:pt x="40" y="10"/>
                    <a:pt x="47" y="0"/>
                    <a:pt x="43" y="3"/>
                  </a:cubicBezTo>
                  <a:cubicBezTo>
                    <a:pt x="38" y="6"/>
                    <a:pt x="30" y="8"/>
                    <a:pt x="27" y="11"/>
                  </a:cubicBezTo>
                  <a:cubicBezTo>
                    <a:pt x="24" y="15"/>
                    <a:pt x="23" y="22"/>
                    <a:pt x="18" y="19"/>
                  </a:cubicBezTo>
                  <a:cubicBezTo>
                    <a:pt x="13" y="17"/>
                    <a:pt x="12" y="19"/>
                    <a:pt x="14" y="2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3" name="Freeform 12"/>
            <p:cNvSpPr>
              <a:spLocks/>
            </p:cNvSpPr>
            <p:nvPr/>
          </p:nvSpPr>
          <p:spPr bwMode="auto">
            <a:xfrm>
              <a:off x="542926" y="2809876"/>
              <a:ext cx="1373188" cy="1001713"/>
            </a:xfrm>
            <a:custGeom>
              <a:avLst/>
              <a:gdLst>
                <a:gd name="T0" fmla="*/ 59 w 490"/>
                <a:gd name="T1" fmla="*/ 6 h 357"/>
                <a:gd name="T2" fmla="*/ 114 w 490"/>
                <a:gd name="T3" fmla="*/ 16 h 357"/>
                <a:gd name="T4" fmla="*/ 167 w 490"/>
                <a:gd name="T5" fmla="*/ 14 h 357"/>
                <a:gd name="T6" fmla="*/ 167 w 490"/>
                <a:gd name="T7" fmla="*/ 18 h 357"/>
                <a:gd name="T8" fmla="*/ 180 w 490"/>
                <a:gd name="T9" fmla="*/ 14 h 357"/>
                <a:gd name="T10" fmla="*/ 193 w 490"/>
                <a:gd name="T11" fmla="*/ 21 h 357"/>
                <a:gd name="T12" fmla="*/ 224 w 490"/>
                <a:gd name="T13" fmla="*/ 24 h 357"/>
                <a:gd name="T14" fmla="*/ 250 w 490"/>
                <a:gd name="T15" fmla="*/ 32 h 357"/>
                <a:gd name="T16" fmla="*/ 264 w 490"/>
                <a:gd name="T17" fmla="*/ 31 h 357"/>
                <a:gd name="T18" fmla="*/ 304 w 490"/>
                <a:gd name="T19" fmla="*/ 32 h 357"/>
                <a:gd name="T20" fmla="*/ 314 w 490"/>
                <a:gd name="T21" fmla="*/ 30 h 357"/>
                <a:gd name="T22" fmla="*/ 312 w 490"/>
                <a:gd name="T23" fmla="*/ 14 h 357"/>
                <a:gd name="T24" fmla="*/ 332 w 490"/>
                <a:gd name="T25" fmla="*/ 14 h 357"/>
                <a:gd name="T26" fmla="*/ 351 w 490"/>
                <a:gd name="T27" fmla="*/ 27 h 357"/>
                <a:gd name="T28" fmla="*/ 365 w 490"/>
                <a:gd name="T29" fmla="*/ 17 h 357"/>
                <a:gd name="T30" fmla="*/ 373 w 490"/>
                <a:gd name="T31" fmla="*/ 42 h 357"/>
                <a:gd name="T32" fmla="*/ 352 w 490"/>
                <a:gd name="T33" fmla="*/ 56 h 357"/>
                <a:gd name="T34" fmla="*/ 326 w 490"/>
                <a:gd name="T35" fmla="*/ 77 h 357"/>
                <a:gd name="T36" fmla="*/ 349 w 490"/>
                <a:gd name="T37" fmla="*/ 110 h 357"/>
                <a:gd name="T38" fmla="*/ 376 w 490"/>
                <a:gd name="T39" fmla="*/ 134 h 357"/>
                <a:gd name="T40" fmla="*/ 390 w 490"/>
                <a:gd name="T41" fmla="*/ 120 h 357"/>
                <a:gd name="T42" fmla="*/ 396 w 490"/>
                <a:gd name="T43" fmla="*/ 72 h 357"/>
                <a:gd name="T44" fmla="*/ 430 w 490"/>
                <a:gd name="T45" fmla="*/ 87 h 357"/>
                <a:gd name="T46" fmla="*/ 450 w 490"/>
                <a:gd name="T47" fmla="*/ 86 h 357"/>
                <a:gd name="T48" fmla="*/ 468 w 490"/>
                <a:gd name="T49" fmla="*/ 113 h 357"/>
                <a:gd name="T50" fmla="*/ 490 w 490"/>
                <a:gd name="T51" fmla="*/ 132 h 357"/>
                <a:gd name="T52" fmla="*/ 440 w 490"/>
                <a:gd name="T53" fmla="*/ 151 h 357"/>
                <a:gd name="T54" fmla="*/ 450 w 490"/>
                <a:gd name="T55" fmla="*/ 160 h 357"/>
                <a:gd name="T56" fmla="*/ 457 w 490"/>
                <a:gd name="T57" fmla="*/ 172 h 357"/>
                <a:gd name="T58" fmla="*/ 471 w 490"/>
                <a:gd name="T59" fmla="*/ 174 h 357"/>
                <a:gd name="T60" fmla="*/ 450 w 490"/>
                <a:gd name="T61" fmla="*/ 175 h 357"/>
                <a:gd name="T62" fmla="*/ 421 w 490"/>
                <a:gd name="T63" fmla="*/ 196 h 357"/>
                <a:gd name="T64" fmla="*/ 402 w 490"/>
                <a:gd name="T65" fmla="*/ 226 h 357"/>
                <a:gd name="T66" fmla="*/ 382 w 490"/>
                <a:gd name="T67" fmla="*/ 264 h 357"/>
                <a:gd name="T68" fmla="*/ 364 w 490"/>
                <a:gd name="T69" fmla="*/ 253 h 357"/>
                <a:gd name="T70" fmla="*/ 315 w 490"/>
                <a:gd name="T71" fmla="*/ 258 h 357"/>
                <a:gd name="T72" fmla="*/ 317 w 490"/>
                <a:gd name="T73" fmla="*/ 305 h 357"/>
                <a:gd name="T74" fmla="*/ 348 w 490"/>
                <a:gd name="T75" fmla="*/ 291 h 357"/>
                <a:gd name="T76" fmla="*/ 354 w 490"/>
                <a:gd name="T77" fmla="*/ 318 h 357"/>
                <a:gd name="T78" fmla="*/ 379 w 490"/>
                <a:gd name="T79" fmla="*/ 349 h 357"/>
                <a:gd name="T80" fmla="*/ 382 w 490"/>
                <a:gd name="T81" fmla="*/ 357 h 357"/>
                <a:gd name="T82" fmla="*/ 358 w 490"/>
                <a:gd name="T83" fmla="*/ 336 h 357"/>
                <a:gd name="T84" fmla="*/ 301 w 490"/>
                <a:gd name="T85" fmla="*/ 314 h 357"/>
                <a:gd name="T86" fmla="*/ 257 w 490"/>
                <a:gd name="T87" fmla="*/ 271 h 357"/>
                <a:gd name="T88" fmla="*/ 234 w 490"/>
                <a:gd name="T89" fmla="*/ 251 h 357"/>
                <a:gd name="T90" fmla="*/ 256 w 490"/>
                <a:gd name="T91" fmla="*/ 284 h 357"/>
                <a:gd name="T92" fmla="*/ 223 w 490"/>
                <a:gd name="T93" fmla="*/ 243 h 357"/>
                <a:gd name="T94" fmla="*/ 190 w 490"/>
                <a:gd name="T95" fmla="*/ 185 h 357"/>
                <a:gd name="T96" fmla="*/ 198 w 490"/>
                <a:gd name="T97" fmla="*/ 162 h 357"/>
                <a:gd name="T98" fmla="*/ 170 w 490"/>
                <a:gd name="T99" fmla="*/ 131 h 357"/>
                <a:gd name="T100" fmla="*/ 151 w 490"/>
                <a:gd name="T101" fmla="*/ 108 h 357"/>
                <a:gd name="T102" fmla="*/ 130 w 490"/>
                <a:gd name="T103" fmla="*/ 92 h 357"/>
                <a:gd name="T104" fmla="*/ 76 w 490"/>
                <a:gd name="T105" fmla="*/ 88 h 357"/>
                <a:gd name="T106" fmla="*/ 67 w 490"/>
                <a:gd name="T107" fmla="*/ 80 h 357"/>
                <a:gd name="T108" fmla="*/ 47 w 490"/>
                <a:gd name="T109" fmla="*/ 107 h 357"/>
                <a:gd name="T110" fmla="*/ 18 w 490"/>
                <a:gd name="T111" fmla="*/ 115 h 357"/>
                <a:gd name="T112" fmla="*/ 36 w 490"/>
                <a:gd name="T113" fmla="*/ 95 h 357"/>
                <a:gd name="T114" fmla="*/ 14 w 490"/>
                <a:gd name="T115" fmla="*/ 79 h 357"/>
                <a:gd name="T116" fmla="*/ 30 w 490"/>
                <a:gd name="T117" fmla="*/ 56 h 357"/>
                <a:gd name="T118" fmla="*/ 7 w 490"/>
                <a:gd name="T119" fmla="*/ 44 h 357"/>
                <a:gd name="T120" fmla="*/ 32 w 490"/>
                <a:gd name="T121" fmla="*/ 43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0" h="357">
                  <a:moveTo>
                    <a:pt x="7" y="25"/>
                  </a:moveTo>
                  <a:cubicBezTo>
                    <a:pt x="7" y="25"/>
                    <a:pt x="11" y="22"/>
                    <a:pt x="15" y="22"/>
                  </a:cubicBezTo>
                  <a:cubicBezTo>
                    <a:pt x="19" y="23"/>
                    <a:pt x="24" y="20"/>
                    <a:pt x="26" y="17"/>
                  </a:cubicBezTo>
                  <a:cubicBezTo>
                    <a:pt x="28" y="14"/>
                    <a:pt x="34" y="10"/>
                    <a:pt x="37" y="10"/>
                  </a:cubicBezTo>
                  <a:cubicBezTo>
                    <a:pt x="40" y="10"/>
                    <a:pt x="48" y="6"/>
                    <a:pt x="52" y="5"/>
                  </a:cubicBezTo>
                  <a:cubicBezTo>
                    <a:pt x="55" y="5"/>
                    <a:pt x="59" y="6"/>
                    <a:pt x="59" y="6"/>
                  </a:cubicBezTo>
                  <a:cubicBezTo>
                    <a:pt x="59" y="6"/>
                    <a:pt x="52" y="9"/>
                    <a:pt x="54" y="10"/>
                  </a:cubicBezTo>
                  <a:cubicBezTo>
                    <a:pt x="55" y="10"/>
                    <a:pt x="65" y="8"/>
                    <a:pt x="66" y="8"/>
                  </a:cubicBezTo>
                  <a:cubicBezTo>
                    <a:pt x="67" y="8"/>
                    <a:pt x="73" y="12"/>
                    <a:pt x="77" y="11"/>
                  </a:cubicBezTo>
                  <a:cubicBezTo>
                    <a:pt x="82" y="11"/>
                    <a:pt x="89" y="11"/>
                    <a:pt x="91" y="11"/>
                  </a:cubicBezTo>
                  <a:cubicBezTo>
                    <a:pt x="92" y="11"/>
                    <a:pt x="95" y="16"/>
                    <a:pt x="100" y="16"/>
                  </a:cubicBezTo>
                  <a:cubicBezTo>
                    <a:pt x="105" y="15"/>
                    <a:pt x="112" y="15"/>
                    <a:pt x="114" y="16"/>
                  </a:cubicBezTo>
                  <a:cubicBezTo>
                    <a:pt x="116" y="16"/>
                    <a:pt x="118" y="20"/>
                    <a:pt x="122" y="20"/>
                  </a:cubicBezTo>
                  <a:cubicBezTo>
                    <a:pt x="126" y="19"/>
                    <a:pt x="128" y="25"/>
                    <a:pt x="134" y="25"/>
                  </a:cubicBezTo>
                  <a:cubicBezTo>
                    <a:pt x="141" y="25"/>
                    <a:pt x="144" y="25"/>
                    <a:pt x="144" y="25"/>
                  </a:cubicBezTo>
                  <a:cubicBezTo>
                    <a:pt x="144" y="25"/>
                    <a:pt x="145" y="20"/>
                    <a:pt x="148" y="20"/>
                  </a:cubicBezTo>
                  <a:cubicBezTo>
                    <a:pt x="151" y="20"/>
                    <a:pt x="154" y="19"/>
                    <a:pt x="155" y="18"/>
                  </a:cubicBezTo>
                  <a:cubicBezTo>
                    <a:pt x="157" y="18"/>
                    <a:pt x="164" y="14"/>
                    <a:pt x="167" y="14"/>
                  </a:cubicBezTo>
                  <a:cubicBezTo>
                    <a:pt x="170" y="14"/>
                    <a:pt x="169" y="17"/>
                    <a:pt x="166" y="17"/>
                  </a:cubicBezTo>
                  <a:cubicBezTo>
                    <a:pt x="164" y="17"/>
                    <a:pt x="162" y="19"/>
                    <a:pt x="160" y="20"/>
                  </a:cubicBezTo>
                  <a:cubicBezTo>
                    <a:pt x="158" y="21"/>
                    <a:pt x="156" y="20"/>
                    <a:pt x="155" y="21"/>
                  </a:cubicBezTo>
                  <a:cubicBezTo>
                    <a:pt x="154" y="23"/>
                    <a:pt x="154" y="24"/>
                    <a:pt x="154" y="24"/>
                  </a:cubicBezTo>
                  <a:cubicBezTo>
                    <a:pt x="154" y="24"/>
                    <a:pt x="159" y="22"/>
                    <a:pt x="161" y="22"/>
                  </a:cubicBezTo>
                  <a:cubicBezTo>
                    <a:pt x="162" y="21"/>
                    <a:pt x="166" y="19"/>
                    <a:pt x="167" y="18"/>
                  </a:cubicBezTo>
                  <a:cubicBezTo>
                    <a:pt x="168" y="18"/>
                    <a:pt x="172" y="17"/>
                    <a:pt x="172" y="17"/>
                  </a:cubicBezTo>
                  <a:cubicBezTo>
                    <a:pt x="171" y="19"/>
                    <a:pt x="171" y="19"/>
                    <a:pt x="171" y="19"/>
                  </a:cubicBezTo>
                  <a:cubicBezTo>
                    <a:pt x="175" y="16"/>
                    <a:pt x="175" y="16"/>
                    <a:pt x="175" y="16"/>
                  </a:cubicBezTo>
                  <a:cubicBezTo>
                    <a:pt x="176" y="14"/>
                    <a:pt x="176" y="14"/>
                    <a:pt x="176" y="14"/>
                  </a:cubicBezTo>
                  <a:cubicBezTo>
                    <a:pt x="175" y="12"/>
                    <a:pt x="175" y="12"/>
                    <a:pt x="175" y="12"/>
                  </a:cubicBezTo>
                  <a:cubicBezTo>
                    <a:pt x="175" y="12"/>
                    <a:pt x="179" y="13"/>
                    <a:pt x="180" y="14"/>
                  </a:cubicBezTo>
                  <a:cubicBezTo>
                    <a:pt x="180" y="15"/>
                    <a:pt x="180" y="17"/>
                    <a:pt x="181" y="17"/>
                  </a:cubicBezTo>
                  <a:cubicBezTo>
                    <a:pt x="182" y="18"/>
                    <a:pt x="181" y="20"/>
                    <a:pt x="183" y="20"/>
                  </a:cubicBezTo>
                  <a:cubicBezTo>
                    <a:pt x="185" y="21"/>
                    <a:pt x="187" y="20"/>
                    <a:pt x="188" y="17"/>
                  </a:cubicBezTo>
                  <a:cubicBezTo>
                    <a:pt x="188" y="15"/>
                    <a:pt x="190" y="13"/>
                    <a:pt x="191" y="14"/>
                  </a:cubicBezTo>
                  <a:cubicBezTo>
                    <a:pt x="193" y="15"/>
                    <a:pt x="192" y="17"/>
                    <a:pt x="191" y="18"/>
                  </a:cubicBezTo>
                  <a:cubicBezTo>
                    <a:pt x="191" y="19"/>
                    <a:pt x="190" y="19"/>
                    <a:pt x="193" y="21"/>
                  </a:cubicBezTo>
                  <a:cubicBezTo>
                    <a:pt x="195" y="22"/>
                    <a:pt x="197" y="19"/>
                    <a:pt x="197" y="19"/>
                  </a:cubicBezTo>
                  <a:cubicBezTo>
                    <a:pt x="197" y="19"/>
                    <a:pt x="197" y="16"/>
                    <a:pt x="199" y="17"/>
                  </a:cubicBezTo>
                  <a:cubicBezTo>
                    <a:pt x="201" y="17"/>
                    <a:pt x="209" y="19"/>
                    <a:pt x="209" y="20"/>
                  </a:cubicBezTo>
                  <a:cubicBezTo>
                    <a:pt x="209" y="20"/>
                    <a:pt x="213" y="22"/>
                    <a:pt x="214" y="22"/>
                  </a:cubicBezTo>
                  <a:cubicBezTo>
                    <a:pt x="215" y="22"/>
                    <a:pt x="220" y="23"/>
                    <a:pt x="220" y="23"/>
                  </a:cubicBezTo>
                  <a:cubicBezTo>
                    <a:pt x="220" y="23"/>
                    <a:pt x="223" y="24"/>
                    <a:pt x="224" y="24"/>
                  </a:cubicBezTo>
                  <a:cubicBezTo>
                    <a:pt x="225" y="24"/>
                    <a:pt x="229" y="22"/>
                    <a:pt x="231" y="24"/>
                  </a:cubicBezTo>
                  <a:cubicBezTo>
                    <a:pt x="233" y="25"/>
                    <a:pt x="234" y="26"/>
                    <a:pt x="235" y="27"/>
                  </a:cubicBezTo>
                  <a:cubicBezTo>
                    <a:pt x="236" y="29"/>
                    <a:pt x="236" y="30"/>
                    <a:pt x="236" y="30"/>
                  </a:cubicBezTo>
                  <a:cubicBezTo>
                    <a:pt x="236" y="30"/>
                    <a:pt x="229" y="32"/>
                    <a:pt x="231" y="32"/>
                  </a:cubicBezTo>
                  <a:cubicBezTo>
                    <a:pt x="233" y="33"/>
                    <a:pt x="238" y="33"/>
                    <a:pt x="240" y="33"/>
                  </a:cubicBezTo>
                  <a:cubicBezTo>
                    <a:pt x="243" y="34"/>
                    <a:pt x="249" y="32"/>
                    <a:pt x="250" y="32"/>
                  </a:cubicBezTo>
                  <a:cubicBezTo>
                    <a:pt x="251" y="32"/>
                    <a:pt x="255" y="32"/>
                    <a:pt x="255" y="32"/>
                  </a:cubicBezTo>
                  <a:cubicBezTo>
                    <a:pt x="256" y="33"/>
                    <a:pt x="256" y="34"/>
                    <a:pt x="259" y="35"/>
                  </a:cubicBezTo>
                  <a:cubicBezTo>
                    <a:pt x="261" y="36"/>
                    <a:pt x="263" y="38"/>
                    <a:pt x="262" y="39"/>
                  </a:cubicBezTo>
                  <a:cubicBezTo>
                    <a:pt x="261" y="40"/>
                    <a:pt x="263" y="41"/>
                    <a:pt x="265" y="41"/>
                  </a:cubicBezTo>
                  <a:cubicBezTo>
                    <a:pt x="266" y="41"/>
                    <a:pt x="265" y="35"/>
                    <a:pt x="265" y="35"/>
                  </a:cubicBezTo>
                  <a:cubicBezTo>
                    <a:pt x="265" y="35"/>
                    <a:pt x="262" y="32"/>
                    <a:pt x="264" y="31"/>
                  </a:cubicBezTo>
                  <a:cubicBezTo>
                    <a:pt x="266" y="30"/>
                    <a:pt x="269" y="30"/>
                    <a:pt x="269" y="30"/>
                  </a:cubicBezTo>
                  <a:cubicBezTo>
                    <a:pt x="269" y="30"/>
                    <a:pt x="269" y="25"/>
                    <a:pt x="270" y="25"/>
                  </a:cubicBezTo>
                  <a:cubicBezTo>
                    <a:pt x="271" y="25"/>
                    <a:pt x="274" y="26"/>
                    <a:pt x="274" y="27"/>
                  </a:cubicBezTo>
                  <a:cubicBezTo>
                    <a:pt x="275" y="27"/>
                    <a:pt x="278" y="30"/>
                    <a:pt x="279" y="30"/>
                  </a:cubicBezTo>
                  <a:cubicBezTo>
                    <a:pt x="281" y="30"/>
                    <a:pt x="299" y="34"/>
                    <a:pt x="300" y="34"/>
                  </a:cubicBezTo>
                  <a:cubicBezTo>
                    <a:pt x="302" y="34"/>
                    <a:pt x="303" y="34"/>
                    <a:pt x="304" y="32"/>
                  </a:cubicBezTo>
                  <a:cubicBezTo>
                    <a:pt x="305" y="30"/>
                    <a:pt x="303" y="28"/>
                    <a:pt x="305" y="28"/>
                  </a:cubicBezTo>
                  <a:cubicBezTo>
                    <a:pt x="307" y="28"/>
                    <a:pt x="302" y="24"/>
                    <a:pt x="302" y="24"/>
                  </a:cubicBezTo>
                  <a:cubicBezTo>
                    <a:pt x="302" y="24"/>
                    <a:pt x="305" y="20"/>
                    <a:pt x="306" y="19"/>
                  </a:cubicBezTo>
                  <a:cubicBezTo>
                    <a:pt x="307" y="18"/>
                    <a:pt x="309" y="18"/>
                    <a:pt x="311" y="19"/>
                  </a:cubicBezTo>
                  <a:cubicBezTo>
                    <a:pt x="312" y="20"/>
                    <a:pt x="317" y="24"/>
                    <a:pt x="317" y="25"/>
                  </a:cubicBezTo>
                  <a:cubicBezTo>
                    <a:pt x="317" y="27"/>
                    <a:pt x="313" y="29"/>
                    <a:pt x="314" y="30"/>
                  </a:cubicBezTo>
                  <a:cubicBezTo>
                    <a:pt x="314" y="31"/>
                    <a:pt x="312" y="32"/>
                    <a:pt x="314" y="34"/>
                  </a:cubicBezTo>
                  <a:cubicBezTo>
                    <a:pt x="317" y="35"/>
                    <a:pt x="317" y="32"/>
                    <a:pt x="318" y="31"/>
                  </a:cubicBezTo>
                  <a:cubicBezTo>
                    <a:pt x="319" y="30"/>
                    <a:pt x="322" y="30"/>
                    <a:pt x="323" y="29"/>
                  </a:cubicBezTo>
                  <a:cubicBezTo>
                    <a:pt x="324" y="29"/>
                    <a:pt x="327" y="27"/>
                    <a:pt x="325" y="25"/>
                  </a:cubicBezTo>
                  <a:cubicBezTo>
                    <a:pt x="322" y="22"/>
                    <a:pt x="324" y="21"/>
                    <a:pt x="319" y="19"/>
                  </a:cubicBezTo>
                  <a:cubicBezTo>
                    <a:pt x="315" y="17"/>
                    <a:pt x="311" y="15"/>
                    <a:pt x="312" y="14"/>
                  </a:cubicBezTo>
                  <a:cubicBezTo>
                    <a:pt x="313" y="13"/>
                    <a:pt x="314" y="8"/>
                    <a:pt x="314" y="7"/>
                  </a:cubicBezTo>
                  <a:cubicBezTo>
                    <a:pt x="314" y="7"/>
                    <a:pt x="315" y="4"/>
                    <a:pt x="317" y="4"/>
                  </a:cubicBezTo>
                  <a:cubicBezTo>
                    <a:pt x="319" y="3"/>
                    <a:pt x="320" y="0"/>
                    <a:pt x="320" y="0"/>
                  </a:cubicBezTo>
                  <a:cubicBezTo>
                    <a:pt x="320" y="0"/>
                    <a:pt x="323" y="1"/>
                    <a:pt x="325" y="3"/>
                  </a:cubicBezTo>
                  <a:cubicBezTo>
                    <a:pt x="326" y="5"/>
                    <a:pt x="331" y="6"/>
                    <a:pt x="331" y="8"/>
                  </a:cubicBezTo>
                  <a:cubicBezTo>
                    <a:pt x="331" y="10"/>
                    <a:pt x="330" y="11"/>
                    <a:pt x="332" y="14"/>
                  </a:cubicBezTo>
                  <a:cubicBezTo>
                    <a:pt x="334" y="17"/>
                    <a:pt x="330" y="17"/>
                    <a:pt x="332" y="19"/>
                  </a:cubicBezTo>
                  <a:cubicBezTo>
                    <a:pt x="333" y="22"/>
                    <a:pt x="334" y="21"/>
                    <a:pt x="336" y="21"/>
                  </a:cubicBezTo>
                  <a:cubicBezTo>
                    <a:pt x="338" y="21"/>
                    <a:pt x="337" y="22"/>
                    <a:pt x="338" y="25"/>
                  </a:cubicBezTo>
                  <a:cubicBezTo>
                    <a:pt x="339" y="28"/>
                    <a:pt x="340" y="26"/>
                    <a:pt x="340" y="29"/>
                  </a:cubicBezTo>
                  <a:cubicBezTo>
                    <a:pt x="340" y="32"/>
                    <a:pt x="342" y="22"/>
                    <a:pt x="345" y="23"/>
                  </a:cubicBezTo>
                  <a:cubicBezTo>
                    <a:pt x="349" y="24"/>
                    <a:pt x="350" y="24"/>
                    <a:pt x="351" y="27"/>
                  </a:cubicBezTo>
                  <a:cubicBezTo>
                    <a:pt x="352" y="30"/>
                    <a:pt x="348" y="28"/>
                    <a:pt x="348" y="31"/>
                  </a:cubicBezTo>
                  <a:cubicBezTo>
                    <a:pt x="348" y="34"/>
                    <a:pt x="347" y="36"/>
                    <a:pt x="350" y="37"/>
                  </a:cubicBezTo>
                  <a:cubicBezTo>
                    <a:pt x="353" y="38"/>
                    <a:pt x="357" y="35"/>
                    <a:pt x="357" y="33"/>
                  </a:cubicBezTo>
                  <a:cubicBezTo>
                    <a:pt x="357" y="30"/>
                    <a:pt x="358" y="28"/>
                    <a:pt x="361" y="27"/>
                  </a:cubicBezTo>
                  <a:cubicBezTo>
                    <a:pt x="363" y="26"/>
                    <a:pt x="363" y="25"/>
                    <a:pt x="362" y="22"/>
                  </a:cubicBezTo>
                  <a:cubicBezTo>
                    <a:pt x="362" y="19"/>
                    <a:pt x="363" y="17"/>
                    <a:pt x="365" y="17"/>
                  </a:cubicBezTo>
                  <a:cubicBezTo>
                    <a:pt x="368" y="17"/>
                    <a:pt x="369" y="19"/>
                    <a:pt x="372" y="20"/>
                  </a:cubicBezTo>
                  <a:cubicBezTo>
                    <a:pt x="375" y="20"/>
                    <a:pt x="377" y="21"/>
                    <a:pt x="378" y="24"/>
                  </a:cubicBezTo>
                  <a:cubicBezTo>
                    <a:pt x="379" y="26"/>
                    <a:pt x="376" y="27"/>
                    <a:pt x="375" y="29"/>
                  </a:cubicBezTo>
                  <a:cubicBezTo>
                    <a:pt x="374" y="31"/>
                    <a:pt x="376" y="32"/>
                    <a:pt x="377" y="33"/>
                  </a:cubicBezTo>
                  <a:cubicBezTo>
                    <a:pt x="379" y="34"/>
                    <a:pt x="379" y="35"/>
                    <a:pt x="379" y="37"/>
                  </a:cubicBezTo>
                  <a:cubicBezTo>
                    <a:pt x="379" y="40"/>
                    <a:pt x="376" y="40"/>
                    <a:pt x="373" y="42"/>
                  </a:cubicBezTo>
                  <a:cubicBezTo>
                    <a:pt x="371" y="44"/>
                    <a:pt x="369" y="44"/>
                    <a:pt x="367" y="43"/>
                  </a:cubicBezTo>
                  <a:cubicBezTo>
                    <a:pt x="366" y="43"/>
                    <a:pt x="362" y="43"/>
                    <a:pt x="362" y="43"/>
                  </a:cubicBezTo>
                  <a:cubicBezTo>
                    <a:pt x="362" y="43"/>
                    <a:pt x="360" y="41"/>
                    <a:pt x="358" y="43"/>
                  </a:cubicBezTo>
                  <a:cubicBezTo>
                    <a:pt x="356" y="45"/>
                    <a:pt x="354" y="45"/>
                    <a:pt x="355" y="46"/>
                  </a:cubicBezTo>
                  <a:cubicBezTo>
                    <a:pt x="356" y="47"/>
                    <a:pt x="355" y="49"/>
                    <a:pt x="354" y="50"/>
                  </a:cubicBezTo>
                  <a:cubicBezTo>
                    <a:pt x="352" y="51"/>
                    <a:pt x="356" y="51"/>
                    <a:pt x="352" y="56"/>
                  </a:cubicBezTo>
                  <a:cubicBezTo>
                    <a:pt x="348" y="60"/>
                    <a:pt x="349" y="59"/>
                    <a:pt x="347" y="61"/>
                  </a:cubicBezTo>
                  <a:cubicBezTo>
                    <a:pt x="344" y="62"/>
                    <a:pt x="342" y="59"/>
                    <a:pt x="340" y="61"/>
                  </a:cubicBezTo>
                  <a:cubicBezTo>
                    <a:pt x="338" y="63"/>
                    <a:pt x="340" y="62"/>
                    <a:pt x="338" y="63"/>
                  </a:cubicBezTo>
                  <a:cubicBezTo>
                    <a:pt x="337" y="64"/>
                    <a:pt x="341" y="70"/>
                    <a:pt x="336" y="70"/>
                  </a:cubicBezTo>
                  <a:cubicBezTo>
                    <a:pt x="332" y="70"/>
                    <a:pt x="329" y="69"/>
                    <a:pt x="329" y="72"/>
                  </a:cubicBezTo>
                  <a:cubicBezTo>
                    <a:pt x="328" y="75"/>
                    <a:pt x="328" y="75"/>
                    <a:pt x="326" y="77"/>
                  </a:cubicBezTo>
                  <a:cubicBezTo>
                    <a:pt x="323" y="78"/>
                    <a:pt x="325" y="80"/>
                    <a:pt x="322" y="84"/>
                  </a:cubicBezTo>
                  <a:cubicBezTo>
                    <a:pt x="319" y="88"/>
                    <a:pt x="319" y="94"/>
                    <a:pt x="322" y="95"/>
                  </a:cubicBezTo>
                  <a:cubicBezTo>
                    <a:pt x="326" y="96"/>
                    <a:pt x="327" y="94"/>
                    <a:pt x="327" y="97"/>
                  </a:cubicBezTo>
                  <a:cubicBezTo>
                    <a:pt x="328" y="100"/>
                    <a:pt x="327" y="107"/>
                    <a:pt x="330" y="107"/>
                  </a:cubicBezTo>
                  <a:cubicBezTo>
                    <a:pt x="333" y="107"/>
                    <a:pt x="333" y="105"/>
                    <a:pt x="336" y="105"/>
                  </a:cubicBezTo>
                  <a:cubicBezTo>
                    <a:pt x="339" y="106"/>
                    <a:pt x="347" y="109"/>
                    <a:pt x="349" y="110"/>
                  </a:cubicBezTo>
                  <a:cubicBezTo>
                    <a:pt x="351" y="110"/>
                    <a:pt x="350" y="113"/>
                    <a:pt x="353" y="113"/>
                  </a:cubicBezTo>
                  <a:cubicBezTo>
                    <a:pt x="356" y="113"/>
                    <a:pt x="360" y="115"/>
                    <a:pt x="361" y="117"/>
                  </a:cubicBezTo>
                  <a:cubicBezTo>
                    <a:pt x="361" y="119"/>
                    <a:pt x="363" y="118"/>
                    <a:pt x="365" y="119"/>
                  </a:cubicBezTo>
                  <a:cubicBezTo>
                    <a:pt x="367" y="119"/>
                    <a:pt x="373" y="116"/>
                    <a:pt x="375" y="119"/>
                  </a:cubicBezTo>
                  <a:cubicBezTo>
                    <a:pt x="376" y="122"/>
                    <a:pt x="373" y="123"/>
                    <a:pt x="375" y="127"/>
                  </a:cubicBezTo>
                  <a:cubicBezTo>
                    <a:pt x="376" y="130"/>
                    <a:pt x="374" y="133"/>
                    <a:pt x="376" y="134"/>
                  </a:cubicBezTo>
                  <a:cubicBezTo>
                    <a:pt x="378" y="136"/>
                    <a:pt x="379" y="136"/>
                    <a:pt x="379" y="137"/>
                  </a:cubicBezTo>
                  <a:cubicBezTo>
                    <a:pt x="380" y="138"/>
                    <a:pt x="383" y="139"/>
                    <a:pt x="383" y="142"/>
                  </a:cubicBezTo>
                  <a:cubicBezTo>
                    <a:pt x="383" y="144"/>
                    <a:pt x="385" y="138"/>
                    <a:pt x="388" y="140"/>
                  </a:cubicBezTo>
                  <a:cubicBezTo>
                    <a:pt x="391" y="141"/>
                    <a:pt x="390" y="138"/>
                    <a:pt x="391" y="135"/>
                  </a:cubicBezTo>
                  <a:cubicBezTo>
                    <a:pt x="392" y="133"/>
                    <a:pt x="389" y="131"/>
                    <a:pt x="389" y="127"/>
                  </a:cubicBezTo>
                  <a:cubicBezTo>
                    <a:pt x="390" y="123"/>
                    <a:pt x="386" y="122"/>
                    <a:pt x="390" y="120"/>
                  </a:cubicBezTo>
                  <a:cubicBezTo>
                    <a:pt x="393" y="119"/>
                    <a:pt x="399" y="116"/>
                    <a:pt x="398" y="111"/>
                  </a:cubicBezTo>
                  <a:cubicBezTo>
                    <a:pt x="398" y="107"/>
                    <a:pt x="392" y="98"/>
                    <a:pt x="390" y="98"/>
                  </a:cubicBezTo>
                  <a:cubicBezTo>
                    <a:pt x="389" y="97"/>
                    <a:pt x="388" y="92"/>
                    <a:pt x="392" y="92"/>
                  </a:cubicBezTo>
                  <a:cubicBezTo>
                    <a:pt x="395" y="92"/>
                    <a:pt x="397" y="90"/>
                    <a:pt x="396" y="88"/>
                  </a:cubicBezTo>
                  <a:cubicBezTo>
                    <a:pt x="395" y="87"/>
                    <a:pt x="393" y="82"/>
                    <a:pt x="394" y="80"/>
                  </a:cubicBezTo>
                  <a:cubicBezTo>
                    <a:pt x="395" y="77"/>
                    <a:pt x="390" y="73"/>
                    <a:pt x="396" y="72"/>
                  </a:cubicBezTo>
                  <a:cubicBezTo>
                    <a:pt x="401" y="71"/>
                    <a:pt x="408" y="74"/>
                    <a:pt x="409" y="73"/>
                  </a:cubicBezTo>
                  <a:cubicBezTo>
                    <a:pt x="410" y="73"/>
                    <a:pt x="411" y="71"/>
                    <a:pt x="414" y="73"/>
                  </a:cubicBezTo>
                  <a:cubicBezTo>
                    <a:pt x="417" y="74"/>
                    <a:pt x="419" y="77"/>
                    <a:pt x="421" y="77"/>
                  </a:cubicBezTo>
                  <a:cubicBezTo>
                    <a:pt x="423" y="78"/>
                    <a:pt x="418" y="80"/>
                    <a:pt x="423" y="80"/>
                  </a:cubicBezTo>
                  <a:cubicBezTo>
                    <a:pt x="428" y="81"/>
                    <a:pt x="429" y="80"/>
                    <a:pt x="430" y="82"/>
                  </a:cubicBezTo>
                  <a:cubicBezTo>
                    <a:pt x="432" y="84"/>
                    <a:pt x="429" y="84"/>
                    <a:pt x="430" y="87"/>
                  </a:cubicBezTo>
                  <a:cubicBezTo>
                    <a:pt x="430" y="91"/>
                    <a:pt x="432" y="91"/>
                    <a:pt x="431" y="94"/>
                  </a:cubicBezTo>
                  <a:cubicBezTo>
                    <a:pt x="431" y="96"/>
                    <a:pt x="433" y="93"/>
                    <a:pt x="435" y="96"/>
                  </a:cubicBezTo>
                  <a:cubicBezTo>
                    <a:pt x="438" y="99"/>
                    <a:pt x="440" y="100"/>
                    <a:pt x="440" y="99"/>
                  </a:cubicBezTo>
                  <a:cubicBezTo>
                    <a:pt x="441" y="98"/>
                    <a:pt x="442" y="94"/>
                    <a:pt x="444" y="95"/>
                  </a:cubicBezTo>
                  <a:cubicBezTo>
                    <a:pt x="446" y="96"/>
                    <a:pt x="449" y="95"/>
                    <a:pt x="448" y="92"/>
                  </a:cubicBezTo>
                  <a:cubicBezTo>
                    <a:pt x="448" y="89"/>
                    <a:pt x="448" y="87"/>
                    <a:pt x="450" y="86"/>
                  </a:cubicBezTo>
                  <a:cubicBezTo>
                    <a:pt x="452" y="86"/>
                    <a:pt x="455" y="88"/>
                    <a:pt x="455" y="90"/>
                  </a:cubicBezTo>
                  <a:cubicBezTo>
                    <a:pt x="456" y="91"/>
                    <a:pt x="456" y="94"/>
                    <a:pt x="458" y="95"/>
                  </a:cubicBezTo>
                  <a:cubicBezTo>
                    <a:pt x="459" y="96"/>
                    <a:pt x="460" y="102"/>
                    <a:pt x="463" y="104"/>
                  </a:cubicBezTo>
                  <a:cubicBezTo>
                    <a:pt x="465" y="105"/>
                    <a:pt x="466" y="108"/>
                    <a:pt x="465" y="109"/>
                  </a:cubicBezTo>
                  <a:cubicBezTo>
                    <a:pt x="464" y="110"/>
                    <a:pt x="460" y="110"/>
                    <a:pt x="462" y="111"/>
                  </a:cubicBezTo>
                  <a:cubicBezTo>
                    <a:pt x="464" y="113"/>
                    <a:pt x="468" y="113"/>
                    <a:pt x="468" y="113"/>
                  </a:cubicBezTo>
                  <a:cubicBezTo>
                    <a:pt x="469" y="114"/>
                    <a:pt x="473" y="115"/>
                    <a:pt x="474" y="116"/>
                  </a:cubicBezTo>
                  <a:cubicBezTo>
                    <a:pt x="474" y="117"/>
                    <a:pt x="480" y="122"/>
                    <a:pt x="481" y="121"/>
                  </a:cubicBezTo>
                  <a:cubicBezTo>
                    <a:pt x="483" y="121"/>
                    <a:pt x="484" y="123"/>
                    <a:pt x="484" y="124"/>
                  </a:cubicBezTo>
                  <a:cubicBezTo>
                    <a:pt x="484" y="125"/>
                    <a:pt x="483" y="127"/>
                    <a:pt x="485" y="127"/>
                  </a:cubicBezTo>
                  <a:cubicBezTo>
                    <a:pt x="487" y="128"/>
                    <a:pt x="487" y="125"/>
                    <a:pt x="489" y="127"/>
                  </a:cubicBezTo>
                  <a:cubicBezTo>
                    <a:pt x="490" y="129"/>
                    <a:pt x="490" y="130"/>
                    <a:pt x="490" y="132"/>
                  </a:cubicBezTo>
                  <a:cubicBezTo>
                    <a:pt x="490" y="133"/>
                    <a:pt x="490" y="138"/>
                    <a:pt x="486" y="140"/>
                  </a:cubicBezTo>
                  <a:cubicBezTo>
                    <a:pt x="483" y="142"/>
                    <a:pt x="480" y="140"/>
                    <a:pt x="478" y="142"/>
                  </a:cubicBezTo>
                  <a:cubicBezTo>
                    <a:pt x="476" y="144"/>
                    <a:pt x="476" y="146"/>
                    <a:pt x="472" y="147"/>
                  </a:cubicBezTo>
                  <a:cubicBezTo>
                    <a:pt x="469" y="147"/>
                    <a:pt x="463" y="147"/>
                    <a:pt x="462" y="147"/>
                  </a:cubicBezTo>
                  <a:cubicBezTo>
                    <a:pt x="461" y="147"/>
                    <a:pt x="457" y="146"/>
                    <a:pt x="453" y="147"/>
                  </a:cubicBezTo>
                  <a:cubicBezTo>
                    <a:pt x="449" y="148"/>
                    <a:pt x="442" y="148"/>
                    <a:pt x="440" y="151"/>
                  </a:cubicBezTo>
                  <a:cubicBezTo>
                    <a:pt x="438" y="155"/>
                    <a:pt x="435" y="150"/>
                    <a:pt x="431" y="158"/>
                  </a:cubicBezTo>
                  <a:cubicBezTo>
                    <a:pt x="427" y="166"/>
                    <a:pt x="425" y="165"/>
                    <a:pt x="425" y="165"/>
                  </a:cubicBezTo>
                  <a:cubicBezTo>
                    <a:pt x="425" y="165"/>
                    <a:pt x="431" y="159"/>
                    <a:pt x="435" y="158"/>
                  </a:cubicBezTo>
                  <a:cubicBezTo>
                    <a:pt x="438" y="156"/>
                    <a:pt x="445" y="152"/>
                    <a:pt x="448" y="153"/>
                  </a:cubicBezTo>
                  <a:cubicBezTo>
                    <a:pt x="450" y="154"/>
                    <a:pt x="454" y="154"/>
                    <a:pt x="454" y="156"/>
                  </a:cubicBezTo>
                  <a:cubicBezTo>
                    <a:pt x="454" y="158"/>
                    <a:pt x="451" y="160"/>
                    <a:pt x="450" y="160"/>
                  </a:cubicBezTo>
                  <a:cubicBezTo>
                    <a:pt x="448" y="161"/>
                    <a:pt x="450" y="161"/>
                    <a:pt x="450" y="162"/>
                  </a:cubicBezTo>
                  <a:cubicBezTo>
                    <a:pt x="451" y="164"/>
                    <a:pt x="449" y="166"/>
                    <a:pt x="450" y="167"/>
                  </a:cubicBezTo>
                  <a:cubicBezTo>
                    <a:pt x="451" y="168"/>
                    <a:pt x="452" y="169"/>
                    <a:pt x="454" y="169"/>
                  </a:cubicBezTo>
                  <a:cubicBezTo>
                    <a:pt x="455" y="170"/>
                    <a:pt x="455" y="167"/>
                    <a:pt x="458" y="168"/>
                  </a:cubicBezTo>
                  <a:cubicBezTo>
                    <a:pt x="461" y="168"/>
                    <a:pt x="462" y="168"/>
                    <a:pt x="463" y="169"/>
                  </a:cubicBezTo>
                  <a:cubicBezTo>
                    <a:pt x="464" y="170"/>
                    <a:pt x="460" y="171"/>
                    <a:pt x="457" y="172"/>
                  </a:cubicBezTo>
                  <a:cubicBezTo>
                    <a:pt x="454" y="173"/>
                    <a:pt x="463" y="172"/>
                    <a:pt x="463" y="172"/>
                  </a:cubicBezTo>
                  <a:cubicBezTo>
                    <a:pt x="463" y="172"/>
                    <a:pt x="466" y="171"/>
                    <a:pt x="466" y="170"/>
                  </a:cubicBezTo>
                  <a:cubicBezTo>
                    <a:pt x="466" y="169"/>
                    <a:pt x="465" y="167"/>
                    <a:pt x="468" y="166"/>
                  </a:cubicBezTo>
                  <a:cubicBezTo>
                    <a:pt x="470" y="165"/>
                    <a:pt x="470" y="167"/>
                    <a:pt x="471" y="168"/>
                  </a:cubicBezTo>
                  <a:cubicBezTo>
                    <a:pt x="471" y="170"/>
                    <a:pt x="472" y="171"/>
                    <a:pt x="473" y="171"/>
                  </a:cubicBezTo>
                  <a:cubicBezTo>
                    <a:pt x="474" y="171"/>
                    <a:pt x="472" y="174"/>
                    <a:pt x="471" y="174"/>
                  </a:cubicBezTo>
                  <a:cubicBezTo>
                    <a:pt x="470" y="175"/>
                    <a:pt x="469" y="172"/>
                    <a:pt x="467" y="174"/>
                  </a:cubicBezTo>
                  <a:cubicBezTo>
                    <a:pt x="464" y="175"/>
                    <a:pt x="463" y="178"/>
                    <a:pt x="459" y="178"/>
                  </a:cubicBezTo>
                  <a:cubicBezTo>
                    <a:pt x="454" y="179"/>
                    <a:pt x="454" y="179"/>
                    <a:pt x="451" y="182"/>
                  </a:cubicBezTo>
                  <a:cubicBezTo>
                    <a:pt x="448" y="184"/>
                    <a:pt x="446" y="185"/>
                    <a:pt x="445" y="185"/>
                  </a:cubicBezTo>
                  <a:cubicBezTo>
                    <a:pt x="445" y="184"/>
                    <a:pt x="444" y="179"/>
                    <a:pt x="446" y="178"/>
                  </a:cubicBezTo>
                  <a:cubicBezTo>
                    <a:pt x="447" y="177"/>
                    <a:pt x="450" y="175"/>
                    <a:pt x="450" y="175"/>
                  </a:cubicBezTo>
                  <a:cubicBezTo>
                    <a:pt x="444" y="174"/>
                    <a:pt x="444" y="174"/>
                    <a:pt x="444" y="174"/>
                  </a:cubicBezTo>
                  <a:cubicBezTo>
                    <a:pt x="444" y="174"/>
                    <a:pt x="441" y="175"/>
                    <a:pt x="441" y="176"/>
                  </a:cubicBezTo>
                  <a:cubicBezTo>
                    <a:pt x="440" y="177"/>
                    <a:pt x="440" y="179"/>
                    <a:pt x="439" y="180"/>
                  </a:cubicBezTo>
                  <a:cubicBezTo>
                    <a:pt x="438" y="181"/>
                    <a:pt x="433" y="181"/>
                    <a:pt x="431" y="182"/>
                  </a:cubicBezTo>
                  <a:cubicBezTo>
                    <a:pt x="429" y="182"/>
                    <a:pt x="423" y="191"/>
                    <a:pt x="426" y="192"/>
                  </a:cubicBezTo>
                  <a:cubicBezTo>
                    <a:pt x="428" y="194"/>
                    <a:pt x="427" y="195"/>
                    <a:pt x="421" y="196"/>
                  </a:cubicBezTo>
                  <a:cubicBezTo>
                    <a:pt x="416" y="196"/>
                    <a:pt x="415" y="197"/>
                    <a:pt x="412" y="200"/>
                  </a:cubicBezTo>
                  <a:cubicBezTo>
                    <a:pt x="410" y="202"/>
                    <a:pt x="412" y="202"/>
                    <a:pt x="409" y="204"/>
                  </a:cubicBezTo>
                  <a:cubicBezTo>
                    <a:pt x="407" y="207"/>
                    <a:pt x="408" y="209"/>
                    <a:pt x="407" y="210"/>
                  </a:cubicBezTo>
                  <a:cubicBezTo>
                    <a:pt x="406" y="210"/>
                    <a:pt x="406" y="212"/>
                    <a:pt x="404" y="215"/>
                  </a:cubicBezTo>
                  <a:cubicBezTo>
                    <a:pt x="403" y="218"/>
                    <a:pt x="399" y="218"/>
                    <a:pt x="401" y="220"/>
                  </a:cubicBezTo>
                  <a:cubicBezTo>
                    <a:pt x="403" y="223"/>
                    <a:pt x="404" y="225"/>
                    <a:pt x="402" y="226"/>
                  </a:cubicBezTo>
                  <a:cubicBezTo>
                    <a:pt x="400" y="226"/>
                    <a:pt x="398" y="227"/>
                    <a:pt x="398" y="229"/>
                  </a:cubicBezTo>
                  <a:cubicBezTo>
                    <a:pt x="398" y="232"/>
                    <a:pt x="392" y="232"/>
                    <a:pt x="391" y="234"/>
                  </a:cubicBezTo>
                  <a:cubicBezTo>
                    <a:pt x="390" y="236"/>
                    <a:pt x="385" y="241"/>
                    <a:pt x="381" y="242"/>
                  </a:cubicBezTo>
                  <a:cubicBezTo>
                    <a:pt x="378" y="243"/>
                    <a:pt x="377" y="246"/>
                    <a:pt x="377" y="249"/>
                  </a:cubicBezTo>
                  <a:cubicBezTo>
                    <a:pt x="378" y="253"/>
                    <a:pt x="378" y="252"/>
                    <a:pt x="379" y="255"/>
                  </a:cubicBezTo>
                  <a:cubicBezTo>
                    <a:pt x="381" y="258"/>
                    <a:pt x="382" y="262"/>
                    <a:pt x="382" y="264"/>
                  </a:cubicBezTo>
                  <a:cubicBezTo>
                    <a:pt x="382" y="266"/>
                    <a:pt x="384" y="267"/>
                    <a:pt x="384" y="269"/>
                  </a:cubicBezTo>
                  <a:cubicBezTo>
                    <a:pt x="384" y="271"/>
                    <a:pt x="383" y="274"/>
                    <a:pt x="382" y="275"/>
                  </a:cubicBezTo>
                  <a:cubicBezTo>
                    <a:pt x="381" y="276"/>
                    <a:pt x="379" y="274"/>
                    <a:pt x="376" y="270"/>
                  </a:cubicBezTo>
                  <a:cubicBezTo>
                    <a:pt x="374" y="266"/>
                    <a:pt x="372" y="265"/>
                    <a:pt x="371" y="262"/>
                  </a:cubicBezTo>
                  <a:cubicBezTo>
                    <a:pt x="371" y="259"/>
                    <a:pt x="370" y="255"/>
                    <a:pt x="369" y="253"/>
                  </a:cubicBezTo>
                  <a:cubicBezTo>
                    <a:pt x="367" y="251"/>
                    <a:pt x="365" y="251"/>
                    <a:pt x="364" y="253"/>
                  </a:cubicBezTo>
                  <a:cubicBezTo>
                    <a:pt x="362" y="254"/>
                    <a:pt x="358" y="249"/>
                    <a:pt x="354" y="249"/>
                  </a:cubicBezTo>
                  <a:cubicBezTo>
                    <a:pt x="350" y="250"/>
                    <a:pt x="349" y="250"/>
                    <a:pt x="346" y="251"/>
                  </a:cubicBezTo>
                  <a:cubicBezTo>
                    <a:pt x="343" y="253"/>
                    <a:pt x="340" y="258"/>
                    <a:pt x="335" y="256"/>
                  </a:cubicBezTo>
                  <a:cubicBezTo>
                    <a:pt x="331" y="254"/>
                    <a:pt x="331" y="252"/>
                    <a:pt x="329" y="253"/>
                  </a:cubicBezTo>
                  <a:cubicBezTo>
                    <a:pt x="326" y="253"/>
                    <a:pt x="325" y="252"/>
                    <a:pt x="321" y="254"/>
                  </a:cubicBezTo>
                  <a:cubicBezTo>
                    <a:pt x="318" y="257"/>
                    <a:pt x="319" y="259"/>
                    <a:pt x="315" y="258"/>
                  </a:cubicBezTo>
                  <a:cubicBezTo>
                    <a:pt x="310" y="258"/>
                    <a:pt x="309" y="262"/>
                    <a:pt x="309" y="265"/>
                  </a:cubicBezTo>
                  <a:cubicBezTo>
                    <a:pt x="309" y="267"/>
                    <a:pt x="311" y="268"/>
                    <a:pt x="309" y="272"/>
                  </a:cubicBezTo>
                  <a:cubicBezTo>
                    <a:pt x="306" y="275"/>
                    <a:pt x="309" y="273"/>
                    <a:pt x="307" y="277"/>
                  </a:cubicBezTo>
                  <a:cubicBezTo>
                    <a:pt x="305" y="281"/>
                    <a:pt x="307" y="284"/>
                    <a:pt x="308" y="288"/>
                  </a:cubicBezTo>
                  <a:cubicBezTo>
                    <a:pt x="309" y="292"/>
                    <a:pt x="308" y="293"/>
                    <a:pt x="311" y="296"/>
                  </a:cubicBezTo>
                  <a:cubicBezTo>
                    <a:pt x="313" y="299"/>
                    <a:pt x="313" y="304"/>
                    <a:pt x="317" y="305"/>
                  </a:cubicBezTo>
                  <a:cubicBezTo>
                    <a:pt x="320" y="306"/>
                    <a:pt x="322" y="306"/>
                    <a:pt x="325" y="306"/>
                  </a:cubicBezTo>
                  <a:cubicBezTo>
                    <a:pt x="327" y="306"/>
                    <a:pt x="329" y="302"/>
                    <a:pt x="331" y="305"/>
                  </a:cubicBezTo>
                  <a:cubicBezTo>
                    <a:pt x="334" y="309"/>
                    <a:pt x="334" y="305"/>
                    <a:pt x="336" y="303"/>
                  </a:cubicBezTo>
                  <a:cubicBezTo>
                    <a:pt x="338" y="301"/>
                    <a:pt x="339" y="300"/>
                    <a:pt x="338" y="296"/>
                  </a:cubicBezTo>
                  <a:cubicBezTo>
                    <a:pt x="338" y="292"/>
                    <a:pt x="339" y="292"/>
                    <a:pt x="341" y="292"/>
                  </a:cubicBezTo>
                  <a:cubicBezTo>
                    <a:pt x="344" y="292"/>
                    <a:pt x="346" y="293"/>
                    <a:pt x="348" y="291"/>
                  </a:cubicBezTo>
                  <a:cubicBezTo>
                    <a:pt x="350" y="290"/>
                    <a:pt x="352" y="290"/>
                    <a:pt x="354" y="293"/>
                  </a:cubicBezTo>
                  <a:cubicBezTo>
                    <a:pt x="355" y="295"/>
                    <a:pt x="354" y="296"/>
                    <a:pt x="352" y="299"/>
                  </a:cubicBezTo>
                  <a:cubicBezTo>
                    <a:pt x="350" y="302"/>
                    <a:pt x="352" y="307"/>
                    <a:pt x="349" y="308"/>
                  </a:cubicBezTo>
                  <a:cubicBezTo>
                    <a:pt x="345" y="309"/>
                    <a:pt x="348" y="312"/>
                    <a:pt x="346" y="315"/>
                  </a:cubicBezTo>
                  <a:cubicBezTo>
                    <a:pt x="344" y="317"/>
                    <a:pt x="347" y="320"/>
                    <a:pt x="348" y="319"/>
                  </a:cubicBezTo>
                  <a:cubicBezTo>
                    <a:pt x="350" y="319"/>
                    <a:pt x="351" y="317"/>
                    <a:pt x="354" y="318"/>
                  </a:cubicBezTo>
                  <a:cubicBezTo>
                    <a:pt x="357" y="318"/>
                    <a:pt x="361" y="316"/>
                    <a:pt x="364" y="318"/>
                  </a:cubicBezTo>
                  <a:cubicBezTo>
                    <a:pt x="367" y="320"/>
                    <a:pt x="369" y="318"/>
                    <a:pt x="370" y="321"/>
                  </a:cubicBezTo>
                  <a:cubicBezTo>
                    <a:pt x="371" y="323"/>
                    <a:pt x="369" y="326"/>
                    <a:pt x="369" y="329"/>
                  </a:cubicBezTo>
                  <a:cubicBezTo>
                    <a:pt x="368" y="331"/>
                    <a:pt x="365" y="336"/>
                    <a:pt x="368" y="339"/>
                  </a:cubicBezTo>
                  <a:cubicBezTo>
                    <a:pt x="370" y="342"/>
                    <a:pt x="371" y="345"/>
                    <a:pt x="373" y="347"/>
                  </a:cubicBezTo>
                  <a:cubicBezTo>
                    <a:pt x="375" y="348"/>
                    <a:pt x="378" y="349"/>
                    <a:pt x="379" y="349"/>
                  </a:cubicBezTo>
                  <a:cubicBezTo>
                    <a:pt x="381" y="348"/>
                    <a:pt x="386" y="345"/>
                    <a:pt x="388" y="346"/>
                  </a:cubicBezTo>
                  <a:cubicBezTo>
                    <a:pt x="391" y="347"/>
                    <a:pt x="394" y="350"/>
                    <a:pt x="395" y="351"/>
                  </a:cubicBezTo>
                  <a:cubicBezTo>
                    <a:pt x="396" y="352"/>
                    <a:pt x="390" y="351"/>
                    <a:pt x="390" y="351"/>
                  </a:cubicBezTo>
                  <a:cubicBezTo>
                    <a:pt x="390" y="351"/>
                    <a:pt x="388" y="348"/>
                    <a:pt x="386" y="349"/>
                  </a:cubicBezTo>
                  <a:cubicBezTo>
                    <a:pt x="385" y="351"/>
                    <a:pt x="380" y="352"/>
                    <a:pt x="381" y="353"/>
                  </a:cubicBezTo>
                  <a:cubicBezTo>
                    <a:pt x="383" y="354"/>
                    <a:pt x="385" y="356"/>
                    <a:pt x="382" y="357"/>
                  </a:cubicBezTo>
                  <a:cubicBezTo>
                    <a:pt x="379" y="357"/>
                    <a:pt x="379" y="357"/>
                    <a:pt x="378" y="354"/>
                  </a:cubicBezTo>
                  <a:cubicBezTo>
                    <a:pt x="377" y="351"/>
                    <a:pt x="373" y="350"/>
                    <a:pt x="371" y="350"/>
                  </a:cubicBezTo>
                  <a:cubicBezTo>
                    <a:pt x="369" y="350"/>
                    <a:pt x="366" y="346"/>
                    <a:pt x="365" y="345"/>
                  </a:cubicBezTo>
                  <a:cubicBezTo>
                    <a:pt x="364" y="344"/>
                    <a:pt x="361" y="341"/>
                    <a:pt x="361" y="344"/>
                  </a:cubicBezTo>
                  <a:cubicBezTo>
                    <a:pt x="360" y="346"/>
                    <a:pt x="357" y="341"/>
                    <a:pt x="357" y="340"/>
                  </a:cubicBezTo>
                  <a:cubicBezTo>
                    <a:pt x="357" y="339"/>
                    <a:pt x="359" y="338"/>
                    <a:pt x="358" y="336"/>
                  </a:cubicBezTo>
                  <a:cubicBezTo>
                    <a:pt x="358" y="334"/>
                    <a:pt x="357" y="331"/>
                    <a:pt x="356" y="331"/>
                  </a:cubicBezTo>
                  <a:cubicBezTo>
                    <a:pt x="355" y="330"/>
                    <a:pt x="353" y="329"/>
                    <a:pt x="350" y="329"/>
                  </a:cubicBezTo>
                  <a:cubicBezTo>
                    <a:pt x="346" y="329"/>
                    <a:pt x="341" y="329"/>
                    <a:pt x="340" y="328"/>
                  </a:cubicBezTo>
                  <a:cubicBezTo>
                    <a:pt x="339" y="327"/>
                    <a:pt x="327" y="322"/>
                    <a:pt x="326" y="320"/>
                  </a:cubicBezTo>
                  <a:cubicBezTo>
                    <a:pt x="325" y="317"/>
                    <a:pt x="317" y="317"/>
                    <a:pt x="315" y="318"/>
                  </a:cubicBezTo>
                  <a:cubicBezTo>
                    <a:pt x="314" y="320"/>
                    <a:pt x="302" y="315"/>
                    <a:pt x="301" y="314"/>
                  </a:cubicBezTo>
                  <a:cubicBezTo>
                    <a:pt x="300" y="313"/>
                    <a:pt x="293" y="310"/>
                    <a:pt x="289" y="308"/>
                  </a:cubicBezTo>
                  <a:cubicBezTo>
                    <a:pt x="285" y="307"/>
                    <a:pt x="280" y="303"/>
                    <a:pt x="278" y="303"/>
                  </a:cubicBezTo>
                  <a:cubicBezTo>
                    <a:pt x="276" y="303"/>
                    <a:pt x="275" y="297"/>
                    <a:pt x="275" y="293"/>
                  </a:cubicBezTo>
                  <a:cubicBezTo>
                    <a:pt x="275" y="290"/>
                    <a:pt x="274" y="285"/>
                    <a:pt x="271" y="284"/>
                  </a:cubicBezTo>
                  <a:cubicBezTo>
                    <a:pt x="268" y="282"/>
                    <a:pt x="264" y="277"/>
                    <a:pt x="263" y="275"/>
                  </a:cubicBezTo>
                  <a:cubicBezTo>
                    <a:pt x="262" y="273"/>
                    <a:pt x="258" y="271"/>
                    <a:pt x="257" y="271"/>
                  </a:cubicBezTo>
                  <a:cubicBezTo>
                    <a:pt x="256" y="271"/>
                    <a:pt x="257" y="264"/>
                    <a:pt x="253" y="264"/>
                  </a:cubicBezTo>
                  <a:cubicBezTo>
                    <a:pt x="249" y="264"/>
                    <a:pt x="250" y="262"/>
                    <a:pt x="249" y="259"/>
                  </a:cubicBezTo>
                  <a:cubicBezTo>
                    <a:pt x="247" y="257"/>
                    <a:pt x="245" y="257"/>
                    <a:pt x="244" y="254"/>
                  </a:cubicBezTo>
                  <a:cubicBezTo>
                    <a:pt x="243" y="250"/>
                    <a:pt x="241" y="247"/>
                    <a:pt x="238" y="246"/>
                  </a:cubicBezTo>
                  <a:cubicBezTo>
                    <a:pt x="235" y="245"/>
                    <a:pt x="233" y="245"/>
                    <a:pt x="233" y="245"/>
                  </a:cubicBezTo>
                  <a:cubicBezTo>
                    <a:pt x="233" y="245"/>
                    <a:pt x="234" y="250"/>
                    <a:pt x="234" y="251"/>
                  </a:cubicBezTo>
                  <a:cubicBezTo>
                    <a:pt x="235" y="252"/>
                    <a:pt x="238" y="255"/>
                    <a:pt x="240" y="257"/>
                  </a:cubicBezTo>
                  <a:cubicBezTo>
                    <a:pt x="242" y="259"/>
                    <a:pt x="243" y="262"/>
                    <a:pt x="244" y="265"/>
                  </a:cubicBezTo>
                  <a:cubicBezTo>
                    <a:pt x="245" y="267"/>
                    <a:pt x="247" y="266"/>
                    <a:pt x="248" y="269"/>
                  </a:cubicBezTo>
                  <a:cubicBezTo>
                    <a:pt x="249" y="271"/>
                    <a:pt x="247" y="274"/>
                    <a:pt x="250" y="276"/>
                  </a:cubicBezTo>
                  <a:cubicBezTo>
                    <a:pt x="253" y="277"/>
                    <a:pt x="253" y="280"/>
                    <a:pt x="254" y="281"/>
                  </a:cubicBezTo>
                  <a:cubicBezTo>
                    <a:pt x="255" y="281"/>
                    <a:pt x="256" y="281"/>
                    <a:pt x="256" y="284"/>
                  </a:cubicBezTo>
                  <a:cubicBezTo>
                    <a:pt x="256" y="287"/>
                    <a:pt x="250" y="284"/>
                    <a:pt x="249" y="282"/>
                  </a:cubicBezTo>
                  <a:cubicBezTo>
                    <a:pt x="247" y="280"/>
                    <a:pt x="246" y="276"/>
                    <a:pt x="243" y="274"/>
                  </a:cubicBezTo>
                  <a:cubicBezTo>
                    <a:pt x="240" y="272"/>
                    <a:pt x="243" y="268"/>
                    <a:pt x="240" y="267"/>
                  </a:cubicBezTo>
                  <a:cubicBezTo>
                    <a:pt x="236" y="266"/>
                    <a:pt x="231" y="262"/>
                    <a:pt x="233" y="261"/>
                  </a:cubicBezTo>
                  <a:cubicBezTo>
                    <a:pt x="236" y="260"/>
                    <a:pt x="237" y="259"/>
                    <a:pt x="233" y="255"/>
                  </a:cubicBezTo>
                  <a:cubicBezTo>
                    <a:pt x="229" y="251"/>
                    <a:pt x="224" y="246"/>
                    <a:pt x="223" y="243"/>
                  </a:cubicBezTo>
                  <a:cubicBezTo>
                    <a:pt x="222" y="239"/>
                    <a:pt x="223" y="234"/>
                    <a:pt x="218" y="233"/>
                  </a:cubicBezTo>
                  <a:cubicBezTo>
                    <a:pt x="214" y="233"/>
                    <a:pt x="207" y="227"/>
                    <a:pt x="205" y="224"/>
                  </a:cubicBezTo>
                  <a:cubicBezTo>
                    <a:pt x="203" y="222"/>
                    <a:pt x="201" y="217"/>
                    <a:pt x="199" y="213"/>
                  </a:cubicBezTo>
                  <a:cubicBezTo>
                    <a:pt x="196" y="208"/>
                    <a:pt x="193" y="205"/>
                    <a:pt x="193" y="202"/>
                  </a:cubicBezTo>
                  <a:cubicBezTo>
                    <a:pt x="193" y="200"/>
                    <a:pt x="192" y="197"/>
                    <a:pt x="191" y="193"/>
                  </a:cubicBezTo>
                  <a:cubicBezTo>
                    <a:pt x="191" y="190"/>
                    <a:pt x="189" y="188"/>
                    <a:pt x="190" y="185"/>
                  </a:cubicBezTo>
                  <a:cubicBezTo>
                    <a:pt x="191" y="183"/>
                    <a:pt x="193" y="184"/>
                    <a:pt x="193" y="180"/>
                  </a:cubicBezTo>
                  <a:cubicBezTo>
                    <a:pt x="192" y="176"/>
                    <a:pt x="193" y="167"/>
                    <a:pt x="192" y="165"/>
                  </a:cubicBezTo>
                  <a:cubicBezTo>
                    <a:pt x="191" y="162"/>
                    <a:pt x="192" y="162"/>
                    <a:pt x="190" y="159"/>
                  </a:cubicBezTo>
                  <a:cubicBezTo>
                    <a:pt x="188" y="156"/>
                    <a:pt x="190" y="154"/>
                    <a:pt x="192" y="156"/>
                  </a:cubicBezTo>
                  <a:cubicBezTo>
                    <a:pt x="193" y="157"/>
                    <a:pt x="192" y="155"/>
                    <a:pt x="194" y="158"/>
                  </a:cubicBezTo>
                  <a:cubicBezTo>
                    <a:pt x="197" y="161"/>
                    <a:pt x="197" y="163"/>
                    <a:pt x="198" y="162"/>
                  </a:cubicBezTo>
                  <a:cubicBezTo>
                    <a:pt x="200" y="161"/>
                    <a:pt x="198" y="156"/>
                    <a:pt x="198" y="156"/>
                  </a:cubicBezTo>
                  <a:cubicBezTo>
                    <a:pt x="198" y="155"/>
                    <a:pt x="195" y="152"/>
                    <a:pt x="195" y="151"/>
                  </a:cubicBezTo>
                  <a:cubicBezTo>
                    <a:pt x="194" y="150"/>
                    <a:pt x="179" y="142"/>
                    <a:pt x="179" y="142"/>
                  </a:cubicBezTo>
                  <a:cubicBezTo>
                    <a:pt x="179" y="142"/>
                    <a:pt x="174" y="143"/>
                    <a:pt x="174" y="141"/>
                  </a:cubicBezTo>
                  <a:cubicBezTo>
                    <a:pt x="174" y="138"/>
                    <a:pt x="176" y="138"/>
                    <a:pt x="174" y="135"/>
                  </a:cubicBezTo>
                  <a:cubicBezTo>
                    <a:pt x="173" y="133"/>
                    <a:pt x="171" y="131"/>
                    <a:pt x="170" y="131"/>
                  </a:cubicBezTo>
                  <a:cubicBezTo>
                    <a:pt x="169" y="130"/>
                    <a:pt x="167" y="129"/>
                    <a:pt x="166" y="127"/>
                  </a:cubicBezTo>
                  <a:cubicBezTo>
                    <a:pt x="166" y="124"/>
                    <a:pt x="166" y="121"/>
                    <a:pt x="164" y="119"/>
                  </a:cubicBezTo>
                  <a:cubicBezTo>
                    <a:pt x="163" y="117"/>
                    <a:pt x="162" y="117"/>
                    <a:pt x="159" y="116"/>
                  </a:cubicBezTo>
                  <a:cubicBezTo>
                    <a:pt x="157" y="115"/>
                    <a:pt x="157" y="115"/>
                    <a:pt x="155" y="116"/>
                  </a:cubicBezTo>
                  <a:cubicBezTo>
                    <a:pt x="154" y="116"/>
                    <a:pt x="150" y="115"/>
                    <a:pt x="151" y="113"/>
                  </a:cubicBezTo>
                  <a:cubicBezTo>
                    <a:pt x="151" y="110"/>
                    <a:pt x="151" y="108"/>
                    <a:pt x="151" y="108"/>
                  </a:cubicBezTo>
                  <a:cubicBezTo>
                    <a:pt x="147" y="106"/>
                    <a:pt x="147" y="106"/>
                    <a:pt x="147" y="106"/>
                  </a:cubicBezTo>
                  <a:cubicBezTo>
                    <a:pt x="143" y="108"/>
                    <a:pt x="143" y="108"/>
                    <a:pt x="143" y="108"/>
                  </a:cubicBezTo>
                  <a:cubicBezTo>
                    <a:pt x="143" y="108"/>
                    <a:pt x="141" y="100"/>
                    <a:pt x="142" y="98"/>
                  </a:cubicBezTo>
                  <a:cubicBezTo>
                    <a:pt x="142" y="97"/>
                    <a:pt x="143" y="96"/>
                    <a:pt x="141" y="95"/>
                  </a:cubicBezTo>
                  <a:cubicBezTo>
                    <a:pt x="140" y="95"/>
                    <a:pt x="138" y="93"/>
                    <a:pt x="137" y="94"/>
                  </a:cubicBezTo>
                  <a:cubicBezTo>
                    <a:pt x="135" y="94"/>
                    <a:pt x="133" y="94"/>
                    <a:pt x="130" y="92"/>
                  </a:cubicBezTo>
                  <a:cubicBezTo>
                    <a:pt x="128" y="89"/>
                    <a:pt x="116" y="88"/>
                    <a:pt x="113" y="87"/>
                  </a:cubicBezTo>
                  <a:cubicBezTo>
                    <a:pt x="111" y="87"/>
                    <a:pt x="107" y="85"/>
                    <a:pt x="104" y="84"/>
                  </a:cubicBezTo>
                  <a:cubicBezTo>
                    <a:pt x="100" y="82"/>
                    <a:pt x="89" y="79"/>
                    <a:pt x="88" y="81"/>
                  </a:cubicBezTo>
                  <a:cubicBezTo>
                    <a:pt x="87" y="82"/>
                    <a:pt x="86" y="80"/>
                    <a:pt x="85" y="84"/>
                  </a:cubicBezTo>
                  <a:cubicBezTo>
                    <a:pt x="85" y="88"/>
                    <a:pt x="82" y="88"/>
                    <a:pt x="81" y="88"/>
                  </a:cubicBezTo>
                  <a:cubicBezTo>
                    <a:pt x="79" y="88"/>
                    <a:pt x="77" y="88"/>
                    <a:pt x="76" y="88"/>
                  </a:cubicBezTo>
                  <a:cubicBezTo>
                    <a:pt x="75" y="88"/>
                    <a:pt x="73" y="87"/>
                    <a:pt x="73" y="89"/>
                  </a:cubicBezTo>
                  <a:cubicBezTo>
                    <a:pt x="73" y="92"/>
                    <a:pt x="72" y="94"/>
                    <a:pt x="72" y="94"/>
                  </a:cubicBezTo>
                  <a:cubicBezTo>
                    <a:pt x="72" y="94"/>
                    <a:pt x="70" y="83"/>
                    <a:pt x="71" y="83"/>
                  </a:cubicBezTo>
                  <a:cubicBezTo>
                    <a:pt x="72" y="83"/>
                    <a:pt x="73" y="82"/>
                    <a:pt x="74" y="81"/>
                  </a:cubicBezTo>
                  <a:cubicBezTo>
                    <a:pt x="75" y="80"/>
                    <a:pt x="75" y="77"/>
                    <a:pt x="74" y="77"/>
                  </a:cubicBezTo>
                  <a:cubicBezTo>
                    <a:pt x="73" y="76"/>
                    <a:pt x="68" y="79"/>
                    <a:pt x="67" y="80"/>
                  </a:cubicBezTo>
                  <a:cubicBezTo>
                    <a:pt x="66" y="81"/>
                    <a:pt x="64" y="84"/>
                    <a:pt x="64" y="87"/>
                  </a:cubicBezTo>
                  <a:cubicBezTo>
                    <a:pt x="65" y="91"/>
                    <a:pt x="64" y="93"/>
                    <a:pt x="62" y="94"/>
                  </a:cubicBezTo>
                  <a:cubicBezTo>
                    <a:pt x="61" y="94"/>
                    <a:pt x="61" y="96"/>
                    <a:pt x="58" y="98"/>
                  </a:cubicBezTo>
                  <a:cubicBezTo>
                    <a:pt x="55" y="101"/>
                    <a:pt x="55" y="101"/>
                    <a:pt x="53" y="102"/>
                  </a:cubicBezTo>
                  <a:cubicBezTo>
                    <a:pt x="52" y="102"/>
                    <a:pt x="50" y="103"/>
                    <a:pt x="48" y="104"/>
                  </a:cubicBezTo>
                  <a:cubicBezTo>
                    <a:pt x="46" y="104"/>
                    <a:pt x="47" y="106"/>
                    <a:pt x="47" y="107"/>
                  </a:cubicBezTo>
                  <a:cubicBezTo>
                    <a:pt x="46" y="108"/>
                    <a:pt x="44" y="109"/>
                    <a:pt x="44" y="109"/>
                  </a:cubicBezTo>
                  <a:cubicBezTo>
                    <a:pt x="44" y="109"/>
                    <a:pt x="42" y="109"/>
                    <a:pt x="40" y="110"/>
                  </a:cubicBezTo>
                  <a:cubicBezTo>
                    <a:pt x="39" y="111"/>
                    <a:pt x="33" y="113"/>
                    <a:pt x="33" y="113"/>
                  </a:cubicBezTo>
                  <a:cubicBezTo>
                    <a:pt x="33" y="113"/>
                    <a:pt x="27" y="118"/>
                    <a:pt x="25" y="117"/>
                  </a:cubicBezTo>
                  <a:cubicBezTo>
                    <a:pt x="22" y="117"/>
                    <a:pt x="21" y="118"/>
                    <a:pt x="19" y="119"/>
                  </a:cubicBezTo>
                  <a:cubicBezTo>
                    <a:pt x="16" y="121"/>
                    <a:pt x="17" y="116"/>
                    <a:pt x="18" y="115"/>
                  </a:cubicBezTo>
                  <a:cubicBezTo>
                    <a:pt x="19" y="115"/>
                    <a:pt x="25" y="113"/>
                    <a:pt x="27" y="112"/>
                  </a:cubicBezTo>
                  <a:cubicBezTo>
                    <a:pt x="28" y="110"/>
                    <a:pt x="33" y="109"/>
                    <a:pt x="34" y="107"/>
                  </a:cubicBezTo>
                  <a:cubicBezTo>
                    <a:pt x="35" y="106"/>
                    <a:pt x="36" y="106"/>
                    <a:pt x="38" y="104"/>
                  </a:cubicBezTo>
                  <a:cubicBezTo>
                    <a:pt x="40" y="103"/>
                    <a:pt x="42" y="102"/>
                    <a:pt x="43" y="99"/>
                  </a:cubicBezTo>
                  <a:cubicBezTo>
                    <a:pt x="44" y="96"/>
                    <a:pt x="45" y="91"/>
                    <a:pt x="42" y="93"/>
                  </a:cubicBezTo>
                  <a:cubicBezTo>
                    <a:pt x="39" y="96"/>
                    <a:pt x="38" y="96"/>
                    <a:pt x="36" y="95"/>
                  </a:cubicBezTo>
                  <a:cubicBezTo>
                    <a:pt x="34" y="94"/>
                    <a:pt x="34" y="93"/>
                    <a:pt x="31" y="93"/>
                  </a:cubicBezTo>
                  <a:cubicBezTo>
                    <a:pt x="29" y="93"/>
                    <a:pt x="29" y="95"/>
                    <a:pt x="28" y="92"/>
                  </a:cubicBezTo>
                  <a:cubicBezTo>
                    <a:pt x="27" y="89"/>
                    <a:pt x="24" y="86"/>
                    <a:pt x="26" y="83"/>
                  </a:cubicBezTo>
                  <a:cubicBezTo>
                    <a:pt x="28" y="80"/>
                    <a:pt x="24" y="89"/>
                    <a:pt x="20" y="88"/>
                  </a:cubicBezTo>
                  <a:cubicBezTo>
                    <a:pt x="17" y="87"/>
                    <a:pt x="17" y="83"/>
                    <a:pt x="14" y="83"/>
                  </a:cubicBezTo>
                  <a:cubicBezTo>
                    <a:pt x="11" y="83"/>
                    <a:pt x="16" y="79"/>
                    <a:pt x="14" y="79"/>
                  </a:cubicBezTo>
                  <a:cubicBezTo>
                    <a:pt x="12" y="78"/>
                    <a:pt x="9" y="73"/>
                    <a:pt x="11" y="72"/>
                  </a:cubicBezTo>
                  <a:cubicBezTo>
                    <a:pt x="13" y="71"/>
                    <a:pt x="17" y="67"/>
                    <a:pt x="16" y="66"/>
                  </a:cubicBezTo>
                  <a:cubicBezTo>
                    <a:pt x="16" y="64"/>
                    <a:pt x="16" y="65"/>
                    <a:pt x="19" y="66"/>
                  </a:cubicBezTo>
                  <a:cubicBezTo>
                    <a:pt x="22" y="67"/>
                    <a:pt x="25" y="65"/>
                    <a:pt x="26" y="63"/>
                  </a:cubicBezTo>
                  <a:cubicBezTo>
                    <a:pt x="27" y="62"/>
                    <a:pt x="31" y="63"/>
                    <a:pt x="32" y="62"/>
                  </a:cubicBezTo>
                  <a:cubicBezTo>
                    <a:pt x="33" y="61"/>
                    <a:pt x="29" y="57"/>
                    <a:pt x="30" y="56"/>
                  </a:cubicBezTo>
                  <a:cubicBezTo>
                    <a:pt x="30" y="55"/>
                    <a:pt x="28" y="53"/>
                    <a:pt x="23" y="56"/>
                  </a:cubicBezTo>
                  <a:cubicBezTo>
                    <a:pt x="19" y="59"/>
                    <a:pt x="22" y="55"/>
                    <a:pt x="19" y="55"/>
                  </a:cubicBezTo>
                  <a:cubicBezTo>
                    <a:pt x="16" y="55"/>
                    <a:pt x="13" y="56"/>
                    <a:pt x="12" y="56"/>
                  </a:cubicBezTo>
                  <a:cubicBezTo>
                    <a:pt x="11" y="56"/>
                    <a:pt x="7" y="54"/>
                    <a:pt x="8" y="52"/>
                  </a:cubicBezTo>
                  <a:cubicBezTo>
                    <a:pt x="9" y="50"/>
                    <a:pt x="6" y="48"/>
                    <a:pt x="3" y="48"/>
                  </a:cubicBezTo>
                  <a:cubicBezTo>
                    <a:pt x="0" y="48"/>
                    <a:pt x="4" y="46"/>
                    <a:pt x="7" y="44"/>
                  </a:cubicBezTo>
                  <a:cubicBezTo>
                    <a:pt x="11" y="43"/>
                    <a:pt x="14" y="43"/>
                    <a:pt x="15" y="42"/>
                  </a:cubicBezTo>
                  <a:cubicBezTo>
                    <a:pt x="15" y="40"/>
                    <a:pt x="19" y="39"/>
                    <a:pt x="20" y="40"/>
                  </a:cubicBezTo>
                  <a:cubicBezTo>
                    <a:pt x="21" y="41"/>
                    <a:pt x="19" y="44"/>
                    <a:pt x="20" y="45"/>
                  </a:cubicBezTo>
                  <a:cubicBezTo>
                    <a:pt x="21" y="46"/>
                    <a:pt x="24" y="44"/>
                    <a:pt x="25" y="45"/>
                  </a:cubicBezTo>
                  <a:cubicBezTo>
                    <a:pt x="26" y="46"/>
                    <a:pt x="26" y="47"/>
                    <a:pt x="28" y="47"/>
                  </a:cubicBezTo>
                  <a:cubicBezTo>
                    <a:pt x="29" y="47"/>
                    <a:pt x="29" y="45"/>
                    <a:pt x="32" y="43"/>
                  </a:cubicBezTo>
                  <a:cubicBezTo>
                    <a:pt x="34" y="42"/>
                    <a:pt x="39" y="42"/>
                    <a:pt x="37" y="40"/>
                  </a:cubicBezTo>
                  <a:cubicBezTo>
                    <a:pt x="35" y="39"/>
                    <a:pt x="28" y="42"/>
                    <a:pt x="27" y="40"/>
                  </a:cubicBezTo>
                  <a:cubicBezTo>
                    <a:pt x="27" y="38"/>
                    <a:pt x="28" y="35"/>
                    <a:pt x="23" y="36"/>
                  </a:cubicBezTo>
                  <a:cubicBezTo>
                    <a:pt x="19" y="37"/>
                    <a:pt x="16" y="32"/>
                    <a:pt x="12" y="31"/>
                  </a:cubicBezTo>
                  <a:cubicBezTo>
                    <a:pt x="9" y="30"/>
                    <a:pt x="5" y="26"/>
                    <a:pt x="7" y="2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4" name="Freeform 13"/>
            <p:cNvSpPr>
              <a:spLocks/>
            </p:cNvSpPr>
            <p:nvPr/>
          </p:nvSpPr>
          <p:spPr bwMode="auto">
            <a:xfrm>
              <a:off x="1420814" y="2517776"/>
              <a:ext cx="433388" cy="196850"/>
            </a:xfrm>
            <a:custGeom>
              <a:avLst/>
              <a:gdLst>
                <a:gd name="T0" fmla="*/ 134 w 155"/>
                <a:gd name="T1" fmla="*/ 3 h 70"/>
                <a:gd name="T2" fmla="*/ 153 w 155"/>
                <a:gd name="T3" fmla="*/ 8 h 70"/>
                <a:gd name="T4" fmla="*/ 124 w 155"/>
                <a:gd name="T5" fmla="*/ 18 h 70"/>
                <a:gd name="T6" fmla="*/ 141 w 155"/>
                <a:gd name="T7" fmla="*/ 17 h 70"/>
                <a:gd name="T8" fmla="*/ 112 w 155"/>
                <a:gd name="T9" fmla="*/ 32 h 70"/>
                <a:gd name="T10" fmla="*/ 95 w 155"/>
                <a:gd name="T11" fmla="*/ 37 h 70"/>
                <a:gd name="T12" fmla="*/ 87 w 155"/>
                <a:gd name="T13" fmla="*/ 43 h 70"/>
                <a:gd name="T14" fmla="*/ 92 w 155"/>
                <a:gd name="T15" fmla="*/ 50 h 70"/>
                <a:gd name="T16" fmla="*/ 78 w 155"/>
                <a:gd name="T17" fmla="*/ 60 h 70"/>
                <a:gd name="T18" fmla="*/ 83 w 155"/>
                <a:gd name="T19" fmla="*/ 64 h 70"/>
                <a:gd name="T20" fmla="*/ 67 w 155"/>
                <a:gd name="T21" fmla="*/ 69 h 70"/>
                <a:gd name="T22" fmla="*/ 49 w 155"/>
                <a:gd name="T23" fmla="*/ 68 h 70"/>
                <a:gd name="T24" fmla="*/ 33 w 155"/>
                <a:gd name="T25" fmla="*/ 66 h 70"/>
                <a:gd name="T26" fmla="*/ 41 w 155"/>
                <a:gd name="T27" fmla="*/ 59 h 70"/>
                <a:gd name="T28" fmla="*/ 45 w 155"/>
                <a:gd name="T29" fmla="*/ 53 h 70"/>
                <a:gd name="T30" fmla="*/ 52 w 155"/>
                <a:gd name="T31" fmla="*/ 51 h 70"/>
                <a:gd name="T32" fmla="*/ 42 w 155"/>
                <a:gd name="T33" fmla="*/ 50 h 70"/>
                <a:gd name="T34" fmla="*/ 33 w 155"/>
                <a:gd name="T35" fmla="*/ 48 h 70"/>
                <a:gd name="T36" fmla="*/ 24 w 155"/>
                <a:gd name="T37" fmla="*/ 49 h 70"/>
                <a:gd name="T38" fmla="*/ 13 w 155"/>
                <a:gd name="T39" fmla="*/ 41 h 70"/>
                <a:gd name="T40" fmla="*/ 9 w 155"/>
                <a:gd name="T41" fmla="*/ 38 h 70"/>
                <a:gd name="T42" fmla="*/ 2 w 155"/>
                <a:gd name="T43" fmla="*/ 34 h 70"/>
                <a:gd name="T44" fmla="*/ 5 w 155"/>
                <a:gd name="T45" fmla="*/ 28 h 70"/>
                <a:gd name="T46" fmla="*/ 8 w 155"/>
                <a:gd name="T47" fmla="*/ 22 h 70"/>
                <a:gd name="T48" fmla="*/ 18 w 155"/>
                <a:gd name="T49" fmla="*/ 20 h 70"/>
                <a:gd name="T50" fmla="*/ 29 w 155"/>
                <a:gd name="T51" fmla="*/ 29 h 70"/>
                <a:gd name="T52" fmla="*/ 35 w 155"/>
                <a:gd name="T53" fmla="*/ 24 h 70"/>
                <a:gd name="T54" fmla="*/ 29 w 155"/>
                <a:gd name="T55" fmla="*/ 18 h 70"/>
                <a:gd name="T56" fmla="*/ 31 w 155"/>
                <a:gd name="T57" fmla="*/ 12 h 70"/>
                <a:gd name="T58" fmla="*/ 47 w 155"/>
                <a:gd name="T59" fmla="*/ 7 h 70"/>
                <a:gd name="T60" fmla="*/ 64 w 155"/>
                <a:gd name="T61" fmla="*/ 4 h 70"/>
                <a:gd name="T62" fmla="*/ 88 w 155"/>
                <a:gd name="T63" fmla="*/ 1 h 70"/>
                <a:gd name="T64" fmla="*/ 115 w 155"/>
                <a:gd name="T65" fmla="*/ 2 h 70"/>
                <a:gd name="T66" fmla="*/ 124 w 155"/>
                <a:gd name="T67"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 h="70">
                  <a:moveTo>
                    <a:pt x="124" y="5"/>
                  </a:moveTo>
                  <a:cubicBezTo>
                    <a:pt x="124" y="5"/>
                    <a:pt x="130" y="3"/>
                    <a:pt x="134" y="3"/>
                  </a:cubicBezTo>
                  <a:cubicBezTo>
                    <a:pt x="137" y="3"/>
                    <a:pt x="144" y="6"/>
                    <a:pt x="146" y="6"/>
                  </a:cubicBezTo>
                  <a:cubicBezTo>
                    <a:pt x="147" y="6"/>
                    <a:pt x="151" y="7"/>
                    <a:pt x="153" y="8"/>
                  </a:cubicBezTo>
                  <a:cubicBezTo>
                    <a:pt x="155" y="8"/>
                    <a:pt x="149" y="15"/>
                    <a:pt x="145" y="14"/>
                  </a:cubicBezTo>
                  <a:cubicBezTo>
                    <a:pt x="141" y="14"/>
                    <a:pt x="127" y="17"/>
                    <a:pt x="124" y="18"/>
                  </a:cubicBezTo>
                  <a:cubicBezTo>
                    <a:pt x="122" y="19"/>
                    <a:pt x="129" y="19"/>
                    <a:pt x="132" y="18"/>
                  </a:cubicBezTo>
                  <a:cubicBezTo>
                    <a:pt x="135" y="17"/>
                    <a:pt x="141" y="17"/>
                    <a:pt x="141" y="17"/>
                  </a:cubicBezTo>
                  <a:cubicBezTo>
                    <a:pt x="141" y="17"/>
                    <a:pt x="131" y="24"/>
                    <a:pt x="126" y="25"/>
                  </a:cubicBezTo>
                  <a:cubicBezTo>
                    <a:pt x="121" y="25"/>
                    <a:pt x="114" y="30"/>
                    <a:pt x="112" y="32"/>
                  </a:cubicBezTo>
                  <a:cubicBezTo>
                    <a:pt x="110" y="34"/>
                    <a:pt x="108" y="37"/>
                    <a:pt x="104" y="36"/>
                  </a:cubicBezTo>
                  <a:cubicBezTo>
                    <a:pt x="100" y="36"/>
                    <a:pt x="98" y="36"/>
                    <a:pt x="95" y="37"/>
                  </a:cubicBezTo>
                  <a:cubicBezTo>
                    <a:pt x="92" y="38"/>
                    <a:pt x="95" y="40"/>
                    <a:pt x="90" y="40"/>
                  </a:cubicBezTo>
                  <a:cubicBezTo>
                    <a:pt x="86" y="39"/>
                    <a:pt x="85" y="42"/>
                    <a:pt x="87" y="43"/>
                  </a:cubicBezTo>
                  <a:cubicBezTo>
                    <a:pt x="90" y="43"/>
                    <a:pt x="95" y="42"/>
                    <a:pt x="95" y="44"/>
                  </a:cubicBezTo>
                  <a:cubicBezTo>
                    <a:pt x="96" y="46"/>
                    <a:pt x="94" y="49"/>
                    <a:pt x="92" y="50"/>
                  </a:cubicBezTo>
                  <a:cubicBezTo>
                    <a:pt x="92" y="50"/>
                    <a:pt x="86" y="55"/>
                    <a:pt x="82" y="54"/>
                  </a:cubicBezTo>
                  <a:cubicBezTo>
                    <a:pt x="77" y="53"/>
                    <a:pt x="83" y="61"/>
                    <a:pt x="78" y="60"/>
                  </a:cubicBezTo>
                  <a:cubicBezTo>
                    <a:pt x="73" y="59"/>
                    <a:pt x="74" y="63"/>
                    <a:pt x="76" y="64"/>
                  </a:cubicBezTo>
                  <a:cubicBezTo>
                    <a:pt x="78" y="65"/>
                    <a:pt x="86" y="60"/>
                    <a:pt x="83" y="64"/>
                  </a:cubicBezTo>
                  <a:cubicBezTo>
                    <a:pt x="80" y="67"/>
                    <a:pt x="76" y="70"/>
                    <a:pt x="73" y="69"/>
                  </a:cubicBezTo>
                  <a:cubicBezTo>
                    <a:pt x="70" y="68"/>
                    <a:pt x="69" y="69"/>
                    <a:pt x="67" y="69"/>
                  </a:cubicBezTo>
                  <a:cubicBezTo>
                    <a:pt x="65" y="69"/>
                    <a:pt x="65" y="66"/>
                    <a:pt x="60" y="66"/>
                  </a:cubicBezTo>
                  <a:cubicBezTo>
                    <a:pt x="54" y="66"/>
                    <a:pt x="53" y="68"/>
                    <a:pt x="49" y="68"/>
                  </a:cubicBezTo>
                  <a:cubicBezTo>
                    <a:pt x="46" y="68"/>
                    <a:pt x="39" y="65"/>
                    <a:pt x="36" y="66"/>
                  </a:cubicBezTo>
                  <a:cubicBezTo>
                    <a:pt x="33" y="66"/>
                    <a:pt x="36" y="69"/>
                    <a:pt x="33" y="66"/>
                  </a:cubicBezTo>
                  <a:cubicBezTo>
                    <a:pt x="30" y="63"/>
                    <a:pt x="34" y="59"/>
                    <a:pt x="36" y="59"/>
                  </a:cubicBezTo>
                  <a:cubicBezTo>
                    <a:pt x="38" y="59"/>
                    <a:pt x="42" y="63"/>
                    <a:pt x="41" y="59"/>
                  </a:cubicBezTo>
                  <a:cubicBezTo>
                    <a:pt x="40" y="55"/>
                    <a:pt x="35" y="54"/>
                    <a:pt x="37" y="52"/>
                  </a:cubicBezTo>
                  <a:cubicBezTo>
                    <a:pt x="40" y="51"/>
                    <a:pt x="44" y="51"/>
                    <a:pt x="45" y="53"/>
                  </a:cubicBezTo>
                  <a:cubicBezTo>
                    <a:pt x="47" y="56"/>
                    <a:pt x="43" y="55"/>
                    <a:pt x="47" y="56"/>
                  </a:cubicBezTo>
                  <a:cubicBezTo>
                    <a:pt x="51" y="57"/>
                    <a:pt x="52" y="53"/>
                    <a:pt x="52" y="51"/>
                  </a:cubicBezTo>
                  <a:cubicBezTo>
                    <a:pt x="53" y="50"/>
                    <a:pt x="47" y="50"/>
                    <a:pt x="47" y="50"/>
                  </a:cubicBezTo>
                  <a:cubicBezTo>
                    <a:pt x="47" y="50"/>
                    <a:pt x="44" y="51"/>
                    <a:pt x="42" y="50"/>
                  </a:cubicBezTo>
                  <a:cubicBezTo>
                    <a:pt x="40" y="49"/>
                    <a:pt x="38" y="47"/>
                    <a:pt x="38" y="47"/>
                  </a:cubicBezTo>
                  <a:cubicBezTo>
                    <a:pt x="38" y="47"/>
                    <a:pt x="34" y="45"/>
                    <a:pt x="33" y="48"/>
                  </a:cubicBezTo>
                  <a:cubicBezTo>
                    <a:pt x="31" y="50"/>
                    <a:pt x="31" y="52"/>
                    <a:pt x="29" y="51"/>
                  </a:cubicBezTo>
                  <a:cubicBezTo>
                    <a:pt x="28" y="51"/>
                    <a:pt x="27" y="50"/>
                    <a:pt x="24" y="49"/>
                  </a:cubicBezTo>
                  <a:cubicBezTo>
                    <a:pt x="21" y="48"/>
                    <a:pt x="18" y="48"/>
                    <a:pt x="15" y="46"/>
                  </a:cubicBezTo>
                  <a:cubicBezTo>
                    <a:pt x="12" y="45"/>
                    <a:pt x="11" y="41"/>
                    <a:pt x="13" y="41"/>
                  </a:cubicBezTo>
                  <a:cubicBezTo>
                    <a:pt x="14" y="41"/>
                    <a:pt x="19" y="40"/>
                    <a:pt x="20" y="39"/>
                  </a:cubicBezTo>
                  <a:cubicBezTo>
                    <a:pt x="22" y="39"/>
                    <a:pt x="10" y="37"/>
                    <a:pt x="9" y="38"/>
                  </a:cubicBezTo>
                  <a:cubicBezTo>
                    <a:pt x="8" y="38"/>
                    <a:pt x="5" y="39"/>
                    <a:pt x="4" y="37"/>
                  </a:cubicBezTo>
                  <a:cubicBezTo>
                    <a:pt x="3" y="36"/>
                    <a:pt x="2" y="35"/>
                    <a:pt x="2" y="34"/>
                  </a:cubicBezTo>
                  <a:cubicBezTo>
                    <a:pt x="2" y="33"/>
                    <a:pt x="0" y="30"/>
                    <a:pt x="0" y="30"/>
                  </a:cubicBezTo>
                  <a:cubicBezTo>
                    <a:pt x="0" y="30"/>
                    <a:pt x="4" y="28"/>
                    <a:pt x="5" y="28"/>
                  </a:cubicBezTo>
                  <a:cubicBezTo>
                    <a:pt x="6" y="27"/>
                    <a:pt x="8" y="25"/>
                    <a:pt x="8" y="25"/>
                  </a:cubicBezTo>
                  <a:cubicBezTo>
                    <a:pt x="8" y="22"/>
                    <a:pt x="8" y="22"/>
                    <a:pt x="8" y="22"/>
                  </a:cubicBezTo>
                  <a:cubicBezTo>
                    <a:pt x="8" y="22"/>
                    <a:pt x="7" y="19"/>
                    <a:pt x="11" y="19"/>
                  </a:cubicBezTo>
                  <a:cubicBezTo>
                    <a:pt x="15" y="19"/>
                    <a:pt x="16" y="19"/>
                    <a:pt x="18" y="20"/>
                  </a:cubicBezTo>
                  <a:cubicBezTo>
                    <a:pt x="20" y="21"/>
                    <a:pt x="18" y="23"/>
                    <a:pt x="21" y="25"/>
                  </a:cubicBezTo>
                  <a:cubicBezTo>
                    <a:pt x="25" y="27"/>
                    <a:pt x="25" y="28"/>
                    <a:pt x="29" y="29"/>
                  </a:cubicBezTo>
                  <a:cubicBezTo>
                    <a:pt x="32" y="29"/>
                    <a:pt x="39" y="28"/>
                    <a:pt x="39" y="28"/>
                  </a:cubicBezTo>
                  <a:cubicBezTo>
                    <a:pt x="39" y="28"/>
                    <a:pt x="40" y="24"/>
                    <a:pt x="35" y="24"/>
                  </a:cubicBezTo>
                  <a:cubicBezTo>
                    <a:pt x="30" y="24"/>
                    <a:pt x="27" y="23"/>
                    <a:pt x="28" y="22"/>
                  </a:cubicBezTo>
                  <a:cubicBezTo>
                    <a:pt x="30" y="20"/>
                    <a:pt x="31" y="19"/>
                    <a:pt x="29" y="18"/>
                  </a:cubicBezTo>
                  <a:cubicBezTo>
                    <a:pt x="28" y="18"/>
                    <a:pt x="21" y="16"/>
                    <a:pt x="21" y="16"/>
                  </a:cubicBezTo>
                  <a:cubicBezTo>
                    <a:pt x="21" y="16"/>
                    <a:pt x="29" y="12"/>
                    <a:pt x="31" y="12"/>
                  </a:cubicBezTo>
                  <a:cubicBezTo>
                    <a:pt x="33" y="13"/>
                    <a:pt x="38" y="11"/>
                    <a:pt x="40" y="10"/>
                  </a:cubicBezTo>
                  <a:cubicBezTo>
                    <a:pt x="42" y="10"/>
                    <a:pt x="43" y="8"/>
                    <a:pt x="47" y="7"/>
                  </a:cubicBezTo>
                  <a:cubicBezTo>
                    <a:pt x="51" y="7"/>
                    <a:pt x="52" y="8"/>
                    <a:pt x="55" y="8"/>
                  </a:cubicBezTo>
                  <a:cubicBezTo>
                    <a:pt x="59" y="9"/>
                    <a:pt x="60" y="4"/>
                    <a:pt x="64" y="4"/>
                  </a:cubicBezTo>
                  <a:cubicBezTo>
                    <a:pt x="69" y="3"/>
                    <a:pt x="72" y="2"/>
                    <a:pt x="74" y="2"/>
                  </a:cubicBezTo>
                  <a:cubicBezTo>
                    <a:pt x="77" y="2"/>
                    <a:pt x="84" y="0"/>
                    <a:pt x="88" y="1"/>
                  </a:cubicBezTo>
                  <a:cubicBezTo>
                    <a:pt x="92" y="2"/>
                    <a:pt x="98" y="0"/>
                    <a:pt x="103" y="1"/>
                  </a:cubicBezTo>
                  <a:cubicBezTo>
                    <a:pt x="108" y="1"/>
                    <a:pt x="113" y="0"/>
                    <a:pt x="115" y="2"/>
                  </a:cubicBezTo>
                  <a:cubicBezTo>
                    <a:pt x="116" y="3"/>
                    <a:pt x="118" y="4"/>
                    <a:pt x="119" y="4"/>
                  </a:cubicBezTo>
                  <a:cubicBezTo>
                    <a:pt x="121" y="4"/>
                    <a:pt x="124" y="5"/>
                    <a:pt x="124" y="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5" name="Freeform 14"/>
            <p:cNvSpPr>
              <a:spLocks/>
            </p:cNvSpPr>
            <p:nvPr/>
          </p:nvSpPr>
          <p:spPr bwMode="auto">
            <a:xfrm>
              <a:off x="1495426" y="2765426"/>
              <a:ext cx="350838" cy="255588"/>
            </a:xfrm>
            <a:custGeom>
              <a:avLst/>
              <a:gdLst>
                <a:gd name="T0" fmla="*/ 20 w 125"/>
                <a:gd name="T1" fmla="*/ 2 h 91"/>
                <a:gd name="T2" fmla="*/ 8 w 125"/>
                <a:gd name="T3" fmla="*/ 5 h 91"/>
                <a:gd name="T4" fmla="*/ 1 w 125"/>
                <a:gd name="T5" fmla="*/ 13 h 91"/>
                <a:gd name="T6" fmla="*/ 0 w 125"/>
                <a:gd name="T7" fmla="*/ 18 h 91"/>
                <a:gd name="T8" fmla="*/ 5 w 125"/>
                <a:gd name="T9" fmla="*/ 22 h 91"/>
                <a:gd name="T10" fmla="*/ 13 w 125"/>
                <a:gd name="T11" fmla="*/ 24 h 91"/>
                <a:gd name="T12" fmla="*/ 7 w 125"/>
                <a:gd name="T13" fmla="*/ 26 h 91"/>
                <a:gd name="T14" fmla="*/ 5 w 125"/>
                <a:gd name="T15" fmla="*/ 29 h 91"/>
                <a:gd name="T16" fmla="*/ 13 w 125"/>
                <a:gd name="T17" fmla="*/ 30 h 91"/>
                <a:gd name="T18" fmla="*/ 20 w 125"/>
                <a:gd name="T19" fmla="*/ 33 h 91"/>
                <a:gd name="T20" fmla="*/ 30 w 125"/>
                <a:gd name="T21" fmla="*/ 32 h 91"/>
                <a:gd name="T22" fmla="*/ 40 w 125"/>
                <a:gd name="T23" fmla="*/ 35 h 91"/>
                <a:gd name="T24" fmla="*/ 45 w 125"/>
                <a:gd name="T25" fmla="*/ 32 h 91"/>
                <a:gd name="T26" fmla="*/ 52 w 125"/>
                <a:gd name="T27" fmla="*/ 30 h 91"/>
                <a:gd name="T28" fmla="*/ 59 w 125"/>
                <a:gd name="T29" fmla="*/ 37 h 91"/>
                <a:gd name="T30" fmla="*/ 68 w 125"/>
                <a:gd name="T31" fmla="*/ 41 h 91"/>
                <a:gd name="T32" fmla="*/ 75 w 125"/>
                <a:gd name="T33" fmla="*/ 47 h 91"/>
                <a:gd name="T34" fmla="*/ 77 w 125"/>
                <a:gd name="T35" fmla="*/ 56 h 91"/>
                <a:gd name="T36" fmla="*/ 71 w 125"/>
                <a:gd name="T37" fmla="*/ 62 h 91"/>
                <a:gd name="T38" fmla="*/ 72 w 125"/>
                <a:gd name="T39" fmla="*/ 67 h 91"/>
                <a:gd name="T40" fmla="*/ 59 w 125"/>
                <a:gd name="T41" fmla="*/ 68 h 91"/>
                <a:gd name="T42" fmla="*/ 54 w 125"/>
                <a:gd name="T43" fmla="*/ 68 h 91"/>
                <a:gd name="T44" fmla="*/ 52 w 125"/>
                <a:gd name="T45" fmla="*/ 73 h 91"/>
                <a:gd name="T46" fmla="*/ 59 w 125"/>
                <a:gd name="T47" fmla="*/ 75 h 91"/>
                <a:gd name="T48" fmla="*/ 67 w 125"/>
                <a:gd name="T49" fmla="*/ 72 h 91"/>
                <a:gd name="T50" fmla="*/ 77 w 125"/>
                <a:gd name="T51" fmla="*/ 78 h 91"/>
                <a:gd name="T52" fmla="*/ 80 w 125"/>
                <a:gd name="T53" fmla="*/ 83 h 91"/>
                <a:gd name="T54" fmla="*/ 88 w 125"/>
                <a:gd name="T55" fmla="*/ 86 h 91"/>
                <a:gd name="T56" fmla="*/ 98 w 125"/>
                <a:gd name="T57" fmla="*/ 91 h 91"/>
                <a:gd name="T58" fmla="*/ 99 w 125"/>
                <a:gd name="T59" fmla="*/ 85 h 91"/>
                <a:gd name="T60" fmla="*/ 101 w 125"/>
                <a:gd name="T61" fmla="*/ 81 h 91"/>
                <a:gd name="T62" fmla="*/ 108 w 125"/>
                <a:gd name="T63" fmla="*/ 86 h 91"/>
                <a:gd name="T64" fmla="*/ 110 w 125"/>
                <a:gd name="T65" fmla="*/ 78 h 91"/>
                <a:gd name="T66" fmla="*/ 108 w 125"/>
                <a:gd name="T67" fmla="*/ 73 h 91"/>
                <a:gd name="T68" fmla="*/ 101 w 125"/>
                <a:gd name="T69" fmla="*/ 69 h 91"/>
                <a:gd name="T70" fmla="*/ 97 w 125"/>
                <a:gd name="T71" fmla="*/ 63 h 91"/>
                <a:gd name="T72" fmla="*/ 100 w 125"/>
                <a:gd name="T73" fmla="*/ 59 h 91"/>
                <a:gd name="T74" fmla="*/ 106 w 125"/>
                <a:gd name="T75" fmla="*/ 62 h 91"/>
                <a:gd name="T76" fmla="*/ 111 w 125"/>
                <a:gd name="T77" fmla="*/ 67 h 91"/>
                <a:gd name="T78" fmla="*/ 115 w 125"/>
                <a:gd name="T79" fmla="*/ 70 h 91"/>
                <a:gd name="T80" fmla="*/ 120 w 125"/>
                <a:gd name="T81" fmla="*/ 64 h 91"/>
                <a:gd name="T82" fmla="*/ 123 w 125"/>
                <a:gd name="T83" fmla="*/ 60 h 91"/>
                <a:gd name="T84" fmla="*/ 120 w 125"/>
                <a:gd name="T85" fmla="*/ 55 h 91"/>
                <a:gd name="T86" fmla="*/ 105 w 125"/>
                <a:gd name="T87" fmla="*/ 47 h 91"/>
                <a:gd name="T88" fmla="*/ 99 w 125"/>
                <a:gd name="T89" fmla="*/ 43 h 91"/>
                <a:gd name="T90" fmla="*/ 100 w 125"/>
                <a:gd name="T91" fmla="*/ 38 h 91"/>
                <a:gd name="T92" fmla="*/ 99 w 125"/>
                <a:gd name="T93" fmla="*/ 33 h 91"/>
                <a:gd name="T94" fmla="*/ 92 w 125"/>
                <a:gd name="T95" fmla="*/ 29 h 91"/>
                <a:gd name="T96" fmla="*/ 85 w 125"/>
                <a:gd name="T97" fmla="*/ 24 h 91"/>
                <a:gd name="T98" fmla="*/ 79 w 125"/>
                <a:gd name="T99" fmla="*/ 20 h 91"/>
                <a:gd name="T100" fmla="*/ 68 w 125"/>
                <a:gd name="T101" fmla="*/ 18 h 91"/>
                <a:gd name="T102" fmla="*/ 64 w 125"/>
                <a:gd name="T103" fmla="*/ 11 h 91"/>
                <a:gd name="T104" fmla="*/ 59 w 125"/>
                <a:gd name="T105" fmla="*/ 7 h 91"/>
                <a:gd name="T106" fmla="*/ 49 w 125"/>
                <a:gd name="T107" fmla="*/ 3 h 91"/>
                <a:gd name="T108" fmla="*/ 38 w 125"/>
                <a:gd name="T109" fmla="*/ 5 h 91"/>
                <a:gd name="T110" fmla="*/ 32 w 125"/>
                <a:gd name="T111" fmla="*/ 1 h 91"/>
                <a:gd name="T112" fmla="*/ 20 w 125"/>
                <a:gd name="T113"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 h="91">
                  <a:moveTo>
                    <a:pt x="20" y="2"/>
                  </a:moveTo>
                  <a:cubicBezTo>
                    <a:pt x="20" y="2"/>
                    <a:pt x="12" y="1"/>
                    <a:pt x="8" y="5"/>
                  </a:cubicBezTo>
                  <a:cubicBezTo>
                    <a:pt x="4" y="8"/>
                    <a:pt x="1" y="12"/>
                    <a:pt x="1" y="13"/>
                  </a:cubicBezTo>
                  <a:cubicBezTo>
                    <a:pt x="1" y="15"/>
                    <a:pt x="1" y="15"/>
                    <a:pt x="0" y="18"/>
                  </a:cubicBezTo>
                  <a:cubicBezTo>
                    <a:pt x="0" y="22"/>
                    <a:pt x="4" y="22"/>
                    <a:pt x="5" y="22"/>
                  </a:cubicBezTo>
                  <a:cubicBezTo>
                    <a:pt x="6" y="22"/>
                    <a:pt x="13" y="23"/>
                    <a:pt x="13" y="24"/>
                  </a:cubicBezTo>
                  <a:cubicBezTo>
                    <a:pt x="14" y="26"/>
                    <a:pt x="10" y="26"/>
                    <a:pt x="7" y="26"/>
                  </a:cubicBezTo>
                  <a:cubicBezTo>
                    <a:pt x="4" y="25"/>
                    <a:pt x="3" y="29"/>
                    <a:pt x="5" y="29"/>
                  </a:cubicBezTo>
                  <a:cubicBezTo>
                    <a:pt x="8" y="30"/>
                    <a:pt x="10" y="30"/>
                    <a:pt x="13" y="30"/>
                  </a:cubicBezTo>
                  <a:cubicBezTo>
                    <a:pt x="15" y="31"/>
                    <a:pt x="20" y="33"/>
                    <a:pt x="20" y="33"/>
                  </a:cubicBezTo>
                  <a:cubicBezTo>
                    <a:pt x="20" y="33"/>
                    <a:pt x="24" y="31"/>
                    <a:pt x="30" y="32"/>
                  </a:cubicBezTo>
                  <a:cubicBezTo>
                    <a:pt x="35" y="33"/>
                    <a:pt x="40" y="35"/>
                    <a:pt x="40" y="35"/>
                  </a:cubicBezTo>
                  <a:cubicBezTo>
                    <a:pt x="40" y="35"/>
                    <a:pt x="42" y="30"/>
                    <a:pt x="45" y="32"/>
                  </a:cubicBezTo>
                  <a:cubicBezTo>
                    <a:pt x="48" y="33"/>
                    <a:pt x="47" y="28"/>
                    <a:pt x="52" y="30"/>
                  </a:cubicBezTo>
                  <a:cubicBezTo>
                    <a:pt x="56" y="31"/>
                    <a:pt x="56" y="36"/>
                    <a:pt x="59" y="37"/>
                  </a:cubicBezTo>
                  <a:cubicBezTo>
                    <a:pt x="63" y="38"/>
                    <a:pt x="66" y="38"/>
                    <a:pt x="68" y="41"/>
                  </a:cubicBezTo>
                  <a:cubicBezTo>
                    <a:pt x="70" y="44"/>
                    <a:pt x="71" y="47"/>
                    <a:pt x="75" y="47"/>
                  </a:cubicBezTo>
                  <a:cubicBezTo>
                    <a:pt x="79" y="48"/>
                    <a:pt x="79" y="54"/>
                    <a:pt x="77" y="56"/>
                  </a:cubicBezTo>
                  <a:cubicBezTo>
                    <a:pt x="76" y="59"/>
                    <a:pt x="74" y="58"/>
                    <a:pt x="71" y="62"/>
                  </a:cubicBezTo>
                  <a:cubicBezTo>
                    <a:pt x="68" y="65"/>
                    <a:pt x="76" y="65"/>
                    <a:pt x="72" y="67"/>
                  </a:cubicBezTo>
                  <a:cubicBezTo>
                    <a:pt x="68" y="68"/>
                    <a:pt x="62" y="69"/>
                    <a:pt x="59" y="68"/>
                  </a:cubicBezTo>
                  <a:cubicBezTo>
                    <a:pt x="57" y="67"/>
                    <a:pt x="55" y="65"/>
                    <a:pt x="54" y="68"/>
                  </a:cubicBezTo>
                  <a:cubicBezTo>
                    <a:pt x="53" y="71"/>
                    <a:pt x="50" y="73"/>
                    <a:pt x="52" y="73"/>
                  </a:cubicBezTo>
                  <a:cubicBezTo>
                    <a:pt x="53" y="74"/>
                    <a:pt x="56" y="76"/>
                    <a:pt x="59" y="75"/>
                  </a:cubicBezTo>
                  <a:cubicBezTo>
                    <a:pt x="62" y="74"/>
                    <a:pt x="62" y="71"/>
                    <a:pt x="67" y="72"/>
                  </a:cubicBezTo>
                  <a:cubicBezTo>
                    <a:pt x="72" y="72"/>
                    <a:pt x="73" y="76"/>
                    <a:pt x="77" y="78"/>
                  </a:cubicBezTo>
                  <a:cubicBezTo>
                    <a:pt x="82" y="79"/>
                    <a:pt x="75" y="82"/>
                    <a:pt x="80" y="83"/>
                  </a:cubicBezTo>
                  <a:cubicBezTo>
                    <a:pt x="85" y="84"/>
                    <a:pt x="84" y="85"/>
                    <a:pt x="88" y="86"/>
                  </a:cubicBezTo>
                  <a:cubicBezTo>
                    <a:pt x="93" y="86"/>
                    <a:pt x="94" y="91"/>
                    <a:pt x="98" y="91"/>
                  </a:cubicBezTo>
                  <a:cubicBezTo>
                    <a:pt x="103" y="91"/>
                    <a:pt x="103" y="87"/>
                    <a:pt x="99" y="85"/>
                  </a:cubicBezTo>
                  <a:cubicBezTo>
                    <a:pt x="95" y="83"/>
                    <a:pt x="99" y="79"/>
                    <a:pt x="101" y="81"/>
                  </a:cubicBezTo>
                  <a:cubicBezTo>
                    <a:pt x="103" y="82"/>
                    <a:pt x="107" y="86"/>
                    <a:pt x="108" y="86"/>
                  </a:cubicBezTo>
                  <a:cubicBezTo>
                    <a:pt x="110" y="86"/>
                    <a:pt x="110" y="79"/>
                    <a:pt x="110" y="78"/>
                  </a:cubicBezTo>
                  <a:cubicBezTo>
                    <a:pt x="109" y="77"/>
                    <a:pt x="112" y="75"/>
                    <a:pt x="108" y="73"/>
                  </a:cubicBezTo>
                  <a:cubicBezTo>
                    <a:pt x="105" y="72"/>
                    <a:pt x="104" y="70"/>
                    <a:pt x="101" y="69"/>
                  </a:cubicBezTo>
                  <a:cubicBezTo>
                    <a:pt x="97" y="67"/>
                    <a:pt x="94" y="65"/>
                    <a:pt x="97" y="63"/>
                  </a:cubicBezTo>
                  <a:cubicBezTo>
                    <a:pt x="99" y="62"/>
                    <a:pt x="96" y="58"/>
                    <a:pt x="100" y="59"/>
                  </a:cubicBezTo>
                  <a:cubicBezTo>
                    <a:pt x="103" y="60"/>
                    <a:pt x="103" y="59"/>
                    <a:pt x="106" y="62"/>
                  </a:cubicBezTo>
                  <a:cubicBezTo>
                    <a:pt x="108" y="65"/>
                    <a:pt x="107" y="67"/>
                    <a:pt x="111" y="67"/>
                  </a:cubicBezTo>
                  <a:cubicBezTo>
                    <a:pt x="114" y="67"/>
                    <a:pt x="114" y="69"/>
                    <a:pt x="115" y="70"/>
                  </a:cubicBezTo>
                  <a:cubicBezTo>
                    <a:pt x="117" y="72"/>
                    <a:pt x="118" y="66"/>
                    <a:pt x="120" y="64"/>
                  </a:cubicBezTo>
                  <a:cubicBezTo>
                    <a:pt x="121" y="62"/>
                    <a:pt x="122" y="64"/>
                    <a:pt x="123" y="60"/>
                  </a:cubicBezTo>
                  <a:cubicBezTo>
                    <a:pt x="124" y="56"/>
                    <a:pt x="125" y="56"/>
                    <a:pt x="120" y="55"/>
                  </a:cubicBezTo>
                  <a:cubicBezTo>
                    <a:pt x="115" y="54"/>
                    <a:pt x="108" y="48"/>
                    <a:pt x="105" y="47"/>
                  </a:cubicBezTo>
                  <a:cubicBezTo>
                    <a:pt x="102" y="46"/>
                    <a:pt x="100" y="44"/>
                    <a:pt x="99" y="43"/>
                  </a:cubicBezTo>
                  <a:cubicBezTo>
                    <a:pt x="97" y="41"/>
                    <a:pt x="98" y="39"/>
                    <a:pt x="100" y="38"/>
                  </a:cubicBezTo>
                  <a:cubicBezTo>
                    <a:pt x="101" y="36"/>
                    <a:pt x="103" y="36"/>
                    <a:pt x="99" y="33"/>
                  </a:cubicBezTo>
                  <a:cubicBezTo>
                    <a:pt x="96" y="30"/>
                    <a:pt x="96" y="32"/>
                    <a:pt x="92" y="29"/>
                  </a:cubicBezTo>
                  <a:cubicBezTo>
                    <a:pt x="88" y="25"/>
                    <a:pt x="91" y="25"/>
                    <a:pt x="85" y="24"/>
                  </a:cubicBezTo>
                  <a:cubicBezTo>
                    <a:pt x="80" y="24"/>
                    <a:pt x="82" y="21"/>
                    <a:pt x="79" y="20"/>
                  </a:cubicBezTo>
                  <a:cubicBezTo>
                    <a:pt x="77" y="20"/>
                    <a:pt x="70" y="21"/>
                    <a:pt x="68" y="18"/>
                  </a:cubicBezTo>
                  <a:cubicBezTo>
                    <a:pt x="65" y="15"/>
                    <a:pt x="67" y="10"/>
                    <a:pt x="64" y="11"/>
                  </a:cubicBezTo>
                  <a:cubicBezTo>
                    <a:pt x="62" y="11"/>
                    <a:pt x="64" y="11"/>
                    <a:pt x="59" y="7"/>
                  </a:cubicBezTo>
                  <a:cubicBezTo>
                    <a:pt x="53" y="4"/>
                    <a:pt x="55" y="3"/>
                    <a:pt x="49" y="3"/>
                  </a:cubicBezTo>
                  <a:cubicBezTo>
                    <a:pt x="43" y="3"/>
                    <a:pt x="39" y="2"/>
                    <a:pt x="38" y="5"/>
                  </a:cubicBezTo>
                  <a:cubicBezTo>
                    <a:pt x="36" y="7"/>
                    <a:pt x="36" y="0"/>
                    <a:pt x="32" y="1"/>
                  </a:cubicBezTo>
                  <a:cubicBezTo>
                    <a:pt x="29" y="3"/>
                    <a:pt x="27" y="6"/>
                    <a:pt x="2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6" name="Freeform 15"/>
            <p:cNvSpPr>
              <a:spLocks/>
            </p:cNvSpPr>
            <p:nvPr/>
          </p:nvSpPr>
          <p:spPr bwMode="auto">
            <a:xfrm>
              <a:off x="1531939" y="2944813"/>
              <a:ext cx="87313" cy="61913"/>
            </a:xfrm>
            <a:custGeom>
              <a:avLst/>
              <a:gdLst>
                <a:gd name="T0" fmla="*/ 0 w 31"/>
                <a:gd name="T1" fmla="*/ 16 h 22"/>
                <a:gd name="T2" fmla="*/ 4 w 31"/>
                <a:gd name="T3" fmla="*/ 11 h 22"/>
                <a:gd name="T4" fmla="*/ 6 w 31"/>
                <a:gd name="T5" fmla="*/ 3 h 22"/>
                <a:gd name="T6" fmla="*/ 12 w 31"/>
                <a:gd name="T7" fmla="*/ 3 h 22"/>
                <a:gd name="T8" fmla="*/ 18 w 31"/>
                <a:gd name="T9" fmla="*/ 6 h 22"/>
                <a:gd name="T10" fmla="*/ 25 w 31"/>
                <a:gd name="T11" fmla="*/ 11 h 22"/>
                <a:gd name="T12" fmla="*/ 30 w 31"/>
                <a:gd name="T13" fmla="*/ 15 h 22"/>
                <a:gd name="T14" fmla="*/ 20 w 31"/>
                <a:gd name="T15" fmla="*/ 15 h 22"/>
                <a:gd name="T16" fmla="*/ 11 w 31"/>
                <a:gd name="T17" fmla="*/ 16 h 22"/>
                <a:gd name="T18" fmla="*/ 7 w 31"/>
                <a:gd name="T19" fmla="*/ 21 h 22"/>
                <a:gd name="T20" fmla="*/ 0 w 31"/>
                <a:gd name="T2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2">
                  <a:moveTo>
                    <a:pt x="0" y="16"/>
                  </a:moveTo>
                  <a:cubicBezTo>
                    <a:pt x="0" y="16"/>
                    <a:pt x="2" y="11"/>
                    <a:pt x="4" y="11"/>
                  </a:cubicBezTo>
                  <a:cubicBezTo>
                    <a:pt x="6" y="10"/>
                    <a:pt x="3" y="5"/>
                    <a:pt x="6" y="3"/>
                  </a:cubicBezTo>
                  <a:cubicBezTo>
                    <a:pt x="10" y="0"/>
                    <a:pt x="11" y="1"/>
                    <a:pt x="12" y="3"/>
                  </a:cubicBezTo>
                  <a:cubicBezTo>
                    <a:pt x="13" y="4"/>
                    <a:pt x="12" y="6"/>
                    <a:pt x="18" y="6"/>
                  </a:cubicBezTo>
                  <a:cubicBezTo>
                    <a:pt x="25" y="5"/>
                    <a:pt x="20" y="9"/>
                    <a:pt x="25" y="11"/>
                  </a:cubicBezTo>
                  <a:cubicBezTo>
                    <a:pt x="29" y="13"/>
                    <a:pt x="31" y="13"/>
                    <a:pt x="30" y="15"/>
                  </a:cubicBezTo>
                  <a:cubicBezTo>
                    <a:pt x="29" y="17"/>
                    <a:pt x="23" y="18"/>
                    <a:pt x="20" y="15"/>
                  </a:cubicBezTo>
                  <a:cubicBezTo>
                    <a:pt x="18" y="12"/>
                    <a:pt x="12" y="14"/>
                    <a:pt x="11" y="16"/>
                  </a:cubicBezTo>
                  <a:cubicBezTo>
                    <a:pt x="10" y="18"/>
                    <a:pt x="8" y="22"/>
                    <a:pt x="7" y="21"/>
                  </a:cubicBezTo>
                  <a:cubicBezTo>
                    <a:pt x="5" y="20"/>
                    <a:pt x="4" y="12"/>
                    <a:pt x="0" y="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7" name="Freeform 16"/>
            <p:cNvSpPr>
              <a:spLocks/>
            </p:cNvSpPr>
            <p:nvPr/>
          </p:nvSpPr>
          <p:spPr bwMode="auto">
            <a:xfrm>
              <a:off x="1062039" y="2746376"/>
              <a:ext cx="128588" cy="85725"/>
            </a:xfrm>
            <a:custGeom>
              <a:avLst/>
              <a:gdLst>
                <a:gd name="T0" fmla="*/ 1 w 46"/>
                <a:gd name="T1" fmla="*/ 20 h 31"/>
                <a:gd name="T2" fmla="*/ 4 w 46"/>
                <a:gd name="T3" fmla="*/ 14 h 31"/>
                <a:gd name="T4" fmla="*/ 8 w 46"/>
                <a:gd name="T5" fmla="*/ 8 h 31"/>
                <a:gd name="T6" fmla="*/ 6 w 46"/>
                <a:gd name="T7" fmla="*/ 2 h 31"/>
                <a:gd name="T8" fmla="*/ 14 w 46"/>
                <a:gd name="T9" fmla="*/ 2 h 31"/>
                <a:gd name="T10" fmla="*/ 24 w 46"/>
                <a:gd name="T11" fmla="*/ 2 h 31"/>
                <a:gd name="T12" fmla="*/ 31 w 46"/>
                <a:gd name="T13" fmla="*/ 8 h 31"/>
                <a:gd name="T14" fmla="*/ 39 w 46"/>
                <a:gd name="T15" fmla="*/ 6 h 31"/>
                <a:gd name="T16" fmla="*/ 46 w 46"/>
                <a:gd name="T17" fmla="*/ 11 h 31"/>
                <a:gd name="T18" fmla="*/ 38 w 46"/>
                <a:gd name="T19" fmla="*/ 16 h 31"/>
                <a:gd name="T20" fmla="*/ 28 w 46"/>
                <a:gd name="T21" fmla="*/ 20 h 31"/>
                <a:gd name="T22" fmla="*/ 23 w 46"/>
                <a:gd name="T23" fmla="*/ 26 h 31"/>
                <a:gd name="T24" fmla="*/ 14 w 46"/>
                <a:gd name="T25" fmla="*/ 28 h 31"/>
                <a:gd name="T26" fmla="*/ 7 w 46"/>
                <a:gd name="T27" fmla="*/ 26 h 31"/>
                <a:gd name="T28" fmla="*/ 1 w 46"/>
                <a:gd name="T29"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31">
                  <a:moveTo>
                    <a:pt x="1" y="20"/>
                  </a:moveTo>
                  <a:cubicBezTo>
                    <a:pt x="1" y="20"/>
                    <a:pt x="3" y="16"/>
                    <a:pt x="4" y="14"/>
                  </a:cubicBezTo>
                  <a:cubicBezTo>
                    <a:pt x="5" y="12"/>
                    <a:pt x="8" y="10"/>
                    <a:pt x="8" y="8"/>
                  </a:cubicBezTo>
                  <a:cubicBezTo>
                    <a:pt x="8" y="6"/>
                    <a:pt x="2" y="2"/>
                    <a:pt x="6" y="2"/>
                  </a:cubicBezTo>
                  <a:cubicBezTo>
                    <a:pt x="10" y="2"/>
                    <a:pt x="11" y="2"/>
                    <a:pt x="14" y="2"/>
                  </a:cubicBezTo>
                  <a:cubicBezTo>
                    <a:pt x="17" y="2"/>
                    <a:pt x="23" y="0"/>
                    <a:pt x="24" y="2"/>
                  </a:cubicBezTo>
                  <a:cubicBezTo>
                    <a:pt x="26" y="5"/>
                    <a:pt x="29" y="8"/>
                    <a:pt x="31" y="8"/>
                  </a:cubicBezTo>
                  <a:cubicBezTo>
                    <a:pt x="32" y="8"/>
                    <a:pt x="37" y="4"/>
                    <a:pt x="39" y="6"/>
                  </a:cubicBezTo>
                  <a:cubicBezTo>
                    <a:pt x="42" y="8"/>
                    <a:pt x="46" y="11"/>
                    <a:pt x="46" y="11"/>
                  </a:cubicBezTo>
                  <a:cubicBezTo>
                    <a:pt x="38" y="16"/>
                    <a:pt x="38" y="16"/>
                    <a:pt x="38" y="16"/>
                  </a:cubicBezTo>
                  <a:cubicBezTo>
                    <a:pt x="34" y="16"/>
                    <a:pt x="29" y="17"/>
                    <a:pt x="28" y="20"/>
                  </a:cubicBezTo>
                  <a:cubicBezTo>
                    <a:pt x="26" y="22"/>
                    <a:pt x="26" y="26"/>
                    <a:pt x="23" y="26"/>
                  </a:cubicBezTo>
                  <a:cubicBezTo>
                    <a:pt x="20" y="26"/>
                    <a:pt x="20" y="26"/>
                    <a:pt x="14" y="28"/>
                  </a:cubicBezTo>
                  <a:cubicBezTo>
                    <a:pt x="9" y="31"/>
                    <a:pt x="10" y="27"/>
                    <a:pt x="7" y="26"/>
                  </a:cubicBezTo>
                  <a:cubicBezTo>
                    <a:pt x="5" y="25"/>
                    <a:pt x="0" y="21"/>
                    <a:pt x="1" y="2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8" name="Freeform 17"/>
            <p:cNvSpPr>
              <a:spLocks/>
            </p:cNvSpPr>
            <p:nvPr/>
          </p:nvSpPr>
          <p:spPr bwMode="auto">
            <a:xfrm>
              <a:off x="1146176" y="2770188"/>
              <a:ext cx="223838" cy="123825"/>
            </a:xfrm>
            <a:custGeom>
              <a:avLst/>
              <a:gdLst>
                <a:gd name="T0" fmla="*/ 1 w 80"/>
                <a:gd name="T1" fmla="*/ 16 h 44"/>
                <a:gd name="T2" fmla="*/ 4 w 80"/>
                <a:gd name="T3" fmla="*/ 12 h 44"/>
                <a:gd name="T4" fmla="*/ 13 w 80"/>
                <a:gd name="T5" fmla="*/ 6 h 44"/>
                <a:gd name="T6" fmla="*/ 22 w 80"/>
                <a:gd name="T7" fmla="*/ 10 h 44"/>
                <a:gd name="T8" fmla="*/ 28 w 80"/>
                <a:gd name="T9" fmla="*/ 6 h 44"/>
                <a:gd name="T10" fmla="*/ 33 w 80"/>
                <a:gd name="T11" fmla="*/ 10 h 44"/>
                <a:gd name="T12" fmla="*/ 37 w 80"/>
                <a:gd name="T13" fmla="*/ 13 h 44"/>
                <a:gd name="T14" fmla="*/ 40 w 80"/>
                <a:gd name="T15" fmla="*/ 6 h 44"/>
                <a:gd name="T16" fmla="*/ 48 w 80"/>
                <a:gd name="T17" fmla="*/ 19 h 44"/>
                <a:gd name="T18" fmla="*/ 49 w 80"/>
                <a:gd name="T19" fmla="*/ 10 h 44"/>
                <a:gd name="T20" fmla="*/ 49 w 80"/>
                <a:gd name="T21" fmla="*/ 3 h 44"/>
                <a:gd name="T22" fmla="*/ 54 w 80"/>
                <a:gd name="T23" fmla="*/ 5 h 44"/>
                <a:gd name="T24" fmla="*/ 56 w 80"/>
                <a:gd name="T25" fmla="*/ 1 h 44"/>
                <a:gd name="T26" fmla="*/ 62 w 80"/>
                <a:gd name="T27" fmla="*/ 3 h 44"/>
                <a:gd name="T28" fmla="*/ 59 w 80"/>
                <a:gd name="T29" fmla="*/ 10 h 44"/>
                <a:gd name="T30" fmla="*/ 62 w 80"/>
                <a:gd name="T31" fmla="*/ 19 h 44"/>
                <a:gd name="T32" fmla="*/ 67 w 80"/>
                <a:gd name="T33" fmla="*/ 25 h 44"/>
                <a:gd name="T34" fmla="*/ 77 w 80"/>
                <a:gd name="T35" fmla="*/ 28 h 44"/>
                <a:gd name="T36" fmla="*/ 80 w 80"/>
                <a:gd name="T37" fmla="*/ 33 h 44"/>
                <a:gd name="T38" fmla="*/ 71 w 80"/>
                <a:gd name="T39" fmla="*/ 33 h 44"/>
                <a:gd name="T40" fmla="*/ 68 w 80"/>
                <a:gd name="T41" fmla="*/ 37 h 44"/>
                <a:gd name="T42" fmla="*/ 74 w 80"/>
                <a:gd name="T43" fmla="*/ 37 h 44"/>
                <a:gd name="T44" fmla="*/ 63 w 80"/>
                <a:gd name="T45" fmla="*/ 40 h 44"/>
                <a:gd name="T46" fmla="*/ 57 w 80"/>
                <a:gd name="T47" fmla="*/ 34 h 44"/>
                <a:gd name="T48" fmla="*/ 47 w 80"/>
                <a:gd name="T49" fmla="*/ 37 h 44"/>
                <a:gd name="T50" fmla="*/ 30 w 80"/>
                <a:gd name="T51" fmla="*/ 42 h 44"/>
                <a:gd name="T52" fmla="*/ 21 w 80"/>
                <a:gd name="T53" fmla="*/ 35 h 44"/>
                <a:gd name="T54" fmla="*/ 9 w 80"/>
                <a:gd name="T55" fmla="*/ 34 h 44"/>
                <a:gd name="T56" fmla="*/ 5 w 80"/>
                <a:gd name="T57" fmla="*/ 29 h 44"/>
                <a:gd name="T58" fmla="*/ 18 w 80"/>
                <a:gd name="T59" fmla="*/ 28 h 44"/>
                <a:gd name="T60" fmla="*/ 25 w 80"/>
                <a:gd name="T61" fmla="*/ 26 h 44"/>
                <a:gd name="T62" fmla="*/ 16 w 80"/>
                <a:gd name="T63" fmla="*/ 24 h 44"/>
                <a:gd name="T64" fmla="*/ 7 w 80"/>
                <a:gd name="T65" fmla="*/ 25 h 44"/>
                <a:gd name="T66" fmla="*/ 3 w 80"/>
                <a:gd name="T67" fmla="*/ 22 h 44"/>
                <a:gd name="T68" fmla="*/ 10 w 80"/>
                <a:gd name="T69" fmla="*/ 20 h 44"/>
                <a:gd name="T70" fmla="*/ 13 w 80"/>
                <a:gd name="T71" fmla="*/ 19 h 44"/>
                <a:gd name="T72" fmla="*/ 1 w 80"/>
                <a:gd name="T73"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44">
                  <a:moveTo>
                    <a:pt x="1" y="16"/>
                  </a:moveTo>
                  <a:cubicBezTo>
                    <a:pt x="1" y="16"/>
                    <a:pt x="1" y="13"/>
                    <a:pt x="4" y="12"/>
                  </a:cubicBezTo>
                  <a:cubicBezTo>
                    <a:pt x="7" y="11"/>
                    <a:pt x="7" y="7"/>
                    <a:pt x="13" y="6"/>
                  </a:cubicBezTo>
                  <a:cubicBezTo>
                    <a:pt x="20" y="5"/>
                    <a:pt x="19" y="10"/>
                    <a:pt x="22" y="10"/>
                  </a:cubicBezTo>
                  <a:cubicBezTo>
                    <a:pt x="25" y="9"/>
                    <a:pt x="24" y="5"/>
                    <a:pt x="28" y="6"/>
                  </a:cubicBezTo>
                  <a:cubicBezTo>
                    <a:pt x="31" y="6"/>
                    <a:pt x="33" y="7"/>
                    <a:pt x="33" y="10"/>
                  </a:cubicBezTo>
                  <a:cubicBezTo>
                    <a:pt x="33" y="12"/>
                    <a:pt x="37" y="13"/>
                    <a:pt x="37" y="13"/>
                  </a:cubicBezTo>
                  <a:cubicBezTo>
                    <a:pt x="37" y="13"/>
                    <a:pt x="36" y="7"/>
                    <a:pt x="40" y="6"/>
                  </a:cubicBezTo>
                  <a:cubicBezTo>
                    <a:pt x="43" y="6"/>
                    <a:pt x="44" y="19"/>
                    <a:pt x="48" y="19"/>
                  </a:cubicBezTo>
                  <a:cubicBezTo>
                    <a:pt x="51" y="18"/>
                    <a:pt x="50" y="13"/>
                    <a:pt x="49" y="10"/>
                  </a:cubicBezTo>
                  <a:cubicBezTo>
                    <a:pt x="49" y="7"/>
                    <a:pt x="45" y="3"/>
                    <a:pt x="49" y="3"/>
                  </a:cubicBezTo>
                  <a:cubicBezTo>
                    <a:pt x="53" y="2"/>
                    <a:pt x="53" y="5"/>
                    <a:pt x="54" y="5"/>
                  </a:cubicBezTo>
                  <a:cubicBezTo>
                    <a:pt x="56" y="6"/>
                    <a:pt x="53" y="0"/>
                    <a:pt x="56" y="1"/>
                  </a:cubicBezTo>
                  <a:cubicBezTo>
                    <a:pt x="59" y="1"/>
                    <a:pt x="61" y="1"/>
                    <a:pt x="62" y="3"/>
                  </a:cubicBezTo>
                  <a:cubicBezTo>
                    <a:pt x="64" y="4"/>
                    <a:pt x="58" y="8"/>
                    <a:pt x="59" y="10"/>
                  </a:cubicBezTo>
                  <a:cubicBezTo>
                    <a:pt x="61" y="13"/>
                    <a:pt x="59" y="15"/>
                    <a:pt x="62" y="19"/>
                  </a:cubicBezTo>
                  <a:cubicBezTo>
                    <a:pt x="64" y="23"/>
                    <a:pt x="63" y="25"/>
                    <a:pt x="67" y="25"/>
                  </a:cubicBezTo>
                  <a:cubicBezTo>
                    <a:pt x="70" y="25"/>
                    <a:pt x="75" y="28"/>
                    <a:pt x="77" y="28"/>
                  </a:cubicBezTo>
                  <a:cubicBezTo>
                    <a:pt x="78" y="29"/>
                    <a:pt x="80" y="30"/>
                    <a:pt x="80" y="33"/>
                  </a:cubicBezTo>
                  <a:cubicBezTo>
                    <a:pt x="80" y="35"/>
                    <a:pt x="73" y="30"/>
                    <a:pt x="71" y="33"/>
                  </a:cubicBezTo>
                  <a:cubicBezTo>
                    <a:pt x="70" y="36"/>
                    <a:pt x="68" y="36"/>
                    <a:pt x="68" y="37"/>
                  </a:cubicBezTo>
                  <a:cubicBezTo>
                    <a:pt x="68" y="38"/>
                    <a:pt x="77" y="34"/>
                    <a:pt x="74" y="37"/>
                  </a:cubicBezTo>
                  <a:cubicBezTo>
                    <a:pt x="71" y="41"/>
                    <a:pt x="63" y="40"/>
                    <a:pt x="63" y="40"/>
                  </a:cubicBezTo>
                  <a:cubicBezTo>
                    <a:pt x="63" y="40"/>
                    <a:pt x="59" y="34"/>
                    <a:pt x="57" y="34"/>
                  </a:cubicBezTo>
                  <a:cubicBezTo>
                    <a:pt x="54" y="34"/>
                    <a:pt x="55" y="35"/>
                    <a:pt x="47" y="37"/>
                  </a:cubicBezTo>
                  <a:cubicBezTo>
                    <a:pt x="38" y="40"/>
                    <a:pt x="36" y="44"/>
                    <a:pt x="30" y="42"/>
                  </a:cubicBezTo>
                  <a:cubicBezTo>
                    <a:pt x="24" y="39"/>
                    <a:pt x="25" y="35"/>
                    <a:pt x="21" y="35"/>
                  </a:cubicBezTo>
                  <a:cubicBezTo>
                    <a:pt x="17" y="35"/>
                    <a:pt x="11" y="35"/>
                    <a:pt x="9" y="34"/>
                  </a:cubicBezTo>
                  <a:cubicBezTo>
                    <a:pt x="6" y="33"/>
                    <a:pt x="5" y="29"/>
                    <a:pt x="5" y="29"/>
                  </a:cubicBezTo>
                  <a:cubicBezTo>
                    <a:pt x="5" y="29"/>
                    <a:pt x="13" y="27"/>
                    <a:pt x="18" y="28"/>
                  </a:cubicBezTo>
                  <a:cubicBezTo>
                    <a:pt x="22" y="29"/>
                    <a:pt x="26" y="31"/>
                    <a:pt x="25" y="26"/>
                  </a:cubicBezTo>
                  <a:cubicBezTo>
                    <a:pt x="23" y="21"/>
                    <a:pt x="22" y="24"/>
                    <a:pt x="16" y="24"/>
                  </a:cubicBezTo>
                  <a:cubicBezTo>
                    <a:pt x="11" y="24"/>
                    <a:pt x="10" y="26"/>
                    <a:pt x="7" y="25"/>
                  </a:cubicBezTo>
                  <a:cubicBezTo>
                    <a:pt x="4" y="23"/>
                    <a:pt x="0" y="25"/>
                    <a:pt x="3" y="22"/>
                  </a:cubicBezTo>
                  <a:cubicBezTo>
                    <a:pt x="6" y="20"/>
                    <a:pt x="7" y="21"/>
                    <a:pt x="10" y="20"/>
                  </a:cubicBezTo>
                  <a:cubicBezTo>
                    <a:pt x="13" y="19"/>
                    <a:pt x="15" y="21"/>
                    <a:pt x="13" y="19"/>
                  </a:cubicBezTo>
                  <a:cubicBezTo>
                    <a:pt x="10" y="17"/>
                    <a:pt x="2" y="18"/>
                    <a:pt x="1" y="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19" name="Freeform 18"/>
            <p:cNvSpPr>
              <a:spLocks/>
            </p:cNvSpPr>
            <p:nvPr/>
          </p:nvSpPr>
          <p:spPr bwMode="auto">
            <a:xfrm>
              <a:off x="1089026" y="2673351"/>
              <a:ext cx="101600" cy="47625"/>
            </a:xfrm>
            <a:custGeom>
              <a:avLst/>
              <a:gdLst>
                <a:gd name="T0" fmla="*/ 4 w 36"/>
                <a:gd name="T1" fmla="*/ 15 h 17"/>
                <a:gd name="T2" fmla="*/ 3 w 36"/>
                <a:gd name="T3" fmla="*/ 12 h 17"/>
                <a:gd name="T4" fmla="*/ 9 w 36"/>
                <a:gd name="T5" fmla="*/ 10 h 17"/>
                <a:gd name="T6" fmla="*/ 13 w 36"/>
                <a:gd name="T7" fmla="*/ 7 h 17"/>
                <a:gd name="T8" fmla="*/ 19 w 36"/>
                <a:gd name="T9" fmla="*/ 3 h 17"/>
                <a:gd name="T10" fmla="*/ 28 w 36"/>
                <a:gd name="T11" fmla="*/ 3 h 17"/>
                <a:gd name="T12" fmla="*/ 31 w 36"/>
                <a:gd name="T13" fmla="*/ 1 h 17"/>
                <a:gd name="T14" fmla="*/ 34 w 36"/>
                <a:gd name="T15" fmla="*/ 4 h 17"/>
                <a:gd name="T16" fmla="*/ 32 w 36"/>
                <a:gd name="T17" fmla="*/ 6 h 17"/>
                <a:gd name="T18" fmla="*/ 31 w 36"/>
                <a:gd name="T19" fmla="*/ 8 h 17"/>
                <a:gd name="T20" fmla="*/ 27 w 36"/>
                <a:gd name="T21" fmla="*/ 11 h 17"/>
                <a:gd name="T22" fmla="*/ 23 w 36"/>
                <a:gd name="T23" fmla="*/ 8 h 17"/>
                <a:gd name="T24" fmla="*/ 20 w 36"/>
                <a:gd name="T25" fmla="*/ 11 h 17"/>
                <a:gd name="T26" fmla="*/ 18 w 36"/>
                <a:gd name="T27" fmla="*/ 16 h 17"/>
                <a:gd name="T28" fmla="*/ 9 w 36"/>
                <a:gd name="T29" fmla="*/ 15 h 17"/>
                <a:gd name="T30" fmla="*/ 4 w 36"/>
                <a:gd name="T31"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17">
                  <a:moveTo>
                    <a:pt x="4" y="15"/>
                  </a:moveTo>
                  <a:cubicBezTo>
                    <a:pt x="4" y="15"/>
                    <a:pt x="0" y="13"/>
                    <a:pt x="3" y="12"/>
                  </a:cubicBezTo>
                  <a:cubicBezTo>
                    <a:pt x="6" y="11"/>
                    <a:pt x="8" y="10"/>
                    <a:pt x="9" y="10"/>
                  </a:cubicBezTo>
                  <a:cubicBezTo>
                    <a:pt x="11" y="10"/>
                    <a:pt x="12" y="8"/>
                    <a:pt x="13" y="7"/>
                  </a:cubicBezTo>
                  <a:cubicBezTo>
                    <a:pt x="15" y="6"/>
                    <a:pt x="14" y="4"/>
                    <a:pt x="19" y="3"/>
                  </a:cubicBezTo>
                  <a:cubicBezTo>
                    <a:pt x="23" y="3"/>
                    <a:pt x="26" y="4"/>
                    <a:pt x="28" y="3"/>
                  </a:cubicBezTo>
                  <a:cubicBezTo>
                    <a:pt x="29" y="2"/>
                    <a:pt x="30" y="0"/>
                    <a:pt x="31" y="1"/>
                  </a:cubicBezTo>
                  <a:cubicBezTo>
                    <a:pt x="32" y="2"/>
                    <a:pt x="33" y="3"/>
                    <a:pt x="34" y="4"/>
                  </a:cubicBezTo>
                  <a:cubicBezTo>
                    <a:pt x="36" y="4"/>
                    <a:pt x="33" y="5"/>
                    <a:pt x="32" y="6"/>
                  </a:cubicBezTo>
                  <a:cubicBezTo>
                    <a:pt x="31" y="6"/>
                    <a:pt x="31" y="6"/>
                    <a:pt x="31" y="8"/>
                  </a:cubicBezTo>
                  <a:cubicBezTo>
                    <a:pt x="31" y="11"/>
                    <a:pt x="28" y="11"/>
                    <a:pt x="27" y="11"/>
                  </a:cubicBezTo>
                  <a:cubicBezTo>
                    <a:pt x="26" y="12"/>
                    <a:pt x="25" y="8"/>
                    <a:pt x="23" y="8"/>
                  </a:cubicBezTo>
                  <a:cubicBezTo>
                    <a:pt x="20" y="9"/>
                    <a:pt x="21" y="10"/>
                    <a:pt x="20" y="11"/>
                  </a:cubicBezTo>
                  <a:cubicBezTo>
                    <a:pt x="18" y="13"/>
                    <a:pt x="21" y="17"/>
                    <a:pt x="18" y="16"/>
                  </a:cubicBezTo>
                  <a:cubicBezTo>
                    <a:pt x="14" y="15"/>
                    <a:pt x="10" y="13"/>
                    <a:pt x="9" y="15"/>
                  </a:cubicBezTo>
                  <a:cubicBezTo>
                    <a:pt x="8" y="17"/>
                    <a:pt x="4" y="15"/>
                    <a:pt x="4" y="1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0" name="Freeform 19"/>
            <p:cNvSpPr>
              <a:spLocks/>
            </p:cNvSpPr>
            <p:nvPr/>
          </p:nvSpPr>
          <p:spPr bwMode="auto">
            <a:xfrm>
              <a:off x="1158876" y="2686051"/>
              <a:ext cx="155575" cy="68263"/>
            </a:xfrm>
            <a:custGeom>
              <a:avLst/>
              <a:gdLst>
                <a:gd name="T0" fmla="*/ 4 w 55"/>
                <a:gd name="T1" fmla="*/ 12 h 24"/>
                <a:gd name="T2" fmla="*/ 7 w 55"/>
                <a:gd name="T3" fmla="*/ 8 h 24"/>
                <a:gd name="T4" fmla="*/ 13 w 55"/>
                <a:gd name="T5" fmla="*/ 6 h 24"/>
                <a:gd name="T6" fmla="*/ 19 w 55"/>
                <a:gd name="T7" fmla="*/ 8 h 24"/>
                <a:gd name="T8" fmla="*/ 25 w 55"/>
                <a:gd name="T9" fmla="*/ 10 h 24"/>
                <a:gd name="T10" fmla="*/ 29 w 55"/>
                <a:gd name="T11" fmla="*/ 15 h 24"/>
                <a:gd name="T12" fmla="*/ 37 w 55"/>
                <a:gd name="T13" fmla="*/ 11 h 24"/>
                <a:gd name="T14" fmla="*/ 34 w 55"/>
                <a:gd name="T15" fmla="*/ 6 h 24"/>
                <a:gd name="T16" fmla="*/ 38 w 55"/>
                <a:gd name="T17" fmla="*/ 2 h 24"/>
                <a:gd name="T18" fmla="*/ 41 w 55"/>
                <a:gd name="T19" fmla="*/ 5 h 24"/>
                <a:gd name="T20" fmla="*/ 42 w 55"/>
                <a:gd name="T21" fmla="*/ 10 h 24"/>
                <a:gd name="T22" fmla="*/ 48 w 55"/>
                <a:gd name="T23" fmla="*/ 12 h 24"/>
                <a:gd name="T24" fmla="*/ 50 w 55"/>
                <a:gd name="T25" fmla="*/ 10 h 24"/>
                <a:gd name="T26" fmla="*/ 54 w 55"/>
                <a:gd name="T27" fmla="*/ 14 h 24"/>
                <a:gd name="T28" fmla="*/ 50 w 55"/>
                <a:gd name="T29" fmla="*/ 17 h 24"/>
                <a:gd name="T30" fmla="*/ 44 w 55"/>
                <a:gd name="T31" fmla="*/ 20 h 24"/>
                <a:gd name="T32" fmla="*/ 33 w 55"/>
                <a:gd name="T33" fmla="*/ 20 h 24"/>
                <a:gd name="T34" fmla="*/ 25 w 55"/>
                <a:gd name="T35" fmla="*/ 23 h 24"/>
                <a:gd name="T36" fmla="*/ 15 w 55"/>
                <a:gd name="T37" fmla="*/ 22 h 24"/>
                <a:gd name="T38" fmla="*/ 22 w 55"/>
                <a:gd name="T39" fmla="*/ 19 h 24"/>
                <a:gd name="T40" fmla="*/ 27 w 55"/>
                <a:gd name="T41" fmla="*/ 19 h 24"/>
                <a:gd name="T42" fmla="*/ 22 w 55"/>
                <a:gd name="T43" fmla="*/ 17 h 24"/>
                <a:gd name="T44" fmla="*/ 16 w 55"/>
                <a:gd name="T45" fmla="*/ 18 h 24"/>
                <a:gd name="T46" fmla="*/ 14 w 55"/>
                <a:gd name="T47" fmla="*/ 16 h 24"/>
                <a:gd name="T48" fmla="*/ 9 w 55"/>
                <a:gd name="T49" fmla="*/ 19 h 24"/>
                <a:gd name="T50" fmla="*/ 2 w 55"/>
                <a:gd name="T51" fmla="*/ 17 h 24"/>
                <a:gd name="T52" fmla="*/ 4 w 55"/>
                <a:gd name="T5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4" y="12"/>
                  </a:moveTo>
                  <a:cubicBezTo>
                    <a:pt x="4" y="12"/>
                    <a:pt x="4" y="8"/>
                    <a:pt x="7" y="8"/>
                  </a:cubicBezTo>
                  <a:cubicBezTo>
                    <a:pt x="10" y="8"/>
                    <a:pt x="8" y="5"/>
                    <a:pt x="13" y="6"/>
                  </a:cubicBezTo>
                  <a:cubicBezTo>
                    <a:pt x="18" y="7"/>
                    <a:pt x="15" y="9"/>
                    <a:pt x="19" y="8"/>
                  </a:cubicBezTo>
                  <a:cubicBezTo>
                    <a:pt x="23" y="8"/>
                    <a:pt x="23" y="8"/>
                    <a:pt x="25" y="10"/>
                  </a:cubicBezTo>
                  <a:cubicBezTo>
                    <a:pt x="27" y="12"/>
                    <a:pt x="26" y="16"/>
                    <a:pt x="29" y="15"/>
                  </a:cubicBezTo>
                  <a:cubicBezTo>
                    <a:pt x="31" y="15"/>
                    <a:pt x="40" y="12"/>
                    <a:pt x="37" y="11"/>
                  </a:cubicBezTo>
                  <a:cubicBezTo>
                    <a:pt x="34" y="11"/>
                    <a:pt x="37" y="7"/>
                    <a:pt x="34" y="6"/>
                  </a:cubicBezTo>
                  <a:cubicBezTo>
                    <a:pt x="30" y="5"/>
                    <a:pt x="38" y="4"/>
                    <a:pt x="38" y="2"/>
                  </a:cubicBezTo>
                  <a:cubicBezTo>
                    <a:pt x="38" y="0"/>
                    <a:pt x="41" y="3"/>
                    <a:pt x="41" y="5"/>
                  </a:cubicBezTo>
                  <a:cubicBezTo>
                    <a:pt x="42" y="8"/>
                    <a:pt x="40" y="8"/>
                    <a:pt x="42" y="10"/>
                  </a:cubicBezTo>
                  <a:cubicBezTo>
                    <a:pt x="45" y="12"/>
                    <a:pt x="47" y="12"/>
                    <a:pt x="48" y="12"/>
                  </a:cubicBezTo>
                  <a:cubicBezTo>
                    <a:pt x="49" y="13"/>
                    <a:pt x="48" y="9"/>
                    <a:pt x="50" y="10"/>
                  </a:cubicBezTo>
                  <a:cubicBezTo>
                    <a:pt x="52" y="11"/>
                    <a:pt x="55" y="13"/>
                    <a:pt x="54" y="14"/>
                  </a:cubicBezTo>
                  <a:cubicBezTo>
                    <a:pt x="54" y="15"/>
                    <a:pt x="53" y="14"/>
                    <a:pt x="50" y="17"/>
                  </a:cubicBezTo>
                  <a:cubicBezTo>
                    <a:pt x="47" y="20"/>
                    <a:pt x="47" y="22"/>
                    <a:pt x="44" y="20"/>
                  </a:cubicBezTo>
                  <a:cubicBezTo>
                    <a:pt x="41" y="18"/>
                    <a:pt x="35" y="18"/>
                    <a:pt x="33" y="20"/>
                  </a:cubicBezTo>
                  <a:cubicBezTo>
                    <a:pt x="31" y="22"/>
                    <a:pt x="28" y="22"/>
                    <a:pt x="25" y="23"/>
                  </a:cubicBezTo>
                  <a:cubicBezTo>
                    <a:pt x="21" y="24"/>
                    <a:pt x="15" y="23"/>
                    <a:pt x="15" y="22"/>
                  </a:cubicBezTo>
                  <a:cubicBezTo>
                    <a:pt x="15" y="21"/>
                    <a:pt x="20" y="19"/>
                    <a:pt x="22" y="19"/>
                  </a:cubicBezTo>
                  <a:cubicBezTo>
                    <a:pt x="24" y="18"/>
                    <a:pt x="24" y="18"/>
                    <a:pt x="27" y="19"/>
                  </a:cubicBezTo>
                  <a:cubicBezTo>
                    <a:pt x="29" y="19"/>
                    <a:pt x="24" y="17"/>
                    <a:pt x="22" y="17"/>
                  </a:cubicBezTo>
                  <a:cubicBezTo>
                    <a:pt x="19" y="17"/>
                    <a:pt x="18" y="18"/>
                    <a:pt x="16" y="18"/>
                  </a:cubicBezTo>
                  <a:cubicBezTo>
                    <a:pt x="14" y="18"/>
                    <a:pt x="17" y="15"/>
                    <a:pt x="14" y="16"/>
                  </a:cubicBezTo>
                  <a:cubicBezTo>
                    <a:pt x="11" y="18"/>
                    <a:pt x="12" y="20"/>
                    <a:pt x="9" y="19"/>
                  </a:cubicBezTo>
                  <a:cubicBezTo>
                    <a:pt x="6" y="18"/>
                    <a:pt x="5" y="17"/>
                    <a:pt x="2" y="17"/>
                  </a:cubicBezTo>
                  <a:cubicBezTo>
                    <a:pt x="0" y="17"/>
                    <a:pt x="0" y="13"/>
                    <a:pt x="4" y="1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1" name="Freeform 20"/>
            <p:cNvSpPr>
              <a:spLocks/>
            </p:cNvSpPr>
            <p:nvPr/>
          </p:nvSpPr>
          <p:spPr bwMode="auto">
            <a:xfrm>
              <a:off x="1344614" y="2765426"/>
              <a:ext cx="77788" cy="66675"/>
            </a:xfrm>
            <a:custGeom>
              <a:avLst/>
              <a:gdLst>
                <a:gd name="T0" fmla="*/ 2 w 28"/>
                <a:gd name="T1" fmla="*/ 13 h 24"/>
                <a:gd name="T2" fmla="*/ 3 w 28"/>
                <a:gd name="T3" fmla="*/ 9 h 24"/>
                <a:gd name="T4" fmla="*/ 8 w 28"/>
                <a:gd name="T5" fmla="*/ 11 h 24"/>
                <a:gd name="T6" fmla="*/ 11 w 28"/>
                <a:gd name="T7" fmla="*/ 9 h 24"/>
                <a:gd name="T8" fmla="*/ 10 w 28"/>
                <a:gd name="T9" fmla="*/ 6 h 24"/>
                <a:gd name="T10" fmla="*/ 7 w 28"/>
                <a:gd name="T11" fmla="*/ 7 h 24"/>
                <a:gd name="T12" fmla="*/ 8 w 28"/>
                <a:gd name="T13" fmla="*/ 3 h 24"/>
                <a:gd name="T14" fmla="*/ 12 w 28"/>
                <a:gd name="T15" fmla="*/ 1 h 24"/>
                <a:gd name="T16" fmla="*/ 15 w 28"/>
                <a:gd name="T17" fmla="*/ 3 h 24"/>
                <a:gd name="T18" fmla="*/ 19 w 28"/>
                <a:gd name="T19" fmla="*/ 0 h 24"/>
                <a:gd name="T20" fmla="*/ 24 w 28"/>
                <a:gd name="T21" fmla="*/ 1 h 24"/>
                <a:gd name="T22" fmla="*/ 24 w 28"/>
                <a:gd name="T23" fmla="*/ 4 h 24"/>
                <a:gd name="T24" fmla="*/ 20 w 28"/>
                <a:gd name="T25" fmla="*/ 8 h 24"/>
                <a:gd name="T26" fmla="*/ 20 w 28"/>
                <a:gd name="T27" fmla="*/ 10 h 24"/>
                <a:gd name="T28" fmla="*/ 24 w 28"/>
                <a:gd name="T29" fmla="*/ 10 h 24"/>
                <a:gd name="T30" fmla="*/ 27 w 28"/>
                <a:gd name="T31" fmla="*/ 13 h 24"/>
                <a:gd name="T32" fmla="*/ 27 w 28"/>
                <a:gd name="T33" fmla="*/ 19 h 24"/>
                <a:gd name="T34" fmla="*/ 21 w 28"/>
                <a:gd name="T35" fmla="*/ 21 h 24"/>
                <a:gd name="T36" fmla="*/ 17 w 28"/>
                <a:gd name="T37" fmla="*/ 23 h 24"/>
                <a:gd name="T38" fmla="*/ 14 w 28"/>
                <a:gd name="T39" fmla="*/ 19 h 24"/>
                <a:gd name="T40" fmla="*/ 11 w 28"/>
                <a:gd name="T41" fmla="*/ 17 h 24"/>
                <a:gd name="T42" fmla="*/ 6 w 28"/>
                <a:gd name="T43" fmla="*/ 16 h 24"/>
                <a:gd name="T44" fmla="*/ 2 w 28"/>
                <a:gd name="T4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4">
                  <a:moveTo>
                    <a:pt x="2" y="13"/>
                  </a:moveTo>
                  <a:cubicBezTo>
                    <a:pt x="2" y="13"/>
                    <a:pt x="0" y="9"/>
                    <a:pt x="3" y="9"/>
                  </a:cubicBezTo>
                  <a:cubicBezTo>
                    <a:pt x="5" y="10"/>
                    <a:pt x="6" y="11"/>
                    <a:pt x="8" y="11"/>
                  </a:cubicBezTo>
                  <a:cubicBezTo>
                    <a:pt x="9" y="12"/>
                    <a:pt x="11" y="11"/>
                    <a:pt x="11" y="9"/>
                  </a:cubicBezTo>
                  <a:cubicBezTo>
                    <a:pt x="11" y="8"/>
                    <a:pt x="13" y="6"/>
                    <a:pt x="10" y="6"/>
                  </a:cubicBezTo>
                  <a:cubicBezTo>
                    <a:pt x="7" y="7"/>
                    <a:pt x="8" y="9"/>
                    <a:pt x="7" y="7"/>
                  </a:cubicBezTo>
                  <a:cubicBezTo>
                    <a:pt x="6" y="4"/>
                    <a:pt x="7" y="3"/>
                    <a:pt x="8" y="3"/>
                  </a:cubicBezTo>
                  <a:cubicBezTo>
                    <a:pt x="10" y="2"/>
                    <a:pt x="11" y="1"/>
                    <a:pt x="12" y="1"/>
                  </a:cubicBezTo>
                  <a:cubicBezTo>
                    <a:pt x="13" y="1"/>
                    <a:pt x="14" y="3"/>
                    <a:pt x="15" y="3"/>
                  </a:cubicBezTo>
                  <a:cubicBezTo>
                    <a:pt x="16" y="2"/>
                    <a:pt x="17" y="0"/>
                    <a:pt x="19" y="0"/>
                  </a:cubicBezTo>
                  <a:cubicBezTo>
                    <a:pt x="21" y="0"/>
                    <a:pt x="23" y="1"/>
                    <a:pt x="24" y="1"/>
                  </a:cubicBezTo>
                  <a:cubicBezTo>
                    <a:pt x="25" y="2"/>
                    <a:pt x="24" y="3"/>
                    <a:pt x="24" y="4"/>
                  </a:cubicBezTo>
                  <a:cubicBezTo>
                    <a:pt x="24" y="6"/>
                    <a:pt x="21" y="6"/>
                    <a:pt x="20" y="8"/>
                  </a:cubicBezTo>
                  <a:cubicBezTo>
                    <a:pt x="19" y="9"/>
                    <a:pt x="19" y="10"/>
                    <a:pt x="20" y="10"/>
                  </a:cubicBezTo>
                  <a:cubicBezTo>
                    <a:pt x="21" y="10"/>
                    <a:pt x="23" y="9"/>
                    <a:pt x="24" y="10"/>
                  </a:cubicBezTo>
                  <a:cubicBezTo>
                    <a:pt x="26" y="11"/>
                    <a:pt x="27" y="12"/>
                    <a:pt x="27" y="13"/>
                  </a:cubicBezTo>
                  <a:cubicBezTo>
                    <a:pt x="27" y="15"/>
                    <a:pt x="28" y="17"/>
                    <a:pt x="27" y="19"/>
                  </a:cubicBezTo>
                  <a:cubicBezTo>
                    <a:pt x="25" y="20"/>
                    <a:pt x="23" y="19"/>
                    <a:pt x="21" y="21"/>
                  </a:cubicBezTo>
                  <a:cubicBezTo>
                    <a:pt x="19" y="22"/>
                    <a:pt x="19" y="24"/>
                    <a:pt x="17" y="23"/>
                  </a:cubicBezTo>
                  <a:cubicBezTo>
                    <a:pt x="16" y="22"/>
                    <a:pt x="16" y="20"/>
                    <a:pt x="14" y="19"/>
                  </a:cubicBezTo>
                  <a:cubicBezTo>
                    <a:pt x="13" y="17"/>
                    <a:pt x="13" y="17"/>
                    <a:pt x="11" y="17"/>
                  </a:cubicBezTo>
                  <a:cubicBezTo>
                    <a:pt x="8" y="16"/>
                    <a:pt x="7" y="16"/>
                    <a:pt x="6" y="16"/>
                  </a:cubicBezTo>
                  <a:cubicBezTo>
                    <a:pt x="5" y="16"/>
                    <a:pt x="4" y="13"/>
                    <a:pt x="2" y="1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2" name="Freeform 21"/>
            <p:cNvSpPr>
              <a:spLocks/>
            </p:cNvSpPr>
            <p:nvPr/>
          </p:nvSpPr>
          <p:spPr bwMode="auto">
            <a:xfrm>
              <a:off x="1428751" y="2759076"/>
              <a:ext cx="73025" cy="58738"/>
            </a:xfrm>
            <a:custGeom>
              <a:avLst/>
              <a:gdLst>
                <a:gd name="T0" fmla="*/ 2 w 26"/>
                <a:gd name="T1" fmla="*/ 21 h 21"/>
                <a:gd name="T2" fmla="*/ 3 w 26"/>
                <a:gd name="T3" fmla="*/ 16 h 21"/>
                <a:gd name="T4" fmla="*/ 0 w 26"/>
                <a:gd name="T5" fmla="*/ 9 h 21"/>
                <a:gd name="T6" fmla="*/ 1 w 26"/>
                <a:gd name="T7" fmla="*/ 3 h 21"/>
                <a:gd name="T8" fmla="*/ 5 w 26"/>
                <a:gd name="T9" fmla="*/ 4 h 21"/>
                <a:gd name="T10" fmla="*/ 6 w 26"/>
                <a:gd name="T11" fmla="*/ 1 h 21"/>
                <a:gd name="T12" fmla="*/ 11 w 26"/>
                <a:gd name="T13" fmla="*/ 2 h 21"/>
                <a:gd name="T14" fmla="*/ 19 w 26"/>
                <a:gd name="T15" fmla="*/ 2 h 21"/>
                <a:gd name="T16" fmla="*/ 24 w 26"/>
                <a:gd name="T17" fmla="*/ 3 h 21"/>
                <a:gd name="T18" fmla="*/ 22 w 26"/>
                <a:gd name="T19" fmla="*/ 6 h 21"/>
                <a:gd name="T20" fmla="*/ 18 w 26"/>
                <a:gd name="T21" fmla="*/ 10 h 21"/>
                <a:gd name="T22" fmla="*/ 15 w 26"/>
                <a:gd name="T23" fmla="*/ 13 h 21"/>
                <a:gd name="T24" fmla="*/ 11 w 26"/>
                <a:gd name="T25" fmla="*/ 11 h 21"/>
                <a:gd name="T26" fmla="*/ 7 w 26"/>
                <a:gd name="T27" fmla="*/ 15 h 21"/>
                <a:gd name="T28" fmla="*/ 9 w 26"/>
                <a:gd name="T29" fmla="*/ 18 h 21"/>
                <a:gd name="T30" fmla="*/ 7 w 26"/>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1">
                  <a:moveTo>
                    <a:pt x="2" y="21"/>
                  </a:moveTo>
                  <a:cubicBezTo>
                    <a:pt x="2" y="21"/>
                    <a:pt x="4" y="19"/>
                    <a:pt x="3" y="16"/>
                  </a:cubicBezTo>
                  <a:cubicBezTo>
                    <a:pt x="1" y="13"/>
                    <a:pt x="0" y="11"/>
                    <a:pt x="0" y="9"/>
                  </a:cubicBezTo>
                  <a:cubicBezTo>
                    <a:pt x="1" y="7"/>
                    <a:pt x="1" y="3"/>
                    <a:pt x="1" y="3"/>
                  </a:cubicBezTo>
                  <a:cubicBezTo>
                    <a:pt x="1" y="3"/>
                    <a:pt x="5" y="5"/>
                    <a:pt x="5" y="4"/>
                  </a:cubicBezTo>
                  <a:cubicBezTo>
                    <a:pt x="6" y="3"/>
                    <a:pt x="3" y="1"/>
                    <a:pt x="6" y="1"/>
                  </a:cubicBezTo>
                  <a:cubicBezTo>
                    <a:pt x="8" y="0"/>
                    <a:pt x="8" y="2"/>
                    <a:pt x="11" y="2"/>
                  </a:cubicBezTo>
                  <a:cubicBezTo>
                    <a:pt x="15" y="2"/>
                    <a:pt x="17" y="3"/>
                    <a:pt x="19" y="2"/>
                  </a:cubicBezTo>
                  <a:cubicBezTo>
                    <a:pt x="21" y="2"/>
                    <a:pt x="23" y="1"/>
                    <a:pt x="24" y="3"/>
                  </a:cubicBezTo>
                  <a:cubicBezTo>
                    <a:pt x="26" y="4"/>
                    <a:pt x="23" y="5"/>
                    <a:pt x="22" y="6"/>
                  </a:cubicBezTo>
                  <a:cubicBezTo>
                    <a:pt x="20" y="7"/>
                    <a:pt x="18" y="8"/>
                    <a:pt x="18" y="10"/>
                  </a:cubicBezTo>
                  <a:cubicBezTo>
                    <a:pt x="18" y="11"/>
                    <a:pt x="18" y="13"/>
                    <a:pt x="15" y="13"/>
                  </a:cubicBezTo>
                  <a:cubicBezTo>
                    <a:pt x="12" y="12"/>
                    <a:pt x="13" y="9"/>
                    <a:pt x="11" y="11"/>
                  </a:cubicBezTo>
                  <a:cubicBezTo>
                    <a:pt x="8" y="14"/>
                    <a:pt x="7" y="14"/>
                    <a:pt x="7" y="15"/>
                  </a:cubicBezTo>
                  <a:cubicBezTo>
                    <a:pt x="7" y="17"/>
                    <a:pt x="10" y="17"/>
                    <a:pt x="9" y="18"/>
                  </a:cubicBezTo>
                  <a:cubicBezTo>
                    <a:pt x="9" y="19"/>
                    <a:pt x="7" y="19"/>
                    <a:pt x="7" y="21"/>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3" name="Freeform 22"/>
            <p:cNvSpPr>
              <a:spLocks/>
            </p:cNvSpPr>
            <p:nvPr/>
          </p:nvSpPr>
          <p:spPr bwMode="auto">
            <a:xfrm>
              <a:off x="1304926" y="2627313"/>
              <a:ext cx="84138" cy="47625"/>
            </a:xfrm>
            <a:custGeom>
              <a:avLst/>
              <a:gdLst>
                <a:gd name="T0" fmla="*/ 1 w 30"/>
                <a:gd name="T1" fmla="*/ 2 h 17"/>
                <a:gd name="T2" fmla="*/ 4 w 30"/>
                <a:gd name="T3" fmla="*/ 1 h 17"/>
                <a:gd name="T4" fmla="*/ 9 w 30"/>
                <a:gd name="T5" fmla="*/ 0 h 17"/>
                <a:gd name="T6" fmla="*/ 12 w 30"/>
                <a:gd name="T7" fmla="*/ 4 h 17"/>
                <a:gd name="T8" fmla="*/ 15 w 30"/>
                <a:gd name="T9" fmla="*/ 2 h 17"/>
                <a:gd name="T10" fmla="*/ 21 w 30"/>
                <a:gd name="T11" fmla="*/ 3 h 17"/>
                <a:gd name="T12" fmla="*/ 24 w 30"/>
                <a:gd name="T13" fmla="*/ 6 h 17"/>
                <a:gd name="T14" fmla="*/ 29 w 30"/>
                <a:gd name="T15" fmla="*/ 8 h 17"/>
                <a:gd name="T16" fmla="*/ 28 w 30"/>
                <a:gd name="T17" fmla="*/ 12 h 17"/>
                <a:gd name="T18" fmla="*/ 26 w 30"/>
                <a:gd name="T19" fmla="*/ 16 h 17"/>
                <a:gd name="T20" fmla="*/ 22 w 30"/>
                <a:gd name="T21" fmla="*/ 11 h 17"/>
                <a:gd name="T22" fmla="*/ 16 w 30"/>
                <a:gd name="T23" fmla="*/ 10 h 17"/>
                <a:gd name="T24" fmla="*/ 10 w 30"/>
                <a:gd name="T25" fmla="*/ 9 h 17"/>
                <a:gd name="T26" fmla="*/ 5 w 30"/>
                <a:gd name="T27" fmla="*/ 10 h 17"/>
                <a:gd name="T28" fmla="*/ 5 w 30"/>
                <a:gd name="T29" fmla="*/ 7 h 17"/>
                <a:gd name="T30" fmla="*/ 10 w 30"/>
                <a:gd name="T31" fmla="*/ 7 h 17"/>
                <a:gd name="T32" fmla="*/ 6 w 30"/>
                <a:gd name="T33" fmla="*/ 4 h 17"/>
                <a:gd name="T34" fmla="*/ 1 w 30"/>
                <a:gd name="T3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7">
                  <a:moveTo>
                    <a:pt x="1" y="2"/>
                  </a:moveTo>
                  <a:cubicBezTo>
                    <a:pt x="4" y="1"/>
                    <a:pt x="4" y="1"/>
                    <a:pt x="4" y="1"/>
                  </a:cubicBezTo>
                  <a:cubicBezTo>
                    <a:pt x="9" y="0"/>
                    <a:pt x="9" y="0"/>
                    <a:pt x="9" y="0"/>
                  </a:cubicBezTo>
                  <a:cubicBezTo>
                    <a:pt x="9" y="0"/>
                    <a:pt x="10" y="4"/>
                    <a:pt x="12" y="4"/>
                  </a:cubicBezTo>
                  <a:cubicBezTo>
                    <a:pt x="13" y="4"/>
                    <a:pt x="12" y="1"/>
                    <a:pt x="15" y="2"/>
                  </a:cubicBezTo>
                  <a:cubicBezTo>
                    <a:pt x="18" y="3"/>
                    <a:pt x="20" y="2"/>
                    <a:pt x="21" y="3"/>
                  </a:cubicBezTo>
                  <a:cubicBezTo>
                    <a:pt x="22" y="4"/>
                    <a:pt x="22" y="5"/>
                    <a:pt x="24" y="6"/>
                  </a:cubicBezTo>
                  <a:cubicBezTo>
                    <a:pt x="25" y="7"/>
                    <a:pt x="28" y="6"/>
                    <a:pt x="29" y="8"/>
                  </a:cubicBezTo>
                  <a:cubicBezTo>
                    <a:pt x="29" y="9"/>
                    <a:pt x="26" y="10"/>
                    <a:pt x="28" y="12"/>
                  </a:cubicBezTo>
                  <a:cubicBezTo>
                    <a:pt x="30" y="15"/>
                    <a:pt x="29" y="17"/>
                    <a:pt x="26" y="16"/>
                  </a:cubicBezTo>
                  <a:cubicBezTo>
                    <a:pt x="24" y="15"/>
                    <a:pt x="24" y="12"/>
                    <a:pt x="22" y="11"/>
                  </a:cubicBezTo>
                  <a:cubicBezTo>
                    <a:pt x="19" y="10"/>
                    <a:pt x="17" y="10"/>
                    <a:pt x="16" y="10"/>
                  </a:cubicBezTo>
                  <a:cubicBezTo>
                    <a:pt x="14" y="11"/>
                    <a:pt x="10" y="9"/>
                    <a:pt x="10" y="9"/>
                  </a:cubicBezTo>
                  <a:cubicBezTo>
                    <a:pt x="9" y="9"/>
                    <a:pt x="7" y="12"/>
                    <a:pt x="5" y="10"/>
                  </a:cubicBezTo>
                  <a:cubicBezTo>
                    <a:pt x="3" y="9"/>
                    <a:pt x="3" y="7"/>
                    <a:pt x="5" y="7"/>
                  </a:cubicBezTo>
                  <a:cubicBezTo>
                    <a:pt x="7" y="7"/>
                    <a:pt x="10" y="8"/>
                    <a:pt x="10" y="7"/>
                  </a:cubicBezTo>
                  <a:cubicBezTo>
                    <a:pt x="10" y="6"/>
                    <a:pt x="7" y="4"/>
                    <a:pt x="6" y="4"/>
                  </a:cubicBezTo>
                  <a:cubicBezTo>
                    <a:pt x="6" y="4"/>
                    <a:pt x="0" y="4"/>
                    <a:pt x="1"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4" name="Freeform 23"/>
            <p:cNvSpPr>
              <a:spLocks/>
            </p:cNvSpPr>
            <p:nvPr/>
          </p:nvSpPr>
          <p:spPr bwMode="auto">
            <a:xfrm>
              <a:off x="1398589" y="2638426"/>
              <a:ext cx="44450" cy="34925"/>
            </a:xfrm>
            <a:custGeom>
              <a:avLst/>
              <a:gdLst>
                <a:gd name="T0" fmla="*/ 0 w 16"/>
                <a:gd name="T1" fmla="*/ 2 h 12"/>
                <a:gd name="T2" fmla="*/ 2 w 16"/>
                <a:gd name="T3" fmla="*/ 1 h 12"/>
                <a:gd name="T4" fmla="*/ 8 w 16"/>
                <a:gd name="T5" fmla="*/ 1 h 12"/>
                <a:gd name="T6" fmla="*/ 12 w 16"/>
                <a:gd name="T7" fmla="*/ 5 h 12"/>
                <a:gd name="T8" fmla="*/ 16 w 16"/>
                <a:gd name="T9" fmla="*/ 6 h 12"/>
                <a:gd name="T10" fmla="*/ 14 w 16"/>
                <a:gd name="T11" fmla="*/ 10 h 12"/>
                <a:gd name="T12" fmla="*/ 10 w 16"/>
                <a:gd name="T13" fmla="*/ 11 h 12"/>
                <a:gd name="T14" fmla="*/ 6 w 16"/>
                <a:gd name="T15" fmla="*/ 12 h 12"/>
                <a:gd name="T16" fmla="*/ 4 w 16"/>
                <a:gd name="T17" fmla="*/ 8 h 12"/>
                <a:gd name="T18" fmla="*/ 2 w 16"/>
                <a:gd name="T19" fmla="*/ 6 h 12"/>
                <a:gd name="T20" fmla="*/ 0 w 16"/>
                <a:gd name="T2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2">
                  <a:moveTo>
                    <a:pt x="0" y="2"/>
                  </a:moveTo>
                  <a:cubicBezTo>
                    <a:pt x="0" y="2"/>
                    <a:pt x="0" y="0"/>
                    <a:pt x="2" y="1"/>
                  </a:cubicBezTo>
                  <a:cubicBezTo>
                    <a:pt x="5" y="1"/>
                    <a:pt x="6" y="0"/>
                    <a:pt x="8" y="1"/>
                  </a:cubicBezTo>
                  <a:cubicBezTo>
                    <a:pt x="10" y="2"/>
                    <a:pt x="10" y="4"/>
                    <a:pt x="12" y="5"/>
                  </a:cubicBezTo>
                  <a:cubicBezTo>
                    <a:pt x="14" y="5"/>
                    <a:pt x="16" y="5"/>
                    <a:pt x="16" y="6"/>
                  </a:cubicBezTo>
                  <a:cubicBezTo>
                    <a:pt x="16" y="7"/>
                    <a:pt x="14" y="8"/>
                    <a:pt x="14" y="10"/>
                  </a:cubicBezTo>
                  <a:cubicBezTo>
                    <a:pt x="14" y="11"/>
                    <a:pt x="12" y="11"/>
                    <a:pt x="10" y="11"/>
                  </a:cubicBezTo>
                  <a:cubicBezTo>
                    <a:pt x="8" y="11"/>
                    <a:pt x="8" y="11"/>
                    <a:pt x="6" y="12"/>
                  </a:cubicBezTo>
                  <a:cubicBezTo>
                    <a:pt x="5" y="12"/>
                    <a:pt x="4" y="8"/>
                    <a:pt x="4" y="8"/>
                  </a:cubicBezTo>
                  <a:cubicBezTo>
                    <a:pt x="4" y="8"/>
                    <a:pt x="5" y="7"/>
                    <a:pt x="2" y="6"/>
                  </a:cubicBezTo>
                  <a:cubicBezTo>
                    <a:pt x="0" y="4"/>
                    <a:pt x="0" y="2"/>
                    <a:pt x="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5" name="Freeform 24"/>
            <p:cNvSpPr>
              <a:spLocks/>
            </p:cNvSpPr>
            <p:nvPr/>
          </p:nvSpPr>
          <p:spPr bwMode="auto">
            <a:xfrm>
              <a:off x="1428751" y="2673351"/>
              <a:ext cx="36513" cy="7938"/>
            </a:xfrm>
            <a:custGeom>
              <a:avLst/>
              <a:gdLst>
                <a:gd name="T0" fmla="*/ 0 w 13"/>
                <a:gd name="T1" fmla="*/ 3 h 3"/>
                <a:gd name="T2" fmla="*/ 3 w 13"/>
                <a:gd name="T3" fmla="*/ 0 h 3"/>
                <a:gd name="T4" fmla="*/ 9 w 13"/>
                <a:gd name="T5" fmla="*/ 0 h 3"/>
                <a:gd name="T6" fmla="*/ 13 w 13"/>
                <a:gd name="T7" fmla="*/ 1 h 3"/>
                <a:gd name="T8" fmla="*/ 9 w 13"/>
                <a:gd name="T9" fmla="*/ 3 h 3"/>
                <a:gd name="T10" fmla="*/ 5 w 13"/>
                <a:gd name="T11" fmla="*/ 3 h 3"/>
                <a:gd name="T12" fmla="*/ 0 w 1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0" y="3"/>
                  </a:moveTo>
                  <a:cubicBezTo>
                    <a:pt x="0" y="3"/>
                    <a:pt x="1" y="0"/>
                    <a:pt x="3" y="0"/>
                  </a:cubicBezTo>
                  <a:cubicBezTo>
                    <a:pt x="5" y="0"/>
                    <a:pt x="7" y="0"/>
                    <a:pt x="9" y="0"/>
                  </a:cubicBezTo>
                  <a:cubicBezTo>
                    <a:pt x="11" y="0"/>
                    <a:pt x="13" y="0"/>
                    <a:pt x="13" y="1"/>
                  </a:cubicBezTo>
                  <a:cubicBezTo>
                    <a:pt x="12" y="2"/>
                    <a:pt x="11" y="3"/>
                    <a:pt x="9" y="3"/>
                  </a:cubicBezTo>
                  <a:cubicBezTo>
                    <a:pt x="8" y="3"/>
                    <a:pt x="7" y="3"/>
                    <a:pt x="5" y="3"/>
                  </a:cubicBezTo>
                  <a:cubicBezTo>
                    <a:pt x="3" y="3"/>
                    <a:pt x="0" y="3"/>
                    <a:pt x="0" y="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6" name="Freeform 25"/>
            <p:cNvSpPr>
              <a:spLocks/>
            </p:cNvSpPr>
            <p:nvPr/>
          </p:nvSpPr>
          <p:spPr bwMode="auto">
            <a:xfrm>
              <a:off x="1414464" y="2689226"/>
              <a:ext cx="212725" cy="68263"/>
            </a:xfrm>
            <a:custGeom>
              <a:avLst/>
              <a:gdLst>
                <a:gd name="T0" fmla="*/ 1 w 76"/>
                <a:gd name="T1" fmla="*/ 1 h 24"/>
                <a:gd name="T2" fmla="*/ 4 w 76"/>
                <a:gd name="T3" fmla="*/ 0 h 24"/>
                <a:gd name="T4" fmla="*/ 10 w 76"/>
                <a:gd name="T5" fmla="*/ 1 h 24"/>
                <a:gd name="T6" fmla="*/ 15 w 76"/>
                <a:gd name="T7" fmla="*/ 2 h 24"/>
                <a:gd name="T8" fmla="*/ 16 w 76"/>
                <a:gd name="T9" fmla="*/ 5 h 24"/>
                <a:gd name="T10" fmla="*/ 21 w 76"/>
                <a:gd name="T11" fmla="*/ 4 h 24"/>
                <a:gd name="T12" fmla="*/ 27 w 76"/>
                <a:gd name="T13" fmla="*/ 4 h 24"/>
                <a:gd name="T14" fmla="*/ 28 w 76"/>
                <a:gd name="T15" fmla="*/ 7 h 24"/>
                <a:gd name="T16" fmla="*/ 33 w 76"/>
                <a:gd name="T17" fmla="*/ 7 h 24"/>
                <a:gd name="T18" fmla="*/ 29 w 76"/>
                <a:gd name="T19" fmla="*/ 10 h 24"/>
                <a:gd name="T20" fmla="*/ 26 w 76"/>
                <a:gd name="T21" fmla="*/ 11 h 24"/>
                <a:gd name="T22" fmla="*/ 33 w 76"/>
                <a:gd name="T23" fmla="*/ 11 h 24"/>
                <a:gd name="T24" fmla="*/ 35 w 76"/>
                <a:gd name="T25" fmla="*/ 14 h 24"/>
                <a:gd name="T26" fmla="*/ 39 w 76"/>
                <a:gd name="T27" fmla="*/ 13 h 24"/>
                <a:gd name="T28" fmla="*/ 46 w 76"/>
                <a:gd name="T29" fmla="*/ 15 h 24"/>
                <a:gd name="T30" fmla="*/ 52 w 76"/>
                <a:gd name="T31" fmla="*/ 12 h 24"/>
                <a:gd name="T32" fmla="*/ 60 w 76"/>
                <a:gd name="T33" fmla="*/ 10 h 24"/>
                <a:gd name="T34" fmla="*/ 67 w 76"/>
                <a:gd name="T35" fmla="*/ 11 h 24"/>
                <a:gd name="T36" fmla="*/ 74 w 76"/>
                <a:gd name="T37" fmla="*/ 14 h 24"/>
                <a:gd name="T38" fmla="*/ 72 w 76"/>
                <a:gd name="T39" fmla="*/ 20 h 24"/>
                <a:gd name="T40" fmla="*/ 69 w 76"/>
                <a:gd name="T41" fmla="*/ 23 h 24"/>
                <a:gd name="T42" fmla="*/ 59 w 76"/>
                <a:gd name="T43" fmla="*/ 20 h 24"/>
                <a:gd name="T44" fmla="*/ 56 w 76"/>
                <a:gd name="T45" fmla="*/ 22 h 24"/>
                <a:gd name="T46" fmla="*/ 46 w 76"/>
                <a:gd name="T47" fmla="*/ 23 h 24"/>
                <a:gd name="T48" fmla="*/ 39 w 76"/>
                <a:gd name="T49" fmla="*/ 23 h 24"/>
                <a:gd name="T50" fmla="*/ 35 w 76"/>
                <a:gd name="T51" fmla="*/ 20 h 24"/>
                <a:gd name="T52" fmla="*/ 31 w 76"/>
                <a:gd name="T53" fmla="*/ 22 h 24"/>
                <a:gd name="T54" fmla="*/ 25 w 76"/>
                <a:gd name="T55" fmla="*/ 21 h 24"/>
                <a:gd name="T56" fmla="*/ 20 w 76"/>
                <a:gd name="T57" fmla="*/ 18 h 24"/>
                <a:gd name="T58" fmla="*/ 20 w 76"/>
                <a:gd name="T59" fmla="*/ 14 h 24"/>
                <a:gd name="T60" fmla="*/ 15 w 76"/>
                <a:gd name="T61" fmla="*/ 9 h 24"/>
                <a:gd name="T62" fmla="*/ 5 w 76"/>
                <a:gd name="T63" fmla="*/ 6 h 24"/>
                <a:gd name="T64" fmla="*/ 1 w 76"/>
                <a:gd name="T6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24">
                  <a:moveTo>
                    <a:pt x="1" y="1"/>
                  </a:moveTo>
                  <a:cubicBezTo>
                    <a:pt x="1" y="1"/>
                    <a:pt x="0" y="0"/>
                    <a:pt x="4" y="0"/>
                  </a:cubicBezTo>
                  <a:cubicBezTo>
                    <a:pt x="8" y="0"/>
                    <a:pt x="9" y="0"/>
                    <a:pt x="10" y="1"/>
                  </a:cubicBezTo>
                  <a:cubicBezTo>
                    <a:pt x="12" y="1"/>
                    <a:pt x="14" y="1"/>
                    <a:pt x="15" y="2"/>
                  </a:cubicBezTo>
                  <a:cubicBezTo>
                    <a:pt x="16" y="3"/>
                    <a:pt x="15" y="5"/>
                    <a:pt x="16" y="5"/>
                  </a:cubicBezTo>
                  <a:cubicBezTo>
                    <a:pt x="18" y="5"/>
                    <a:pt x="20" y="3"/>
                    <a:pt x="21" y="4"/>
                  </a:cubicBezTo>
                  <a:cubicBezTo>
                    <a:pt x="23" y="4"/>
                    <a:pt x="26" y="4"/>
                    <a:pt x="27" y="4"/>
                  </a:cubicBezTo>
                  <a:cubicBezTo>
                    <a:pt x="28" y="5"/>
                    <a:pt x="26" y="7"/>
                    <a:pt x="28" y="7"/>
                  </a:cubicBezTo>
                  <a:cubicBezTo>
                    <a:pt x="30" y="7"/>
                    <a:pt x="32" y="6"/>
                    <a:pt x="33" y="7"/>
                  </a:cubicBezTo>
                  <a:cubicBezTo>
                    <a:pt x="34" y="9"/>
                    <a:pt x="32" y="11"/>
                    <a:pt x="29" y="10"/>
                  </a:cubicBezTo>
                  <a:cubicBezTo>
                    <a:pt x="25" y="9"/>
                    <a:pt x="23" y="10"/>
                    <a:pt x="26" y="11"/>
                  </a:cubicBezTo>
                  <a:cubicBezTo>
                    <a:pt x="29" y="12"/>
                    <a:pt x="32" y="10"/>
                    <a:pt x="33" y="11"/>
                  </a:cubicBezTo>
                  <a:cubicBezTo>
                    <a:pt x="34" y="12"/>
                    <a:pt x="34" y="13"/>
                    <a:pt x="35" y="14"/>
                  </a:cubicBezTo>
                  <a:cubicBezTo>
                    <a:pt x="35" y="15"/>
                    <a:pt x="37" y="13"/>
                    <a:pt x="39" y="13"/>
                  </a:cubicBezTo>
                  <a:cubicBezTo>
                    <a:pt x="41" y="14"/>
                    <a:pt x="44" y="15"/>
                    <a:pt x="46" y="15"/>
                  </a:cubicBezTo>
                  <a:cubicBezTo>
                    <a:pt x="49" y="14"/>
                    <a:pt x="51" y="12"/>
                    <a:pt x="52" y="12"/>
                  </a:cubicBezTo>
                  <a:cubicBezTo>
                    <a:pt x="53" y="12"/>
                    <a:pt x="58" y="10"/>
                    <a:pt x="60" y="10"/>
                  </a:cubicBezTo>
                  <a:cubicBezTo>
                    <a:pt x="62" y="11"/>
                    <a:pt x="64" y="12"/>
                    <a:pt x="67" y="11"/>
                  </a:cubicBezTo>
                  <a:cubicBezTo>
                    <a:pt x="69" y="11"/>
                    <a:pt x="72" y="12"/>
                    <a:pt x="74" y="14"/>
                  </a:cubicBezTo>
                  <a:cubicBezTo>
                    <a:pt x="76" y="17"/>
                    <a:pt x="71" y="18"/>
                    <a:pt x="72" y="20"/>
                  </a:cubicBezTo>
                  <a:cubicBezTo>
                    <a:pt x="73" y="23"/>
                    <a:pt x="72" y="24"/>
                    <a:pt x="69" y="23"/>
                  </a:cubicBezTo>
                  <a:cubicBezTo>
                    <a:pt x="66" y="22"/>
                    <a:pt x="62" y="24"/>
                    <a:pt x="59" y="20"/>
                  </a:cubicBezTo>
                  <a:cubicBezTo>
                    <a:pt x="57" y="16"/>
                    <a:pt x="61" y="23"/>
                    <a:pt x="56" y="22"/>
                  </a:cubicBezTo>
                  <a:cubicBezTo>
                    <a:pt x="52" y="22"/>
                    <a:pt x="48" y="22"/>
                    <a:pt x="46" y="23"/>
                  </a:cubicBezTo>
                  <a:cubicBezTo>
                    <a:pt x="44" y="23"/>
                    <a:pt x="42" y="23"/>
                    <a:pt x="39" y="23"/>
                  </a:cubicBezTo>
                  <a:cubicBezTo>
                    <a:pt x="37" y="23"/>
                    <a:pt x="37" y="19"/>
                    <a:pt x="35" y="20"/>
                  </a:cubicBezTo>
                  <a:cubicBezTo>
                    <a:pt x="33" y="21"/>
                    <a:pt x="32" y="22"/>
                    <a:pt x="31" y="22"/>
                  </a:cubicBezTo>
                  <a:cubicBezTo>
                    <a:pt x="29" y="22"/>
                    <a:pt x="27" y="21"/>
                    <a:pt x="25" y="21"/>
                  </a:cubicBezTo>
                  <a:cubicBezTo>
                    <a:pt x="22" y="20"/>
                    <a:pt x="20" y="20"/>
                    <a:pt x="20" y="18"/>
                  </a:cubicBezTo>
                  <a:cubicBezTo>
                    <a:pt x="20" y="15"/>
                    <a:pt x="22" y="15"/>
                    <a:pt x="20" y="14"/>
                  </a:cubicBezTo>
                  <a:cubicBezTo>
                    <a:pt x="18" y="13"/>
                    <a:pt x="18" y="11"/>
                    <a:pt x="15" y="9"/>
                  </a:cubicBezTo>
                  <a:cubicBezTo>
                    <a:pt x="12" y="7"/>
                    <a:pt x="9" y="9"/>
                    <a:pt x="5" y="6"/>
                  </a:cubicBezTo>
                  <a:cubicBezTo>
                    <a:pt x="2" y="4"/>
                    <a:pt x="1" y="3"/>
                    <a:pt x="1" y="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7" name="Freeform 26"/>
            <p:cNvSpPr>
              <a:spLocks/>
            </p:cNvSpPr>
            <p:nvPr/>
          </p:nvSpPr>
          <p:spPr bwMode="auto">
            <a:xfrm>
              <a:off x="1322389" y="2695576"/>
              <a:ext cx="88900" cy="47625"/>
            </a:xfrm>
            <a:custGeom>
              <a:avLst/>
              <a:gdLst>
                <a:gd name="T0" fmla="*/ 0 w 32"/>
                <a:gd name="T1" fmla="*/ 3 h 17"/>
                <a:gd name="T2" fmla="*/ 4 w 32"/>
                <a:gd name="T3" fmla="*/ 2 h 17"/>
                <a:gd name="T4" fmla="*/ 8 w 32"/>
                <a:gd name="T5" fmla="*/ 5 h 17"/>
                <a:gd name="T6" fmla="*/ 12 w 32"/>
                <a:gd name="T7" fmla="*/ 9 h 17"/>
                <a:gd name="T8" fmla="*/ 13 w 32"/>
                <a:gd name="T9" fmla="*/ 4 h 17"/>
                <a:gd name="T10" fmla="*/ 17 w 32"/>
                <a:gd name="T11" fmla="*/ 7 h 17"/>
                <a:gd name="T12" fmla="*/ 17 w 32"/>
                <a:gd name="T13" fmla="*/ 3 h 17"/>
                <a:gd name="T14" fmla="*/ 25 w 32"/>
                <a:gd name="T15" fmla="*/ 1 h 17"/>
                <a:gd name="T16" fmla="*/ 30 w 32"/>
                <a:gd name="T17" fmla="*/ 5 h 17"/>
                <a:gd name="T18" fmla="*/ 30 w 32"/>
                <a:gd name="T19" fmla="*/ 11 h 17"/>
                <a:gd name="T20" fmla="*/ 28 w 32"/>
                <a:gd name="T21" fmla="*/ 14 h 17"/>
                <a:gd name="T22" fmla="*/ 25 w 32"/>
                <a:gd name="T23" fmla="*/ 16 h 17"/>
                <a:gd name="T24" fmla="*/ 18 w 32"/>
                <a:gd name="T25" fmla="*/ 15 h 17"/>
                <a:gd name="T26" fmla="*/ 18 w 32"/>
                <a:gd name="T27" fmla="*/ 11 h 17"/>
                <a:gd name="T28" fmla="*/ 11 w 32"/>
                <a:gd name="T29" fmla="*/ 11 h 17"/>
                <a:gd name="T30" fmla="*/ 7 w 32"/>
                <a:gd name="T31" fmla="*/ 11 h 17"/>
                <a:gd name="T32" fmla="*/ 3 w 32"/>
                <a:gd name="T33" fmla="*/ 7 h 17"/>
                <a:gd name="T34" fmla="*/ 0 w 32"/>
                <a:gd name="T3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7">
                  <a:moveTo>
                    <a:pt x="0" y="3"/>
                  </a:moveTo>
                  <a:cubicBezTo>
                    <a:pt x="0" y="3"/>
                    <a:pt x="2" y="2"/>
                    <a:pt x="4" y="2"/>
                  </a:cubicBezTo>
                  <a:cubicBezTo>
                    <a:pt x="6" y="3"/>
                    <a:pt x="8" y="5"/>
                    <a:pt x="8" y="5"/>
                  </a:cubicBezTo>
                  <a:cubicBezTo>
                    <a:pt x="11" y="8"/>
                    <a:pt x="10" y="10"/>
                    <a:pt x="12" y="9"/>
                  </a:cubicBezTo>
                  <a:cubicBezTo>
                    <a:pt x="13" y="9"/>
                    <a:pt x="12" y="4"/>
                    <a:pt x="13" y="4"/>
                  </a:cubicBezTo>
                  <a:cubicBezTo>
                    <a:pt x="15" y="5"/>
                    <a:pt x="15" y="6"/>
                    <a:pt x="17" y="7"/>
                  </a:cubicBezTo>
                  <a:cubicBezTo>
                    <a:pt x="20" y="7"/>
                    <a:pt x="16" y="3"/>
                    <a:pt x="17" y="3"/>
                  </a:cubicBezTo>
                  <a:cubicBezTo>
                    <a:pt x="20" y="1"/>
                    <a:pt x="23" y="0"/>
                    <a:pt x="25" y="1"/>
                  </a:cubicBezTo>
                  <a:cubicBezTo>
                    <a:pt x="27" y="2"/>
                    <a:pt x="31" y="1"/>
                    <a:pt x="30" y="5"/>
                  </a:cubicBezTo>
                  <a:cubicBezTo>
                    <a:pt x="30" y="8"/>
                    <a:pt x="28" y="9"/>
                    <a:pt x="30" y="11"/>
                  </a:cubicBezTo>
                  <a:cubicBezTo>
                    <a:pt x="32" y="12"/>
                    <a:pt x="28" y="11"/>
                    <a:pt x="28" y="14"/>
                  </a:cubicBezTo>
                  <a:cubicBezTo>
                    <a:pt x="27" y="17"/>
                    <a:pt x="28" y="17"/>
                    <a:pt x="25" y="16"/>
                  </a:cubicBezTo>
                  <a:cubicBezTo>
                    <a:pt x="21" y="15"/>
                    <a:pt x="19" y="15"/>
                    <a:pt x="18" y="15"/>
                  </a:cubicBezTo>
                  <a:cubicBezTo>
                    <a:pt x="16" y="16"/>
                    <a:pt x="20" y="13"/>
                    <a:pt x="18" y="11"/>
                  </a:cubicBezTo>
                  <a:cubicBezTo>
                    <a:pt x="16" y="10"/>
                    <a:pt x="14" y="11"/>
                    <a:pt x="11" y="11"/>
                  </a:cubicBezTo>
                  <a:cubicBezTo>
                    <a:pt x="9" y="11"/>
                    <a:pt x="9" y="12"/>
                    <a:pt x="7" y="11"/>
                  </a:cubicBezTo>
                  <a:cubicBezTo>
                    <a:pt x="4" y="10"/>
                    <a:pt x="7" y="8"/>
                    <a:pt x="3" y="7"/>
                  </a:cubicBezTo>
                  <a:cubicBezTo>
                    <a:pt x="0" y="6"/>
                    <a:pt x="0" y="3"/>
                    <a:pt x="0" y="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8" name="Freeform 27"/>
            <p:cNvSpPr>
              <a:spLocks/>
            </p:cNvSpPr>
            <p:nvPr/>
          </p:nvSpPr>
          <p:spPr bwMode="auto">
            <a:xfrm>
              <a:off x="1422401" y="2720976"/>
              <a:ext cx="39688" cy="30163"/>
            </a:xfrm>
            <a:custGeom>
              <a:avLst/>
              <a:gdLst>
                <a:gd name="T0" fmla="*/ 0 w 14"/>
                <a:gd name="T1" fmla="*/ 7 h 11"/>
                <a:gd name="T2" fmla="*/ 1 w 14"/>
                <a:gd name="T3" fmla="*/ 4 h 11"/>
                <a:gd name="T4" fmla="*/ 5 w 14"/>
                <a:gd name="T5" fmla="*/ 1 h 11"/>
                <a:gd name="T6" fmla="*/ 13 w 14"/>
                <a:gd name="T7" fmla="*/ 7 h 11"/>
                <a:gd name="T8" fmla="*/ 11 w 14"/>
                <a:gd name="T9" fmla="*/ 11 h 11"/>
                <a:gd name="T10" fmla="*/ 4 w 14"/>
                <a:gd name="T11" fmla="*/ 9 h 11"/>
                <a:gd name="T12" fmla="*/ 0 w 14"/>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14" h="11">
                  <a:moveTo>
                    <a:pt x="0" y="7"/>
                  </a:moveTo>
                  <a:cubicBezTo>
                    <a:pt x="0" y="7"/>
                    <a:pt x="0" y="6"/>
                    <a:pt x="1" y="4"/>
                  </a:cubicBezTo>
                  <a:cubicBezTo>
                    <a:pt x="3" y="2"/>
                    <a:pt x="3" y="0"/>
                    <a:pt x="5" y="1"/>
                  </a:cubicBezTo>
                  <a:cubicBezTo>
                    <a:pt x="8" y="2"/>
                    <a:pt x="13" y="5"/>
                    <a:pt x="13" y="7"/>
                  </a:cubicBezTo>
                  <a:cubicBezTo>
                    <a:pt x="12" y="9"/>
                    <a:pt x="14" y="11"/>
                    <a:pt x="11" y="11"/>
                  </a:cubicBezTo>
                  <a:cubicBezTo>
                    <a:pt x="8" y="11"/>
                    <a:pt x="7" y="9"/>
                    <a:pt x="4" y="9"/>
                  </a:cubicBezTo>
                  <a:cubicBezTo>
                    <a:pt x="1" y="9"/>
                    <a:pt x="1" y="9"/>
                    <a:pt x="0" y="7"/>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29" name="Freeform 28"/>
            <p:cNvSpPr>
              <a:spLocks/>
            </p:cNvSpPr>
            <p:nvPr/>
          </p:nvSpPr>
          <p:spPr bwMode="auto">
            <a:xfrm>
              <a:off x="1209676" y="2662238"/>
              <a:ext cx="55563" cy="22225"/>
            </a:xfrm>
            <a:custGeom>
              <a:avLst/>
              <a:gdLst>
                <a:gd name="T0" fmla="*/ 2 w 20"/>
                <a:gd name="T1" fmla="*/ 4 h 8"/>
                <a:gd name="T2" fmla="*/ 2 w 20"/>
                <a:gd name="T3" fmla="*/ 1 h 8"/>
                <a:gd name="T4" fmla="*/ 8 w 20"/>
                <a:gd name="T5" fmla="*/ 1 h 8"/>
                <a:gd name="T6" fmla="*/ 14 w 20"/>
                <a:gd name="T7" fmla="*/ 0 h 8"/>
                <a:gd name="T8" fmla="*/ 19 w 20"/>
                <a:gd name="T9" fmla="*/ 2 h 8"/>
                <a:gd name="T10" fmla="*/ 13 w 20"/>
                <a:gd name="T11" fmla="*/ 3 h 8"/>
                <a:gd name="T12" fmla="*/ 14 w 20"/>
                <a:gd name="T13" fmla="*/ 5 h 8"/>
                <a:gd name="T14" fmla="*/ 12 w 20"/>
                <a:gd name="T15" fmla="*/ 8 h 8"/>
                <a:gd name="T16" fmla="*/ 7 w 20"/>
                <a:gd name="T17" fmla="*/ 7 h 8"/>
                <a:gd name="T18" fmla="*/ 4 w 20"/>
                <a:gd name="T19" fmla="*/ 6 h 8"/>
                <a:gd name="T20" fmla="*/ 2 w 20"/>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2" y="4"/>
                  </a:moveTo>
                  <a:cubicBezTo>
                    <a:pt x="2" y="4"/>
                    <a:pt x="0" y="1"/>
                    <a:pt x="2" y="1"/>
                  </a:cubicBezTo>
                  <a:cubicBezTo>
                    <a:pt x="5" y="1"/>
                    <a:pt x="6" y="2"/>
                    <a:pt x="8" y="1"/>
                  </a:cubicBezTo>
                  <a:cubicBezTo>
                    <a:pt x="10" y="0"/>
                    <a:pt x="10" y="1"/>
                    <a:pt x="14" y="0"/>
                  </a:cubicBezTo>
                  <a:cubicBezTo>
                    <a:pt x="17" y="0"/>
                    <a:pt x="20" y="1"/>
                    <a:pt x="19" y="2"/>
                  </a:cubicBezTo>
                  <a:cubicBezTo>
                    <a:pt x="18" y="4"/>
                    <a:pt x="15" y="2"/>
                    <a:pt x="13" y="3"/>
                  </a:cubicBezTo>
                  <a:cubicBezTo>
                    <a:pt x="11" y="4"/>
                    <a:pt x="14" y="2"/>
                    <a:pt x="14" y="5"/>
                  </a:cubicBezTo>
                  <a:cubicBezTo>
                    <a:pt x="14" y="7"/>
                    <a:pt x="13" y="7"/>
                    <a:pt x="12" y="8"/>
                  </a:cubicBezTo>
                  <a:cubicBezTo>
                    <a:pt x="11" y="8"/>
                    <a:pt x="9" y="8"/>
                    <a:pt x="7" y="7"/>
                  </a:cubicBezTo>
                  <a:cubicBezTo>
                    <a:pt x="5" y="6"/>
                    <a:pt x="5" y="6"/>
                    <a:pt x="4" y="6"/>
                  </a:cubicBezTo>
                  <a:cubicBezTo>
                    <a:pt x="2" y="6"/>
                    <a:pt x="2" y="4"/>
                    <a:pt x="2" y="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0" name="Freeform 29"/>
            <p:cNvSpPr>
              <a:spLocks/>
            </p:cNvSpPr>
            <p:nvPr/>
          </p:nvSpPr>
          <p:spPr bwMode="auto">
            <a:xfrm>
              <a:off x="1212851" y="2638426"/>
              <a:ext cx="52388" cy="17463"/>
            </a:xfrm>
            <a:custGeom>
              <a:avLst/>
              <a:gdLst>
                <a:gd name="T0" fmla="*/ 0 w 19"/>
                <a:gd name="T1" fmla="*/ 5 h 6"/>
                <a:gd name="T2" fmla="*/ 3 w 19"/>
                <a:gd name="T3" fmla="*/ 4 h 6"/>
                <a:gd name="T4" fmla="*/ 9 w 19"/>
                <a:gd name="T5" fmla="*/ 2 h 6"/>
                <a:gd name="T6" fmla="*/ 14 w 19"/>
                <a:gd name="T7" fmla="*/ 1 h 6"/>
                <a:gd name="T8" fmla="*/ 18 w 19"/>
                <a:gd name="T9" fmla="*/ 4 h 6"/>
                <a:gd name="T10" fmla="*/ 13 w 19"/>
                <a:gd name="T11" fmla="*/ 6 h 6"/>
                <a:gd name="T12" fmla="*/ 8 w 19"/>
                <a:gd name="T13" fmla="*/ 5 h 6"/>
                <a:gd name="T14" fmla="*/ 3 w 19"/>
                <a:gd name="T15" fmla="*/ 6 h 6"/>
                <a:gd name="T16" fmla="*/ 0 w 19"/>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
                  <a:moveTo>
                    <a:pt x="0" y="5"/>
                  </a:moveTo>
                  <a:cubicBezTo>
                    <a:pt x="0" y="5"/>
                    <a:pt x="1" y="4"/>
                    <a:pt x="3" y="4"/>
                  </a:cubicBezTo>
                  <a:cubicBezTo>
                    <a:pt x="5" y="4"/>
                    <a:pt x="9" y="2"/>
                    <a:pt x="9" y="2"/>
                  </a:cubicBezTo>
                  <a:cubicBezTo>
                    <a:pt x="9" y="2"/>
                    <a:pt x="12" y="0"/>
                    <a:pt x="14" y="1"/>
                  </a:cubicBezTo>
                  <a:cubicBezTo>
                    <a:pt x="17" y="2"/>
                    <a:pt x="18" y="3"/>
                    <a:pt x="18" y="4"/>
                  </a:cubicBezTo>
                  <a:cubicBezTo>
                    <a:pt x="19" y="6"/>
                    <a:pt x="17" y="6"/>
                    <a:pt x="13" y="6"/>
                  </a:cubicBezTo>
                  <a:cubicBezTo>
                    <a:pt x="10" y="5"/>
                    <a:pt x="10" y="4"/>
                    <a:pt x="8" y="5"/>
                  </a:cubicBezTo>
                  <a:cubicBezTo>
                    <a:pt x="6" y="5"/>
                    <a:pt x="5" y="6"/>
                    <a:pt x="3" y="6"/>
                  </a:cubicBezTo>
                  <a:cubicBezTo>
                    <a:pt x="1" y="6"/>
                    <a:pt x="0" y="5"/>
                    <a:pt x="0" y="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1" name="Freeform 30"/>
            <p:cNvSpPr>
              <a:spLocks/>
            </p:cNvSpPr>
            <p:nvPr/>
          </p:nvSpPr>
          <p:spPr bwMode="auto">
            <a:xfrm>
              <a:off x="3975101" y="4030663"/>
              <a:ext cx="501650" cy="381000"/>
            </a:xfrm>
            <a:custGeom>
              <a:avLst/>
              <a:gdLst>
                <a:gd name="T0" fmla="*/ 2 w 179"/>
                <a:gd name="T1" fmla="*/ 65 h 136"/>
                <a:gd name="T2" fmla="*/ 9 w 179"/>
                <a:gd name="T3" fmla="*/ 51 h 136"/>
                <a:gd name="T4" fmla="*/ 30 w 179"/>
                <a:gd name="T5" fmla="*/ 42 h 136"/>
                <a:gd name="T6" fmla="*/ 42 w 179"/>
                <a:gd name="T7" fmla="*/ 27 h 136"/>
                <a:gd name="T8" fmla="*/ 51 w 179"/>
                <a:gd name="T9" fmla="*/ 24 h 136"/>
                <a:gd name="T10" fmla="*/ 66 w 179"/>
                <a:gd name="T11" fmla="*/ 20 h 136"/>
                <a:gd name="T12" fmla="*/ 74 w 179"/>
                <a:gd name="T13" fmla="*/ 15 h 136"/>
                <a:gd name="T14" fmla="*/ 83 w 179"/>
                <a:gd name="T15" fmla="*/ 4 h 136"/>
                <a:gd name="T16" fmla="*/ 95 w 179"/>
                <a:gd name="T17" fmla="*/ 8 h 136"/>
                <a:gd name="T18" fmla="*/ 102 w 179"/>
                <a:gd name="T19" fmla="*/ 14 h 136"/>
                <a:gd name="T20" fmla="*/ 103 w 179"/>
                <a:gd name="T21" fmla="*/ 25 h 136"/>
                <a:gd name="T22" fmla="*/ 121 w 179"/>
                <a:gd name="T23" fmla="*/ 31 h 136"/>
                <a:gd name="T24" fmla="*/ 127 w 179"/>
                <a:gd name="T25" fmla="*/ 13 h 136"/>
                <a:gd name="T26" fmla="*/ 133 w 179"/>
                <a:gd name="T27" fmla="*/ 8 h 136"/>
                <a:gd name="T28" fmla="*/ 144 w 179"/>
                <a:gd name="T29" fmla="*/ 20 h 136"/>
                <a:gd name="T30" fmla="*/ 149 w 179"/>
                <a:gd name="T31" fmla="*/ 41 h 136"/>
                <a:gd name="T32" fmla="*/ 159 w 179"/>
                <a:gd name="T33" fmla="*/ 50 h 136"/>
                <a:gd name="T34" fmla="*/ 174 w 179"/>
                <a:gd name="T35" fmla="*/ 63 h 136"/>
                <a:gd name="T36" fmla="*/ 177 w 179"/>
                <a:gd name="T37" fmla="*/ 90 h 136"/>
                <a:gd name="T38" fmla="*/ 168 w 179"/>
                <a:gd name="T39" fmla="*/ 106 h 136"/>
                <a:gd name="T40" fmla="*/ 162 w 179"/>
                <a:gd name="T41" fmla="*/ 126 h 136"/>
                <a:gd name="T42" fmla="*/ 149 w 179"/>
                <a:gd name="T43" fmla="*/ 134 h 136"/>
                <a:gd name="T44" fmla="*/ 138 w 179"/>
                <a:gd name="T45" fmla="*/ 128 h 136"/>
                <a:gd name="T46" fmla="*/ 126 w 179"/>
                <a:gd name="T47" fmla="*/ 130 h 136"/>
                <a:gd name="T48" fmla="*/ 116 w 179"/>
                <a:gd name="T49" fmla="*/ 116 h 136"/>
                <a:gd name="T50" fmla="*/ 105 w 179"/>
                <a:gd name="T51" fmla="*/ 113 h 136"/>
                <a:gd name="T52" fmla="*/ 101 w 179"/>
                <a:gd name="T53" fmla="*/ 108 h 136"/>
                <a:gd name="T54" fmla="*/ 91 w 179"/>
                <a:gd name="T55" fmla="*/ 101 h 136"/>
                <a:gd name="T56" fmla="*/ 69 w 179"/>
                <a:gd name="T57" fmla="*/ 97 h 136"/>
                <a:gd name="T58" fmla="*/ 48 w 179"/>
                <a:gd name="T59" fmla="*/ 104 h 136"/>
                <a:gd name="T60" fmla="*/ 34 w 179"/>
                <a:gd name="T61" fmla="*/ 108 h 136"/>
                <a:gd name="T62" fmla="*/ 22 w 179"/>
                <a:gd name="T63" fmla="*/ 112 h 136"/>
                <a:gd name="T64" fmla="*/ 8 w 179"/>
                <a:gd name="T65" fmla="*/ 107 h 136"/>
                <a:gd name="T66" fmla="*/ 6 w 179"/>
                <a:gd name="T67" fmla="*/ 88 h 136"/>
                <a:gd name="T68" fmla="*/ 1 w 179"/>
                <a:gd name="T69" fmla="*/ 7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36">
                  <a:moveTo>
                    <a:pt x="1" y="71"/>
                  </a:moveTo>
                  <a:cubicBezTo>
                    <a:pt x="1" y="71"/>
                    <a:pt x="4" y="68"/>
                    <a:pt x="2" y="65"/>
                  </a:cubicBezTo>
                  <a:cubicBezTo>
                    <a:pt x="0" y="62"/>
                    <a:pt x="1" y="61"/>
                    <a:pt x="2" y="56"/>
                  </a:cubicBezTo>
                  <a:cubicBezTo>
                    <a:pt x="4" y="51"/>
                    <a:pt x="7" y="54"/>
                    <a:pt x="9" y="51"/>
                  </a:cubicBezTo>
                  <a:cubicBezTo>
                    <a:pt x="10" y="49"/>
                    <a:pt x="12" y="45"/>
                    <a:pt x="17" y="45"/>
                  </a:cubicBezTo>
                  <a:cubicBezTo>
                    <a:pt x="22" y="45"/>
                    <a:pt x="26" y="46"/>
                    <a:pt x="30" y="42"/>
                  </a:cubicBezTo>
                  <a:cubicBezTo>
                    <a:pt x="33" y="39"/>
                    <a:pt x="38" y="41"/>
                    <a:pt x="39" y="37"/>
                  </a:cubicBezTo>
                  <a:cubicBezTo>
                    <a:pt x="39" y="33"/>
                    <a:pt x="38" y="29"/>
                    <a:pt x="42" y="27"/>
                  </a:cubicBezTo>
                  <a:cubicBezTo>
                    <a:pt x="46" y="25"/>
                    <a:pt x="43" y="34"/>
                    <a:pt x="47" y="30"/>
                  </a:cubicBezTo>
                  <a:cubicBezTo>
                    <a:pt x="50" y="27"/>
                    <a:pt x="48" y="27"/>
                    <a:pt x="51" y="24"/>
                  </a:cubicBezTo>
                  <a:cubicBezTo>
                    <a:pt x="53" y="20"/>
                    <a:pt x="52" y="17"/>
                    <a:pt x="57" y="16"/>
                  </a:cubicBezTo>
                  <a:cubicBezTo>
                    <a:pt x="61" y="16"/>
                    <a:pt x="65" y="17"/>
                    <a:pt x="66" y="20"/>
                  </a:cubicBezTo>
                  <a:cubicBezTo>
                    <a:pt x="67" y="24"/>
                    <a:pt x="71" y="25"/>
                    <a:pt x="73" y="21"/>
                  </a:cubicBezTo>
                  <a:cubicBezTo>
                    <a:pt x="75" y="17"/>
                    <a:pt x="71" y="17"/>
                    <a:pt x="74" y="15"/>
                  </a:cubicBezTo>
                  <a:cubicBezTo>
                    <a:pt x="77" y="13"/>
                    <a:pt x="75" y="10"/>
                    <a:pt x="79" y="9"/>
                  </a:cubicBezTo>
                  <a:cubicBezTo>
                    <a:pt x="83" y="8"/>
                    <a:pt x="87" y="5"/>
                    <a:pt x="83" y="4"/>
                  </a:cubicBezTo>
                  <a:cubicBezTo>
                    <a:pt x="79" y="2"/>
                    <a:pt x="85" y="0"/>
                    <a:pt x="89" y="3"/>
                  </a:cubicBezTo>
                  <a:cubicBezTo>
                    <a:pt x="92" y="5"/>
                    <a:pt x="89" y="8"/>
                    <a:pt x="95" y="8"/>
                  </a:cubicBezTo>
                  <a:cubicBezTo>
                    <a:pt x="101" y="8"/>
                    <a:pt x="101" y="4"/>
                    <a:pt x="104" y="7"/>
                  </a:cubicBezTo>
                  <a:cubicBezTo>
                    <a:pt x="106" y="9"/>
                    <a:pt x="107" y="12"/>
                    <a:pt x="102" y="14"/>
                  </a:cubicBezTo>
                  <a:cubicBezTo>
                    <a:pt x="98" y="16"/>
                    <a:pt x="94" y="19"/>
                    <a:pt x="97" y="21"/>
                  </a:cubicBezTo>
                  <a:cubicBezTo>
                    <a:pt x="100" y="24"/>
                    <a:pt x="100" y="24"/>
                    <a:pt x="103" y="25"/>
                  </a:cubicBezTo>
                  <a:cubicBezTo>
                    <a:pt x="106" y="26"/>
                    <a:pt x="112" y="29"/>
                    <a:pt x="114" y="30"/>
                  </a:cubicBezTo>
                  <a:cubicBezTo>
                    <a:pt x="117" y="31"/>
                    <a:pt x="118" y="34"/>
                    <a:pt x="121" y="31"/>
                  </a:cubicBezTo>
                  <a:cubicBezTo>
                    <a:pt x="124" y="28"/>
                    <a:pt x="126" y="24"/>
                    <a:pt x="126" y="20"/>
                  </a:cubicBezTo>
                  <a:cubicBezTo>
                    <a:pt x="126" y="17"/>
                    <a:pt x="129" y="19"/>
                    <a:pt x="127" y="13"/>
                  </a:cubicBezTo>
                  <a:cubicBezTo>
                    <a:pt x="125" y="7"/>
                    <a:pt x="125" y="4"/>
                    <a:pt x="127" y="2"/>
                  </a:cubicBezTo>
                  <a:cubicBezTo>
                    <a:pt x="129" y="0"/>
                    <a:pt x="133" y="4"/>
                    <a:pt x="133" y="8"/>
                  </a:cubicBezTo>
                  <a:cubicBezTo>
                    <a:pt x="133" y="12"/>
                    <a:pt x="130" y="14"/>
                    <a:pt x="134" y="17"/>
                  </a:cubicBezTo>
                  <a:cubicBezTo>
                    <a:pt x="138" y="21"/>
                    <a:pt x="143" y="16"/>
                    <a:pt x="144" y="20"/>
                  </a:cubicBezTo>
                  <a:cubicBezTo>
                    <a:pt x="145" y="24"/>
                    <a:pt x="139" y="24"/>
                    <a:pt x="143" y="30"/>
                  </a:cubicBezTo>
                  <a:cubicBezTo>
                    <a:pt x="147" y="36"/>
                    <a:pt x="146" y="41"/>
                    <a:pt x="149" y="41"/>
                  </a:cubicBezTo>
                  <a:cubicBezTo>
                    <a:pt x="152" y="41"/>
                    <a:pt x="153" y="38"/>
                    <a:pt x="157" y="42"/>
                  </a:cubicBezTo>
                  <a:cubicBezTo>
                    <a:pt x="161" y="46"/>
                    <a:pt x="157" y="46"/>
                    <a:pt x="159" y="50"/>
                  </a:cubicBezTo>
                  <a:cubicBezTo>
                    <a:pt x="162" y="54"/>
                    <a:pt x="164" y="56"/>
                    <a:pt x="167" y="57"/>
                  </a:cubicBezTo>
                  <a:cubicBezTo>
                    <a:pt x="170" y="58"/>
                    <a:pt x="171" y="56"/>
                    <a:pt x="174" y="63"/>
                  </a:cubicBezTo>
                  <a:cubicBezTo>
                    <a:pt x="176" y="70"/>
                    <a:pt x="172" y="73"/>
                    <a:pt x="175" y="80"/>
                  </a:cubicBezTo>
                  <a:cubicBezTo>
                    <a:pt x="179" y="87"/>
                    <a:pt x="179" y="84"/>
                    <a:pt x="177" y="90"/>
                  </a:cubicBezTo>
                  <a:cubicBezTo>
                    <a:pt x="175" y="95"/>
                    <a:pt x="179" y="90"/>
                    <a:pt x="175" y="95"/>
                  </a:cubicBezTo>
                  <a:cubicBezTo>
                    <a:pt x="170" y="100"/>
                    <a:pt x="168" y="102"/>
                    <a:pt x="168" y="106"/>
                  </a:cubicBezTo>
                  <a:cubicBezTo>
                    <a:pt x="168" y="109"/>
                    <a:pt x="166" y="112"/>
                    <a:pt x="164" y="117"/>
                  </a:cubicBezTo>
                  <a:cubicBezTo>
                    <a:pt x="162" y="123"/>
                    <a:pt x="163" y="122"/>
                    <a:pt x="162" y="126"/>
                  </a:cubicBezTo>
                  <a:cubicBezTo>
                    <a:pt x="161" y="130"/>
                    <a:pt x="158" y="127"/>
                    <a:pt x="155" y="128"/>
                  </a:cubicBezTo>
                  <a:cubicBezTo>
                    <a:pt x="151" y="129"/>
                    <a:pt x="150" y="132"/>
                    <a:pt x="149" y="134"/>
                  </a:cubicBezTo>
                  <a:cubicBezTo>
                    <a:pt x="147" y="136"/>
                    <a:pt x="143" y="136"/>
                    <a:pt x="142" y="132"/>
                  </a:cubicBezTo>
                  <a:cubicBezTo>
                    <a:pt x="141" y="128"/>
                    <a:pt x="142" y="123"/>
                    <a:pt x="138" y="128"/>
                  </a:cubicBezTo>
                  <a:cubicBezTo>
                    <a:pt x="134" y="132"/>
                    <a:pt x="134" y="134"/>
                    <a:pt x="132" y="134"/>
                  </a:cubicBezTo>
                  <a:cubicBezTo>
                    <a:pt x="130" y="134"/>
                    <a:pt x="130" y="133"/>
                    <a:pt x="126" y="130"/>
                  </a:cubicBezTo>
                  <a:cubicBezTo>
                    <a:pt x="122" y="127"/>
                    <a:pt x="121" y="131"/>
                    <a:pt x="118" y="126"/>
                  </a:cubicBezTo>
                  <a:cubicBezTo>
                    <a:pt x="116" y="121"/>
                    <a:pt x="116" y="116"/>
                    <a:pt x="116" y="116"/>
                  </a:cubicBezTo>
                  <a:cubicBezTo>
                    <a:pt x="116" y="116"/>
                    <a:pt x="121" y="114"/>
                    <a:pt x="116" y="111"/>
                  </a:cubicBezTo>
                  <a:cubicBezTo>
                    <a:pt x="111" y="107"/>
                    <a:pt x="108" y="116"/>
                    <a:pt x="105" y="113"/>
                  </a:cubicBezTo>
                  <a:cubicBezTo>
                    <a:pt x="102" y="110"/>
                    <a:pt x="111" y="102"/>
                    <a:pt x="106" y="103"/>
                  </a:cubicBezTo>
                  <a:cubicBezTo>
                    <a:pt x="101" y="103"/>
                    <a:pt x="104" y="106"/>
                    <a:pt x="101" y="108"/>
                  </a:cubicBezTo>
                  <a:cubicBezTo>
                    <a:pt x="97" y="109"/>
                    <a:pt x="95" y="107"/>
                    <a:pt x="93" y="106"/>
                  </a:cubicBezTo>
                  <a:cubicBezTo>
                    <a:pt x="92" y="105"/>
                    <a:pt x="94" y="103"/>
                    <a:pt x="91" y="101"/>
                  </a:cubicBezTo>
                  <a:cubicBezTo>
                    <a:pt x="87" y="99"/>
                    <a:pt x="87" y="98"/>
                    <a:pt x="83" y="98"/>
                  </a:cubicBezTo>
                  <a:cubicBezTo>
                    <a:pt x="79" y="98"/>
                    <a:pt x="74" y="95"/>
                    <a:pt x="69" y="97"/>
                  </a:cubicBezTo>
                  <a:cubicBezTo>
                    <a:pt x="65" y="99"/>
                    <a:pt x="59" y="100"/>
                    <a:pt x="54" y="100"/>
                  </a:cubicBezTo>
                  <a:cubicBezTo>
                    <a:pt x="49" y="100"/>
                    <a:pt x="50" y="102"/>
                    <a:pt x="48" y="104"/>
                  </a:cubicBezTo>
                  <a:cubicBezTo>
                    <a:pt x="47" y="107"/>
                    <a:pt x="51" y="110"/>
                    <a:pt x="45" y="109"/>
                  </a:cubicBezTo>
                  <a:cubicBezTo>
                    <a:pt x="39" y="109"/>
                    <a:pt x="37" y="108"/>
                    <a:pt x="34" y="108"/>
                  </a:cubicBezTo>
                  <a:cubicBezTo>
                    <a:pt x="31" y="108"/>
                    <a:pt x="26" y="110"/>
                    <a:pt x="26" y="110"/>
                  </a:cubicBezTo>
                  <a:cubicBezTo>
                    <a:pt x="26" y="110"/>
                    <a:pt x="26" y="115"/>
                    <a:pt x="22" y="112"/>
                  </a:cubicBezTo>
                  <a:cubicBezTo>
                    <a:pt x="17" y="109"/>
                    <a:pt x="15" y="112"/>
                    <a:pt x="13" y="112"/>
                  </a:cubicBezTo>
                  <a:cubicBezTo>
                    <a:pt x="11" y="112"/>
                    <a:pt x="7" y="109"/>
                    <a:pt x="8" y="107"/>
                  </a:cubicBezTo>
                  <a:cubicBezTo>
                    <a:pt x="9" y="104"/>
                    <a:pt x="16" y="109"/>
                    <a:pt x="13" y="102"/>
                  </a:cubicBezTo>
                  <a:cubicBezTo>
                    <a:pt x="10" y="94"/>
                    <a:pt x="8" y="90"/>
                    <a:pt x="6" y="88"/>
                  </a:cubicBezTo>
                  <a:cubicBezTo>
                    <a:pt x="5" y="86"/>
                    <a:pt x="9" y="82"/>
                    <a:pt x="7" y="80"/>
                  </a:cubicBezTo>
                  <a:cubicBezTo>
                    <a:pt x="5" y="78"/>
                    <a:pt x="1" y="71"/>
                    <a:pt x="1" y="7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2" name="Freeform 31"/>
            <p:cNvSpPr>
              <a:spLocks/>
            </p:cNvSpPr>
            <p:nvPr/>
          </p:nvSpPr>
          <p:spPr bwMode="auto">
            <a:xfrm>
              <a:off x="4195764" y="3902076"/>
              <a:ext cx="261938" cy="131763"/>
            </a:xfrm>
            <a:custGeom>
              <a:avLst/>
              <a:gdLst>
                <a:gd name="T0" fmla="*/ 0 w 93"/>
                <a:gd name="T1" fmla="*/ 5 h 47"/>
                <a:gd name="T2" fmla="*/ 3 w 93"/>
                <a:gd name="T3" fmla="*/ 3 h 47"/>
                <a:gd name="T4" fmla="*/ 7 w 93"/>
                <a:gd name="T5" fmla="*/ 2 h 47"/>
                <a:gd name="T6" fmla="*/ 14 w 93"/>
                <a:gd name="T7" fmla="*/ 6 h 47"/>
                <a:gd name="T8" fmla="*/ 14 w 93"/>
                <a:gd name="T9" fmla="*/ 9 h 47"/>
                <a:gd name="T10" fmla="*/ 16 w 93"/>
                <a:gd name="T11" fmla="*/ 13 h 47"/>
                <a:gd name="T12" fmla="*/ 21 w 93"/>
                <a:gd name="T13" fmla="*/ 14 h 47"/>
                <a:gd name="T14" fmla="*/ 24 w 93"/>
                <a:gd name="T15" fmla="*/ 10 h 47"/>
                <a:gd name="T16" fmla="*/ 27 w 93"/>
                <a:gd name="T17" fmla="*/ 8 h 47"/>
                <a:gd name="T18" fmla="*/ 33 w 93"/>
                <a:gd name="T19" fmla="*/ 9 h 47"/>
                <a:gd name="T20" fmla="*/ 49 w 93"/>
                <a:gd name="T21" fmla="*/ 14 h 47"/>
                <a:gd name="T22" fmla="*/ 54 w 93"/>
                <a:gd name="T23" fmla="*/ 15 h 47"/>
                <a:gd name="T24" fmla="*/ 60 w 93"/>
                <a:gd name="T25" fmla="*/ 20 h 47"/>
                <a:gd name="T26" fmla="*/ 67 w 93"/>
                <a:gd name="T27" fmla="*/ 25 h 47"/>
                <a:gd name="T28" fmla="*/ 74 w 93"/>
                <a:gd name="T29" fmla="*/ 23 h 47"/>
                <a:gd name="T30" fmla="*/ 79 w 93"/>
                <a:gd name="T31" fmla="*/ 25 h 47"/>
                <a:gd name="T32" fmla="*/ 85 w 93"/>
                <a:gd name="T33" fmla="*/ 25 h 47"/>
                <a:gd name="T34" fmla="*/ 91 w 93"/>
                <a:gd name="T35" fmla="*/ 21 h 47"/>
                <a:gd name="T36" fmla="*/ 93 w 93"/>
                <a:gd name="T37" fmla="*/ 18 h 47"/>
                <a:gd name="T38" fmla="*/ 91 w 93"/>
                <a:gd name="T39" fmla="*/ 25 h 47"/>
                <a:gd name="T40" fmla="*/ 86 w 93"/>
                <a:gd name="T41" fmla="*/ 28 h 47"/>
                <a:gd name="T42" fmla="*/ 82 w 93"/>
                <a:gd name="T43" fmla="*/ 28 h 47"/>
                <a:gd name="T44" fmla="*/ 77 w 93"/>
                <a:gd name="T45" fmla="*/ 28 h 47"/>
                <a:gd name="T46" fmla="*/ 74 w 93"/>
                <a:gd name="T47" fmla="*/ 32 h 47"/>
                <a:gd name="T48" fmla="*/ 75 w 93"/>
                <a:gd name="T49" fmla="*/ 35 h 47"/>
                <a:gd name="T50" fmla="*/ 77 w 93"/>
                <a:gd name="T51" fmla="*/ 38 h 47"/>
                <a:gd name="T52" fmla="*/ 84 w 93"/>
                <a:gd name="T53" fmla="*/ 44 h 47"/>
                <a:gd name="T54" fmla="*/ 89 w 93"/>
                <a:gd name="T55" fmla="*/ 45 h 47"/>
                <a:gd name="T56" fmla="*/ 83 w 93"/>
                <a:gd name="T57" fmla="*/ 47 h 47"/>
                <a:gd name="T58" fmla="*/ 77 w 93"/>
                <a:gd name="T59" fmla="*/ 46 h 47"/>
                <a:gd name="T60" fmla="*/ 73 w 93"/>
                <a:gd name="T61" fmla="*/ 44 h 47"/>
                <a:gd name="T62" fmla="*/ 69 w 93"/>
                <a:gd name="T63" fmla="*/ 38 h 47"/>
                <a:gd name="T64" fmla="*/ 60 w 93"/>
                <a:gd name="T65" fmla="*/ 34 h 47"/>
                <a:gd name="T66" fmla="*/ 52 w 93"/>
                <a:gd name="T67" fmla="*/ 37 h 47"/>
                <a:gd name="T68" fmla="*/ 54 w 93"/>
                <a:gd name="T69" fmla="*/ 40 h 47"/>
                <a:gd name="T70" fmla="*/ 46 w 93"/>
                <a:gd name="T71" fmla="*/ 41 h 47"/>
                <a:gd name="T72" fmla="*/ 42 w 93"/>
                <a:gd name="T73" fmla="*/ 39 h 47"/>
                <a:gd name="T74" fmla="*/ 39 w 93"/>
                <a:gd name="T75" fmla="*/ 36 h 47"/>
                <a:gd name="T76" fmla="*/ 34 w 93"/>
                <a:gd name="T77" fmla="*/ 37 h 47"/>
                <a:gd name="T78" fmla="*/ 28 w 93"/>
                <a:gd name="T79" fmla="*/ 36 h 47"/>
                <a:gd name="T80" fmla="*/ 36 w 93"/>
                <a:gd name="T81" fmla="*/ 29 h 47"/>
                <a:gd name="T82" fmla="*/ 35 w 93"/>
                <a:gd name="T83" fmla="*/ 25 h 47"/>
                <a:gd name="T84" fmla="*/ 24 w 93"/>
                <a:gd name="T85" fmla="*/ 21 h 47"/>
                <a:gd name="T86" fmla="*/ 17 w 93"/>
                <a:gd name="T87" fmla="*/ 19 h 47"/>
                <a:gd name="T88" fmla="*/ 13 w 93"/>
                <a:gd name="T89" fmla="*/ 15 h 47"/>
                <a:gd name="T90" fmla="*/ 11 w 93"/>
                <a:gd name="T91" fmla="*/ 17 h 47"/>
                <a:gd name="T92" fmla="*/ 7 w 93"/>
                <a:gd name="T93" fmla="*/ 19 h 47"/>
                <a:gd name="T94" fmla="*/ 5 w 93"/>
                <a:gd name="T95" fmla="*/ 17 h 47"/>
                <a:gd name="T96" fmla="*/ 6 w 93"/>
                <a:gd name="T97" fmla="*/ 13 h 47"/>
                <a:gd name="T98" fmla="*/ 3 w 93"/>
                <a:gd name="T99" fmla="*/ 12 h 47"/>
                <a:gd name="T100" fmla="*/ 9 w 93"/>
                <a:gd name="T101" fmla="*/ 11 h 47"/>
                <a:gd name="T102" fmla="*/ 5 w 93"/>
                <a:gd name="T103" fmla="*/ 8 h 47"/>
                <a:gd name="T104" fmla="*/ 0 w 93"/>
                <a:gd name="T105"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47">
                  <a:moveTo>
                    <a:pt x="0" y="5"/>
                  </a:moveTo>
                  <a:cubicBezTo>
                    <a:pt x="0" y="5"/>
                    <a:pt x="0" y="3"/>
                    <a:pt x="3" y="3"/>
                  </a:cubicBezTo>
                  <a:cubicBezTo>
                    <a:pt x="5" y="3"/>
                    <a:pt x="2" y="0"/>
                    <a:pt x="7" y="2"/>
                  </a:cubicBezTo>
                  <a:cubicBezTo>
                    <a:pt x="12" y="3"/>
                    <a:pt x="14" y="5"/>
                    <a:pt x="14" y="6"/>
                  </a:cubicBezTo>
                  <a:cubicBezTo>
                    <a:pt x="14" y="7"/>
                    <a:pt x="14" y="7"/>
                    <a:pt x="14" y="9"/>
                  </a:cubicBezTo>
                  <a:cubicBezTo>
                    <a:pt x="14" y="11"/>
                    <a:pt x="15" y="12"/>
                    <a:pt x="16" y="13"/>
                  </a:cubicBezTo>
                  <a:cubicBezTo>
                    <a:pt x="17" y="14"/>
                    <a:pt x="19" y="16"/>
                    <a:pt x="21" y="14"/>
                  </a:cubicBezTo>
                  <a:cubicBezTo>
                    <a:pt x="22" y="13"/>
                    <a:pt x="24" y="10"/>
                    <a:pt x="24" y="10"/>
                  </a:cubicBezTo>
                  <a:cubicBezTo>
                    <a:pt x="24" y="10"/>
                    <a:pt x="24" y="8"/>
                    <a:pt x="27" y="8"/>
                  </a:cubicBezTo>
                  <a:cubicBezTo>
                    <a:pt x="30" y="7"/>
                    <a:pt x="32" y="8"/>
                    <a:pt x="33" y="9"/>
                  </a:cubicBezTo>
                  <a:cubicBezTo>
                    <a:pt x="34" y="9"/>
                    <a:pt x="48" y="13"/>
                    <a:pt x="49" y="14"/>
                  </a:cubicBezTo>
                  <a:cubicBezTo>
                    <a:pt x="50" y="14"/>
                    <a:pt x="51" y="14"/>
                    <a:pt x="54" y="15"/>
                  </a:cubicBezTo>
                  <a:cubicBezTo>
                    <a:pt x="56" y="17"/>
                    <a:pt x="58" y="18"/>
                    <a:pt x="60" y="20"/>
                  </a:cubicBezTo>
                  <a:cubicBezTo>
                    <a:pt x="63" y="22"/>
                    <a:pt x="64" y="24"/>
                    <a:pt x="67" y="25"/>
                  </a:cubicBezTo>
                  <a:cubicBezTo>
                    <a:pt x="70" y="26"/>
                    <a:pt x="71" y="22"/>
                    <a:pt x="74" y="23"/>
                  </a:cubicBezTo>
                  <a:cubicBezTo>
                    <a:pt x="78" y="24"/>
                    <a:pt x="77" y="25"/>
                    <a:pt x="79" y="25"/>
                  </a:cubicBezTo>
                  <a:cubicBezTo>
                    <a:pt x="82" y="25"/>
                    <a:pt x="83" y="26"/>
                    <a:pt x="85" y="25"/>
                  </a:cubicBezTo>
                  <a:cubicBezTo>
                    <a:pt x="88" y="24"/>
                    <a:pt x="90" y="22"/>
                    <a:pt x="91" y="21"/>
                  </a:cubicBezTo>
                  <a:cubicBezTo>
                    <a:pt x="91" y="19"/>
                    <a:pt x="93" y="14"/>
                    <a:pt x="93" y="18"/>
                  </a:cubicBezTo>
                  <a:cubicBezTo>
                    <a:pt x="93" y="22"/>
                    <a:pt x="92" y="24"/>
                    <a:pt x="91" y="25"/>
                  </a:cubicBezTo>
                  <a:cubicBezTo>
                    <a:pt x="90" y="26"/>
                    <a:pt x="87" y="28"/>
                    <a:pt x="86" y="28"/>
                  </a:cubicBezTo>
                  <a:cubicBezTo>
                    <a:pt x="85" y="28"/>
                    <a:pt x="83" y="28"/>
                    <a:pt x="82" y="28"/>
                  </a:cubicBezTo>
                  <a:cubicBezTo>
                    <a:pt x="81" y="28"/>
                    <a:pt x="79" y="26"/>
                    <a:pt x="77" y="28"/>
                  </a:cubicBezTo>
                  <a:cubicBezTo>
                    <a:pt x="75" y="30"/>
                    <a:pt x="74" y="31"/>
                    <a:pt x="74" y="32"/>
                  </a:cubicBezTo>
                  <a:cubicBezTo>
                    <a:pt x="73" y="34"/>
                    <a:pt x="75" y="35"/>
                    <a:pt x="75" y="35"/>
                  </a:cubicBezTo>
                  <a:cubicBezTo>
                    <a:pt x="75" y="35"/>
                    <a:pt x="71" y="34"/>
                    <a:pt x="77" y="38"/>
                  </a:cubicBezTo>
                  <a:cubicBezTo>
                    <a:pt x="82" y="42"/>
                    <a:pt x="81" y="44"/>
                    <a:pt x="84" y="44"/>
                  </a:cubicBezTo>
                  <a:cubicBezTo>
                    <a:pt x="87" y="44"/>
                    <a:pt x="89" y="43"/>
                    <a:pt x="89" y="45"/>
                  </a:cubicBezTo>
                  <a:cubicBezTo>
                    <a:pt x="88" y="47"/>
                    <a:pt x="83" y="47"/>
                    <a:pt x="83" y="47"/>
                  </a:cubicBezTo>
                  <a:cubicBezTo>
                    <a:pt x="82" y="47"/>
                    <a:pt x="79" y="47"/>
                    <a:pt x="77" y="46"/>
                  </a:cubicBezTo>
                  <a:cubicBezTo>
                    <a:pt x="76" y="45"/>
                    <a:pt x="75" y="45"/>
                    <a:pt x="73" y="44"/>
                  </a:cubicBezTo>
                  <a:cubicBezTo>
                    <a:pt x="72" y="43"/>
                    <a:pt x="72" y="41"/>
                    <a:pt x="69" y="38"/>
                  </a:cubicBezTo>
                  <a:cubicBezTo>
                    <a:pt x="65" y="34"/>
                    <a:pt x="62" y="34"/>
                    <a:pt x="60" y="34"/>
                  </a:cubicBezTo>
                  <a:cubicBezTo>
                    <a:pt x="59" y="35"/>
                    <a:pt x="51" y="36"/>
                    <a:pt x="52" y="37"/>
                  </a:cubicBezTo>
                  <a:cubicBezTo>
                    <a:pt x="54" y="38"/>
                    <a:pt x="56" y="38"/>
                    <a:pt x="54" y="40"/>
                  </a:cubicBezTo>
                  <a:cubicBezTo>
                    <a:pt x="51" y="41"/>
                    <a:pt x="47" y="41"/>
                    <a:pt x="46" y="41"/>
                  </a:cubicBezTo>
                  <a:cubicBezTo>
                    <a:pt x="45" y="40"/>
                    <a:pt x="43" y="39"/>
                    <a:pt x="42" y="39"/>
                  </a:cubicBezTo>
                  <a:cubicBezTo>
                    <a:pt x="41" y="38"/>
                    <a:pt x="42" y="36"/>
                    <a:pt x="39" y="36"/>
                  </a:cubicBezTo>
                  <a:cubicBezTo>
                    <a:pt x="36" y="36"/>
                    <a:pt x="37" y="36"/>
                    <a:pt x="34" y="37"/>
                  </a:cubicBezTo>
                  <a:cubicBezTo>
                    <a:pt x="30" y="38"/>
                    <a:pt x="27" y="37"/>
                    <a:pt x="28" y="36"/>
                  </a:cubicBezTo>
                  <a:cubicBezTo>
                    <a:pt x="29" y="34"/>
                    <a:pt x="37" y="32"/>
                    <a:pt x="36" y="29"/>
                  </a:cubicBezTo>
                  <a:cubicBezTo>
                    <a:pt x="36" y="27"/>
                    <a:pt x="36" y="27"/>
                    <a:pt x="35" y="25"/>
                  </a:cubicBezTo>
                  <a:cubicBezTo>
                    <a:pt x="33" y="23"/>
                    <a:pt x="24" y="21"/>
                    <a:pt x="24" y="21"/>
                  </a:cubicBezTo>
                  <a:cubicBezTo>
                    <a:pt x="24" y="21"/>
                    <a:pt x="18" y="20"/>
                    <a:pt x="17" y="19"/>
                  </a:cubicBezTo>
                  <a:cubicBezTo>
                    <a:pt x="17" y="19"/>
                    <a:pt x="13" y="15"/>
                    <a:pt x="13" y="15"/>
                  </a:cubicBezTo>
                  <a:cubicBezTo>
                    <a:pt x="13" y="15"/>
                    <a:pt x="12" y="14"/>
                    <a:pt x="11" y="17"/>
                  </a:cubicBezTo>
                  <a:cubicBezTo>
                    <a:pt x="10" y="20"/>
                    <a:pt x="7" y="19"/>
                    <a:pt x="7" y="19"/>
                  </a:cubicBezTo>
                  <a:cubicBezTo>
                    <a:pt x="7" y="19"/>
                    <a:pt x="5" y="19"/>
                    <a:pt x="5" y="17"/>
                  </a:cubicBezTo>
                  <a:cubicBezTo>
                    <a:pt x="6" y="15"/>
                    <a:pt x="7" y="13"/>
                    <a:pt x="6" y="13"/>
                  </a:cubicBezTo>
                  <a:cubicBezTo>
                    <a:pt x="4" y="13"/>
                    <a:pt x="3" y="12"/>
                    <a:pt x="3" y="12"/>
                  </a:cubicBezTo>
                  <a:cubicBezTo>
                    <a:pt x="9" y="11"/>
                    <a:pt x="9" y="11"/>
                    <a:pt x="9" y="11"/>
                  </a:cubicBezTo>
                  <a:cubicBezTo>
                    <a:pt x="5" y="8"/>
                    <a:pt x="5" y="8"/>
                    <a:pt x="5" y="8"/>
                  </a:cubicBezTo>
                  <a:cubicBezTo>
                    <a:pt x="5" y="8"/>
                    <a:pt x="1" y="10"/>
                    <a:pt x="0" y="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3" name="Freeform 32"/>
            <p:cNvSpPr>
              <a:spLocks/>
            </p:cNvSpPr>
            <p:nvPr/>
          </p:nvSpPr>
          <p:spPr bwMode="auto">
            <a:xfrm>
              <a:off x="3159126" y="3278188"/>
              <a:ext cx="95250" cy="155575"/>
            </a:xfrm>
            <a:custGeom>
              <a:avLst/>
              <a:gdLst>
                <a:gd name="T0" fmla="*/ 29 w 34"/>
                <a:gd name="T1" fmla="*/ 37 h 55"/>
                <a:gd name="T2" fmla="*/ 27 w 34"/>
                <a:gd name="T3" fmla="*/ 31 h 55"/>
                <a:gd name="T4" fmla="*/ 29 w 34"/>
                <a:gd name="T5" fmla="*/ 23 h 55"/>
                <a:gd name="T6" fmla="*/ 19 w 34"/>
                <a:gd name="T7" fmla="*/ 15 h 55"/>
                <a:gd name="T8" fmla="*/ 21 w 34"/>
                <a:gd name="T9" fmla="*/ 10 h 55"/>
                <a:gd name="T10" fmla="*/ 21 w 34"/>
                <a:gd name="T11" fmla="*/ 6 h 55"/>
                <a:gd name="T12" fmla="*/ 15 w 34"/>
                <a:gd name="T13" fmla="*/ 1 h 55"/>
                <a:gd name="T14" fmla="*/ 7 w 34"/>
                <a:gd name="T15" fmla="*/ 4 h 55"/>
                <a:gd name="T16" fmla="*/ 2 w 34"/>
                <a:gd name="T17" fmla="*/ 12 h 55"/>
                <a:gd name="T18" fmla="*/ 8 w 34"/>
                <a:gd name="T19" fmla="*/ 19 h 55"/>
                <a:gd name="T20" fmla="*/ 12 w 34"/>
                <a:gd name="T21" fmla="*/ 29 h 55"/>
                <a:gd name="T22" fmla="*/ 16 w 34"/>
                <a:gd name="T23" fmla="*/ 34 h 55"/>
                <a:gd name="T24" fmla="*/ 14 w 34"/>
                <a:gd name="T25" fmla="*/ 41 h 55"/>
                <a:gd name="T26" fmla="*/ 12 w 34"/>
                <a:gd name="T27" fmla="*/ 45 h 55"/>
                <a:gd name="T28" fmla="*/ 12 w 34"/>
                <a:gd name="T29" fmla="*/ 49 h 55"/>
                <a:gd name="T30" fmla="*/ 21 w 34"/>
                <a:gd name="T31" fmla="*/ 55 h 55"/>
                <a:gd name="T32" fmla="*/ 34 w 34"/>
                <a:gd name="T33" fmla="*/ 55 h 55"/>
                <a:gd name="T34" fmla="*/ 34 w 34"/>
                <a:gd name="T35" fmla="*/ 51 h 55"/>
                <a:gd name="T36" fmla="*/ 32 w 34"/>
                <a:gd name="T37" fmla="*/ 40 h 55"/>
                <a:gd name="T38" fmla="*/ 29 w 34"/>
                <a:gd name="T39"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55">
                  <a:moveTo>
                    <a:pt x="29" y="37"/>
                  </a:moveTo>
                  <a:cubicBezTo>
                    <a:pt x="28" y="36"/>
                    <a:pt x="26" y="35"/>
                    <a:pt x="27" y="31"/>
                  </a:cubicBezTo>
                  <a:cubicBezTo>
                    <a:pt x="28" y="27"/>
                    <a:pt x="29" y="24"/>
                    <a:pt x="29" y="23"/>
                  </a:cubicBezTo>
                  <a:cubicBezTo>
                    <a:pt x="29" y="21"/>
                    <a:pt x="21" y="17"/>
                    <a:pt x="19" y="15"/>
                  </a:cubicBezTo>
                  <a:cubicBezTo>
                    <a:pt x="17" y="13"/>
                    <a:pt x="19" y="12"/>
                    <a:pt x="21" y="10"/>
                  </a:cubicBezTo>
                  <a:cubicBezTo>
                    <a:pt x="23" y="8"/>
                    <a:pt x="22" y="9"/>
                    <a:pt x="21" y="6"/>
                  </a:cubicBezTo>
                  <a:cubicBezTo>
                    <a:pt x="19" y="4"/>
                    <a:pt x="17" y="3"/>
                    <a:pt x="15" y="1"/>
                  </a:cubicBezTo>
                  <a:cubicBezTo>
                    <a:pt x="12" y="12"/>
                    <a:pt x="7" y="0"/>
                    <a:pt x="7" y="4"/>
                  </a:cubicBezTo>
                  <a:cubicBezTo>
                    <a:pt x="7" y="9"/>
                    <a:pt x="4" y="10"/>
                    <a:pt x="2" y="12"/>
                  </a:cubicBezTo>
                  <a:cubicBezTo>
                    <a:pt x="0" y="13"/>
                    <a:pt x="8" y="16"/>
                    <a:pt x="8" y="19"/>
                  </a:cubicBezTo>
                  <a:cubicBezTo>
                    <a:pt x="8" y="22"/>
                    <a:pt x="12" y="29"/>
                    <a:pt x="12" y="29"/>
                  </a:cubicBezTo>
                  <a:cubicBezTo>
                    <a:pt x="13" y="30"/>
                    <a:pt x="15" y="33"/>
                    <a:pt x="16" y="34"/>
                  </a:cubicBezTo>
                  <a:cubicBezTo>
                    <a:pt x="16" y="36"/>
                    <a:pt x="15" y="39"/>
                    <a:pt x="14" y="41"/>
                  </a:cubicBezTo>
                  <a:cubicBezTo>
                    <a:pt x="12" y="42"/>
                    <a:pt x="12" y="45"/>
                    <a:pt x="12" y="45"/>
                  </a:cubicBezTo>
                  <a:cubicBezTo>
                    <a:pt x="12" y="45"/>
                    <a:pt x="10" y="47"/>
                    <a:pt x="12" y="49"/>
                  </a:cubicBezTo>
                  <a:cubicBezTo>
                    <a:pt x="15" y="50"/>
                    <a:pt x="19" y="54"/>
                    <a:pt x="21" y="55"/>
                  </a:cubicBezTo>
                  <a:cubicBezTo>
                    <a:pt x="23" y="55"/>
                    <a:pt x="34" y="55"/>
                    <a:pt x="34" y="55"/>
                  </a:cubicBezTo>
                  <a:cubicBezTo>
                    <a:pt x="34" y="51"/>
                    <a:pt x="34" y="51"/>
                    <a:pt x="34" y="51"/>
                  </a:cubicBezTo>
                  <a:cubicBezTo>
                    <a:pt x="32" y="40"/>
                    <a:pt x="32" y="40"/>
                    <a:pt x="32" y="40"/>
                  </a:cubicBezTo>
                  <a:cubicBezTo>
                    <a:pt x="32" y="40"/>
                    <a:pt x="31" y="38"/>
                    <a:pt x="29" y="37"/>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4" name="Freeform 33"/>
            <p:cNvSpPr>
              <a:spLocks/>
            </p:cNvSpPr>
            <p:nvPr/>
          </p:nvSpPr>
          <p:spPr bwMode="auto">
            <a:xfrm>
              <a:off x="4059239" y="3668713"/>
              <a:ext cx="52388" cy="79375"/>
            </a:xfrm>
            <a:custGeom>
              <a:avLst/>
              <a:gdLst>
                <a:gd name="T0" fmla="*/ 3 w 19"/>
                <a:gd name="T1" fmla="*/ 18 h 28"/>
                <a:gd name="T2" fmla="*/ 1 w 19"/>
                <a:gd name="T3" fmla="*/ 12 h 28"/>
                <a:gd name="T4" fmla="*/ 3 w 19"/>
                <a:gd name="T5" fmla="*/ 12 h 28"/>
                <a:gd name="T6" fmla="*/ 3 w 19"/>
                <a:gd name="T7" fmla="*/ 7 h 28"/>
                <a:gd name="T8" fmla="*/ 2 w 19"/>
                <a:gd name="T9" fmla="*/ 3 h 28"/>
                <a:gd name="T10" fmla="*/ 5 w 19"/>
                <a:gd name="T11" fmla="*/ 1 h 28"/>
                <a:gd name="T12" fmla="*/ 9 w 19"/>
                <a:gd name="T13" fmla="*/ 2 h 28"/>
                <a:gd name="T14" fmla="*/ 12 w 19"/>
                <a:gd name="T15" fmla="*/ 2 h 28"/>
                <a:gd name="T16" fmla="*/ 11 w 19"/>
                <a:gd name="T17" fmla="*/ 7 h 28"/>
                <a:gd name="T18" fmla="*/ 13 w 19"/>
                <a:gd name="T19" fmla="*/ 10 h 28"/>
                <a:gd name="T20" fmla="*/ 9 w 19"/>
                <a:gd name="T21" fmla="*/ 14 h 28"/>
                <a:gd name="T22" fmla="*/ 9 w 19"/>
                <a:gd name="T23" fmla="*/ 19 h 28"/>
                <a:gd name="T24" fmla="*/ 9 w 19"/>
                <a:gd name="T25" fmla="*/ 22 h 28"/>
                <a:gd name="T26" fmla="*/ 12 w 19"/>
                <a:gd name="T27" fmla="*/ 20 h 28"/>
                <a:gd name="T28" fmla="*/ 14 w 19"/>
                <a:gd name="T29" fmla="*/ 21 h 28"/>
                <a:gd name="T30" fmla="*/ 16 w 19"/>
                <a:gd name="T31" fmla="*/ 22 h 28"/>
                <a:gd name="T32" fmla="*/ 18 w 19"/>
                <a:gd name="T33" fmla="*/ 23 h 28"/>
                <a:gd name="T34" fmla="*/ 19 w 19"/>
                <a:gd name="T35" fmla="*/ 26 h 28"/>
                <a:gd name="T36" fmla="*/ 19 w 19"/>
                <a:gd name="T37" fmla="*/ 28 h 28"/>
                <a:gd name="T38" fmla="*/ 16 w 19"/>
                <a:gd name="T39" fmla="*/ 27 h 28"/>
                <a:gd name="T40" fmla="*/ 15 w 19"/>
                <a:gd name="T41" fmla="*/ 25 h 28"/>
                <a:gd name="T42" fmla="*/ 14 w 19"/>
                <a:gd name="T43" fmla="*/ 24 h 28"/>
                <a:gd name="T44" fmla="*/ 12 w 19"/>
                <a:gd name="T45" fmla="*/ 25 h 28"/>
                <a:gd name="T46" fmla="*/ 9 w 19"/>
                <a:gd name="T47" fmla="*/ 24 h 28"/>
                <a:gd name="T48" fmla="*/ 8 w 19"/>
                <a:gd name="T49" fmla="*/ 23 h 28"/>
                <a:gd name="T50" fmla="*/ 6 w 19"/>
                <a:gd name="T51" fmla="*/ 22 h 28"/>
                <a:gd name="T52" fmla="*/ 6 w 19"/>
                <a:gd name="T53" fmla="*/ 24 h 28"/>
                <a:gd name="T54" fmla="*/ 4 w 19"/>
                <a:gd name="T55" fmla="*/ 20 h 28"/>
                <a:gd name="T56" fmla="*/ 3 w 19"/>
                <a:gd name="T5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3" y="18"/>
                  </a:moveTo>
                  <a:cubicBezTo>
                    <a:pt x="3" y="18"/>
                    <a:pt x="0" y="13"/>
                    <a:pt x="1" y="12"/>
                  </a:cubicBezTo>
                  <a:cubicBezTo>
                    <a:pt x="1" y="11"/>
                    <a:pt x="2" y="14"/>
                    <a:pt x="3" y="12"/>
                  </a:cubicBezTo>
                  <a:cubicBezTo>
                    <a:pt x="3" y="11"/>
                    <a:pt x="3" y="9"/>
                    <a:pt x="3" y="7"/>
                  </a:cubicBezTo>
                  <a:cubicBezTo>
                    <a:pt x="3" y="6"/>
                    <a:pt x="1" y="5"/>
                    <a:pt x="2" y="3"/>
                  </a:cubicBezTo>
                  <a:cubicBezTo>
                    <a:pt x="4" y="2"/>
                    <a:pt x="4" y="1"/>
                    <a:pt x="5" y="1"/>
                  </a:cubicBezTo>
                  <a:cubicBezTo>
                    <a:pt x="7" y="1"/>
                    <a:pt x="8" y="1"/>
                    <a:pt x="9" y="2"/>
                  </a:cubicBezTo>
                  <a:cubicBezTo>
                    <a:pt x="11" y="2"/>
                    <a:pt x="12" y="0"/>
                    <a:pt x="12" y="2"/>
                  </a:cubicBezTo>
                  <a:cubicBezTo>
                    <a:pt x="12" y="5"/>
                    <a:pt x="10" y="6"/>
                    <a:pt x="11" y="7"/>
                  </a:cubicBezTo>
                  <a:cubicBezTo>
                    <a:pt x="12" y="8"/>
                    <a:pt x="13" y="9"/>
                    <a:pt x="13" y="10"/>
                  </a:cubicBezTo>
                  <a:cubicBezTo>
                    <a:pt x="14" y="11"/>
                    <a:pt x="10" y="12"/>
                    <a:pt x="9" y="14"/>
                  </a:cubicBezTo>
                  <a:cubicBezTo>
                    <a:pt x="9" y="16"/>
                    <a:pt x="8" y="18"/>
                    <a:pt x="9" y="19"/>
                  </a:cubicBezTo>
                  <a:cubicBezTo>
                    <a:pt x="9" y="21"/>
                    <a:pt x="8" y="21"/>
                    <a:pt x="9" y="22"/>
                  </a:cubicBezTo>
                  <a:cubicBezTo>
                    <a:pt x="11" y="22"/>
                    <a:pt x="11" y="21"/>
                    <a:pt x="12" y="20"/>
                  </a:cubicBezTo>
                  <a:cubicBezTo>
                    <a:pt x="13" y="20"/>
                    <a:pt x="13" y="20"/>
                    <a:pt x="14" y="21"/>
                  </a:cubicBezTo>
                  <a:cubicBezTo>
                    <a:pt x="15" y="21"/>
                    <a:pt x="15" y="22"/>
                    <a:pt x="16" y="22"/>
                  </a:cubicBezTo>
                  <a:cubicBezTo>
                    <a:pt x="17" y="22"/>
                    <a:pt x="17" y="21"/>
                    <a:pt x="18" y="23"/>
                  </a:cubicBezTo>
                  <a:cubicBezTo>
                    <a:pt x="18" y="25"/>
                    <a:pt x="19" y="25"/>
                    <a:pt x="19" y="26"/>
                  </a:cubicBezTo>
                  <a:cubicBezTo>
                    <a:pt x="19" y="27"/>
                    <a:pt x="19" y="28"/>
                    <a:pt x="19" y="28"/>
                  </a:cubicBezTo>
                  <a:cubicBezTo>
                    <a:pt x="16" y="27"/>
                    <a:pt x="16" y="27"/>
                    <a:pt x="16" y="27"/>
                  </a:cubicBezTo>
                  <a:cubicBezTo>
                    <a:pt x="15" y="25"/>
                    <a:pt x="15" y="25"/>
                    <a:pt x="15" y="25"/>
                  </a:cubicBezTo>
                  <a:cubicBezTo>
                    <a:pt x="14" y="24"/>
                    <a:pt x="14" y="24"/>
                    <a:pt x="14" y="24"/>
                  </a:cubicBezTo>
                  <a:cubicBezTo>
                    <a:pt x="12" y="25"/>
                    <a:pt x="13" y="24"/>
                    <a:pt x="12" y="25"/>
                  </a:cubicBezTo>
                  <a:cubicBezTo>
                    <a:pt x="10" y="25"/>
                    <a:pt x="10" y="25"/>
                    <a:pt x="9" y="24"/>
                  </a:cubicBezTo>
                  <a:cubicBezTo>
                    <a:pt x="9" y="24"/>
                    <a:pt x="8" y="23"/>
                    <a:pt x="8" y="23"/>
                  </a:cubicBezTo>
                  <a:cubicBezTo>
                    <a:pt x="8" y="23"/>
                    <a:pt x="7" y="21"/>
                    <a:pt x="6" y="22"/>
                  </a:cubicBezTo>
                  <a:cubicBezTo>
                    <a:pt x="6" y="24"/>
                    <a:pt x="8" y="26"/>
                    <a:pt x="6" y="24"/>
                  </a:cubicBezTo>
                  <a:cubicBezTo>
                    <a:pt x="4" y="21"/>
                    <a:pt x="4" y="20"/>
                    <a:pt x="4" y="20"/>
                  </a:cubicBezTo>
                  <a:cubicBezTo>
                    <a:pt x="3" y="18"/>
                    <a:pt x="3" y="19"/>
                    <a:pt x="3" y="18"/>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5" name="Freeform 34"/>
            <p:cNvSpPr>
              <a:spLocks/>
            </p:cNvSpPr>
            <p:nvPr/>
          </p:nvSpPr>
          <p:spPr bwMode="auto">
            <a:xfrm>
              <a:off x="4027489" y="3763963"/>
              <a:ext cx="31750" cy="33338"/>
            </a:xfrm>
            <a:custGeom>
              <a:avLst/>
              <a:gdLst>
                <a:gd name="T0" fmla="*/ 9 w 11"/>
                <a:gd name="T1" fmla="*/ 0 h 12"/>
                <a:gd name="T2" fmla="*/ 10 w 11"/>
                <a:gd name="T3" fmla="*/ 2 h 12"/>
                <a:gd name="T4" fmla="*/ 9 w 11"/>
                <a:gd name="T5" fmla="*/ 6 h 12"/>
                <a:gd name="T6" fmla="*/ 6 w 11"/>
                <a:gd name="T7" fmla="*/ 8 h 12"/>
                <a:gd name="T8" fmla="*/ 2 w 11"/>
                <a:gd name="T9" fmla="*/ 11 h 12"/>
                <a:gd name="T10" fmla="*/ 3 w 11"/>
                <a:gd name="T11" fmla="*/ 8 h 12"/>
                <a:gd name="T12" fmla="*/ 7 w 11"/>
                <a:gd name="T13" fmla="*/ 4 h 12"/>
                <a:gd name="T14" fmla="*/ 9 w 11"/>
                <a:gd name="T15" fmla="*/ 2 h 12"/>
                <a:gd name="T16" fmla="*/ 9 w 11"/>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9" y="0"/>
                  </a:moveTo>
                  <a:cubicBezTo>
                    <a:pt x="9" y="0"/>
                    <a:pt x="11" y="1"/>
                    <a:pt x="10" y="2"/>
                  </a:cubicBezTo>
                  <a:cubicBezTo>
                    <a:pt x="10" y="4"/>
                    <a:pt x="11" y="5"/>
                    <a:pt x="9" y="6"/>
                  </a:cubicBezTo>
                  <a:cubicBezTo>
                    <a:pt x="7" y="6"/>
                    <a:pt x="6" y="7"/>
                    <a:pt x="6" y="8"/>
                  </a:cubicBezTo>
                  <a:cubicBezTo>
                    <a:pt x="6" y="9"/>
                    <a:pt x="4" y="10"/>
                    <a:pt x="2" y="11"/>
                  </a:cubicBezTo>
                  <a:cubicBezTo>
                    <a:pt x="0" y="12"/>
                    <a:pt x="3" y="9"/>
                    <a:pt x="3" y="8"/>
                  </a:cubicBezTo>
                  <a:cubicBezTo>
                    <a:pt x="4" y="8"/>
                    <a:pt x="7" y="5"/>
                    <a:pt x="7" y="4"/>
                  </a:cubicBezTo>
                  <a:cubicBezTo>
                    <a:pt x="7" y="4"/>
                    <a:pt x="9" y="3"/>
                    <a:pt x="9" y="2"/>
                  </a:cubicBezTo>
                  <a:cubicBezTo>
                    <a:pt x="9" y="1"/>
                    <a:pt x="9" y="0"/>
                    <a:pt x="9" y="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6" name="Freeform 35"/>
            <p:cNvSpPr>
              <a:spLocks/>
            </p:cNvSpPr>
            <p:nvPr/>
          </p:nvSpPr>
          <p:spPr bwMode="auto">
            <a:xfrm>
              <a:off x="4084639" y="3781426"/>
              <a:ext cx="61913" cy="52388"/>
            </a:xfrm>
            <a:custGeom>
              <a:avLst/>
              <a:gdLst>
                <a:gd name="T0" fmla="*/ 0 w 22"/>
                <a:gd name="T1" fmla="*/ 14 h 19"/>
                <a:gd name="T2" fmla="*/ 1 w 22"/>
                <a:gd name="T3" fmla="*/ 10 h 19"/>
                <a:gd name="T4" fmla="*/ 4 w 22"/>
                <a:gd name="T5" fmla="*/ 7 h 19"/>
                <a:gd name="T6" fmla="*/ 5 w 22"/>
                <a:gd name="T7" fmla="*/ 7 h 19"/>
                <a:gd name="T8" fmla="*/ 7 w 22"/>
                <a:gd name="T9" fmla="*/ 6 h 19"/>
                <a:gd name="T10" fmla="*/ 9 w 22"/>
                <a:gd name="T11" fmla="*/ 6 h 19"/>
                <a:gd name="T12" fmla="*/ 9 w 22"/>
                <a:gd name="T13" fmla="*/ 8 h 19"/>
                <a:gd name="T14" fmla="*/ 11 w 22"/>
                <a:gd name="T15" fmla="*/ 6 h 19"/>
                <a:gd name="T16" fmla="*/ 13 w 22"/>
                <a:gd name="T17" fmla="*/ 5 h 19"/>
                <a:gd name="T18" fmla="*/ 16 w 22"/>
                <a:gd name="T19" fmla="*/ 3 h 19"/>
                <a:gd name="T20" fmla="*/ 17 w 22"/>
                <a:gd name="T21" fmla="*/ 0 h 19"/>
                <a:gd name="T22" fmla="*/ 19 w 22"/>
                <a:gd name="T23" fmla="*/ 3 h 19"/>
                <a:gd name="T24" fmla="*/ 20 w 22"/>
                <a:gd name="T25" fmla="*/ 5 h 19"/>
                <a:gd name="T26" fmla="*/ 21 w 22"/>
                <a:gd name="T27" fmla="*/ 8 h 19"/>
                <a:gd name="T28" fmla="*/ 21 w 22"/>
                <a:gd name="T29" fmla="*/ 12 h 19"/>
                <a:gd name="T30" fmla="*/ 20 w 22"/>
                <a:gd name="T31" fmla="*/ 16 h 19"/>
                <a:gd name="T32" fmla="*/ 18 w 22"/>
                <a:gd name="T33" fmla="*/ 13 h 19"/>
                <a:gd name="T34" fmla="*/ 16 w 22"/>
                <a:gd name="T35" fmla="*/ 13 h 19"/>
                <a:gd name="T36" fmla="*/ 16 w 22"/>
                <a:gd name="T37" fmla="*/ 15 h 19"/>
                <a:gd name="T38" fmla="*/ 17 w 22"/>
                <a:gd name="T39" fmla="*/ 17 h 19"/>
                <a:gd name="T40" fmla="*/ 16 w 22"/>
                <a:gd name="T41" fmla="*/ 19 h 19"/>
                <a:gd name="T42" fmla="*/ 14 w 22"/>
                <a:gd name="T43" fmla="*/ 17 h 19"/>
                <a:gd name="T44" fmla="*/ 11 w 22"/>
                <a:gd name="T45" fmla="*/ 17 h 19"/>
                <a:gd name="T46" fmla="*/ 10 w 22"/>
                <a:gd name="T47" fmla="*/ 14 h 19"/>
                <a:gd name="T48" fmla="*/ 9 w 22"/>
                <a:gd name="T49" fmla="*/ 12 h 19"/>
                <a:gd name="T50" fmla="*/ 5 w 22"/>
                <a:gd name="T51" fmla="*/ 11 h 19"/>
                <a:gd name="T52" fmla="*/ 2 w 22"/>
                <a:gd name="T53" fmla="*/ 12 h 19"/>
                <a:gd name="T54" fmla="*/ 0 w 22"/>
                <a:gd name="T5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19">
                  <a:moveTo>
                    <a:pt x="0" y="14"/>
                  </a:moveTo>
                  <a:cubicBezTo>
                    <a:pt x="0" y="14"/>
                    <a:pt x="0" y="11"/>
                    <a:pt x="1" y="10"/>
                  </a:cubicBezTo>
                  <a:cubicBezTo>
                    <a:pt x="2" y="8"/>
                    <a:pt x="3" y="8"/>
                    <a:pt x="4" y="7"/>
                  </a:cubicBezTo>
                  <a:cubicBezTo>
                    <a:pt x="5" y="7"/>
                    <a:pt x="4" y="8"/>
                    <a:pt x="5" y="7"/>
                  </a:cubicBezTo>
                  <a:cubicBezTo>
                    <a:pt x="6" y="6"/>
                    <a:pt x="6" y="6"/>
                    <a:pt x="7" y="6"/>
                  </a:cubicBezTo>
                  <a:cubicBezTo>
                    <a:pt x="8" y="5"/>
                    <a:pt x="9" y="6"/>
                    <a:pt x="9" y="6"/>
                  </a:cubicBezTo>
                  <a:cubicBezTo>
                    <a:pt x="9" y="6"/>
                    <a:pt x="8" y="8"/>
                    <a:pt x="9" y="8"/>
                  </a:cubicBezTo>
                  <a:cubicBezTo>
                    <a:pt x="9" y="8"/>
                    <a:pt x="11" y="6"/>
                    <a:pt x="11" y="6"/>
                  </a:cubicBezTo>
                  <a:cubicBezTo>
                    <a:pt x="11" y="6"/>
                    <a:pt x="12" y="6"/>
                    <a:pt x="13" y="5"/>
                  </a:cubicBezTo>
                  <a:cubicBezTo>
                    <a:pt x="14" y="4"/>
                    <a:pt x="16" y="4"/>
                    <a:pt x="16" y="3"/>
                  </a:cubicBezTo>
                  <a:cubicBezTo>
                    <a:pt x="17" y="2"/>
                    <a:pt x="15" y="1"/>
                    <a:pt x="17" y="0"/>
                  </a:cubicBezTo>
                  <a:cubicBezTo>
                    <a:pt x="18" y="0"/>
                    <a:pt x="19" y="2"/>
                    <a:pt x="19" y="3"/>
                  </a:cubicBezTo>
                  <a:cubicBezTo>
                    <a:pt x="20" y="4"/>
                    <a:pt x="19" y="4"/>
                    <a:pt x="20" y="5"/>
                  </a:cubicBezTo>
                  <a:cubicBezTo>
                    <a:pt x="21" y="5"/>
                    <a:pt x="20" y="6"/>
                    <a:pt x="21" y="8"/>
                  </a:cubicBezTo>
                  <a:cubicBezTo>
                    <a:pt x="21" y="11"/>
                    <a:pt x="20" y="11"/>
                    <a:pt x="21" y="12"/>
                  </a:cubicBezTo>
                  <a:cubicBezTo>
                    <a:pt x="22" y="14"/>
                    <a:pt x="20" y="15"/>
                    <a:pt x="20" y="16"/>
                  </a:cubicBezTo>
                  <a:cubicBezTo>
                    <a:pt x="20" y="16"/>
                    <a:pt x="19" y="13"/>
                    <a:pt x="18" y="13"/>
                  </a:cubicBezTo>
                  <a:cubicBezTo>
                    <a:pt x="17" y="12"/>
                    <a:pt x="16" y="12"/>
                    <a:pt x="16" y="13"/>
                  </a:cubicBezTo>
                  <a:cubicBezTo>
                    <a:pt x="16" y="14"/>
                    <a:pt x="16" y="14"/>
                    <a:pt x="16" y="15"/>
                  </a:cubicBezTo>
                  <a:cubicBezTo>
                    <a:pt x="16" y="16"/>
                    <a:pt x="17" y="17"/>
                    <a:pt x="17" y="17"/>
                  </a:cubicBezTo>
                  <a:cubicBezTo>
                    <a:pt x="17" y="17"/>
                    <a:pt x="18" y="19"/>
                    <a:pt x="16" y="19"/>
                  </a:cubicBezTo>
                  <a:cubicBezTo>
                    <a:pt x="14" y="18"/>
                    <a:pt x="15" y="17"/>
                    <a:pt x="14" y="17"/>
                  </a:cubicBezTo>
                  <a:cubicBezTo>
                    <a:pt x="13" y="17"/>
                    <a:pt x="13" y="18"/>
                    <a:pt x="11" y="17"/>
                  </a:cubicBezTo>
                  <a:cubicBezTo>
                    <a:pt x="10" y="16"/>
                    <a:pt x="10" y="15"/>
                    <a:pt x="10" y="14"/>
                  </a:cubicBezTo>
                  <a:cubicBezTo>
                    <a:pt x="10" y="13"/>
                    <a:pt x="9" y="12"/>
                    <a:pt x="9" y="12"/>
                  </a:cubicBezTo>
                  <a:cubicBezTo>
                    <a:pt x="9" y="12"/>
                    <a:pt x="5" y="11"/>
                    <a:pt x="5" y="11"/>
                  </a:cubicBezTo>
                  <a:cubicBezTo>
                    <a:pt x="4" y="11"/>
                    <a:pt x="2" y="11"/>
                    <a:pt x="2" y="12"/>
                  </a:cubicBezTo>
                  <a:cubicBezTo>
                    <a:pt x="2" y="12"/>
                    <a:pt x="0" y="14"/>
                    <a:pt x="0" y="1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7" name="Freeform 36"/>
            <p:cNvSpPr>
              <a:spLocks/>
            </p:cNvSpPr>
            <p:nvPr/>
          </p:nvSpPr>
          <p:spPr bwMode="auto">
            <a:xfrm>
              <a:off x="4092576" y="3767138"/>
              <a:ext cx="19050" cy="22225"/>
            </a:xfrm>
            <a:custGeom>
              <a:avLst/>
              <a:gdLst>
                <a:gd name="T0" fmla="*/ 2 w 7"/>
                <a:gd name="T1" fmla="*/ 8 h 8"/>
                <a:gd name="T2" fmla="*/ 0 w 7"/>
                <a:gd name="T3" fmla="*/ 6 h 8"/>
                <a:gd name="T4" fmla="*/ 0 w 7"/>
                <a:gd name="T5" fmla="*/ 4 h 8"/>
                <a:gd name="T6" fmla="*/ 2 w 7"/>
                <a:gd name="T7" fmla="*/ 2 h 8"/>
                <a:gd name="T8" fmla="*/ 3 w 7"/>
                <a:gd name="T9" fmla="*/ 0 h 8"/>
                <a:gd name="T10" fmla="*/ 5 w 7"/>
                <a:gd name="T11" fmla="*/ 2 h 8"/>
                <a:gd name="T12" fmla="*/ 4 w 7"/>
                <a:gd name="T13" fmla="*/ 4 h 8"/>
                <a:gd name="T14" fmla="*/ 5 w 7"/>
                <a:gd name="T15" fmla="*/ 2 h 8"/>
                <a:gd name="T16" fmla="*/ 5 w 7"/>
                <a:gd name="T17" fmla="*/ 0 h 8"/>
                <a:gd name="T18" fmla="*/ 7 w 7"/>
                <a:gd name="T19" fmla="*/ 2 h 8"/>
                <a:gd name="T20" fmla="*/ 6 w 7"/>
                <a:gd name="T21" fmla="*/ 5 h 8"/>
                <a:gd name="T22" fmla="*/ 4 w 7"/>
                <a:gd name="T23" fmla="*/ 6 h 8"/>
                <a:gd name="T24" fmla="*/ 2 w 7"/>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8">
                  <a:moveTo>
                    <a:pt x="2" y="8"/>
                  </a:moveTo>
                  <a:cubicBezTo>
                    <a:pt x="0" y="6"/>
                    <a:pt x="0" y="6"/>
                    <a:pt x="0" y="6"/>
                  </a:cubicBezTo>
                  <a:cubicBezTo>
                    <a:pt x="0" y="6"/>
                    <a:pt x="0" y="5"/>
                    <a:pt x="0" y="4"/>
                  </a:cubicBezTo>
                  <a:cubicBezTo>
                    <a:pt x="1" y="4"/>
                    <a:pt x="1" y="3"/>
                    <a:pt x="2" y="2"/>
                  </a:cubicBezTo>
                  <a:cubicBezTo>
                    <a:pt x="2" y="1"/>
                    <a:pt x="2" y="0"/>
                    <a:pt x="3" y="0"/>
                  </a:cubicBezTo>
                  <a:cubicBezTo>
                    <a:pt x="3" y="0"/>
                    <a:pt x="5" y="2"/>
                    <a:pt x="5" y="2"/>
                  </a:cubicBezTo>
                  <a:cubicBezTo>
                    <a:pt x="5" y="2"/>
                    <a:pt x="4" y="3"/>
                    <a:pt x="4" y="4"/>
                  </a:cubicBezTo>
                  <a:cubicBezTo>
                    <a:pt x="3" y="5"/>
                    <a:pt x="5" y="3"/>
                    <a:pt x="5" y="2"/>
                  </a:cubicBezTo>
                  <a:cubicBezTo>
                    <a:pt x="5" y="1"/>
                    <a:pt x="5" y="0"/>
                    <a:pt x="5" y="0"/>
                  </a:cubicBezTo>
                  <a:cubicBezTo>
                    <a:pt x="7" y="0"/>
                    <a:pt x="7" y="1"/>
                    <a:pt x="7" y="2"/>
                  </a:cubicBezTo>
                  <a:cubicBezTo>
                    <a:pt x="6" y="4"/>
                    <a:pt x="6" y="5"/>
                    <a:pt x="6" y="5"/>
                  </a:cubicBezTo>
                  <a:cubicBezTo>
                    <a:pt x="6" y="5"/>
                    <a:pt x="4" y="5"/>
                    <a:pt x="4" y="6"/>
                  </a:cubicBezTo>
                  <a:cubicBezTo>
                    <a:pt x="4" y="8"/>
                    <a:pt x="2" y="8"/>
                    <a:pt x="2" y="8"/>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8" name="Freeform 37"/>
            <p:cNvSpPr>
              <a:spLocks/>
            </p:cNvSpPr>
            <p:nvPr/>
          </p:nvSpPr>
          <p:spPr bwMode="auto">
            <a:xfrm>
              <a:off x="4111626" y="3760788"/>
              <a:ext cx="17463" cy="17463"/>
            </a:xfrm>
            <a:custGeom>
              <a:avLst/>
              <a:gdLst>
                <a:gd name="T0" fmla="*/ 4 w 6"/>
                <a:gd name="T1" fmla="*/ 1 h 6"/>
                <a:gd name="T2" fmla="*/ 5 w 6"/>
                <a:gd name="T3" fmla="*/ 5 h 6"/>
                <a:gd name="T4" fmla="*/ 5 w 6"/>
                <a:gd name="T5" fmla="*/ 6 h 6"/>
                <a:gd name="T6" fmla="*/ 2 w 6"/>
                <a:gd name="T7" fmla="*/ 4 h 6"/>
                <a:gd name="T8" fmla="*/ 1 w 6"/>
                <a:gd name="T9" fmla="*/ 1 h 6"/>
                <a:gd name="T10" fmla="*/ 4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4" y="1"/>
                  </a:moveTo>
                  <a:cubicBezTo>
                    <a:pt x="4" y="2"/>
                    <a:pt x="5" y="4"/>
                    <a:pt x="5" y="5"/>
                  </a:cubicBezTo>
                  <a:cubicBezTo>
                    <a:pt x="5" y="6"/>
                    <a:pt x="6" y="6"/>
                    <a:pt x="5" y="6"/>
                  </a:cubicBezTo>
                  <a:cubicBezTo>
                    <a:pt x="3" y="6"/>
                    <a:pt x="2" y="4"/>
                    <a:pt x="2" y="4"/>
                  </a:cubicBezTo>
                  <a:cubicBezTo>
                    <a:pt x="1" y="2"/>
                    <a:pt x="0" y="0"/>
                    <a:pt x="1" y="1"/>
                  </a:cubicBezTo>
                  <a:cubicBezTo>
                    <a:pt x="3" y="1"/>
                    <a:pt x="4" y="1"/>
                    <a:pt x="4" y="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39" name="Freeform 38"/>
            <p:cNvSpPr>
              <a:spLocks/>
            </p:cNvSpPr>
            <p:nvPr/>
          </p:nvSpPr>
          <p:spPr bwMode="auto">
            <a:xfrm>
              <a:off x="4114801" y="3748088"/>
              <a:ext cx="17463" cy="19050"/>
            </a:xfrm>
            <a:custGeom>
              <a:avLst/>
              <a:gdLst>
                <a:gd name="T0" fmla="*/ 0 w 6"/>
                <a:gd name="T1" fmla="*/ 0 h 7"/>
                <a:gd name="T2" fmla="*/ 4 w 6"/>
                <a:gd name="T3" fmla="*/ 0 h 7"/>
                <a:gd name="T4" fmla="*/ 5 w 6"/>
                <a:gd name="T5" fmla="*/ 2 h 7"/>
                <a:gd name="T6" fmla="*/ 5 w 6"/>
                <a:gd name="T7" fmla="*/ 6 h 7"/>
                <a:gd name="T8" fmla="*/ 3 w 6"/>
                <a:gd name="T9" fmla="*/ 5 h 7"/>
                <a:gd name="T10" fmla="*/ 0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0" y="0"/>
                  </a:moveTo>
                  <a:cubicBezTo>
                    <a:pt x="4" y="0"/>
                    <a:pt x="4" y="0"/>
                    <a:pt x="4" y="0"/>
                  </a:cubicBezTo>
                  <a:cubicBezTo>
                    <a:pt x="4" y="0"/>
                    <a:pt x="5" y="1"/>
                    <a:pt x="5" y="2"/>
                  </a:cubicBezTo>
                  <a:cubicBezTo>
                    <a:pt x="5" y="4"/>
                    <a:pt x="5" y="5"/>
                    <a:pt x="5" y="6"/>
                  </a:cubicBezTo>
                  <a:cubicBezTo>
                    <a:pt x="6" y="7"/>
                    <a:pt x="3" y="6"/>
                    <a:pt x="3" y="5"/>
                  </a:cubicBezTo>
                  <a:cubicBezTo>
                    <a:pt x="2" y="3"/>
                    <a:pt x="0" y="1"/>
                    <a:pt x="0" y="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0" name="Freeform 39"/>
            <p:cNvSpPr>
              <a:spLocks/>
            </p:cNvSpPr>
            <p:nvPr/>
          </p:nvSpPr>
          <p:spPr bwMode="auto">
            <a:xfrm>
              <a:off x="4070351" y="3738563"/>
              <a:ext cx="11113" cy="14288"/>
            </a:xfrm>
            <a:custGeom>
              <a:avLst/>
              <a:gdLst>
                <a:gd name="T0" fmla="*/ 0 w 4"/>
                <a:gd name="T1" fmla="*/ 0 h 5"/>
                <a:gd name="T2" fmla="*/ 1 w 4"/>
                <a:gd name="T3" fmla="*/ 2 h 5"/>
                <a:gd name="T4" fmla="*/ 2 w 4"/>
                <a:gd name="T5" fmla="*/ 5 h 5"/>
                <a:gd name="T6" fmla="*/ 4 w 4"/>
                <a:gd name="T7" fmla="*/ 3 h 5"/>
                <a:gd name="T8" fmla="*/ 2 w 4"/>
                <a:gd name="T9" fmla="*/ 0 h 5"/>
                <a:gd name="T10" fmla="*/ 0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0" y="0"/>
                  </a:moveTo>
                  <a:cubicBezTo>
                    <a:pt x="0" y="0"/>
                    <a:pt x="1" y="0"/>
                    <a:pt x="1" y="2"/>
                  </a:cubicBezTo>
                  <a:cubicBezTo>
                    <a:pt x="1" y="3"/>
                    <a:pt x="1" y="4"/>
                    <a:pt x="2" y="5"/>
                  </a:cubicBezTo>
                  <a:cubicBezTo>
                    <a:pt x="2" y="5"/>
                    <a:pt x="4" y="5"/>
                    <a:pt x="4" y="3"/>
                  </a:cubicBezTo>
                  <a:cubicBezTo>
                    <a:pt x="3" y="1"/>
                    <a:pt x="3" y="0"/>
                    <a:pt x="2" y="0"/>
                  </a:cubicBezTo>
                  <a:cubicBezTo>
                    <a:pt x="2" y="0"/>
                    <a:pt x="0" y="0"/>
                    <a:pt x="0" y="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1" name="Freeform 40"/>
            <p:cNvSpPr>
              <a:spLocks/>
            </p:cNvSpPr>
            <p:nvPr/>
          </p:nvSpPr>
          <p:spPr bwMode="auto">
            <a:xfrm>
              <a:off x="4084639" y="3749676"/>
              <a:ext cx="15875" cy="25400"/>
            </a:xfrm>
            <a:custGeom>
              <a:avLst/>
              <a:gdLst>
                <a:gd name="T0" fmla="*/ 0 w 6"/>
                <a:gd name="T1" fmla="*/ 2 h 9"/>
                <a:gd name="T2" fmla="*/ 1 w 6"/>
                <a:gd name="T3" fmla="*/ 5 h 9"/>
                <a:gd name="T4" fmla="*/ 0 w 6"/>
                <a:gd name="T5" fmla="*/ 8 h 9"/>
                <a:gd name="T6" fmla="*/ 3 w 6"/>
                <a:gd name="T7" fmla="*/ 8 h 9"/>
                <a:gd name="T8" fmla="*/ 6 w 6"/>
                <a:gd name="T9" fmla="*/ 5 h 9"/>
                <a:gd name="T10" fmla="*/ 4 w 6"/>
                <a:gd name="T11" fmla="*/ 3 h 9"/>
                <a:gd name="T12" fmla="*/ 0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0" y="2"/>
                  </a:moveTo>
                  <a:cubicBezTo>
                    <a:pt x="0" y="2"/>
                    <a:pt x="1" y="4"/>
                    <a:pt x="1" y="5"/>
                  </a:cubicBezTo>
                  <a:cubicBezTo>
                    <a:pt x="1" y="6"/>
                    <a:pt x="0" y="7"/>
                    <a:pt x="0" y="8"/>
                  </a:cubicBezTo>
                  <a:cubicBezTo>
                    <a:pt x="1" y="9"/>
                    <a:pt x="2" y="8"/>
                    <a:pt x="3" y="8"/>
                  </a:cubicBezTo>
                  <a:cubicBezTo>
                    <a:pt x="4" y="7"/>
                    <a:pt x="5" y="6"/>
                    <a:pt x="6" y="5"/>
                  </a:cubicBezTo>
                  <a:cubicBezTo>
                    <a:pt x="6" y="4"/>
                    <a:pt x="4" y="3"/>
                    <a:pt x="4" y="3"/>
                  </a:cubicBezTo>
                  <a:cubicBezTo>
                    <a:pt x="3" y="2"/>
                    <a:pt x="0" y="0"/>
                    <a:pt x="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2" name="Freeform 41"/>
            <p:cNvSpPr>
              <a:spLocks/>
            </p:cNvSpPr>
            <p:nvPr/>
          </p:nvSpPr>
          <p:spPr bwMode="auto">
            <a:xfrm>
              <a:off x="3759201" y="3832226"/>
              <a:ext cx="134938" cy="139700"/>
            </a:xfrm>
            <a:custGeom>
              <a:avLst/>
              <a:gdLst>
                <a:gd name="T0" fmla="*/ 1 w 48"/>
                <a:gd name="T1" fmla="*/ 2 h 50"/>
                <a:gd name="T2" fmla="*/ 4 w 48"/>
                <a:gd name="T3" fmla="*/ 1 h 50"/>
                <a:gd name="T4" fmla="*/ 8 w 48"/>
                <a:gd name="T5" fmla="*/ 3 h 50"/>
                <a:gd name="T6" fmla="*/ 13 w 48"/>
                <a:gd name="T7" fmla="*/ 4 h 50"/>
                <a:gd name="T8" fmla="*/ 19 w 48"/>
                <a:gd name="T9" fmla="*/ 11 h 50"/>
                <a:gd name="T10" fmla="*/ 24 w 48"/>
                <a:gd name="T11" fmla="*/ 15 h 50"/>
                <a:gd name="T12" fmla="*/ 29 w 48"/>
                <a:gd name="T13" fmla="*/ 19 h 50"/>
                <a:gd name="T14" fmla="*/ 35 w 48"/>
                <a:gd name="T15" fmla="*/ 22 h 50"/>
                <a:gd name="T16" fmla="*/ 38 w 48"/>
                <a:gd name="T17" fmla="*/ 26 h 50"/>
                <a:gd name="T18" fmla="*/ 37 w 48"/>
                <a:gd name="T19" fmla="*/ 31 h 50"/>
                <a:gd name="T20" fmla="*/ 41 w 48"/>
                <a:gd name="T21" fmla="*/ 31 h 50"/>
                <a:gd name="T22" fmla="*/ 46 w 48"/>
                <a:gd name="T23" fmla="*/ 38 h 50"/>
                <a:gd name="T24" fmla="*/ 47 w 48"/>
                <a:gd name="T25" fmla="*/ 43 h 50"/>
                <a:gd name="T26" fmla="*/ 47 w 48"/>
                <a:gd name="T27" fmla="*/ 48 h 50"/>
                <a:gd name="T28" fmla="*/ 46 w 48"/>
                <a:gd name="T29" fmla="*/ 50 h 50"/>
                <a:gd name="T30" fmla="*/ 41 w 48"/>
                <a:gd name="T31" fmla="*/ 49 h 50"/>
                <a:gd name="T32" fmla="*/ 38 w 48"/>
                <a:gd name="T33" fmla="*/ 47 h 50"/>
                <a:gd name="T34" fmla="*/ 28 w 48"/>
                <a:gd name="T35" fmla="*/ 39 h 50"/>
                <a:gd name="T36" fmla="*/ 24 w 48"/>
                <a:gd name="T37" fmla="*/ 32 h 50"/>
                <a:gd name="T38" fmla="*/ 23 w 48"/>
                <a:gd name="T39" fmla="*/ 27 h 50"/>
                <a:gd name="T40" fmla="*/ 17 w 48"/>
                <a:gd name="T41" fmla="*/ 21 h 50"/>
                <a:gd name="T42" fmla="*/ 13 w 48"/>
                <a:gd name="T43" fmla="*/ 17 h 50"/>
                <a:gd name="T44" fmla="*/ 9 w 48"/>
                <a:gd name="T45" fmla="*/ 12 h 50"/>
                <a:gd name="T46" fmla="*/ 1 w 48"/>
                <a:gd name="T4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50">
                  <a:moveTo>
                    <a:pt x="1" y="2"/>
                  </a:moveTo>
                  <a:cubicBezTo>
                    <a:pt x="1" y="2"/>
                    <a:pt x="3" y="0"/>
                    <a:pt x="4" y="1"/>
                  </a:cubicBezTo>
                  <a:cubicBezTo>
                    <a:pt x="6" y="2"/>
                    <a:pt x="6" y="4"/>
                    <a:pt x="8" y="3"/>
                  </a:cubicBezTo>
                  <a:cubicBezTo>
                    <a:pt x="11" y="2"/>
                    <a:pt x="12" y="1"/>
                    <a:pt x="13" y="4"/>
                  </a:cubicBezTo>
                  <a:cubicBezTo>
                    <a:pt x="15" y="6"/>
                    <a:pt x="16" y="10"/>
                    <a:pt x="19" y="11"/>
                  </a:cubicBezTo>
                  <a:cubicBezTo>
                    <a:pt x="22" y="12"/>
                    <a:pt x="22" y="13"/>
                    <a:pt x="24" y="15"/>
                  </a:cubicBezTo>
                  <a:cubicBezTo>
                    <a:pt x="26" y="17"/>
                    <a:pt x="27" y="18"/>
                    <a:pt x="29" y="19"/>
                  </a:cubicBezTo>
                  <a:cubicBezTo>
                    <a:pt x="31" y="19"/>
                    <a:pt x="33" y="18"/>
                    <a:pt x="35" y="22"/>
                  </a:cubicBezTo>
                  <a:cubicBezTo>
                    <a:pt x="37" y="26"/>
                    <a:pt x="37" y="24"/>
                    <a:pt x="38" y="26"/>
                  </a:cubicBezTo>
                  <a:cubicBezTo>
                    <a:pt x="38" y="27"/>
                    <a:pt x="35" y="30"/>
                    <a:pt x="37" y="31"/>
                  </a:cubicBezTo>
                  <a:cubicBezTo>
                    <a:pt x="39" y="31"/>
                    <a:pt x="39" y="28"/>
                    <a:pt x="41" y="31"/>
                  </a:cubicBezTo>
                  <a:cubicBezTo>
                    <a:pt x="42" y="34"/>
                    <a:pt x="45" y="35"/>
                    <a:pt x="46" y="38"/>
                  </a:cubicBezTo>
                  <a:cubicBezTo>
                    <a:pt x="48" y="41"/>
                    <a:pt x="48" y="40"/>
                    <a:pt x="47" y="43"/>
                  </a:cubicBezTo>
                  <a:cubicBezTo>
                    <a:pt x="47" y="46"/>
                    <a:pt x="46" y="46"/>
                    <a:pt x="47" y="48"/>
                  </a:cubicBezTo>
                  <a:cubicBezTo>
                    <a:pt x="48" y="49"/>
                    <a:pt x="47" y="50"/>
                    <a:pt x="46" y="50"/>
                  </a:cubicBezTo>
                  <a:cubicBezTo>
                    <a:pt x="45" y="50"/>
                    <a:pt x="42" y="50"/>
                    <a:pt x="41" y="49"/>
                  </a:cubicBezTo>
                  <a:cubicBezTo>
                    <a:pt x="40" y="49"/>
                    <a:pt x="39" y="48"/>
                    <a:pt x="38" y="47"/>
                  </a:cubicBezTo>
                  <a:cubicBezTo>
                    <a:pt x="36" y="45"/>
                    <a:pt x="29" y="40"/>
                    <a:pt x="28" y="39"/>
                  </a:cubicBezTo>
                  <a:cubicBezTo>
                    <a:pt x="28" y="37"/>
                    <a:pt x="24" y="35"/>
                    <a:pt x="24" y="32"/>
                  </a:cubicBezTo>
                  <a:cubicBezTo>
                    <a:pt x="24" y="30"/>
                    <a:pt x="28" y="32"/>
                    <a:pt x="23" y="27"/>
                  </a:cubicBezTo>
                  <a:cubicBezTo>
                    <a:pt x="18" y="23"/>
                    <a:pt x="19" y="24"/>
                    <a:pt x="17" y="21"/>
                  </a:cubicBezTo>
                  <a:cubicBezTo>
                    <a:pt x="15" y="19"/>
                    <a:pt x="13" y="18"/>
                    <a:pt x="13" y="17"/>
                  </a:cubicBezTo>
                  <a:cubicBezTo>
                    <a:pt x="12" y="15"/>
                    <a:pt x="11" y="14"/>
                    <a:pt x="9" y="12"/>
                  </a:cubicBezTo>
                  <a:cubicBezTo>
                    <a:pt x="8" y="11"/>
                    <a:pt x="0" y="4"/>
                    <a:pt x="1"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3" name="Freeform 42"/>
            <p:cNvSpPr>
              <a:spLocks/>
            </p:cNvSpPr>
            <p:nvPr/>
          </p:nvSpPr>
          <p:spPr bwMode="auto">
            <a:xfrm>
              <a:off x="3752851" y="3856038"/>
              <a:ext cx="84138" cy="104775"/>
            </a:xfrm>
            <a:custGeom>
              <a:avLst/>
              <a:gdLst>
                <a:gd name="T0" fmla="*/ 0 w 30"/>
                <a:gd name="T1" fmla="*/ 2 h 37"/>
                <a:gd name="T2" fmla="*/ 3 w 30"/>
                <a:gd name="T3" fmla="*/ 1 h 37"/>
                <a:gd name="T4" fmla="*/ 7 w 30"/>
                <a:gd name="T5" fmla="*/ 3 h 37"/>
                <a:gd name="T6" fmla="*/ 13 w 30"/>
                <a:gd name="T7" fmla="*/ 6 h 37"/>
                <a:gd name="T8" fmla="*/ 16 w 30"/>
                <a:gd name="T9" fmla="*/ 11 h 37"/>
                <a:gd name="T10" fmla="*/ 18 w 30"/>
                <a:gd name="T11" fmla="*/ 17 h 37"/>
                <a:gd name="T12" fmla="*/ 22 w 30"/>
                <a:gd name="T13" fmla="*/ 22 h 37"/>
                <a:gd name="T14" fmla="*/ 26 w 30"/>
                <a:gd name="T15" fmla="*/ 27 h 37"/>
                <a:gd name="T16" fmla="*/ 29 w 30"/>
                <a:gd name="T17" fmla="*/ 32 h 37"/>
                <a:gd name="T18" fmla="*/ 29 w 30"/>
                <a:gd name="T19" fmla="*/ 37 h 37"/>
                <a:gd name="T20" fmla="*/ 24 w 30"/>
                <a:gd name="T21" fmla="*/ 35 h 37"/>
                <a:gd name="T22" fmla="*/ 21 w 30"/>
                <a:gd name="T23" fmla="*/ 29 h 37"/>
                <a:gd name="T24" fmla="*/ 17 w 30"/>
                <a:gd name="T25" fmla="*/ 23 h 37"/>
                <a:gd name="T26" fmla="*/ 13 w 30"/>
                <a:gd name="T27" fmla="*/ 16 h 37"/>
                <a:gd name="T28" fmla="*/ 8 w 30"/>
                <a:gd name="T29" fmla="*/ 8 h 37"/>
                <a:gd name="T30" fmla="*/ 0 w 30"/>
                <a:gd name="T3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7">
                  <a:moveTo>
                    <a:pt x="0" y="2"/>
                  </a:moveTo>
                  <a:cubicBezTo>
                    <a:pt x="0" y="2"/>
                    <a:pt x="0" y="0"/>
                    <a:pt x="3" y="1"/>
                  </a:cubicBezTo>
                  <a:cubicBezTo>
                    <a:pt x="5" y="2"/>
                    <a:pt x="6" y="2"/>
                    <a:pt x="7" y="3"/>
                  </a:cubicBezTo>
                  <a:cubicBezTo>
                    <a:pt x="9" y="4"/>
                    <a:pt x="11" y="4"/>
                    <a:pt x="13" y="6"/>
                  </a:cubicBezTo>
                  <a:cubicBezTo>
                    <a:pt x="14" y="8"/>
                    <a:pt x="15" y="9"/>
                    <a:pt x="16" y="11"/>
                  </a:cubicBezTo>
                  <a:cubicBezTo>
                    <a:pt x="17" y="13"/>
                    <a:pt x="17" y="15"/>
                    <a:pt x="18" y="17"/>
                  </a:cubicBezTo>
                  <a:cubicBezTo>
                    <a:pt x="20" y="19"/>
                    <a:pt x="20" y="20"/>
                    <a:pt x="22" y="22"/>
                  </a:cubicBezTo>
                  <a:cubicBezTo>
                    <a:pt x="25" y="25"/>
                    <a:pt x="24" y="22"/>
                    <a:pt x="26" y="27"/>
                  </a:cubicBezTo>
                  <a:cubicBezTo>
                    <a:pt x="29" y="32"/>
                    <a:pt x="27" y="29"/>
                    <a:pt x="29" y="32"/>
                  </a:cubicBezTo>
                  <a:cubicBezTo>
                    <a:pt x="30" y="34"/>
                    <a:pt x="29" y="37"/>
                    <a:pt x="29" y="37"/>
                  </a:cubicBezTo>
                  <a:cubicBezTo>
                    <a:pt x="29" y="37"/>
                    <a:pt x="26" y="37"/>
                    <a:pt x="24" y="35"/>
                  </a:cubicBezTo>
                  <a:cubicBezTo>
                    <a:pt x="22" y="32"/>
                    <a:pt x="22" y="31"/>
                    <a:pt x="21" y="29"/>
                  </a:cubicBezTo>
                  <a:cubicBezTo>
                    <a:pt x="19" y="27"/>
                    <a:pt x="18" y="28"/>
                    <a:pt x="17" y="23"/>
                  </a:cubicBezTo>
                  <a:cubicBezTo>
                    <a:pt x="15" y="18"/>
                    <a:pt x="15" y="18"/>
                    <a:pt x="13" y="16"/>
                  </a:cubicBezTo>
                  <a:cubicBezTo>
                    <a:pt x="11" y="13"/>
                    <a:pt x="11" y="12"/>
                    <a:pt x="8" y="8"/>
                  </a:cubicBezTo>
                  <a:cubicBezTo>
                    <a:pt x="4" y="5"/>
                    <a:pt x="0" y="5"/>
                    <a:pt x="0" y="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4" name="Freeform 43"/>
            <p:cNvSpPr>
              <a:spLocks/>
            </p:cNvSpPr>
            <p:nvPr/>
          </p:nvSpPr>
          <p:spPr bwMode="auto">
            <a:xfrm>
              <a:off x="3883026" y="3975101"/>
              <a:ext cx="117475" cy="38100"/>
            </a:xfrm>
            <a:custGeom>
              <a:avLst/>
              <a:gdLst>
                <a:gd name="T0" fmla="*/ 1 w 42"/>
                <a:gd name="T1" fmla="*/ 3 h 14"/>
                <a:gd name="T2" fmla="*/ 3 w 42"/>
                <a:gd name="T3" fmla="*/ 2 h 14"/>
                <a:gd name="T4" fmla="*/ 8 w 42"/>
                <a:gd name="T5" fmla="*/ 0 h 14"/>
                <a:gd name="T6" fmla="*/ 11 w 42"/>
                <a:gd name="T7" fmla="*/ 2 h 14"/>
                <a:gd name="T8" fmla="*/ 13 w 42"/>
                <a:gd name="T9" fmla="*/ 4 h 14"/>
                <a:gd name="T10" fmla="*/ 18 w 42"/>
                <a:gd name="T11" fmla="*/ 5 h 14"/>
                <a:gd name="T12" fmla="*/ 23 w 42"/>
                <a:gd name="T13" fmla="*/ 3 h 14"/>
                <a:gd name="T14" fmla="*/ 26 w 42"/>
                <a:gd name="T15" fmla="*/ 2 h 14"/>
                <a:gd name="T16" fmla="*/ 29 w 42"/>
                <a:gd name="T17" fmla="*/ 5 h 14"/>
                <a:gd name="T18" fmla="*/ 33 w 42"/>
                <a:gd name="T19" fmla="*/ 5 h 14"/>
                <a:gd name="T20" fmla="*/ 36 w 42"/>
                <a:gd name="T21" fmla="*/ 7 h 14"/>
                <a:gd name="T22" fmla="*/ 38 w 42"/>
                <a:gd name="T23" fmla="*/ 9 h 14"/>
                <a:gd name="T24" fmla="*/ 40 w 42"/>
                <a:gd name="T25" fmla="*/ 9 h 14"/>
                <a:gd name="T26" fmla="*/ 42 w 42"/>
                <a:gd name="T27" fmla="*/ 13 h 14"/>
                <a:gd name="T28" fmla="*/ 38 w 42"/>
                <a:gd name="T29" fmla="*/ 13 h 14"/>
                <a:gd name="T30" fmla="*/ 35 w 42"/>
                <a:gd name="T31" fmla="*/ 11 h 14"/>
                <a:gd name="T32" fmla="*/ 32 w 42"/>
                <a:gd name="T33" fmla="*/ 10 h 14"/>
                <a:gd name="T34" fmla="*/ 28 w 42"/>
                <a:gd name="T35" fmla="*/ 11 h 14"/>
                <a:gd name="T36" fmla="*/ 24 w 42"/>
                <a:gd name="T37" fmla="*/ 10 h 14"/>
                <a:gd name="T38" fmla="*/ 22 w 42"/>
                <a:gd name="T39" fmla="*/ 8 h 14"/>
                <a:gd name="T40" fmla="*/ 14 w 42"/>
                <a:gd name="T41" fmla="*/ 8 h 14"/>
                <a:gd name="T42" fmla="*/ 9 w 42"/>
                <a:gd name="T43" fmla="*/ 6 h 14"/>
                <a:gd name="T44" fmla="*/ 5 w 42"/>
                <a:gd name="T45" fmla="*/ 5 h 14"/>
                <a:gd name="T46" fmla="*/ 1 w 42"/>
                <a:gd name="T4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 h="14">
                  <a:moveTo>
                    <a:pt x="1" y="3"/>
                  </a:moveTo>
                  <a:cubicBezTo>
                    <a:pt x="1" y="3"/>
                    <a:pt x="0" y="3"/>
                    <a:pt x="3" y="2"/>
                  </a:cubicBezTo>
                  <a:cubicBezTo>
                    <a:pt x="6" y="1"/>
                    <a:pt x="7" y="0"/>
                    <a:pt x="8" y="0"/>
                  </a:cubicBezTo>
                  <a:cubicBezTo>
                    <a:pt x="10" y="1"/>
                    <a:pt x="10" y="1"/>
                    <a:pt x="11" y="2"/>
                  </a:cubicBezTo>
                  <a:cubicBezTo>
                    <a:pt x="12" y="3"/>
                    <a:pt x="11" y="3"/>
                    <a:pt x="13" y="4"/>
                  </a:cubicBezTo>
                  <a:cubicBezTo>
                    <a:pt x="15" y="4"/>
                    <a:pt x="16" y="4"/>
                    <a:pt x="18" y="5"/>
                  </a:cubicBezTo>
                  <a:cubicBezTo>
                    <a:pt x="20" y="5"/>
                    <a:pt x="23" y="5"/>
                    <a:pt x="23" y="3"/>
                  </a:cubicBezTo>
                  <a:cubicBezTo>
                    <a:pt x="24" y="2"/>
                    <a:pt x="24" y="0"/>
                    <a:pt x="26" y="2"/>
                  </a:cubicBezTo>
                  <a:cubicBezTo>
                    <a:pt x="29" y="3"/>
                    <a:pt x="27" y="4"/>
                    <a:pt x="29" y="5"/>
                  </a:cubicBezTo>
                  <a:cubicBezTo>
                    <a:pt x="31" y="5"/>
                    <a:pt x="32" y="5"/>
                    <a:pt x="33" y="5"/>
                  </a:cubicBezTo>
                  <a:cubicBezTo>
                    <a:pt x="35" y="5"/>
                    <a:pt x="36" y="6"/>
                    <a:pt x="36" y="7"/>
                  </a:cubicBezTo>
                  <a:cubicBezTo>
                    <a:pt x="36" y="8"/>
                    <a:pt x="35" y="9"/>
                    <a:pt x="38" y="9"/>
                  </a:cubicBezTo>
                  <a:cubicBezTo>
                    <a:pt x="40" y="9"/>
                    <a:pt x="39" y="6"/>
                    <a:pt x="40" y="9"/>
                  </a:cubicBezTo>
                  <a:cubicBezTo>
                    <a:pt x="42" y="12"/>
                    <a:pt x="41" y="12"/>
                    <a:pt x="42" y="13"/>
                  </a:cubicBezTo>
                  <a:cubicBezTo>
                    <a:pt x="42" y="13"/>
                    <a:pt x="40" y="14"/>
                    <a:pt x="38" y="13"/>
                  </a:cubicBezTo>
                  <a:cubicBezTo>
                    <a:pt x="36" y="12"/>
                    <a:pt x="35" y="12"/>
                    <a:pt x="35" y="11"/>
                  </a:cubicBezTo>
                  <a:cubicBezTo>
                    <a:pt x="34" y="11"/>
                    <a:pt x="33" y="10"/>
                    <a:pt x="32" y="10"/>
                  </a:cubicBezTo>
                  <a:cubicBezTo>
                    <a:pt x="30" y="10"/>
                    <a:pt x="30" y="11"/>
                    <a:pt x="28" y="11"/>
                  </a:cubicBezTo>
                  <a:cubicBezTo>
                    <a:pt x="26" y="11"/>
                    <a:pt x="25" y="11"/>
                    <a:pt x="24" y="10"/>
                  </a:cubicBezTo>
                  <a:cubicBezTo>
                    <a:pt x="23" y="9"/>
                    <a:pt x="23" y="8"/>
                    <a:pt x="22" y="8"/>
                  </a:cubicBezTo>
                  <a:cubicBezTo>
                    <a:pt x="20" y="8"/>
                    <a:pt x="16" y="9"/>
                    <a:pt x="14" y="8"/>
                  </a:cubicBezTo>
                  <a:cubicBezTo>
                    <a:pt x="12" y="8"/>
                    <a:pt x="11" y="5"/>
                    <a:pt x="9" y="6"/>
                  </a:cubicBezTo>
                  <a:cubicBezTo>
                    <a:pt x="6" y="7"/>
                    <a:pt x="6" y="6"/>
                    <a:pt x="5" y="5"/>
                  </a:cubicBezTo>
                  <a:cubicBezTo>
                    <a:pt x="4" y="4"/>
                    <a:pt x="3" y="3"/>
                    <a:pt x="1" y="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5" name="Freeform 44"/>
            <p:cNvSpPr>
              <a:spLocks/>
            </p:cNvSpPr>
            <p:nvPr/>
          </p:nvSpPr>
          <p:spPr bwMode="auto">
            <a:xfrm>
              <a:off x="3921126" y="3817938"/>
              <a:ext cx="134938" cy="134938"/>
            </a:xfrm>
            <a:custGeom>
              <a:avLst/>
              <a:gdLst>
                <a:gd name="T0" fmla="*/ 6 w 48"/>
                <a:gd name="T1" fmla="*/ 35 h 48"/>
                <a:gd name="T2" fmla="*/ 4 w 48"/>
                <a:gd name="T3" fmla="*/ 33 h 48"/>
                <a:gd name="T4" fmla="*/ 2 w 48"/>
                <a:gd name="T5" fmla="*/ 28 h 48"/>
                <a:gd name="T6" fmla="*/ 2 w 48"/>
                <a:gd name="T7" fmla="*/ 24 h 48"/>
                <a:gd name="T8" fmla="*/ 6 w 48"/>
                <a:gd name="T9" fmla="*/ 21 h 48"/>
                <a:gd name="T10" fmla="*/ 8 w 48"/>
                <a:gd name="T11" fmla="*/ 23 h 48"/>
                <a:gd name="T12" fmla="*/ 12 w 48"/>
                <a:gd name="T13" fmla="*/ 24 h 48"/>
                <a:gd name="T14" fmla="*/ 13 w 48"/>
                <a:gd name="T15" fmla="*/ 20 h 48"/>
                <a:gd name="T16" fmla="*/ 15 w 48"/>
                <a:gd name="T17" fmla="*/ 17 h 48"/>
                <a:gd name="T18" fmla="*/ 19 w 48"/>
                <a:gd name="T19" fmla="*/ 17 h 48"/>
                <a:gd name="T20" fmla="*/ 22 w 48"/>
                <a:gd name="T21" fmla="*/ 13 h 48"/>
                <a:gd name="T22" fmla="*/ 24 w 48"/>
                <a:gd name="T23" fmla="*/ 10 h 48"/>
                <a:gd name="T24" fmla="*/ 27 w 48"/>
                <a:gd name="T25" fmla="*/ 11 h 48"/>
                <a:gd name="T26" fmla="*/ 29 w 48"/>
                <a:gd name="T27" fmla="*/ 9 h 48"/>
                <a:gd name="T28" fmla="*/ 31 w 48"/>
                <a:gd name="T29" fmla="*/ 7 h 48"/>
                <a:gd name="T30" fmla="*/ 32 w 48"/>
                <a:gd name="T31" fmla="*/ 5 h 48"/>
                <a:gd name="T32" fmla="*/ 34 w 48"/>
                <a:gd name="T33" fmla="*/ 3 h 48"/>
                <a:gd name="T34" fmla="*/ 35 w 48"/>
                <a:gd name="T35" fmla="*/ 0 h 48"/>
                <a:gd name="T36" fmla="*/ 39 w 48"/>
                <a:gd name="T37" fmla="*/ 0 h 48"/>
                <a:gd name="T38" fmla="*/ 40 w 48"/>
                <a:gd name="T39" fmla="*/ 3 h 48"/>
                <a:gd name="T40" fmla="*/ 41 w 48"/>
                <a:gd name="T41" fmla="*/ 6 h 48"/>
                <a:gd name="T42" fmla="*/ 45 w 48"/>
                <a:gd name="T43" fmla="*/ 5 h 48"/>
                <a:gd name="T44" fmla="*/ 47 w 48"/>
                <a:gd name="T45" fmla="*/ 7 h 48"/>
                <a:gd name="T46" fmla="*/ 47 w 48"/>
                <a:gd name="T47" fmla="*/ 10 h 48"/>
                <a:gd name="T48" fmla="*/ 44 w 48"/>
                <a:gd name="T49" fmla="*/ 9 h 48"/>
                <a:gd name="T50" fmla="*/ 43 w 48"/>
                <a:gd name="T51" fmla="*/ 12 h 48"/>
                <a:gd name="T52" fmla="*/ 41 w 48"/>
                <a:gd name="T53" fmla="*/ 11 h 48"/>
                <a:gd name="T54" fmla="*/ 39 w 48"/>
                <a:gd name="T55" fmla="*/ 11 h 48"/>
                <a:gd name="T56" fmla="*/ 40 w 48"/>
                <a:gd name="T57" fmla="*/ 15 h 48"/>
                <a:gd name="T58" fmla="*/ 39 w 48"/>
                <a:gd name="T59" fmla="*/ 19 h 48"/>
                <a:gd name="T60" fmla="*/ 42 w 48"/>
                <a:gd name="T61" fmla="*/ 20 h 48"/>
                <a:gd name="T62" fmla="*/ 43 w 48"/>
                <a:gd name="T63" fmla="*/ 23 h 48"/>
                <a:gd name="T64" fmla="*/ 46 w 48"/>
                <a:gd name="T65" fmla="*/ 25 h 48"/>
                <a:gd name="T66" fmla="*/ 42 w 48"/>
                <a:gd name="T67" fmla="*/ 27 h 48"/>
                <a:gd name="T68" fmla="*/ 40 w 48"/>
                <a:gd name="T69" fmla="*/ 28 h 48"/>
                <a:gd name="T70" fmla="*/ 39 w 48"/>
                <a:gd name="T71" fmla="*/ 31 h 48"/>
                <a:gd name="T72" fmla="*/ 39 w 48"/>
                <a:gd name="T73" fmla="*/ 33 h 48"/>
                <a:gd name="T74" fmla="*/ 36 w 48"/>
                <a:gd name="T75" fmla="*/ 37 h 48"/>
                <a:gd name="T76" fmla="*/ 34 w 48"/>
                <a:gd name="T77" fmla="*/ 39 h 48"/>
                <a:gd name="T78" fmla="*/ 36 w 48"/>
                <a:gd name="T79" fmla="*/ 41 h 48"/>
                <a:gd name="T80" fmla="*/ 35 w 48"/>
                <a:gd name="T81" fmla="*/ 43 h 48"/>
                <a:gd name="T82" fmla="*/ 33 w 48"/>
                <a:gd name="T83" fmla="*/ 46 h 48"/>
                <a:gd name="T84" fmla="*/ 29 w 48"/>
                <a:gd name="T85" fmla="*/ 48 h 48"/>
                <a:gd name="T86" fmla="*/ 28 w 48"/>
                <a:gd name="T87" fmla="*/ 48 h 48"/>
                <a:gd name="T88" fmla="*/ 24 w 48"/>
                <a:gd name="T89" fmla="*/ 45 h 48"/>
                <a:gd name="T90" fmla="*/ 18 w 48"/>
                <a:gd name="T91" fmla="*/ 46 h 48"/>
                <a:gd name="T92" fmla="*/ 14 w 48"/>
                <a:gd name="T93" fmla="*/ 43 h 48"/>
                <a:gd name="T94" fmla="*/ 12 w 48"/>
                <a:gd name="T95" fmla="*/ 43 h 48"/>
                <a:gd name="T96" fmla="*/ 9 w 48"/>
                <a:gd name="T97" fmla="*/ 43 h 48"/>
                <a:gd name="T98" fmla="*/ 7 w 48"/>
                <a:gd name="T99" fmla="*/ 42 h 48"/>
                <a:gd name="T100" fmla="*/ 7 w 48"/>
                <a:gd name="T101" fmla="*/ 40 h 48"/>
                <a:gd name="T102" fmla="*/ 6 w 48"/>
                <a:gd name="T103"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48">
                  <a:moveTo>
                    <a:pt x="6" y="35"/>
                  </a:moveTo>
                  <a:cubicBezTo>
                    <a:pt x="6" y="35"/>
                    <a:pt x="5" y="34"/>
                    <a:pt x="4" y="33"/>
                  </a:cubicBezTo>
                  <a:cubicBezTo>
                    <a:pt x="3" y="31"/>
                    <a:pt x="2" y="29"/>
                    <a:pt x="2" y="28"/>
                  </a:cubicBezTo>
                  <a:cubicBezTo>
                    <a:pt x="2" y="27"/>
                    <a:pt x="0" y="26"/>
                    <a:pt x="2" y="24"/>
                  </a:cubicBezTo>
                  <a:cubicBezTo>
                    <a:pt x="4" y="21"/>
                    <a:pt x="5" y="20"/>
                    <a:pt x="6" y="21"/>
                  </a:cubicBezTo>
                  <a:cubicBezTo>
                    <a:pt x="7" y="22"/>
                    <a:pt x="6" y="22"/>
                    <a:pt x="8" y="23"/>
                  </a:cubicBezTo>
                  <a:cubicBezTo>
                    <a:pt x="10" y="24"/>
                    <a:pt x="12" y="25"/>
                    <a:pt x="12" y="24"/>
                  </a:cubicBezTo>
                  <a:cubicBezTo>
                    <a:pt x="13" y="22"/>
                    <a:pt x="12" y="21"/>
                    <a:pt x="13" y="20"/>
                  </a:cubicBezTo>
                  <a:cubicBezTo>
                    <a:pt x="13" y="18"/>
                    <a:pt x="14" y="17"/>
                    <a:pt x="15" y="17"/>
                  </a:cubicBezTo>
                  <a:cubicBezTo>
                    <a:pt x="17" y="16"/>
                    <a:pt x="19" y="18"/>
                    <a:pt x="19" y="17"/>
                  </a:cubicBezTo>
                  <a:cubicBezTo>
                    <a:pt x="20" y="17"/>
                    <a:pt x="22" y="14"/>
                    <a:pt x="22" y="13"/>
                  </a:cubicBezTo>
                  <a:cubicBezTo>
                    <a:pt x="22" y="13"/>
                    <a:pt x="23" y="11"/>
                    <a:pt x="24" y="10"/>
                  </a:cubicBezTo>
                  <a:cubicBezTo>
                    <a:pt x="25" y="9"/>
                    <a:pt x="25" y="11"/>
                    <a:pt x="27" y="11"/>
                  </a:cubicBezTo>
                  <a:cubicBezTo>
                    <a:pt x="28" y="11"/>
                    <a:pt x="29" y="10"/>
                    <a:pt x="29" y="9"/>
                  </a:cubicBezTo>
                  <a:cubicBezTo>
                    <a:pt x="29" y="8"/>
                    <a:pt x="31" y="7"/>
                    <a:pt x="31" y="7"/>
                  </a:cubicBezTo>
                  <a:cubicBezTo>
                    <a:pt x="31" y="7"/>
                    <a:pt x="32" y="6"/>
                    <a:pt x="32" y="5"/>
                  </a:cubicBezTo>
                  <a:cubicBezTo>
                    <a:pt x="33" y="4"/>
                    <a:pt x="33" y="4"/>
                    <a:pt x="34" y="3"/>
                  </a:cubicBezTo>
                  <a:cubicBezTo>
                    <a:pt x="34" y="2"/>
                    <a:pt x="35" y="0"/>
                    <a:pt x="35" y="0"/>
                  </a:cubicBezTo>
                  <a:cubicBezTo>
                    <a:pt x="36" y="0"/>
                    <a:pt x="38" y="0"/>
                    <a:pt x="39" y="0"/>
                  </a:cubicBezTo>
                  <a:cubicBezTo>
                    <a:pt x="40" y="1"/>
                    <a:pt x="40" y="0"/>
                    <a:pt x="40" y="3"/>
                  </a:cubicBezTo>
                  <a:cubicBezTo>
                    <a:pt x="40" y="5"/>
                    <a:pt x="40" y="5"/>
                    <a:pt x="41" y="6"/>
                  </a:cubicBezTo>
                  <a:cubicBezTo>
                    <a:pt x="42" y="6"/>
                    <a:pt x="44" y="5"/>
                    <a:pt x="45" y="5"/>
                  </a:cubicBezTo>
                  <a:cubicBezTo>
                    <a:pt x="46" y="6"/>
                    <a:pt x="47" y="6"/>
                    <a:pt x="47" y="7"/>
                  </a:cubicBezTo>
                  <a:cubicBezTo>
                    <a:pt x="48" y="8"/>
                    <a:pt x="47" y="10"/>
                    <a:pt x="47" y="10"/>
                  </a:cubicBezTo>
                  <a:cubicBezTo>
                    <a:pt x="47" y="10"/>
                    <a:pt x="45" y="8"/>
                    <a:pt x="44" y="9"/>
                  </a:cubicBezTo>
                  <a:cubicBezTo>
                    <a:pt x="43" y="10"/>
                    <a:pt x="43" y="12"/>
                    <a:pt x="43" y="12"/>
                  </a:cubicBezTo>
                  <a:cubicBezTo>
                    <a:pt x="41" y="11"/>
                    <a:pt x="41" y="11"/>
                    <a:pt x="41" y="11"/>
                  </a:cubicBezTo>
                  <a:cubicBezTo>
                    <a:pt x="39" y="11"/>
                    <a:pt x="39" y="11"/>
                    <a:pt x="39" y="11"/>
                  </a:cubicBezTo>
                  <a:cubicBezTo>
                    <a:pt x="40" y="15"/>
                    <a:pt x="40" y="15"/>
                    <a:pt x="40" y="15"/>
                  </a:cubicBezTo>
                  <a:cubicBezTo>
                    <a:pt x="38" y="17"/>
                    <a:pt x="39" y="19"/>
                    <a:pt x="39" y="19"/>
                  </a:cubicBezTo>
                  <a:cubicBezTo>
                    <a:pt x="42" y="20"/>
                    <a:pt x="42" y="20"/>
                    <a:pt x="42" y="20"/>
                  </a:cubicBezTo>
                  <a:cubicBezTo>
                    <a:pt x="42" y="20"/>
                    <a:pt x="42" y="21"/>
                    <a:pt x="43" y="23"/>
                  </a:cubicBezTo>
                  <a:cubicBezTo>
                    <a:pt x="44" y="25"/>
                    <a:pt x="45" y="24"/>
                    <a:pt x="46" y="25"/>
                  </a:cubicBezTo>
                  <a:cubicBezTo>
                    <a:pt x="46" y="27"/>
                    <a:pt x="44" y="27"/>
                    <a:pt x="42" y="27"/>
                  </a:cubicBezTo>
                  <a:cubicBezTo>
                    <a:pt x="41" y="27"/>
                    <a:pt x="40" y="27"/>
                    <a:pt x="40" y="28"/>
                  </a:cubicBezTo>
                  <a:cubicBezTo>
                    <a:pt x="39" y="29"/>
                    <a:pt x="39" y="30"/>
                    <a:pt x="39" y="31"/>
                  </a:cubicBezTo>
                  <a:cubicBezTo>
                    <a:pt x="39" y="31"/>
                    <a:pt x="39" y="33"/>
                    <a:pt x="39" y="33"/>
                  </a:cubicBezTo>
                  <a:cubicBezTo>
                    <a:pt x="39" y="33"/>
                    <a:pt x="37" y="36"/>
                    <a:pt x="36" y="37"/>
                  </a:cubicBezTo>
                  <a:cubicBezTo>
                    <a:pt x="35" y="37"/>
                    <a:pt x="33" y="37"/>
                    <a:pt x="34" y="39"/>
                  </a:cubicBezTo>
                  <a:cubicBezTo>
                    <a:pt x="35" y="40"/>
                    <a:pt x="36" y="40"/>
                    <a:pt x="36" y="41"/>
                  </a:cubicBezTo>
                  <a:cubicBezTo>
                    <a:pt x="36" y="42"/>
                    <a:pt x="35" y="42"/>
                    <a:pt x="35" y="43"/>
                  </a:cubicBezTo>
                  <a:cubicBezTo>
                    <a:pt x="34" y="43"/>
                    <a:pt x="33" y="43"/>
                    <a:pt x="33" y="46"/>
                  </a:cubicBezTo>
                  <a:cubicBezTo>
                    <a:pt x="33" y="48"/>
                    <a:pt x="31" y="48"/>
                    <a:pt x="29" y="48"/>
                  </a:cubicBezTo>
                  <a:cubicBezTo>
                    <a:pt x="28" y="48"/>
                    <a:pt x="29" y="47"/>
                    <a:pt x="28" y="48"/>
                  </a:cubicBezTo>
                  <a:cubicBezTo>
                    <a:pt x="26" y="48"/>
                    <a:pt x="26" y="46"/>
                    <a:pt x="24" y="45"/>
                  </a:cubicBezTo>
                  <a:cubicBezTo>
                    <a:pt x="22" y="45"/>
                    <a:pt x="18" y="46"/>
                    <a:pt x="18" y="46"/>
                  </a:cubicBezTo>
                  <a:cubicBezTo>
                    <a:pt x="18" y="46"/>
                    <a:pt x="15" y="44"/>
                    <a:pt x="14" y="43"/>
                  </a:cubicBezTo>
                  <a:cubicBezTo>
                    <a:pt x="13" y="43"/>
                    <a:pt x="13" y="43"/>
                    <a:pt x="12" y="43"/>
                  </a:cubicBezTo>
                  <a:cubicBezTo>
                    <a:pt x="10" y="43"/>
                    <a:pt x="11" y="43"/>
                    <a:pt x="9" y="43"/>
                  </a:cubicBezTo>
                  <a:cubicBezTo>
                    <a:pt x="8" y="44"/>
                    <a:pt x="7" y="43"/>
                    <a:pt x="7" y="42"/>
                  </a:cubicBezTo>
                  <a:cubicBezTo>
                    <a:pt x="7" y="41"/>
                    <a:pt x="7" y="41"/>
                    <a:pt x="7" y="40"/>
                  </a:cubicBezTo>
                  <a:cubicBezTo>
                    <a:pt x="7" y="39"/>
                    <a:pt x="6" y="35"/>
                    <a:pt x="6" y="35"/>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6" name="Freeform 45"/>
            <p:cNvSpPr>
              <a:spLocks/>
            </p:cNvSpPr>
            <p:nvPr/>
          </p:nvSpPr>
          <p:spPr bwMode="auto">
            <a:xfrm>
              <a:off x="4048126" y="3876676"/>
              <a:ext cx="80963" cy="95250"/>
            </a:xfrm>
            <a:custGeom>
              <a:avLst/>
              <a:gdLst>
                <a:gd name="T0" fmla="*/ 3 w 29"/>
                <a:gd name="T1" fmla="*/ 32 h 34"/>
                <a:gd name="T2" fmla="*/ 3 w 29"/>
                <a:gd name="T3" fmla="*/ 26 h 34"/>
                <a:gd name="T4" fmla="*/ 0 w 29"/>
                <a:gd name="T5" fmla="*/ 23 h 34"/>
                <a:gd name="T6" fmla="*/ 2 w 29"/>
                <a:gd name="T7" fmla="*/ 19 h 34"/>
                <a:gd name="T8" fmla="*/ 2 w 29"/>
                <a:gd name="T9" fmla="*/ 15 h 34"/>
                <a:gd name="T10" fmla="*/ 5 w 29"/>
                <a:gd name="T11" fmla="*/ 10 h 34"/>
                <a:gd name="T12" fmla="*/ 6 w 29"/>
                <a:gd name="T13" fmla="*/ 6 h 34"/>
                <a:gd name="T14" fmla="*/ 13 w 29"/>
                <a:gd name="T15" fmla="*/ 4 h 34"/>
                <a:gd name="T16" fmla="*/ 16 w 29"/>
                <a:gd name="T17" fmla="*/ 5 h 34"/>
                <a:gd name="T18" fmla="*/ 22 w 29"/>
                <a:gd name="T19" fmla="*/ 4 h 34"/>
                <a:gd name="T20" fmla="*/ 26 w 29"/>
                <a:gd name="T21" fmla="*/ 2 h 34"/>
                <a:gd name="T22" fmla="*/ 25 w 29"/>
                <a:gd name="T23" fmla="*/ 6 h 34"/>
                <a:gd name="T24" fmla="*/ 23 w 29"/>
                <a:gd name="T25" fmla="*/ 8 h 34"/>
                <a:gd name="T26" fmla="*/ 20 w 29"/>
                <a:gd name="T27" fmla="*/ 7 h 34"/>
                <a:gd name="T28" fmla="*/ 15 w 29"/>
                <a:gd name="T29" fmla="*/ 7 h 34"/>
                <a:gd name="T30" fmla="*/ 9 w 29"/>
                <a:gd name="T31" fmla="*/ 9 h 34"/>
                <a:gd name="T32" fmla="*/ 8 w 29"/>
                <a:gd name="T33" fmla="*/ 14 h 34"/>
                <a:gd name="T34" fmla="*/ 12 w 29"/>
                <a:gd name="T35" fmla="*/ 14 h 34"/>
                <a:gd name="T36" fmla="*/ 16 w 29"/>
                <a:gd name="T37" fmla="*/ 12 h 34"/>
                <a:gd name="T38" fmla="*/ 20 w 29"/>
                <a:gd name="T39" fmla="*/ 12 h 34"/>
                <a:gd name="T40" fmla="*/ 16 w 29"/>
                <a:gd name="T41" fmla="*/ 16 h 34"/>
                <a:gd name="T42" fmla="*/ 14 w 29"/>
                <a:gd name="T43" fmla="*/ 18 h 34"/>
                <a:gd name="T44" fmla="*/ 14 w 29"/>
                <a:gd name="T45" fmla="*/ 21 h 34"/>
                <a:gd name="T46" fmla="*/ 16 w 29"/>
                <a:gd name="T47" fmla="*/ 25 h 34"/>
                <a:gd name="T48" fmla="*/ 16 w 29"/>
                <a:gd name="T49" fmla="*/ 27 h 34"/>
                <a:gd name="T50" fmla="*/ 14 w 29"/>
                <a:gd name="T51" fmla="*/ 29 h 34"/>
                <a:gd name="T52" fmla="*/ 11 w 29"/>
                <a:gd name="T53" fmla="*/ 29 h 34"/>
                <a:gd name="T54" fmla="*/ 10 w 29"/>
                <a:gd name="T55" fmla="*/ 24 h 34"/>
                <a:gd name="T56" fmla="*/ 6 w 29"/>
                <a:gd name="T57" fmla="*/ 24 h 34"/>
                <a:gd name="T58" fmla="*/ 6 w 29"/>
                <a:gd name="T59" fmla="*/ 26 h 34"/>
                <a:gd name="T60" fmla="*/ 7 w 29"/>
                <a:gd name="T61" fmla="*/ 29 h 34"/>
                <a:gd name="T62" fmla="*/ 7 w 29"/>
                <a:gd name="T63" fmla="*/ 32 h 34"/>
                <a:gd name="T64" fmla="*/ 5 w 29"/>
                <a:gd name="T65" fmla="*/ 34 h 34"/>
                <a:gd name="T66" fmla="*/ 3 w 29"/>
                <a:gd name="T6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4">
                  <a:moveTo>
                    <a:pt x="3" y="32"/>
                  </a:moveTo>
                  <a:cubicBezTo>
                    <a:pt x="3" y="32"/>
                    <a:pt x="6" y="27"/>
                    <a:pt x="3" y="26"/>
                  </a:cubicBezTo>
                  <a:cubicBezTo>
                    <a:pt x="1" y="25"/>
                    <a:pt x="0" y="24"/>
                    <a:pt x="0" y="23"/>
                  </a:cubicBezTo>
                  <a:cubicBezTo>
                    <a:pt x="0" y="21"/>
                    <a:pt x="1" y="20"/>
                    <a:pt x="2" y="19"/>
                  </a:cubicBezTo>
                  <a:cubicBezTo>
                    <a:pt x="2" y="18"/>
                    <a:pt x="2" y="17"/>
                    <a:pt x="2" y="15"/>
                  </a:cubicBezTo>
                  <a:cubicBezTo>
                    <a:pt x="2" y="13"/>
                    <a:pt x="5" y="11"/>
                    <a:pt x="5" y="10"/>
                  </a:cubicBezTo>
                  <a:cubicBezTo>
                    <a:pt x="5" y="8"/>
                    <a:pt x="3" y="7"/>
                    <a:pt x="6" y="6"/>
                  </a:cubicBezTo>
                  <a:cubicBezTo>
                    <a:pt x="10" y="4"/>
                    <a:pt x="12" y="3"/>
                    <a:pt x="13" y="4"/>
                  </a:cubicBezTo>
                  <a:cubicBezTo>
                    <a:pt x="14" y="4"/>
                    <a:pt x="14" y="5"/>
                    <a:pt x="16" y="5"/>
                  </a:cubicBezTo>
                  <a:cubicBezTo>
                    <a:pt x="19" y="5"/>
                    <a:pt x="21" y="4"/>
                    <a:pt x="22" y="4"/>
                  </a:cubicBezTo>
                  <a:cubicBezTo>
                    <a:pt x="24" y="4"/>
                    <a:pt x="24" y="0"/>
                    <a:pt x="26" y="2"/>
                  </a:cubicBezTo>
                  <a:cubicBezTo>
                    <a:pt x="29" y="4"/>
                    <a:pt x="26" y="5"/>
                    <a:pt x="25" y="6"/>
                  </a:cubicBezTo>
                  <a:cubicBezTo>
                    <a:pt x="24" y="7"/>
                    <a:pt x="24" y="8"/>
                    <a:pt x="23" y="8"/>
                  </a:cubicBezTo>
                  <a:cubicBezTo>
                    <a:pt x="22" y="8"/>
                    <a:pt x="22" y="8"/>
                    <a:pt x="20" y="7"/>
                  </a:cubicBezTo>
                  <a:cubicBezTo>
                    <a:pt x="17" y="7"/>
                    <a:pt x="17" y="6"/>
                    <a:pt x="15" y="7"/>
                  </a:cubicBezTo>
                  <a:cubicBezTo>
                    <a:pt x="12" y="8"/>
                    <a:pt x="10" y="7"/>
                    <a:pt x="9" y="9"/>
                  </a:cubicBezTo>
                  <a:cubicBezTo>
                    <a:pt x="8" y="11"/>
                    <a:pt x="7" y="13"/>
                    <a:pt x="8" y="14"/>
                  </a:cubicBezTo>
                  <a:cubicBezTo>
                    <a:pt x="11" y="15"/>
                    <a:pt x="11" y="15"/>
                    <a:pt x="12" y="14"/>
                  </a:cubicBezTo>
                  <a:cubicBezTo>
                    <a:pt x="14" y="13"/>
                    <a:pt x="14" y="12"/>
                    <a:pt x="16" y="12"/>
                  </a:cubicBezTo>
                  <a:cubicBezTo>
                    <a:pt x="18" y="12"/>
                    <a:pt x="20" y="11"/>
                    <a:pt x="20" y="12"/>
                  </a:cubicBezTo>
                  <a:cubicBezTo>
                    <a:pt x="21" y="13"/>
                    <a:pt x="18" y="15"/>
                    <a:pt x="16" y="16"/>
                  </a:cubicBezTo>
                  <a:cubicBezTo>
                    <a:pt x="15" y="18"/>
                    <a:pt x="15" y="16"/>
                    <a:pt x="14" y="18"/>
                  </a:cubicBezTo>
                  <a:cubicBezTo>
                    <a:pt x="12" y="20"/>
                    <a:pt x="13" y="20"/>
                    <a:pt x="14" y="21"/>
                  </a:cubicBezTo>
                  <a:cubicBezTo>
                    <a:pt x="16" y="23"/>
                    <a:pt x="15" y="23"/>
                    <a:pt x="16" y="25"/>
                  </a:cubicBezTo>
                  <a:cubicBezTo>
                    <a:pt x="16" y="26"/>
                    <a:pt x="16" y="26"/>
                    <a:pt x="16" y="27"/>
                  </a:cubicBezTo>
                  <a:cubicBezTo>
                    <a:pt x="17" y="29"/>
                    <a:pt x="14" y="29"/>
                    <a:pt x="14" y="29"/>
                  </a:cubicBezTo>
                  <a:cubicBezTo>
                    <a:pt x="14" y="29"/>
                    <a:pt x="11" y="30"/>
                    <a:pt x="11" y="29"/>
                  </a:cubicBezTo>
                  <a:cubicBezTo>
                    <a:pt x="11" y="27"/>
                    <a:pt x="10" y="24"/>
                    <a:pt x="10" y="24"/>
                  </a:cubicBezTo>
                  <a:cubicBezTo>
                    <a:pt x="6" y="24"/>
                    <a:pt x="6" y="24"/>
                    <a:pt x="6" y="24"/>
                  </a:cubicBezTo>
                  <a:cubicBezTo>
                    <a:pt x="6" y="26"/>
                    <a:pt x="6" y="26"/>
                    <a:pt x="6" y="26"/>
                  </a:cubicBezTo>
                  <a:cubicBezTo>
                    <a:pt x="6" y="26"/>
                    <a:pt x="7" y="28"/>
                    <a:pt x="7" y="29"/>
                  </a:cubicBezTo>
                  <a:cubicBezTo>
                    <a:pt x="7" y="30"/>
                    <a:pt x="7" y="32"/>
                    <a:pt x="7" y="32"/>
                  </a:cubicBezTo>
                  <a:cubicBezTo>
                    <a:pt x="5" y="34"/>
                    <a:pt x="5" y="34"/>
                    <a:pt x="5" y="34"/>
                  </a:cubicBezTo>
                  <a:lnTo>
                    <a:pt x="3" y="32"/>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7" name="Freeform 46"/>
            <p:cNvSpPr>
              <a:spLocks/>
            </p:cNvSpPr>
            <p:nvPr/>
          </p:nvSpPr>
          <p:spPr bwMode="auto">
            <a:xfrm>
              <a:off x="4179889" y="3365501"/>
              <a:ext cx="157163" cy="141288"/>
            </a:xfrm>
            <a:custGeom>
              <a:avLst/>
              <a:gdLst>
                <a:gd name="T0" fmla="*/ 4 w 56"/>
                <a:gd name="T1" fmla="*/ 46 h 50"/>
                <a:gd name="T2" fmla="*/ 4 w 56"/>
                <a:gd name="T3" fmla="*/ 43 h 50"/>
                <a:gd name="T4" fmla="*/ 0 w 56"/>
                <a:gd name="T5" fmla="*/ 43 h 50"/>
                <a:gd name="T6" fmla="*/ 3 w 56"/>
                <a:gd name="T7" fmla="*/ 39 h 50"/>
                <a:gd name="T8" fmla="*/ 6 w 56"/>
                <a:gd name="T9" fmla="*/ 38 h 50"/>
                <a:gd name="T10" fmla="*/ 8 w 56"/>
                <a:gd name="T11" fmla="*/ 34 h 50"/>
                <a:gd name="T12" fmla="*/ 17 w 56"/>
                <a:gd name="T13" fmla="*/ 29 h 50"/>
                <a:gd name="T14" fmla="*/ 25 w 56"/>
                <a:gd name="T15" fmla="*/ 29 h 50"/>
                <a:gd name="T16" fmla="*/ 27 w 56"/>
                <a:gd name="T17" fmla="*/ 30 h 50"/>
                <a:gd name="T18" fmla="*/ 31 w 56"/>
                <a:gd name="T19" fmla="*/ 25 h 50"/>
                <a:gd name="T20" fmla="*/ 33 w 56"/>
                <a:gd name="T21" fmla="*/ 20 h 50"/>
                <a:gd name="T22" fmla="*/ 36 w 56"/>
                <a:gd name="T23" fmla="*/ 23 h 50"/>
                <a:gd name="T24" fmla="*/ 42 w 56"/>
                <a:gd name="T25" fmla="*/ 18 h 50"/>
                <a:gd name="T26" fmla="*/ 43 w 56"/>
                <a:gd name="T27" fmla="*/ 14 h 50"/>
                <a:gd name="T28" fmla="*/ 46 w 56"/>
                <a:gd name="T29" fmla="*/ 6 h 50"/>
                <a:gd name="T30" fmla="*/ 47 w 56"/>
                <a:gd name="T31" fmla="*/ 2 h 50"/>
                <a:gd name="T32" fmla="*/ 51 w 56"/>
                <a:gd name="T33" fmla="*/ 1 h 50"/>
                <a:gd name="T34" fmla="*/ 53 w 56"/>
                <a:gd name="T35" fmla="*/ 3 h 50"/>
                <a:gd name="T36" fmla="*/ 54 w 56"/>
                <a:gd name="T37" fmla="*/ 7 h 50"/>
                <a:gd name="T38" fmla="*/ 55 w 56"/>
                <a:gd name="T39" fmla="*/ 11 h 50"/>
                <a:gd name="T40" fmla="*/ 51 w 56"/>
                <a:gd name="T41" fmla="*/ 18 h 50"/>
                <a:gd name="T42" fmla="*/ 50 w 56"/>
                <a:gd name="T43" fmla="*/ 21 h 50"/>
                <a:gd name="T44" fmla="*/ 50 w 56"/>
                <a:gd name="T45" fmla="*/ 24 h 50"/>
                <a:gd name="T46" fmla="*/ 49 w 56"/>
                <a:gd name="T47" fmla="*/ 27 h 50"/>
                <a:gd name="T48" fmla="*/ 48 w 56"/>
                <a:gd name="T49" fmla="*/ 31 h 50"/>
                <a:gd name="T50" fmla="*/ 45 w 56"/>
                <a:gd name="T51" fmla="*/ 30 h 50"/>
                <a:gd name="T52" fmla="*/ 43 w 56"/>
                <a:gd name="T53" fmla="*/ 31 h 50"/>
                <a:gd name="T54" fmla="*/ 41 w 56"/>
                <a:gd name="T55" fmla="*/ 34 h 50"/>
                <a:gd name="T56" fmla="*/ 38 w 56"/>
                <a:gd name="T57" fmla="*/ 33 h 50"/>
                <a:gd name="T58" fmla="*/ 34 w 56"/>
                <a:gd name="T59" fmla="*/ 36 h 50"/>
                <a:gd name="T60" fmla="*/ 29 w 56"/>
                <a:gd name="T61" fmla="*/ 39 h 50"/>
                <a:gd name="T62" fmla="*/ 27 w 56"/>
                <a:gd name="T63" fmla="*/ 41 h 50"/>
                <a:gd name="T64" fmla="*/ 24 w 56"/>
                <a:gd name="T65" fmla="*/ 40 h 50"/>
                <a:gd name="T66" fmla="*/ 18 w 56"/>
                <a:gd name="T67" fmla="*/ 42 h 50"/>
                <a:gd name="T68" fmla="*/ 14 w 56"/>
                <a:gd name="T69" fmla="*/ 43 h 50"/>
                <a:gd name="T70" fmla="*/ 10 w 56"/>
                <a:gd name="T71" fmla="*/ 44 h 50"/>
                <a:gd name="T72" fmla="*/ 9 w 56"/>
                <a:gd name="T73" fmla="*/ 47 h 50"/>
                <a:gd name="T74" fmla="*/ 6 w 56"/>
                <a:gd name="T75" fmla="*/ 50 h 50"/>
                <a:gd name="T76" fmla="*/ 4 w 56"/>
                <a:gd name="T7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 h="50">
                  <a:moveTo>
                    <a:pt x="4" y="46"/>
                  </a:moveTo>
                  <a:cubicBezTo>
                    <a:pt x="4" y="46"/>
                    <a:pt x="6" y="43"/>
                    <a:pt x="4" y="43"/>
                  </a:cubicBezTo>
                  <a:cubicBezTo>
                    <a:pt x="2" y="43"/>
                    <a:pt x="0" y="45"/>
                    <a:pt x="0" y="43"/>
                  </a:cubicBezTo>
                  <a:cubicBezTo>
                    <a:pt x="0" y="41"/>
                    <a:pt x="1" y="41"/>
                    <a:pt x="3" y="39"/>
                  </a:cubicBezTo>
                  <a:cubicBezTo>
                    <a:pt x="4" y="38"/>
                    <a:pt x="4" y="39"/>
                    <a:pt x="6" y="38"/>
                  </a:cubicBezTo>
                  <a:cubicBezTo>
                    <a:pt x="7" y="37"/>
                    <a:pt x="7" y="36"/>
                    <a:pt x="8" y="34"/>
                  </a:cubicBezTo>
                  <a:cubicBezTo>
                    <a:pt x="9" y="33"/>
                    <a:pt x="14" y="30"/>
                    <a:pt x="17" y="29"/>
                  </a:cubicBezTo>
                  <a:cubicBezTo>
                    <a:pt x="20" y="29"/>
                    <a:pt x="24" y="29"/>
                    <a:pt x="25" y="29"/>
                  </a:cubicBezTo>
                  <a:cubicBezTo>
                    <a:pt x="26" y="28"/>
                    <a:pt x="25" y="33"/>
                    <a:pt x="27" y="30"/>
                  </a:cubicBezTo>
                  <a:cubicBezTo>
                    <a:pt x="29" y="28"/>
                    <a:pt x="30" y="27"/>
                    <a:pt x="31" y="25"/>
                  </a:cubicBezTo>
                  <a:cubicBezTo>
                    <a:pt x="31" y="23"/>
                    <a:pt x="33" y="20"/>
                    <a:pt x="33" y="20"/>
                  </a:cubicBezTo>
                  <a:cubicBezTo>
                    <a:pt x="34" y="19"/>
                    <a:pt x="34" y="24"/>
                    <a:pt x="36" y="23"/>
                  </a:cubicBezTo>
                  <a:cubicBezTo>
                    <a:pt x="37" y="22"/>
                    <a:pt x="41" y="20"/>
                    <a:pt x="42" y="18"/>
                  </a:cubicBezTo>
                  <a:cubicBezTo>
                    <a:pt x="43" y="17"/>
                    <a:pt x="43" y="16"/>
                    <a:pt x="43" y="14"/>
                  </a:cubicBezTo>
                  <a:cubicBezTo>
                    <a:pt x="44" y="12"/>
                    <a:pt x="46" y="8"/>
                    <a:pt x="46" y="6"/>
                  </a:cubicBezTo>
                  <a:cubicBezTo>
                    <a:pt x="46" y="5"/>
                    <a:pt x="45" y="4"/>
                    <a:pt x="47" y="2"/>
                  </a:cubicBezTo>
                  <a:cubicBezTo>
                    <a:pt x="50" y="1"/>
                    <a:pt x="50" y="0"/>
                    <a:pt x="51" y="1"/>
                  </a:cubicBezTo>
                  <a:cubicBezTo>
                    <a:pt x="52" y="2"/>
                    <a:pt x="53" y="1"/>
                    <a:pt x="53" y="3"/>
                  </a:cubicBezTo>
                  <a:cubicBezTo>
                    <a:pt x="53" y="6"/>
                    <a:pt x="54" y="5"/>
                    <a:pt x="54" y="7"/>
                  </a:cubicBezTo>
                  <a:cubicBezTo>
                    <a:pt x="55" y="9"/>
                    <a:pt x="56" y="4"/>
                    <a:pt x="55" y="11"/>
                  </a:cubicBezTo>
                  <a:cubicBezTo>
                    <a:pt x="54" y="18"/>
                    <a:pt x="52" y="17"/>
                    <a:pt x="51" y="18"/>
                  </a:cubicBezTo>
                  <a:cubicBezTo>
                    <a:pt x="50" y="18"/>
                    <a:pt x="50" y="20"/>
                    <a:pt x="50" y="21"/>
                  </a:cubicBezTo>
                  <a:cubicBezTo>
                    <a:pt x="50" y="22"/>
                    <a:pt x="50" y="24"/>
                    <a:pt x="50" y="24"/>
                  </a:cubicBezTo>
                  <a:cubicBezTo>
                    <a:pt x="50" y="25"/>
                    <a:pt x="50" y="26"/>
                    <a:pt x="49" y="27"/>
                  </a:cubicBezTo>
                  <a:cubicBezTo>
                    <a:pt x="48" y="29"/>
                    <a:pt x="49" y="31"/>
                    <a:pt x="48" y="31"/>
                  </a:cubicBezTo>
                  <a:cubicBezTo>
                    <a:pt x="46" y="32"/>
                    <a:pt x="45" y="30"/>
                    <a:pt x="45" y="30"/>
                  </a:cubicBezTo>
                  <a:cubicBezTo>
                    <a:pt x="45" y="30"/>
                    <a:pt x="44" y="30"/>
                    <a:pt x="43" y="31"/>
                  </a:cubicBezTo>
                  <a:cubicBezTo>
                    <a:pt x="43" y="33"/>
                    <a:pt x="41" y="34"/>
                    <a:pt x="41" y="34"/>
                  </a:cubicBezTo>
                  <a:cubicBezTo>
                    <a:pt x="38" y="33"/>
                    <a:pt x="38" y="33"/>
                    <a:pt x="38" y="33"/>
                  </a:cubicBezTo>
                  <a:cubicBezTo>
                    <a:pt x="38" y="33"/>
                    <a:pt x="35" y="35"/>
                    <a:pt x="34" y="36"/>
                  </a:cubicBezTo>
                  <a:cubicBezTo>
                    <a:pt x="33" y="37"/>
                    <a:pt x="29" y="38"/>
                    <a:pt x="29" y="39"/>
                  </a:cubicBezTo>
                  <a:cubicBezTo>
                    <a:pt x="28" y="40"/>
                    <a:pt x="28" y="41"/>
                    <a:pt x="27" y="41"/>
                  </a:cubicBezTo>
                  <a:cubicBezTo>
                    <a:pt x="26" y="42"/>
                    <a:pt x="25" y="40"/>
                    <a:pt x="24" y="40"/>
                  </a:cubicBezTo>
                  <a:cubicBezTo>
                    <a:pt x="21" y="39"/>
                    <a:pt x="18" y="42"/>
                    <a:pt x="18" y="42"/>
                  </a:cubicBezTo>
                  <a:cubicBezTo>
                    <a:pt x="14" y="43"/>
                    <a:pt x="14" y="43"/>
                    <a:pt x="14" y="43"/>
                  </a:cubicBezTo>
                  <a:cubicBezTo>
                    <a:pt x="14" y="43"/>
                    <a:pt x="10" y="43"/>
                    <a:pt x="10" y="44"/>
                  </a:cubicBezTo>
                  <a:cubicBezTo>
                    <a:pt x="10" y="45"/>
                    <a:pt x="9" y="45"/>
                    <a:pt x="9" y="47"/>
                  </a:cubicBezTo>
                  <a:cubicBezTo>
                    <a:pt x="9" y="48"/>
                    <a:pt x="6" y="50"/>
                    <a:pt x="6" y="50"/>
                  </a:cubicBezTo>
                  <a:cubicBezTo>
                    <a:pt x="4" y="48"/>
                    <a:pt x="4" y="46"/>
                    <a:pt x="4" y="4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8" name="Freeform 47"/>
            <p:cNvSpPr>
              <a:spLocks/>
            </p:cNvSpPr>
            <p:nvPr/>
          </p:nvSpPr>
          <p:spPr bwMode="auto">
            <a:xfrm>
              <a:off x="4325939" y="3163888"/>
              <a:ext cx="36513" cy="131763"/>
            </a:xfrm>
            <a:custGeom>
              <a:avLst/>
              <a:gdLst>
                <a:gd name="T0" fmla="*/ 3 w 13"/>
                <a:gd name="T1" fmla="*/ 46 h 47"/>
                <a:gd name="T2" fmla="*/ 2 w 13"/>
                <a:gd name="T3" fmla="*/ 41 h 47"/>
                <a:gd name="T4" fmla="*/ 2 w 13"/>
                <a:gd name="T5" fmla="*/ 34 h 47"/>
                <a:gd name="T6" fmla="*/ 2 w 13"/>
                <a:gd name="T7" fmla="*/ 30 h 47"/>
                <a:gd name="T8" fmla="*/ 4 w 13"/>
                <a:gd name="T9" fmla="*/ 22 h 47"/>
                <a:gd name="T10" fmla="*/ 3 w 13"/>
                <a:gd name="T11" fmla="*/ 15 h 47"/>
                <a:gd name="T12" fmla="*/ 1 w 13"/>
                <a:gd name="T13" fmla="*/ 10 h 47"/>
                <a:gd name="T14" fmla="*/ 3 w 13"/>
                <a:gd name="T15" fmla="*/ 5 h 47"/>
                <a:gd name="T16" fmla="*/ 6 w 13"/>
                <a:gd name="T17" fmla="*/ 0 h 47"/>
                <a:gd name="T18" fmla="*/ 7 w 13"/>
                <a:gd name="T19" fmla="*/ 5 h 47"/>
                <a:gd name="T20" fmla="*/ 8 w 13"/>
                <a:gd name="T21" fmla="*/ 11 h 47"/>
                <a:gd name="T22" fmla="*/ 9 w 13"/>
                <a:gd name="T23" fmla="*/ 16 h 47"/>
                <a:gd name="T24" fmla="*/ 11 w 13"/>
                <a:gd name="T25" fmla="*/ 23 h 47"/>
                <a:gd name="T26" fmla="*/ 13 w 13"/>
                <a:gd name="T27" fmla="*/ 29 h 47"/>
                <a:gd name="T28" fmla="*/ 9 w 13"/>
                <a:gd name="T29" fmla="*/ 29 h 47"/>
                <a:gd name="T30" fmla="*/ 6 w 13"/>
                <a:gd name="T31" fmla="*/ 32 h 47"/>
                <a:gd name="T32" fmla="*/ 6 w 13"/>
                <a:gd name="T33" fmla="*/ 38 h 47"/>
                <a:gd name="T34" fmla="*/ 7 w 13"/>
                <a:gd name="T35" fmla="*/ 42 h 47"/>
                <a:gd name="T36" fmla="*/ 10 w 13"/>
                <a:gd name="T37" fmla="*/ 44 h 47"/>
                <a:gd name="T38" fmla="*/ 9 w 13"/>
                <a:gd name="T39" fmla="*/ 47 h 47"/>
                <a:gd name="T40" fmla="*/ 6 w 13"/>
                <a:gd name="T41" fmla="*/ 44 h 47"/>
                <a:gd name="T42" fmla="*/ 3 w 13"/>
                <a:gd name="T43"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47">
                  <a:moveTo>
                    <a:pt x="3" y="46"/>
                  </a:moveTo>
                  <a:cubicBezTo>
                    <a:pt x="3" y="46"/>
                    <a:pt x="1" y="42"/>
                    <a:pt x="2" y="41"/>
                  </a:cubicBezTo>
                  <a:cubicBezTo>
                    <a:pt x="2" y="39"/>
                    <a:pt x="2" y="36"/>
                    <a:pt x="2" y="34"/>
                  </a:cubicBezTo>
                  <a:cubicBezTo>
                    <a:pt x="2" y="32"/>
                    <a:pt x="0" y="32"/>
                    <a:pt x="2" y="30"/>
                  </a:cubicBezTo>
                  <a:cubicBezTo>
                    <a:pt x="3" y="27"/>
                    <a:pt x="3" y="26"/>
                    <a:pt x="4" y="22"/>
                  </a:cubicBezTo>
                  <a:cubicBezTo>
                    <a:pt x="4" y="18"/>
                    <a:pt x="4" y="17"/>
                    <a:pt x="3" y="15"/>
                  </a:cubicBezTo>
                  <a:cubicBezTo>
                    <a:pt x="2" y="13"/>
                    <a:pt x="0" y="12"/>
                    <a:pt x="1" y="10"/>
                  </a:cubicBezTo>
                  <a:cubicBezTo>
                    <a:pt x="2" y="8"/>
                    <a:pt x="2" y="6"/>
                    <a:pt x="3" y="5"/>
                  </a:cubicBezTo>
                  <a:cubicBezTo>
                    <a:pt x="3" y="4"/>
                    <a:pt x="4" y="0"/>
                    <a:pt x="6" y="0"/>
                  </a:cubicBezTo>
                  <a:cubicBezTo>
                    <a:pt x="7" y="1"/>
                    <a:pt x="7" y="4"/>
                    <a:pt x="7" y="5"/>
                  </a:cubicBezTo>
                  <a:cubicBezTo>
                    <a:pt x="7" y="7"/>
                    <a:pt x="6" y="8"/>
                    <a:pt x="8" y="11"/>
                  </a:cubicBezTo>
                  <a:cubicBezTo>
                    <a:pt x="9" y="14"/>
                    <a:pt x="9" y="13"/>
                    <a:pt x="9" y="16"/>
                  </a:cubicBezTo>
                  <a:cubicBezTo>
                    <a:pt x="10" y="19"/>
                    <a:pt x="10" y="22"/>
                    <a:pt x="11" y="23"/>
                  </a:cubicBezTo>
                  <a:cubicBezTo>
                    <a:pt x="11" y="25"/>
                    <a:pt x="13" y="27"/>
                    <a:pt x="13" y="29"/>
                  </a:cubicBezTo>
                  <a:cubicBezTo>
                    <a:pt x="13" y="31"/>
                    <a:pt x="11" y="28"/>
                    <a:pt x="9" y="29"/>
                  </a:cubicBezTo>
                  <a:cubicBezTo>
                    <a:pt x="7" y="30"/>
                    <a:pt x="6" y="30"/>
                    <a:pt x="6" y="32"/>
                  </a:cubicBezTo>
                  <a:cubicBezTo>
                    <a:pt x="6" y="35"/>
                    <a:pt x="6" y="38"/>
                    <a:pt x="6" y="38"/>
                  </a:cubicBezTo>
                  <a:cubicBezTo>
                    <a:pt x="6" y="38"/>
                    <a:pt x="5" y="41"/>
                    <a:pt x="7" y="42"/>
                  </a:cubicBezTo>
                  <a:cubicBezTo>
                    <a:pt x="8" y="42"/>
                    <a:pt x="10" y="42"/>
                    <a:pt x="10" y="44"/>
                  </a:cubicBezTo>
                  <a:cubicBezTo>
                    <a:pt x="10" y="46"/>
                    <a:pt x="9" y="47"/>
                    <a:pt x="9" y="47"/>
                  </a:cubicBezTo>
                  <a:cubicBezTo>
                    <a:pt x="9" y="47"/>
                    <a:pt x="8" y="44"/>
                    <a:pt x="6" y="44"/>
                  </a:cubicBezTo>
                  <a:cubicBezTo>
                    <a:pt x="4" y="44"/>
                    <a:pt x="3" y="45"/>
                    <a:pt x="3" y="4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49" name="Freeform 48"/>
            <p:cNvSpPr>
              <a:spLocks/>
            </p:cNvSpPr>
            <p:nvPr/>
          </p:nvSpPr>
          <p:spPr bwMode="auto">
            <a:xfrm>
              <a:off x="4302126" y="3302001"/>
              <a:ext cx="76200" cy="63500"/>
            </a:xfrm>
            <a:custGeom>
              <a:avLst/>
              <a:gdLst>
                <a:gd name="T0" fmla="*/ 1 w 27"/>
                <a:gd name="T1" fmla="*/ 22 h 23"/>
                <a:gd name="T2" fmla="*/ 1 w 27"/>
                <a:gd name="T3" fmla="*/ 19 h 23"/>
                <a:gd name="T4" fmla="*/ 1 w 27"/>
                <a:gd name="T5" fmla="*/ 16 h 23"/>
                <a:gd name="T6" fmla="*/ 4 w 27"/>
                <a:gd name="T7" fmla="*/ 12 h 23"/>
                <a:gd name="T8" fmla="*/ 8 w 27"/>
                <a:gd name="T9" fmla="*/ 14 h 23"/>
                <a:gd name="T10" fmla="*/ 9 w 27"/>
                <a:gd name="T11" fmla="*/ 9 h 23"/>
                <a:gd name="T12" fmla="*/ 9 w 27"/>
                <a:gd name="T13" fmla="*/ 2 h 23"/>
                <a:gd name="T14" fmla="*/ 13 w 27"/>
                <a:gd name="T15" fmla="*/ 4 h 23"/>
                <a:gd name="T16" fmla="*/ 16 w 27"/>
                <a:gd name="T17" fmla="*/ 8 h 23"/>
                <a:gd name="T18" fmla="*/ 24 w 27"/>
                <a:gd name="T19" fmla="*/ 10 h 23"/>
                <a:gd name="T20" fmla="*/ 25 w 27"/>
                <a:gd name="T21" fmla="*/ 12 h 23"/>
                <a:gd name="T22" fmla="*/ 26 w 27"/>
                <a:gd name="T23" fmla="*/ 14 h 23"/>
                <a:gd name="T24" fmla="*/ 23 w 27"/>
                <a:gd name="T25" fmla="*/ 15 h 23"/>
                <a:gd name="T26" fmla="*/ 18 w 27"/>
                <a:gd name="T27" fmla="*/ 17 h 23"/>
                <a:gd name="T28" fmla="*/ 15 w 27"/>
                <a:gd name="T29" fmla="*/ 21 h 23"/>
                <a:gd name="T30" fmla="*/ 11 w 27"/>
                <a:gd name="T31" fmla="*/ 17 h 23"/>
                <a:gd name="T32" fmla="*/ 6 w 27"/>
                <a:gd name="T33" fmla="*/ 19 h 23"/>
                <a:gd name="T34" fmla="*/ 6 w 27"/>
                <a:gd name="T35" fmla="*/ 21 h 23"/>
                <a:gd name="T36" fmla="*/ 1 w 27"/>
                <a:gd name="T3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3">
                  <a:moveTo>
                    <a:pt x="1" y="22"/>
                  </a:moveTo>
                  <a:cubicBezTo>
                    <a:pt x="1" y="22"/>
                    <a:pt x="2" y="19"/>
                    <a:pt x="1" y="19"/>
                  </a:cubicBezTo>
                  <a:cubicBezTo>
                    <a:pt x="0" y="18"/>
                    <a:pt x="0" y="16"/>
                    <a:pt x="1" y="16"/>
                  </a:cubicBezTo>
                  <a:cubicBezTo>
                    <a:pt x="3" y="16"/>
                    <a:pt x="4" y="12"/>
                    <a:pt x="4" y="12"/>
                  </a:cubicBezTo>
                  <a:cubicBezTo>
                    <a:pt x="4" y="12"/>
                    <a:pt x="7" y="15"/>
                    <a:pt x="8" y="14"/>
                  </a:cubicBezTo>
                  <a:cubicBezTo>
                    <a:pt x="9" y="12"/>
                    <a:pt x="9" y="11"/>
                    <a:pt x="9" y="9"/>
                  </a:cubicBezTo>
                  <a:cubicBezTo>
                    <a:pt x="9" y="8"/>
                    <a:pt x="9" y="3"/>
                    <a:pt x="9" y="2"/>
                  </a:cubicBezTo>
                  <a:cubicBezTo>
                    <a:pt x="9" y="0"/>
                    <a:pt x="12" y="2"/>
                    <a:pt x="13" y="4"/>
                  </a:cubicBezTo>
                  <a:cubicBezTo>
                    <a:pt x="14" y="6"/>
                    <a:pt x="14" y="7"/>
                    <a:pt x="16" y="8"/>
                  </a:cubicBezTo>
                  <a:cubicBezTo>
                    <a:pt x="19" y="8"/>
                    <a:pt x="22" y="12"/>
                    <a:pt x="24" y="10"/>
                  </a:cubicBezTo>
                  <a:cubicBezTo>
                    <a:pt x="25" y="8"/>
                    <a:pt x="25" y="10"/>
                    <a:pt x="25" y="12"/>
                  </a:cubicBezTo>
                  <a:cubicBezTo>
                    <a:pt x="25" y="13"/>
                    <a:pt x="26" y="13"/>
                    <a:pt x="26" y="14"/>
                  </a:cubicBezTo>
                  <a:cubicBezTo>
                    <a:pt x="27" y="15"/>
                    <a:pt x="25" y="15"/>
                    <a:pt x="23" y="15"/>
                  </a:cubicBezTo>
                  <a:cubicBezTo>
                    <a:pt x="21" y="15"/>
                    <a:pt x="18" y="15"/>
                    <a:pt x="18" y="17"/>
                  </a:cubicBezTo>
                  <a:cubicBezTo>
                    <a:pt x="17" y="18"/>
                    <a:pt x="16" y="22"/>
                    <a:pt x="15" y="21"/>
                  </a:cubicBezTo>
                  <a:cubicBezTo>
                    <a:pt x="14" y="19"/>
                    <a:pt x="14" y="15"/>
                    <a:pt x="11" y="17"/>
                  </a:cubicBezTo>
                  <a:cubicBezTo>
                    <a:pt x="9" y="18"/>
                    <a:pt x="6" y="18"/>
                    <a:pt x="6" y="19"/>
                  </a:cubicBezTo>
                  <a:cubicBezTo>
                    <a:pt x="6" y="20"/>
                    <a:pt x="6" y="21"/>
                    <a:pt x="6" y="21"/>
                  </a:cubicBezTo>
                  <a:cubicBezTo>
                    <a:pt x="6" y="21"/>
                    <a:pt x="4" y="23"/>
                    <a:pt x="1" y="2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0" name="Freeform 49"/>
            <p:cNvSpPr>
              <a:spLocks/>
            </p:cNvSpPr>
            <p:nvPr/>
          </p:nvSpPr>
          <p:spPr bwMode="auto">
            <a:xfrm>
              <a:off x="3217864" y="2678113"/>
              <a:ext cx="1708150" cy="1212850"/>
            </a:xfrm>
            <a:custGeom>
              <a:avLst/>
              <a:gdLst>
                <a:gd name="T0" fmla="*/ 582 w 609"/>
                <a:gd name="T1" fmla="*/ 85 h 432"/>
                <a:gd name="T2" fmla="*/ 525 w 609"/>
                <a:gd name="T3" fmla="*/ 72 h 432"/>
                <a:gd name="T4" fmla="*/ 492 w 609"/>
                <a:gd name="T5" fmla="*/ 69 h 432"/>
                <a:gd name="T6" fmla="*/ 443 w 609"/>
                <a:gd name="T7" fmla="*/ 58 h 432"/>
                <a:gd name="T8" fmla="*/ 388 w 609"/>
                <a:gd name="T9" fmla="*/ 46 h 432"/>
                <a:gd name="T10" fmla="*/ 356 w 609"/>
                <a:gd name="T11" fmla="*/ 52 h 432"/>
                <a:gd name="T12" fmla="*/ 301 w 609"/>
                <a:gd name="T13" fmla="*/ 42 h 432"/>
                <a:gd name="T14" fmla="*/ 251 w 609"/>
                <a:gd name="T15" fmla="*/ 40 h 432"/>
                <a:gd name="T16" fmla="*/ 243 w 609"/>
                <a:gd name="T17" fmla="*/ 7 h 432"/>
                <a:gd name="T18" fmla="*/ 194 w 609"/>
                <a:gd name="T19" fmla="*/ 14 h 432"/>
                <a:gd name="T20" fmla="*/ 130 w 609"/>
                <a:gd name="T21" fmla="*/ 40 h 432"/>
                <a:gd name="T22" fmla="*/ 119 w 609"/>
                <a:gd name="T23" fmla="*/ 46 h 432"/>
                <a:gd name="T24" fmla="*/ 102 w 609"/>
                <a:gd name="T25" fmla="*/ 50 h 432"/>
                <a:gd name="T26" fmla="*/ 113 w 609"/>
                <a:gd name="T27" fmla="*/ 75 h 432"/>
                <a:gd name="T28" fmla="*/ 84 w 609"/>
                <a:gd name="T29" fmla="*/ 91 h 432"/>
                <a:gd name="T30" fmla="*/ 91 w 609"/>
                <a:gd name="T31" fmla="*/ 43 h 432"/>
                <a:gd name="T32" fmla="*/ 78 w 609"/>
                <a:gd name="T33" fmla="*/ 73 h 432"/>
                <a:gd name="T34" fmla="*/ 64 w 609"/>
                <a:gd name="T35" fmla="*/ 81 h 432"/>
                <a:gd name="T36" fmla="*/ 38 w 609"/>
                <a:gd name="T37" fmla="*/ 112 h 432"/>
                <a:gd name="T38" fmla="*/ 14 w 609"/>
                <a:gd name="T39" fmla="*/ 158 h 432"/>
                <a:gd name="T40" fmla="*/ 11 w 609"/>
                <a:gd name="T41" fmla="*/ 188 h 432"/>
                <a:gd name="T42" fmla="*/ 48 w 609"/>
                <a:gd name="T43" fmla="*/ 187 h 432"/>
                <a:gd name="T44" fmla="*/ 60 w 609"/>
                <a:gd name="T45" fmla="*/ 170 h 432"/>
                <a:gd name="T46" fmla="*/ 96 w 609"/>
                <a:gd name="T47" fmla="*/ 175 h 432"/>
                <a:gd name="T48" fmla="*/ 123 w 609"/>
                <a:gd name="T49" fmla="*/ 179 h 432"/>
                <a:gd name="T50" fmla="*/ 147 w 609"/>
                <a:gd name="T51" fmla="*/ 195 h 432"/>
                <a:gd name="T52" fmla="*/ 148 w 609"/>
                <a:gd name="T53" fmla="*/ 215 h 432"/>
                <a:gd name="T54" fmla="*/ 129 w 609"/>
                <a:gd name="T55" fmla="*/ 226 h 432"/>
                <a:gd name="T56" fmla="*/ 106 w 609"/>
                <a:gd name="T57" fmla="*/ 252 h 432"/>
                <a:gd name="T58" fmla="*/ 102 w 609"/>
                <a:gd name="T59" fmla="*/ 265 h 432"/>
                <a:gd name="T60" fmla="*/ 83 w 609"/>
                <a:gd name="T61" fmla="*/ 265 h 432"/>
                <a:gd name="T62" fmla="*/ 52 w 609"/>
                <a:gd name="T63" fmla="*/ 275 h 432"/>
                <a:gd name="T64" fmla="*/ 43 w 609"/>
                <a:gd name="T65" fmla="*/ 287 h 432"/>
                <a:gd name="T66" fmla="*/ 45 w 609"/>
                <a:gd name="T67" fmla="*/ 307 h 432"/>
                <a:gd name="T68" fmla="*/ 48 w 609"/>
                <a:gd name="T69" fmla="*/ 324 h 432"/>
                <a:gd name="T70" fmla="*/ 81 w 609"/>
                <a:gd name="T71" fmla="*/ 342 h 432"/>
                <a:gd name="T72" fmla="*/ 100 w 609"/>
                <a:gd name="T73" fmla="*/ 376 h 432"/>
                <a:gd name="T74" fmla="*/ 127 w 609"/>
                <a:gd name="T75" fmla="*/ 376 h 432"/>
                <a:gd name="T76" fmla="*/ 153 w 609"/>
                <a:gd name="T77" fmla="*/ 348 h 432"/>
                <a:gd name="T78" fmla="*/ 180 w 609"/>
                <a:gd name="T79" fmla="*/ 343 h 432"/>
                <a:gd name="T80" fmla="*/ 203 w 609"/>
                <a:gd name="T81" fmla="*/ 381 h 432"/>
                <a:gd name="T82" fmla="*/ 229 w 609"/>
                <a:gd name="T83" fmla="*/ 415 h 432"/>
                <a:gd name="T84" fmla="*/ 226 w 609"/>
                <a:gd name="T85" fmla="*/ 386 h 432"/>
                <a:gd name="T86" fmla="*/ 255 w 609"/>
                <a:gd name="T87" fmla="*/ 379 h 432"/>
                <a:gd name="T88" fmla="*/ 260 w 609"/>
                <a:gd name="T89" fmla="*/ 344 h 432"/>
                <a:gd name="T90" fmla="*/ 308 w 609"/>
                <a:gd name="T91" fmla="*/ 308 h 432"/>
                <a:gd name="T92" fmla="*/ 301 w 609"/>
                <a:gd name="T93" fmla="*/ 281 h 432"/>
                <a:gd name="T94" fmla="*/ 297 w 609"/>
                <a:gd name="T95" fmla="*/ 266 h 432"/>
                <a:gd name="T96" fmla="*/ 320 w 609"/>
                <a:gd name="T97" fmla="*/ 254 h 432"/>
                <a:gd name="T98" fmla="*/ 336 w 609"/>
                <a:gd name="T99" fmla="*/ 279 h 432"/>
                <a:gd name="T100" fmla="*/ 364 w 609"/>
                <a:gd name="T101" fmla="*/ 236 h 432"/>
                <a:gd name="T102" fmla="*/ 383 w 609"/>
                <a:gd name="T103" fmla="*/ 173 h 432"/>
                <a:gd name="T104" fmla="*/ 421 w 609"/>
                <a:gd name="T105" fmla="*/ 142 h 432"/>
                <a:gd name="T106" fmla="*/ 458 w 609"/>
                <a:gd name="T107" fmla="*/ 132 h 432"/>
                <a:gd name="T108" fmla="*/ 486 w 609"/>
                <a:gd name="T109" fmla="*/ 134 h 432"/>
                <a:gd name="T110" fmla="*/ 463 w 609"/>
                <a:gd name="T111" fmla="*/ 193 h 432"/>
                <a:gd name="T112" fmla="*/ 486 w 609"/>
                <a:gd name="T113" fmla="*/ 148 h 432"/>
                <a:gd name="T114" fmla="*/ 521 w 609"/>
                <a:gd name="T115" fmla="*/ 138 h 432"/>
                <a:gd name="T116" fmla="*/ 551 w 609"/>
                <a:gd name="T117" fmla="*/ 111 h 432"/>
                <a:gd name="T118" fmla="*/ 578 w 609"/>
                <a:gd name="T119" fmla="*/ 99 h 432"/>
                <a:gd name="T120" fmla="*/ 602 w 609"/>
                <a:gd name="T121" fmla="*/ 9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9" h="432">
                  <a:moveTo>
                    <a:pt x="602" y="92"/>
                  </a:moveTo>
                  <a:cubicBezTo>
                    <a:pt x="594" y="90"/>
                    <a:pt x="597" y="90"/>
                    <a:pt x="594" y="88"/>
                  </a:cubicBezTo>
                  <a:cubicBezTo>
                    <a:pt x="592" y="87"/>
                    <a:pt x="592" y="94"/>
                    <a:pt x="591" y="94"/>
                  </a:cubicBezTo>
                  <a:cubicBezTo>
                    <a:pt x="589" y="95"/>
                    <a:pt x="587" y="93"/>
                    <a:pt x="587" y="88"/>
                  </a:cubicBezTo>
                  <a:cubicBezTo>
                    <a:pt x="587" y="83"/>
                    <a:pt x="584" y="87"/>
                    <a:pt x="582" y="85"/>
                  </a:cubicBezTo>
                  <a:cubicBezTo>
                    <a:pt x="581" y="84"/>
                    <a:pt x="578" y="81"/>
                    <a:pt x="574" y="80"/>
                  </a:cubicBezTo>
                  <a:cubicBezTo>
                    <a:pt x="570" y="79"/>
                    <a:pt x="565" y="75"/>
                    <a:pt x="559" y="72"/>
                  </a:cubicBezTo>
                  <a:cubicBezTo>
                    <a:pt x="553" y="69"/>
                    <a:pt x="547" y="67"/>
                    <a:pt x="541" y="68"/>
                  </a:cubicBezTo>
                  <a:cubicBezTo>
                    <a:pt x="535" y="69"/>
                    <a:pt x="531" y="67"/>
                    <a:pt x="524" y="65"/>
                  </a:cubicBezTo>
                  <a:cubicBezTo>
                    <a:pt x="518" y="64"/>
                    <a:pt x="523" y="68"/>
                    <a:pt x="525" y="72"/>
                  </a:cubicBezTo>
                  <a:cubicBezTo>
                    <a:pt x="527" y="77"/>
                    <a:pt x="520" y="74"/>
                    <a:pt x="515" y="73"/>
                  </a:cubicBezTo>
                  <a:cubicBezTo>
                    <a:pt x="510" y="72"/>
                    <a:pt x="520" y="69"/>
                    <a:pt x="518" y="66"/>
                  </a:cubicBezTo>
                  <a:cubicBezTo>
                    <a:pt x="515" y="63"/>
                    <a:pt x="514" y="68"/>
                    <a:pt x="512" y="68"/>
                  </a:cubicBezTo>
                  <a:cubicBezTo>
                    <a:pt x="510" y="69"/>
                    <a:pt x="506" y="69"/>
                    <a:pt x="503" y="70"/>
                  </a:cubicBezTo>
                  <a:cubicBezTo>
                    <a:pt x="500" y="71"/>
                    <a:pt x="498" y="70"/>
                    <a:pt x="492" y="69"/>
                  </a:cubicBezTo>
                  <a:cubicBezTo>
                    <a:pt x="486" y="67"/>
                    <a:pt x="489" y="70"/>
                    <a:pt x="486" y="69"/>
                  </a:cubicBezTo>
                  <a:cubicBezTo>
                    <a:pt x="483" y="68"/>
                    <a:pt x="482" y="69"/>
                    <a:pt x="478" y="69"/>
                  </a:cubicBezTo>
                  <a:cubicBezTo>
                    <a:pt x="474" y="68"/>
                    <a:pt x="476" y="65"/>
                    <a:pt x="474" y="61"/>
                  </a:cubicBezTo>
                  <a:cubicBezTo>
                    <a:pt x="472" y="57"/>
                    <a:pt x="460" y="57"/>
                    <a:pt x="454" y="58"/>
                  </a:cubicBezTo>
                  <a:cubicBezTo>
                    <a:pt x="449" y="60"/>
                    <a:pt x="446" y="60"/>
                    <a:pt x="443" y="58"/>
                  </a:cubicBezTo>
                  <a:cubicBezTo>
                    <a:pt x="441" y="57"/>
                    <a:pt x="439" y="57"/>
                    <a:pt x="434" y="55"/>
                  </a:cubicBezTo>
                  <a:cubicBezTo>
                    <a:pt x="429" y="54"/>
                    <a:pt x="437" y="52"/>
                    <a:pt x="434" y="50"/>
                  </a:cubicBezTo>
                  <a:cubicBezTo>
                    <a:pt x="431" y="47"/>
                    <a:pt x="421" y="49"/>
                    <a:pt x="415" y="46"/>
                  </a:cubicBezTo>
                  <a:cubicBezTo>
                    <a:pt x="409" y="43"/>
                    <a:pt x="396" y="42"/>
                    <a:pt x="396" y="44"/>
                  </a:cubicBezTo>
                  <a:cubicBezTo>
                    <a:pt x="396" y="46"/>
                    <a:pt x="392" y="45"/>
                    <a:pt x="388" y="46"/>
                  </a:cubicBezTo>
                  <a:cubicBezTo>
                    <a:pt x="384" y="47"/>
                    <a:pt x="389" y="50"/>
                    <a:pt x="388" y="53"/>
                  </a:cubicBezTo>
                  <a:cubicBezTo>
                    <a:pt x="386" y="56"/>
                    <a:pt x="381" y="57"/>
                    <a:pt x="379" y="57"/>
                  </a:cubicBezTo>
                  <a:cubicBezTo>
                    <a:pt x="378" y="57"/>
                    <a:pt x="374" y="55"/>
                    <a:pt x="370" y="54"/>
                  </a:cubicBezTo>
                  <a:cubicBezTo>
                    <a:pt x="367" y="53"/>
                    <a:pt x="367" y="55"/>
                    <a:pt x="362" y="55"/>
                  </a:cubicBezTo>
                  <a:cubicBezTo>
                    <a:pt x="357" y="55"/>
                    <a:pt x="360" y="49"/>
                    <a:pt x="356" y="52"/>
                  </a:cubicBezTo>
                  <a:cubicBezTo>
                    <a:pt x="352" y="55"/>
                    <a:pt x="349" y="59"/>
                    <a:pt x="346" y="58"/>
                  </a:cubicBezTo>
                  <a:cubicBezTo>
                    <a:pt x="343" y="57"/>
                    <a:pt x="344" y="55"/>
                    <a:pt x="341" y="51"/>
                  </a:cubicBezTo>
                  <a:cubicBezTo>
                    <a:pt x="339" y="48"/>
                    <a:pt x="344" y="47"/>
                    <a:pt x="341" y="42"/>
                  </a:cubicBezTo>
                  <a:cubicBezTo>
                    <a:pt x="338" y="37"/>
                    <a:pt x="328" y="37"/>
                    <a:pt x="320" y="36"/>
                  </a:cubicBezTo>
                  <a:cubicBezTo>
                    <a:pt x="311" y="35"/>
                    <a:pt x="312" y="41"/>
                    <a:pt x="301" y="42"/>
                  </a:cubicBezTo>
                  <a:cubicBezTo>
                    <a:pt x="291" y="42"/>
                    <a:pt x="303" y="37"/>
                    <a:pt x="297" y="37"/>
                  </a:cubicBezTo>
                  <a:cubicBezTo>
                    <a:pt x="290" y="37"/>
                    <a:pt x="278" y="38"/>
                    <a:pt x="276" y="39"/>
                  </a:cubicBezTo>
                  <a:cubicBezTo>
                    <a:pt x="274" y="39"/>
                    <a:pt x="275" y="36"/>
                    <a:pt x="273" y="35"/>
                  </a:cubicBezTo>
                  <a:cubicBezTo>
                    <a:pt x="271" y="35"/>
                    <a:pt x="266" y="33"/>
                    <a:pt x="265" y="35"/>
                  </a:cubicBezTo>
                  <a:cubicBezTo>
                    <a:pt x="263" y="38"/>
                    <a:pt x="256" y="38"/>
                    <a:pt x="251" y="40"/>
                  </a:cubicBezTo>
                  <a:cubicBezTo>
                    <a:pt x="246" y="42"/>
                    <a:pt x="240" y="42"/>
                    <a:pt x="243" y="40"/>
                  </a:cubicBezTo>
                  <a:cubicBezTo>
                    <a:pt x="245" y="38"/>
                    <a:pt x="265" y="26"/>
                    <a:pt x="269" y="25"/>
                  </a:cubicBezTo>
                  <a:cubicBezTo>
                    <a:pt x="273" y="24"/>
                    <a:pt x="276" y="22"/>
                    <a:pt x="274" y="19"/>
                  </a:cubicBezTo>
                  <a:cubicBezTo>
                    <a:pt x="273" y="16"/>
                    <a:pt x="256" y="9"/>
                    <a:pt x="253" y="10"/>
                  </a:cubicBezTo>
                  <a:cubicBezTo>
                    <a:pt x="251" y="10"/>
                    <a:pt x="248" y="6"/>
                    <a:pt x="243" y="7"/>
                  </a:cubicBezTo>
                  <a:cubicBezTo>
                    <a:pt x="238" y="8"/>
                    <a:pt x="242" y="3"/>
                    <a:pt x="240" y="2"/>
                  </a:cubicBezTo>
                  <a:cubicBezTo>
                    <a:pt x="238" y="0"/>
                    <a:pt x="227" y="3"/>
                    <a:pt x="223" y="4"/>
                  </a:cubicBezTo>
                  <a:cubicBezTo>
                    <a:pt x="219" y="6"/>
                    <a:pt x="219" y="8"/>
                    <a:pt x="218" y="11"/>
                  </a:cubicBezTo>
                  <a:cubicBezTo>
                    <a:pt x="217" y="13"/>
                    <a:pt x="206" y="14"/>
                    <a:pt x="204" y="14"/>
                  </a:cubicBezTo>
                  <a:cubicBezTo>
                    <a:pt x="201" y="15"/>
                    <a:pt x="197" y="13"/>
                    <a:pt x="194" y="14"/>
                  </a:cubicBezTo>
                  <a:cubicBezTo>
                    <a:pt x="190" y="16"/>
                    <a:pt x="186" y="16"/>
                    <a:pt x="181" y="18"/>
                  </a:cubicBezTo>
                  <a:cubicBezTo>
                    <a:pt x="176" y="20"/>
                    <a:pt x="167" y="22"/>
                    <a:pt x="163" y="23"/>
                  </a:cubicBezTo>
                  <a:cubicBezTo>
                    <a:pt x="159" y="23"/>
                    <a:pt x="160" y="27"/>
                    <a:pt x="157" y="33"/>
                  </a:cubicBezTo>
                  <a:cubicBezTo>
                    <a:pt x="154" y="38"/>
                    <a:pt x="142" y="36"/>
                    <a:pt x="138" y="35"/>
                  </a:cubicBezTo>
                  <a:cubicBezTo>
                    <a:pt x="135" y="35"/>
                    <a:pt x="127" y="35"/>
                    <a:pt x="130" y="40"/>
                  </a:cubicBezTo>
                  <a:cubicBezTo>
                    <a:pt x="133" y="46"/>
                    <a:pt x="139" y="49"/>
                    <a:pt x="144" y="53"/>
                  </a:cubicBezTo>
                  <a:cubicBezTo>
                    <a:pt x="148" y="57"/>
                    <a:pt x="141" y="64"/>
                    <a:pt x="138" y="63"/>
                  </a:cubicBezTo>
                  <a:cubicBezTo>
                    <a:pt x="136" y="62"/>
                    <a:pt x="137" y="56"/>
                    <a:pt x="137" y="56"/>
                  </a:cubicBezTo>
                  <a:cubicBezTo>
                    <a:pt x="137" y="56"/>
                    <a:pt x="132" y="50"/>
                    <a:pt x="131" y="49"/>
                  </a:cubicBezTo>
                  <a:cubicBezTo>
                    <a:pt x="130" y="48"/>
                    <a:pt x="125" y="45"/>
                    <a:pt x="119" y="46"/>
                  </a:cubicBezTo>
                  <a:cubicBezTo>
                    <a:pt x="113" y="48"/>
                    <a:pt x="120" y="58"/>
                    <a:pt x="120" y="58"/>
                  </a:cubicBezTo>
                  <a:cubicBezTo>
                    <a:pt x="120" y="58"/>
                    <a:pt x="115" y="57"/>
                    <a:pt x="113" y="57"/>
                  </a:cubicBezTo>
                  <a:cubicBezTo>
                    <a:pt x="111" y="56"/>
                    <a:pt x="106" y="56"/>
                    <a:pt x="109" y="51"/>
                  </a:cubicBezTo>
                  <a:cubicBezTo>
                    <a:pt x="110" y="48"/>
                    <a:pt x="108" y="45"/>
                    <a:pt x="106" y="43"/>
                  </a:cubicBezTo>
                  <a:cubicBezTo>
                    <a:pt x="107" y="46"/>
                    <a:pt x="104" y="49"/>
                    <a:pt x="102" y="50"/>
                  </a:cubicBezTo>
                  <a:cubicBezTo>
                    <a:pt x="99" y="52"/>
                    <a:pt x="98" y="55"/>
                    <a:pt x="100" y="58"/>
                  </a:cubicBezTo>
                  <a:cubicBezTo>
                    <a:pt x="103" y="62"/>
                    <a:pt x="98" y="64"/>
                    <a:pt x="100" y="67"/>
                  </a:cubicBezTo>
                  <a:cubicBezTo>
                    <a:pt x="101" y="71"/>
                    <a:pt x="108" y="70"/>
                    <a:pt x="115" y="72"/>
                  </a:cubicBezTo>
                  <a:cubicBezTo>
                    <a:pt x="121" y="73"/>
                    <a:pt x="120" y="83"/>
                    <a:pt x="116" y="82"/>
                  </a:cubicBezTo>
                  <a:cubicBezTo>
                    <a:pt x="113" y="81"/>
                    <a:pt x="115" y="78"/>
                    <a:pt x="113" y="75"/>
                  </a:cubicBezTo>
                  <a:cubicBezTo>
                    <a:pt x="112" y="72"/>
                    <a:pt x="109" y="75"/>
                    <a:pt x="106" y="75"/>
                  </a:cubicBezTo>
                  <a:cubicBezTo>
                    <a:pt x="103" y="74"/>
                    <a:pt x="101" y="75"/>
                    <a:pt x="103" y="78"/>
                  </a:cubicBezTo>
                  <a:cubicBezTo>
                    <a:pt x="105" y="82"/>
                    <a:pt x="103" y="83"/>
                    <a:pt x="101" y="86"/>
                  </a:cubicBezTo>
                  <a:cubicBezTo>
                    <a:pt x="100" y="89"/>
                    <a:pt x="97" y="92"/>
                    <a:pt x="92" y="93"/>
                  </a:cubicBezTo>
                  <a:cubicBezTo>
                    <a:pt x="87" y="95"/>
                    <a:pt x="79" y="90"/>
                    <a:pt x="84" y="91"/>
                  </a:cubicBezTo>
                  <a:cubicBezTo>
                    <a:pt x="90" y="92"/>
                    <a:pt x="92" y="85"/>
                    <a:pt x="96" y="81"/>
                  </a:cubicBezTo>
                  <a:cubicBezTo>
                    <a:pt x="100" y="77"/>
                    <a:pt x="93" y="76"/>
                    <a:pt x="94" y="72"/>
                  </a:cubicBezTo>
                  <a:cubicBezTo>
                    <a:pt x="95" y="67"/>
                    <a:pt x="94" y="68"/>
                    <a:pt x="94" y="61"/>
                  </a:cubicBezTo>
                  <a:cubicBezTo>
                    <a:pt x="94" y="53"/>
                    <a:pt x="92" y="54"/>
                    <a:pt x="95" y="50"/>
                  </a:cubicBezTo>
                  <a:cubicBezTo>
                    <a:pt x="97" y="46"/>
                    <a:pt x="96" y="40"/>
                    <a:pt x="91" y="43"/>
                  </a:cubicBezTo>
                  <a:cubicBezTo>
                    <a:pt x="86" y="45"/>
                    <a:pt x="85" y="40"/>
                    <a:pt x="79" y="44"/>
                  </a:cubicBezTo>
                  <a:cubicBezTo>
                    <a:pt x="72" y="47"/>
                    <a:pt x="78" y="51"/>
                    <a:pt x="74" y="52"/>
                  </a:cubicBezTo>
                  <a:cubicBezTo>
                    <a:pt x="70" y="54"/>
                    <a:pt x="66" y="54"/>
                    <a:pt x="69" y="57"/>
                  </a:cubicBezTo>
                  <a:cubicBezTo>
                    <a:pt x="73" y="61"/>
                    <a:pt x="70" y="63"/>
                    <a:pt x="69" y="66"/>
                  </a:cubicBezTo>
                  <a:cubicBezTo>
                    <a:pt x="69" y="69"/>
                    <a:pt x="76" y="70"/>
                    <a:pt x="78" y="73"/>
                  </a:cubicBezTo>
                  <a:cubicBezTo>
                    <a:pt x="80" y="75"/>
                    <a:pt x="78" y="79"/>
                    <a:pt x="75" y="79"/>
                  </a:cubicBezTo>
                  <a:cubicBezTo>
                    <a:pt x="73" y="79"/>
                    <a:pt x="67" y="74"/>
                    <a:pt x="62" y="71"/>
                  </a:cubicBezTo>
                  <a:cubicBezTo>
                    <a:pt x="62" y="71"/>
                    <a:pt x="61" y="71"/>
                    <a:pt x="60" y="70"/>
                  </a:cubicBezTo>
                  <a:cubicBezTo>
                    <a:pt x="61" y="74"/>
                    <a:pt x="62" y="71"/>
                    <a:pt x="63" y="74"/>
                  </a:cubicBezTo>
                  <a:cubicBezTo>
                    <a:pt x="63" y="77"/>
                    <a:pt x="61" y="80"/>
                    <a:pt x="64" y="81"/>
                  </a:cubicBezTo>
                  <a:cubicBezTo>
                    <a:pt x="67" y="81"/>
                    <a:pt x="64" y="86"/>
                    <a:pt x="64" y="86"/>
                  </a:cubicBezTo>
                  <a:cubicBezTo>
                    <a:pt x="64" y="86"/>
                    <a:pt x="62" y="89"/>
                    <a:pt x="60" y="90"/>
                  </a:cubicBezTo>
                  <a:cubicBezTo>
                    <a:pt x="59" y="92"/>
                    <a:pt x="53" y="95"/>
                    <a:pt x="51" y="97"/>
                  </a:cubicBezTo>
                  <a:cubicBezTo>
                    <a:pt x="48" y="98"/>
                    <a:pt x="44" y="101"/>
                    <a:pt x="42" y="103"/>
                  </a:cubicBezTo>
                  <a:cubicBezTo>
                    <a:pt x="40" y="105"/>
                    <a:pt x="39" y="109"/>
                    <a:pt x="38" y="112"/>
                  </a:cubicBezTo>
                  <a:cubicBezTo>
                    <a:pt x="38" y="114"/>
                    <a:pt x="37" y="122"/>
                    <a:pt x="36" y="126"/>
                  </a:cubicBezTo>
                  <a:cubicBezTo>
                    <a:pt x="35" y="130"/>
                    <a:pt x="29" y="129"/>
                    <a:pt x="27" y="130"/>
                  </a:cubicBezTo>
                  <a:cubicBezTo>
                    <a:pt x="25" y="130"/>
                    <a:pt x="18" y="134"/>
                    <a:pt x="12" y="141"/>
                  </a:cubicBezTo>
                  <a:cubicBezTo>
                    <a:pt x="5" y="148"/>
                    <a:pt x="13" y="145"/>
                    <a:pt x="13" y="150"/>
                  </a:cubicBezTo>
                  <a:cubicBezTo>
                    <a:pt x="13" y="154"/>
                    <a:pt x="13" y="154"/>
                    <a:pt x="14" y="158"/>
                  </a:cubicBezTo>
                  <a:cubicBezTo>
                    <a:pt x="15" y="162"/>
                    <a:pt x="14" y="162"/>
                    <a:pt x="14" y="164"/>
                  </a:cubicBezTo>
                  <a:cubicBezTo>
                    <a:pt x="14" y="166"/>
                    <a:pt x="12" y="171"/>
                    <a:pt x="10" y="172"/>
                  </a:cubicBezTo>
                  <a:cubicBezTo>
                    <a:pt x="8" y="173"/>
                    <a:pt x="8" y="175"/>
                    <a:pt x="4" y="178"/>
                  </a:cubicBezTo>
                  <a:cubicBezTo>
                    <a:pt x="0" y="180"/>
                    <a:pt x="4" y="188"/>
                    <a:pt x="4" y="188"/>
                  </a:cubicBezTo>
                  <a:cubicBezTo>
                    <a:pt x="5" y="186"/>
                    <a:pt x="11" y="186"/>
                    <a:pt x="11" y="188"/>
                  </a:cubicBezTo>
                  <a:cubicBezTo>
                    <a:pt x="12" y="190"/>
                    <a:pt x="15" y="192"/>
                    <a:pt x="16" y="193"/>
                  </a:cubicBezTo>
                  <a:cubicBezTo>
                    <a:pt x="18" y="194"/>
                    <a:pt x="23" y="192"/>
                    <a:pt x="25" y="191"/>
                  </a:cubicBezTo>
                  <a:cubicBezTo>
                    <a:pt x="26" y="191"/>
                    <a:pt x="34" y="190"/>
                    <a:pt x="34" y="190"/>
                  </a:cubicBezTo>
                  <a:cubicBezTo>
                    <a:pt x="44" y="191"/>
                    <a:pt x="44" y="191"/>
                    <a:pt x="44" y="191"/>
                  </a:cubicBezTo>
                  <a:cubicBezTo>
                    <a:pt x="48" y="187"/>
                    <a:pt x="48" y="187"/>
                    <a:pt x="48" y="187"/>
                  </a:cubicBezTo>
                  <a:cubicBezTo>
                    <a:pt x="42" y="183"/>
                    <a:pt x="42" y="183"/>
                    <a:pt x="42" y="183"/>
                  </a:cubicBezTo>
                  <a:cubicBezTo>
                    <a:pt x="48" y="176"/>
                    <a:pt x="48" y="176"/>
                    <a:pt x="48" y="176"/>
                  </a:cubicBezTo>
                  <a:cubicBezTo>
                    <a:pt x="48" y="176"/>
                    <a:pt x="43" y="173"/>
                    <a:pt x="45" y="173"/>
                  </a:cubicBezTo>
                  <a:cubicBezTo>
                    <a:pt x="46" y="172"/>
                    <a:pt x="52" y="173"/>
                    <a:pt x="52" y="173"/>
                  </a:cubicBezTo>
                  <a:cubicBezTo>
                    <a:pt x="60" y="170"/>
                    <a:pt x="60" y="170"/>
                    <a:pt x="60" y="170"/>
                  </a:cubicBezTo>
                  <a:cubicBezTo>
                    <a:pt x="68" y="166"/>
                    <a:pt x="68" y="166"/>
                    <a:pt x="68" y="166"/>
                  </a:cubicBezTo>
                  <a:cubicBezTo>
                    <a:pt x="68" y="166"/>
                    <a:pt x="81" y="167"/>
                    <a:pt x="82" y="166"/>
                  </a:cubicBezTo>
                  <a:cubicBezTo>
                    <a:pt x="83" y="165"/>
                    <a:pt x="88" y="166"/>
                    <a:pt x="88" y="166"/>
                  </a:cubicBezTo>
                  <a:cubicBezTo>
                    <a:pt x="88" y="166"/>
                    <a:pt x="83" y="171"/>
                    <a:pt x="88" y="173"/>
                  </a:cubicBezTo>
                  <a:cubicBezTo>
                    <a:pt x="92" y="174"/>
                    <a:pt x="95" y="175"/>
                    <a:pt x="96" y="175"/>
                  </a:cubicBezTo>
                  <a:cubicBezTo>
                    <a:pt x="98" y="175"/>
                    <a:pt x="105" y="176"/>
                    <a:pt x="105" y="176"/>
                  </a:cubicBezTo>
                  <a:cubicBezTo>
                    <a:pt x="105" y="176"/>
                    <a:pt x="109" y="173"/>
                    <a:pt x="110" y="172"/>
                  </a:cubicBezTo>
                  <a:cubicBezTo>
                    <a:pt x="112" y="171"/>
                    <a:pt x="117" y="170"/>
                    <a:pt x="117" y="171"/>
                  </a:cubicBezTo>
                  <a:cubicBezTo>
                    <a:pt x="117" y="173"/>
                    <a:pt x="116" y="176"/>
                    <a:pt x="117" y="177"/>
                  </a:cubicBezTo>
                  <a:cubicBezTo>
                    <a:pt x="117" y="177"/>
                    <a:pt x="122" y="178"/>
                    <a:pt x="123" y="179"/>
                  </a:cubicBezTo>
                  <a:cubicBezTo>
                    <a:pt x="124" y="180"/>
                    <a:pt x="127" y="188"/>
                    <a:pt x="127" y="188"/>
                  </a:cubicBezTo>
                  <a:cubicBezTo>
                    <a:pt x="130" y="192"/>
                    <a:pt x="130" y="192"/>
                    <a:pt x="130" y="192"/>
                  </a:cubicBezTo>
                  <a:cubicBezTo>
                    <a:pt x="130" y="192"/>
                    <a:pt x="136" y="190"/>
                    <a:pt x="137" y="190"/>
                  </a:cubicBezTo>
                  <a:cubicBezTo>
                    <a:pt x="138" y="190"/>
                    <a:pt x="143" y="189"/>
                    <a:pt x="144" y="191"/>
                  </a:cubicBezTo>
                  <a:cubicBezTo>
                    <a:pt x="144" y="192"/>
                    <a:pt x="147" y="195"/>
                    <a:pt x="147" y="195"/>
                  </a:cubicBezTo>
                  <a:cubicBezTo>
                    <a:pt x="158" y="201"/>
                    <a:pt x="158" y="201"/>
                    <a:pt x="158" y="201"/>
                  </a:cubicBezTo>
                  <a:cubicBezTo>
                    <a:pt x="158" y="201"/>
                    <a:pt x="160" y="203"/>
                    <a:pt x="160" y="205"/>
                  </a:cubicBezTo>
                  <a:cubicBezTo>
                    <a:pt x="161" y="207"/>
                    <a:pt x="161" y="207"/>
                    <a:pt x="161" y="207"/>
                  </a:cubicBezTo>
                  <a:cubicBezTo>
                    <a:pt x="161" y="207"/>
                    <a:pt x="155" y="206"/>
                    <a:pt x="154" y="210"/>
                  </a:cubicBezTo>
                  <a:cubicBezTo>
                    <a:pt x="153" y="214"/>
                    <a:pt x="148" y="215"/>
                    <a:pt x="148" y="215"/>
                  </a:cubicBezTo>
                  <a:cubicBezTo>
                    <a:pt x="148" y="215"/>
                    <a:pt x="146" y="217"/>
                    <a:pt x="145" y="215"/>
                  </a:cubicBezTo>
                  <a:cubicBezTo>
                    <a:pt x="144" y="214"/>
                    <a:pt x="141" y="214"/>
                    <a:pt x="141" y="216"/>
                  </a:cubicBezTo>
                  <a:cubicBezTo>
                    <a:pt x="140" y="218"/>
                    <a:pt x="137" y="220"/>
                    <a:pt x="137" y="221"/>
                  </a:cubicBezTo>
                  <a:cubicBezTo>
                    <a:pt x="137" y="223"/>
                    <a:pt x="137" y="225"/>
                    <a:pt x="136" y="226"/>
                  </a:cubicBezTo>
                  <a:cubicBezTo>
                    <a:pt x="135" y="228"/>
                    <a:pt x="129" y="224"/>
                    <a:pt x="129" y="226"/>
                  </a:cubicBezTo>
                  <a:cubicBezTo>
                    <a:pt x="128" y="229"/>
                    <a:pt x="129" y="232"/>
                    <a:pt x="129" y="233"/>
                  </a:cubicBezTo>
                  <a:cubicBezTo>
                    <a:pt x="129" y="235"/>
                    <a:pt x="129" y="238"/>
                    <a:pt x="129" y="238"/>
                  </a:cubicBezTo>
                  <a:cubicBezTo>
                    <a:pt x="129" y="238"/>
                    <a:pt x="128" y="241"/>
                    <a:pt x="127" y="241"/>
                  </a:cubicBezTo>
                  <a:cubicBezTo>
                    <a:pt x="125" y="241"/>
                    <a:pt x="114" y="249"/>
                    <a:pt x="114" y="249"/>
                  </a:cubicBezTo>
                  <a:cubicBezTo>
                    <a:pt x="106" y="252"/>
                    <a:pt x="106" y="252"/>
                    <a:pt x="106" y="252"/>
                  </a:cubicBezTo>
                  <a:cubicBezTo>
                    <a:pt x="106" y="252"/>
                    <a:pt x="101" y="252"/>
                    <a:pt x="101" y="254"/>
                  </a:cubicBezTo>
                  <a:cubicBezTo>
                    <a:pt x="101" y="255"/>
                    <a:pt x="100" y="258"/>
                    <a:pt x="100" y="258"/>
                  </a:cubicBezTo>
                  <a:cubicBezTo>
                    <a:pt x="100" y="258"/>
                    <a:pt x="103" y="255"/>
                    <a:pt x="104" y="258"/>
                  </a:cubicBezTo>
                  <a:cubicBezTo>
                    <a:pt x="105" y="261"/>
                    <a:pt x="104" y="258"/>
                    <a:pt x="105" y="261"/>
                  </a:cubicBezTo>
                  <a:cubicBezTo>
                    <a:pt x="106" y="264"/>
                    <a:pt x="102" y="265"/>
                    <a:pt x="102" y="265"/>
                  </a:cubicBezTo>
                  <a:cubicBezTo>
                    <a:pt x="102" y="265"/>
                    <a:pt x="96" y="262"/>
                    <a:pt x="95" y="265"/>
                  </a:cubicBezTo>
                  <a:cubicBezTo>
                    <a:pt x="94" y="267"/>
                    <a:pt x="96" y="266"/>
                    <a:pt x="94" y="267"/>
                  </a:cubicBezTo>
                  <a:cubicBezTo>
                    <a:pt x="92" y="269"/>
                    <a:pt x="87" y="270"/>
                    <a:pt x="88" y="267"/>
                  </a:cubicBezTo>
                  <a:cubicBezTo>
                    <a:pt x="89" y="265"/>
                    <a:pt x="86" y="260"/>
                    <a:pt x="86" y="260"/>
                  </a:cubicBezTo>
                  <a:cubicBezTo>
                    <a:pt x="86" y="260"/>
                    <a:pt x="83" y="263"/>
                    <a:pt x="83" y="265"/>
                  </a:cubicBezTo>
                  <a:cubicBezTo>
                    <a:pt x="83" y="266"/>
                    <a:pt x="77" y="267"/>
                    <a:pt x="77" y="267"/>
                  </a:cubicBezTo>
                  <a:cubicBezTo>
                    <a:pt x="77" y="267"/>
                    <a:pt x="74" y="267"/>
                    <a:pt x="73" y="267"/>
                  </a:cubicBezTo>
                  <a:cubicBezTo>
                    <a:pt x="71" y="267"/>
                    <a:pt x="67" y="267"/>
                    <a:pt x="67" y="267"/>
                  </a:cubicBezTo>
                  <a:cubicBezTo>
                    <a:pt x="67" y="267"/>
                    <a:pt x="60" y="266"/>
                    <a:pt x="60" y="269"/>
                  </a:cubicBezTo>
                  <a:cubicBezTo>
                    <a:pt x="60" y="271"/>
                    <a:pt x="55" y="275"/>
                    <a:pt x="52" y="275"/>
                  </a:cubicBezTo>
                  <a:cubicBezTo>
                    <a:pt x="51" y="275"/>
                    <a:pt x="48" y="274"/>
                    <a:pt x="46" y="272"/>
                  </a:cubicBezTo>
                  <a:cubicBezTo>
                    <a:pt x="46" y="272"/>
                    <a:pt x="46" y="272"/>
                    <a:pt x="46" y="272"/>
                  </a:cubicBezTo>
                  <a:cubicBezTo>
                    <a:pt x="45" y="277"/>
                    <a:pt x="45" y="277"/>
                    <a:pt x="45" y="277"/>
                  </a:cubicBezTo>
                  <a:cubicBezTo>
                    <a:pt x="45" y="277"/>
                    <a:pt x="42" y="281"/>
                    <a:pt x="42" y="283"/>
                  </a:cubicBezTo>
                  <a:cubicBezTo>
                    <a:pt x="42" y="284"/>
                    <a:pt x="42" y="285"/>
                    <a:pt x="43" y="287"/>
                  </a:cubicBezTo>
                  <a:cubicBezTo>
                    <a:pt x="44" y="288"/>
                    <a:pt x="42" y="284"/>
                    <a:pt x="44" y="288"/>
                  </a:cubicBezTo>
                  <a:cubicBezTo>
                    <a:pt x="45" y="292"/>
                    <a:pt x="48" y="292"/>
                    <a:pt x="46" y="294"/>
                  </a:cubicBezTo>
                  <a:cubicBezTo>
                    <a:pt x="45" y="296"/>
                    <a:pt x="46" y="296"/>
                    <a:pt x="47" y="297"/>
                  </a:cubicBezTo>
                  <a:cubicBezTo>
                    <a:pt x="48" y="298"/>
                    <a:pt x="47" y="298"/>
                    <a:pt x="47" y="301"/>
                  </a:cubicBezTo>
                  <a:cubicBezTo>
                    <a:pt x="46" y="303"/>
                    <a:pt x="44" y="306"/>
                    <a:pt x="45" y="307"/>
                  </a:cubicBezTo>
                  <a:cubicBezTo>
                    <a:pt x="47" y="308"/>
                    <a:pt x="51" y="310"/>
                    <a:pt x="53" y="311"/>
                  </a:cubicBezTo>
                  <a:cubicBezTo>
                    <a:pt x="54" y="312"/>
                    <a:pt x="51" y="313"/>
                    <a:pt x="53" y="314"/>
                  </a:cubicBezTo>
                  <a:cubicBezTo>
                    <a:pt x="55" y="316"/>
                    <a:pt x="57" y="316"/>
                    <a:pt x="53" y="317"/>
                  </a:cubicBezTo>
                  <a:cubicBezTo>
                    <a:pt x="49" y="319"/>
                    <a:pt x="47" y="321"/>
                    <a:pt x="47" y="322"/>
                  </a:cubicBezTo>
                  <a:cubicBezTo>
                    <a:pt x="47" y="324"/>
                    <a:pt x="48" y="324"/>
                    <a:pt x="48" y="324"/>
                  </a:cubicBezTo>
                  <a:cubicBezTo>
                    <a:pt x="54" y="324"/>
                    <a:pt x="63" y="323"/>
                    <a:pt x="65" y="323"/>
                  </a:cubicBezTo>
                  <a:cubicBezTo>
                    <a:pt x="68" y="322"/>
                    <a:pt x="71" y="327"/>
                    <a:pt x="75" y="330"/>
                  </a:cubicBezTo>
                  <a:cubicBezTo>
                    <a:pt x="78" y="333"/>
                    <a:pt x="84" y="335"/>
                    <a:pt x="84" y="335"/>
                  </a:cubicBezTo>
                  <a:cubicBezTo>
                    <a:pt x="78" y="337"/>
                    <a:pt x="78" y="337"/>
                    <a:pt x="78" y="337"/>
                  </a:cubicBezTo>
                  <a:cubicBezTo>
                    <a:pt x="78" y="337"/>
                    <a:pt x="80" y="340"/>
                    <a:pt x="81" y="342"/>
                  </a:cubicBezTo>
                  <a:cubicBezTo>
                    <a:pt x="82" y="343"/>
                    <a:pt x="88" y="343"/>
                    <a:pt x="90" y="342"/>
                  </a:cubicBezTo>
                  <a:cubicBezTo>
                    <a:pt x="92" y="342"/>
                    <a:pt x="94" y="337"/>
                    <a:pt x="94" y="339"/>
                  </a:cubicBezTo>
                  <a:cubicBezTo>
                    <a:pt x="94" y="341"/>
                    <a:pt x="95" y="345"/>
                    <a:pt x="95" y="348"/>
                  </a:cubicBezTo>
                  <a:cubicBezTo>
                    <a:pt x="95" y="351"/>
                    <a:pt x="95" y="358"/>
                    <a:pt x="97" y="362"/>
                  </a:cubicBezTo>
                  <a:cubicBezTo>
                    <a:pt x="98" y="366"/>
                    <a:pt x="99" y="371"/>
                    <a:pt x="100" y="376"/>
                  </a:cubicBezTo>
                  <a:cubicBezTo>
                    <a:pt x="102" y="380"/>
                    <a:pt x="106" y="384"/>
                    <a:pt x="107" y="386"/>
                  </a:cubicBezTo>
                  <a:cubicBezTo>
                    <a:pt x="108" y="387"/>
                    <a:pt x="113" y="402"/>
                    <a:pt x="114" y="402"/>
                  </a:cubicBezTo>
                  <a:cubicBezTo>
                    <a:pt x="115" y="402"/>
                    <a:pt x="119" y="397"/>
                    <a:pt x="120" y="396"/>
                  </a:cubicBezTo>
                  <a:cubicBezTo>
                    <a:pt x="121" y="395"/>
                    <a:pt x="123" y="394"/>
                    <a:pt x="124" y="388"/>
                  </a:cubicBezTo>
                  <a:cubicBezTo>
                    <a:pt x="126" y="383"/>
                    <a:pt x="127" y="381"/>
                    <a:pt x="127" y="376"/>
                  </a:cubicBezTo>
                  <a:cubicBezTo>
                    <a:pt x="127" y="371"/>
                    <a:pt x="127" y="373"/>
                    <a:pt x="128" y="370"/>
                  </a:cubicBezTo>
                  <a:cubicBezTo>
                    <a:pt x="129" y="367"/>
                    <a:pt x="129" y="368"/>
                    <a:pt x="132" y="364"/>
                  </a:cubicBezTo>
                  <a:cubicBezTo>
                    <a:pt x="134" y="360"/>
                    <a:pt x="140" y="359"/>
                    <a:pt x="142" y="360"/>
                  </a:cubicBezTo>
                  <a:cubicBezTo>
                    <a:pt x="144" y="360"/>
                    <a:pt x="143" y="356"/>
                    <a:pt x="144" y="353"/>
                  </a:cubicBezTo>
                  <a:cubicBezTo>
                    <a:pt x="146" y="351"/>
                    <a:pt x="148" y="346"/>
                    <a:pt x="153" y="348"/>
                  </a:cubicBezTo>
                  <a:cubicBezTo>
                    <a:pt x="159" y="350"/>
                    <a:pt x="157" y="345"/>
                    <a:pt x="158" y="344"/>
                  </a:cubicBezTo>
                  <a:cubicBezTo>
                    <a:pt x="159" y="342"/>
                    <a:pt x="159" y="342"/>
                    <a:pt x="161" y="339"/>
                  </a:cubicBezTo>
                  <a:cubicBezTo>
                    <a:pt x="164" y="336"/>
                    <a:pt x="165" y="339"/>
                    <a:pt x="167" y="340"/>
                  </a:cubicBezTo>
                  <a:cubicBezTo>
                    <a:pt x="168" y="340"/>
                    <a:pt x="170" y="340"/>
                    <a:pt x="174" y="337"/>
                  </a:cubicBezTo>
                  <a:cubicBezTo>
                    <a:pt x="177" y="333"/>
                    <a:pt x="179" y="339"/>
                    <a:pt x="180" y="343"/>
                  </a:cubicBezTo>
                  <a:cubicBezTo>
                    <a:pt x="182" y="347"/>
                    <a:pt x="186" y="352"/>
                    <a:pt x="189" y="355"/>
                  </a:cubicBezTo>
                  <a:cubicBezTo>
                    <a:pt x="192" y="358"/>
                    <a:pt x="189" y="364"/>
                    <a:pt x="192" y="365"/>
                  </a:cubicBezTo>
                  <a:cubicBezTo>
                    <a:pt x="195" y="365"/>
                    <a:pt x="197" y="362"/>
                    <a:pt x="199" y="362"/>
                  </a:cubicBezTo>
                  <a:cubicBezTo>
                    <a:pt x="201" y="361"/>
                    <a:pt x="203" y="370"/>
                    <a:pt x="206" y="374"/>
                  </a:cubicBezTo>
                  <a:cubicBezTo>
                    <a:pt x="209" y="378"/>
                    <a:pt x="205" y="380"/>
                    <a:pt x="203" y="381"/>
                  </a:cubicBezTo>
                  <a:cubicBezTo>
                    <a:pt x="202" y="381"/>
                    <a:pt x="202" y="388"/>
                    <a:pt x="205" y="394"/>
                  </a:cubicBezTo>
                  <a:cubicBezTo>
                    <a:pt x="208" y="399"/>
                    <a:pt x="208" y="407"/>
                    <a:pt x="213" y="407"/>
                  </a:cubicBezTo>
                  <a:cubicBezTo>
                    <a:pt x="217" y="407"/>
                    <a:pt x="217" y="420"/>
                    <a:pt x="220" y="426"/>
                  </a:cubicBezTo>
                  <a:cubicBezTo>
                    <a:pt x="223" y="432"/>
                    <a:pt x="234" y="429"/>
                    <a:pt x="231" y="428"/>
                  </a:cubicBezTo>
                  <a:cubicBezTo>
                    <a:pt x="228" y="426"/>
                    <a:pt x="230" y="419"/>
                    <a:pt x="229" y="415"/>
                  </a:cubicBezTo>
                  <a:cubicBezTo>
                    <a:pt x="229" y="411"/>
                    <a:pt x="226" y="411"/>
                    <a:pt x="224" y="409"/>
                  </a:cubicBezTo>
                  <a:cubicBezTo>
                    <a:pt x="222" y="408"/>
                    <a:pt x="217" y="403"/>
                    <a:pt x="215" y="401"/>
                  </a:cubicBezTo>
                  <a:cubicBezTo>
                    <a:pt x="213" y="399"/>
                    <a:pt x="214" y="385"/>
                    <a:pt x="214" y="381"/>
                  </a:cubicBezTo>
                  <a:cubicBezTo>
                    <a:pt x="214" y="377"/>
                    <a:pt x="219" y="380"/>
                    <a:pt x="220" y="380"/>
                  </a:cubicBezTo>
                  <a:cubicBezTo>
                    <a:pt x="221" y="380"/>
                    <a:pt x="224" y="383"/>
                    <a:pt x="226" y="386"/>
                  </a:cubicBezTo>
                  <a:cubicBezTo>
                    <a:pt x="228" y="388"/>
                    <a:pt x="232" y="388"/>
                    <a:pt x="233" y="391"/>
                  </a:cubicBezTo>
                  <a:cubicBezTo>
                    <a:pt x="234" y="393"/>
                    <a:pt x="236" y="401"/>
                    <a:pt x="237" y="398"/>
                  </a:cubicBezTo>
                  <a:cubicBezTo>
                    <a:pt x="237" y="396"/>
                    <a:pt x="241" y="392"/>
                    <a:pt x="244" y="392"/>
                  </a:cubicBezTo>
                  <a:cubicBezTo>
                    <a:pt x="247" y="392"/>
                    <a:pt x="249" y="388"/>
                    <a:pt x="250" y="387"/>
                  </a:cubicBezTo>
                  <a:cubicBezTo>
                    <a:pt x="251" y="386"/>
                    <a:pt x="255" y="381"/>
                    <a:pt x="255" y="379"/>
                  </a:cubicBezTo>
                  <a:cubicBezTo>
                    <a:pt x="255" y="376"/>
                    <a:pt x="253" y="371"/>
                    <a:pt x="250" y="368"/>
                  </a:cubicBezTo>
                  <a:cubicBezTo>
                    <a:pt x="247" y="365"/>
                    <a:pt x="243" y="359"/>
                    <a:pt x="241" y="356"/>
                  </a:cubicBezTo>
                  <a:cubicBezTo>
                    <a:pt x="239" y="353"/>
                    <a:pt x="244" y="348"/>
                    <a:pt x="244" y="346"/>
                  </a:cubicBezTo>
                  <a:cubicBezTo>
                    <a:pt x="245" y="345"/>
                    <a:pt x="250" y="341"/>
                    <a:pt x="254" y="342"/>
                  </a:cubicBezTo>
                  <a:cubicBezTo>
                    <a:pt x="258" y="342"/>
                    <a:pt x="260" y="348"/>
                    <a:pt x="260" y="344"/>
                  </a:cubicBezTo>
                  <a:cubicBezTo>
                    <a:pt x="260" y="340"/>
                    <a:pt x="269" y="337"/>
                    <a:pt x="272" y="338"/>
                  </a:cubicBezTo>
                  <a:cubicBezTo>
                    <a:pt x="276" y="339"/>
                    <a:pt x="281" y="337"/>
                    <a:pt x="281" y="337"/>
                  </a:cubicBezTo>
                  <a:cubicBezTo>
                    <a:pt x="296" y="325"/>
                    <a:pt x="296" y="325"/>
                    <a:pt x="296" y="325"/>
                  </a:cubicBezTo>
                  <a:cubicBezTo>
                    <a:pt x="296" y="325"/>
                    <a:pt x="300" y="319"/>
                    <a:pt x="300" y="318"/>
                  </a:cubicBezTo>
                  <a:cubicBezTo>
                    <a:pt x="301" y="316"/>
                    <a:pt x="306" y="311"/>
                    <a:pt x="308" y="308"/>
                  </a:cubicBezTo>
                  <a:cubicBezTo>
                    <a:pt x="310" y="305"/>
                    <a:pt x="306" y="304"/>
                    <a:pt x="306" y="304"/>
                  </a:cubicBezTo>
                  <a:cubicBezTo>
                    <a:pt x="306" y="304"/>
                    <a:pt x="305" y="301"/>
                    <a:pt x="307" y="298"/>
                  </a:cubicBezTo>
                  <a:cubicBezTo>
                    <a:pt x="309" y="296"/>
                    <a:pt x="310" y="296"/>
                    <a:pt x="310" y="296"/>
                  </a:cubicBezTo>
                  <a:cubicBezTo>
                    <a:pt x="310" y="296"/>
                    <a:pt x="307" y="291"/>
                    <a:pt x="307" y="287"/>
                  </a:cubicBezTo>
                  <a:cubicBezTo>
                    <a:pt x="306" y="284"/>
                    <a:pt x="304" y="282"/>
                    <a:pt x="301" y="281"/>
                  </a:cubicBezTo>
                  <a:cubicBezTo>
                    <a:pt x="297" y="281"/>
                    <a:pt x="300" y="279"/>
                    <a:pt x="300" y="275"/>
                  </a:cubicBezTo>
                  <a:cubicBezTo>
                    <a:pt x="300" y="271"/>
                    <a:pt x="302" y="271"/>
                    <a:pt x="306" y="269"/>
                  </a:cubicBezTo>
                  <a:cubicBezTo>
                    <a:pt x="310" y="267"/>
                    <a:pt x="312" y="269"/>
                    <a:pt x="311" y="265"/>
                  </a:cubicBezTo>
                  <a:cubicBezTo>
                    <a:pt x="310" y="262"/>
                    <a:pt x="307" y="263"/>
                    <a:pt x="304" y="264"/>
                  </a:cubicBezTo>
                  <a:cubicBezTo>
                    <a:pt x="301" y="265"/>
                    <a:pt x="299" y="267"/>
                    <a:pt x="297" y="266"/>
                  </a:cubicBezTo>
                  <a:cubicBezTo>
                    <a:pt x="294" y="265"/>
                    <a:pt x="294" y="264"/>
                    <a:pt x="294" y="260"/>
                  </a:cubicBezTo>
                  <a:cubicBezTo>
                    <a:pt x="294" y="255"/>
                    <a:pt x="298" y="258"/>
                    <a:pt x="302" y="253"/>
                  </a:cubicBezTo>
                  <a:cubicBezTo>
                    <a:pt x="306" y="248"/>
                    <a:pt x="308" y="250"/>
                    <a:pt x="310" y="252"/>
                  </a:cubicBezTo>
                  <a:cubicBezTo>
                    <a:pt x="312" y="253"/>
                    <a:pt x="306" y="256"/>
                    <a:pt x="309" y="257"/>
                  </a:cubicBezTo>
                  <a:cubicBezTo>
                    <a:pt x="312" y="258"/>
                    <a:pt x="312" y="255"/>
                    <a:pt x="320" y="254"/>
                  </a:cubicBezTo>
                  <a:cubicBezTo>
                    <a:pt x="327" y="252"/>
                    <a:pt x="323" y="257"/>
                    <a:pt x="322" y="258"/>
                  </a:cubicBezTo>
                  <a:cubicBezTo>
                    <a:pt x="321" y="260"/>
                    <a:pt x="324" y="263"/>
                    <a:pt x="327" y="264"/>
                  </a:cubicBezTo>
                  <a:cubicBezTo>
                    <a:pt x="330" y="264"/>
                    <a:pt x="330" y="269"/>
                    <a:pt x="330" y="272"/>
                  </a:cubicBezTo>
                  <a:cubicBezTo>
                    <a:pt x="330" y="275"/>
                    <a:pt x="327" y="284"/>
                    <a:pt x="328" y="282"/>
                  </a:cubicBezTo>
                  <a:cubicBezTo>
                    <a:pt x="329" y="280"/>
                    <a:pt x="330" y="279"/>
                    <a:pt x="336" y="279"/>
                  </a:cubicBezTo>
                  <a:cubicBezTo>
                    <a:pt x="343" y="278"/>
                    <a:pt x="344" y="275"/>
                    <a:pt x="344" y="270"/>
                  </a:cubicBezTo>
                  <a:cubicBezTo>
                    <a:pt x="344" y="266"/>
                    <a:pt x="341" y="261"/>
                    <a:pt x="337" y="258"/>
                  </a:cubicBezTo>
                  <a:cubicBezTo>
                    <a:pt x="333" y="255"/>
                    <a:pt x="334" y="253"/>
                    <a:pt x="338" y="253"/>
                  </a:cubicBezTo>
                  <a:cubicBezTo>
                    <a:pt x="342" y="253"/>
                    <a:pt x="345" y="243"/>
                    <a:pt x="347" y="239"/>
                  </a:cubicBezTo>
                  <a:cubicBezTo>
                    <a:pt x="348" y="236"/>
                    <a:pt x="358" y="238"/>
                    <a:pt x="364" y="236"/>
                  </a:cubicBezTo>
                  <a:cubicBezTo>
                    <a:pt x="370" y="235"/>
                    <a:pt x="371" y="225"/>
                    <a:pt x="379" y="219"/>
                  </a:cubicBezTo>
                  <a:cubicBezTo>
                    <a:pt x="387" y="212"/>
                    <a:pt x="387" y="211"/>
                    <a:pt x="389" y="203"/>
                  </a:cubicBezTo>
                  <a:cubicBezTo>
                    <a:pt x="391" y="194"/>
                    <a:pt x="395" y="186"/>
                    <a:pt x="393" y="182"/>
                  </a:cubicBezTo>
                  <a:cubicBezTo>
                    <a:pt x="391" y="178"/>
                    <a:pt x="393" y="175"/>
                    <a:pt x="392" y="174"/>
                  </a:cubicBezTo>
                  <a:cubicBezTo>
                    <a:pt x="391" y="172"/>
                    <a:pt x="386" y="170"/>
                    <a:pt x="383" y="173"/>
                  </a:cubicBezTo>
                  <a:cubicBezTo>
                    <a:pt x="380" y="176"/>
                    <a:pt x="379" y="176"/>
                    <a:pt x="376" y="174"/>
                  </a:cubicBezTo>
                  <a:cubicBezTo>
                    <a:pt x="374" y="173"/>
                    <a:pt x="376" y="171"/>
                    <a:pt x="372" y="170"/>
                  </a:cubicBezTo>
                  <a:cubicBezTo>
                    <a:pt x="368" y="170"/>
                    <a:pt x="372" y="167"/>
                    <a:pt x="379" y="160"/>
                  </a:cubicBezTo>
                  <a:cubicBezTo>
                    <a:pt x="386" y="153"/>
                    <a:pt x="399" y="147"/>
                    <a:pt x="404" y="142"/>
                  </a:cubicBezTo>
                  <a:cubicBezTo>
                    <a:pt x="409" y="138"/>
                    <a:pt x="414" y="143"/>
                    <a:pt x="421" y="142"/>
                  </a:cubicBezTo>
                  <a:cubicBezTo>
                    <a:pt x="427" y="141"/>
                    <a:pt x="434" y="142"/>
                    <a:pt x="437" y="142"/>
                  </a:cubicBezTo>
                  <a:cubicBezTo>
                    <a:pt x="439" y="141"/>
                    <a:pt x="438" y="148"/>
                    <a:pt x="442" y="144"/>
                  </a:cubicBezTo>
                  <a:cubicBezTo>
                    <a:pt x="446" y="140"/>
                    <a:pt x="451" y="144"/>
                    <a:pt x="455" y="144"/>
                  </a:cubicBezTo>
                  <a:cubicBezTo>
                    <a:pt x="459" y="143"/>
                    <a:pt x="454" y="141"/>
                    <a:pt x="451" y="139"/>
                  </a:cubicBezTo>
                  <a:cubicBezTo>
                    <a:pt x="448" y="138"/>
                    <a:pt x="457" y="135"/>
                    <a:pt x="458" y="132"/>
                  </a:cubicBezTo>
                  <a:cubicBezTo>
                    <a:pt x="459" y="129"/>
                    <a:pt x="470" y="127"/>
                    <a:pt x="474" y="126"/>
                  </a:cubicBezTo>
                  <a:cubicBezTo>
                    <a:pt x="477" y="125"/>
                    <a:pt x="476" y="131"/>
                    <a:pt x="475" y="134"/>
                  </a:cubicBezTo>
                  <a:cubicBezTo>
                    <a:pt x="477" y="132"/>
                    <a:pt x="482" y="128"/>
                    <a:pt x="486" y="127"/>
                  </a:cubicBezTo>
                  <a:cubicBezTo>
                    <a:pt x="491" y="125"/>
                    <a:pt x="493" y="119"/>
                    <a:pt x="493" y="123"/>
                  </a:cubicBezTo>
                  <a:cubicBezTo>
                    <a:pt x="493" y="127"/>
                    <a:pt x="492" y="132"/>
                    <a:pt x="486" y="134"/>
                  </a:cubicBezTo>
                  <a:cubicBezTo>
                    <a:pt x="480" y="136"/>
                    <a:pt x="474" y="145"/>
                    <a:pt x="472" y="147"/>
                  </a:cubicBezTo>
                  <a:cubicBezTo>
                    <a:pt x="469" y="150"/>
                    <a:pt x="466" y="148"/>
                    <a:pt x="465" y="151"/>
                  </a:cubicBezTo>
                  <a:cubicBezTo>
                    <a:pt x="465" y="153"/>
                    <a:pt x="462" y="157"/>
                    <a:pt x="457" y="159"/>
                  </a:cubicBezTo>
                  <a:cubicBezTo>
                    <a:pt x="452" y="160"/>
                    <a:pt x="457" y="170"/>
                    <a:pt x="459" y="177"/>
                  </a:cubicBezTo>
                  <a:cubicBezTo>
                    <a:pt x="461" y="184"/>
                    <a:pt x="457" y="195"/>
                    <a:pt x="463" y="193"/>
                  </a:cubicBezTo>
                  <a:cubicBezTo>
                    <a:pt x="469" y="190"/>
                    <a:pt x="474" y="180"/>
                    <a:pt x="474" y="177"/>
                  </a:cubicBezTo>
                  <a:cubicBezTo>
                    <a:pt x="474" y="175"/>
                    <a:pt x="481" y="177"/>
                    <a:pt x="481" y="173"/>
                  </a:cubicBezTo>
                  <a:cubicBezTo>
                    <a:pt x="481" y="169"/>
                    <a:pt x="484" y="165"/>
                    <a:pt x="488" y="164"/>
                  </a:cubicBezTo>
                  <a:cubicBezTo>
                    <a:pt x="492" y="162"/>
                    <a:pt x="485" y="159"/>
                    <a:pt x="487" y="156"/>
                  </a:cubicBezTo>
                  <a:cubicBezTo>
                    <a:pt x="490" y="154"/>
                    <a:pt x="491" y="152"/>
                    <a:pt x="486" y="148"/>
                  </a:cubicBezTo>
                  <a:cubicBezTo>
                    <a:pt x="482" y="145"/>
                    <a:pt x="486" y="148"/>
                    <a:pt x="490" y="141"/>
                  </a:cubicBezTo>
                  <a:cubicBezTo>
                    <a:pt x="493" y="134"/>
                    <a:pt x="496" y="140"/>
                    <a:pt x="498" y="137"/>
                  </a:cubicBezTo>
                  <a:cubicBezTo>
                    <a:pt x="501" y="133"/>
                    <a:pt x="501" y="141"/>
                    <a:pt x="503" y="140"/>
                  </a:cubicBezTo>
                  <a:cubicBezTo>
                    <a:pt x="506" y="139"/>
                    <a:pt x="507" y="134"/>
                    <a:pt x="512" y="135"/>
                  </a:cubicBezTo>
                  <a:cubicBezTo>
                    <a:pt x="518" y="135"/>
                    <a:pt x="520" y="143"/>
                    <a:pt x="521" y="138"/>
                  </a:cubicBezTo>
                  <a:cubicBezTo>
                    <a:pt x="522" y="133"/>
                    <a:pt x="537" y="126"/>
                    <a:pt x="542" y="123"/>
                  </a:cubicBezTo>
                  <a:cubicBezTo>
                    <a:pt x="548" y="121"/>
                    <a:pt x="547" y="119"/>
                    <a:pt x="553" y="120"/>
                  </a:cubicBezTo>
                  <a:cubicBezTo>
                    <a:pt x="559" y="122"/>
                    <a:pt x="558" y="125"/>
                    <a:pt x="560" y="122"/>
                  </a:cubicBezTo>
                  <a:cubicBezTo>
                    <a:pt x="562" y="119"/>
                    <a:pt x="559" y="117"/>
                    <a:pt x="559" y="113"/>
                  </a:cubicBezTo>
                  <a:cubicBezTo>
                    <a:pt x="559" y="110"/>
                    <a:pt x="556" y="112"/>
                    <a:pt x="551" y="111"/>
                  </a:cubicBezTo>
                  <a:cubicBezTo>
                    <a:pt x="546" y="111"/>
                    <a:pt x="550" y="103"/>
                    <a:pt x="554" y="106"/>
                  </a:cubicBezTo>
                  <a:cubicBezTo>
                    <a:pt x="559" y="108"/>
                    <a:pt x="561" y="102"/>
                    <a:pt x="563" y="101"/>
                  </a:cubicBezTo>
                  <a:cubicBezTo>
                    <a:pt x="566" y="99"/>
                    <a:pt x="562" y="97"/>
                    <a:pt x="563" y="95"/>
                  </a:cubicBezTo>
                  <a:cubicBezTo>
                    <a:pt x="564" y="92"/>
                    <a:pt x="570" y="94"/>
                    <a:pt x="569" y="97"/>
                  </a:cubicBezTo>
                  <a:cubicBezTo>
                    <a:pt x="568" y="99"/>
                    <a:pt x="575" y="98"/>
                    <a:pt x="578" y="99"/>
                  </a:cubicBezTo>
                  <a:cubicBezTo>
                    <a:pt x="582" y="101"/>
                    <a:pt x="581" y="104"/>
                    <a:pt x="584" y="104"/>
                  </a:cubicBezTo>
                  <a:cubicBezTo>
                    <a:pt x="587" y="105"/>
                    <a:pt x="588" y="107"/>
                    <a:pt x="590" y="107"/>
                  </a:cubicBezTo>
                  <a:cubicBezTo>
                    <a:pt x="592" y="108"/>
                    <a:pt x="595" y="106"/>
                    <a:pt x="598" y="101"/>
                  </a:cubicBezTo>
                  <a:cubicBezTo>
                    <a:pt x="601" y="97"/>
                    <a:pt x="607" y="96"/>
                    <a:pt x="607" y="96"/>
                  </a:cubicBezTo>
                  <a:cubicBezTo>
                    <a:pt x="607" y="96"/>
                    <a:pt x="609" y="94"/>
                    <a:pt x="602" y="9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1" name="Freeform 50"/>
            <p:cNvSpPr>
              <a:spLocks/>
            </p:cNvSpPr>
            <p:nvPr/>
          </p:nvSpPr>
          <p:spPr bwMode="auto">
            <a:xfrm>
              <a:off x="3159126" y="3141663"/>
              <a:ext cx="509588" cy="307975"/>
            </a:xfrm>
            <a:custGeom>
              <a:avLst/>
              <a:gdLst>
                <a:gd name="T0" fmla="*/ 179 w 182"/>
                <a:gd name="T1" fmla="*/ 36 h 110"/>
                <a:gd name="T2" fmla="*/ 165 w 182"/>
                <a:gd name="T3" fmla="*/ 26 h 110"/>
                <a:gd name="T4" fmla="*/ 151 w 182"/>
                <a:gd name="T5" fmla="*/ 27 h 110"/>
                <a:gd name="T6" fmla="*/ 144 w 182"/>
                <a:gd name="T7" fmla="*/ 14 h 110"/>
                <a:gd name="T8" fmla="*/ 138 w 182"/>
                <a:gd name="T9" fmla="*/ 6 h 110"/>
                <a:gd name="T10" fmla="*/ 126 w 182"/>
                <a:gd name="T11" fmla="*/ 11 h 110"/>
                <a:gd name="T12" fmla="*/ 109 w 182"/>
                <a:gd name="T13" fmla="*/ 8 h 110"/>
                <a:gd name="T14" fmla="*/ 103 w 182"/>
                <a:gd name="T15" fmla="*/ 1 h 110"/>
                <a:gd name="T16" fmla="*/ 81 w 182"/>
                <a:gd name="T17" fmla="*/ 5 h 110"/>
                <a:gd name="T18" fmla="*/ 66 w 182"/>
                <a:gd name="T19" fmla="*/ 8 h 110"/>
                <a:gd name="T20" fmla="*/ 63 w 182"/>
                <a:gd name="T21" fmla="*/ 18 h 110"/>
                <a:gd name="T22" fmla="*/ 65 w 182"/>
                <a:gd name="T23" fmla="*/ 26 h 110"/>
                <a:gd name="T24" fmla="*/ 46 w 182"/>
                <a:gd name="T25" fmla="*/ 26 h 110"/>
                <a:gd name="T26" fmla="*/ 32 w 182"/>
                <a:gd name="T27" fmla="*/ 23 h 110"/>
                <a:gd name="T28" fmla="*/ 19 w 182"/>
                <a:gd name="T29" fmla="*/ 23 h 110"/>
                <a:gd name="T30" fmla="*/ 14 w 182"/>
                <a:gd name="T31" fmla="*/ 32 h 110"/>
                <a:gd name="T32" fmla="*/ 3 w 182"/>
                <a:gd name="T33" fmla="*/ 34 h 110"/>
                <a:gd name="T34" fmla="*/ 7 w 182"/>
                <a:gd name="T35" fmla="*/ 43 h 110"/>
                <a:gd name="T36" fmla="*/ 13 w 182"/>
                <a:gd name="T37" fmla="*/ 44 h 110"/>
                <a:gd name="T38" fmla="*/ 21 w 182"/>
                <a:gd name="T39" fmla="*/ 55 h 110"/>
                <a:gd name="T40" fmla="*/ 19 w 182"/>
                <a:gd name="T41" fmla="*/ 64 h 110"/>
                <a:gd name="T42" fmla="*/ 27 w 182"/>
                <a:gd name="T43" fmla="*/ 80 h 110"/>
                <a:gd name="T44" fmla="*/ 32 w 182"/>
                <a:gd name="T45" fmla="*/ 89 h 110"/>
                <a:gd name="T46" fmla="*/ 39 w 182"/>
                <a:gd name="T47" fmla="*/ 100 h 110"/>
                <a:gd name="T48" fmla="*/ 49 w 182"/>
                <a:gd name="T49" fmla="*/ 96 h 110"/>
                <a:gd name="T50" fmla="*/ 64 w 182"/>
                <a:gd name="T51" fmla="*/ 102 h 110"/>
                <a:gd name="T52" fmla="*/ 67 w 182"/>
                <a:gd name="T53" fmla="*/ 107 h 110"/>
                <a:gd name="T54" fmla="*/ 81 w 182"/>
                <a:gd name="T55" fmla="*/ 104 h 110"/>
                <a:gd name="T56" fmla="*/ 94 w 182"/>
                <a:gd name="T57" fmla="*/ 102 h 110"/>
                <a:gd name="T58" fmla="*/ 104 w 182"/>
                <a:gd name="T59" fmla="*/ 100 h 110"/>
                <a:gd name="T60" fmla="*/ 109 w 182"/>
                <a:gd name="T61" fmla="*/ 102 h 110"/>
                <a:gd name="T62" fmla="*/ 116 w 182"/>
                <a:gd name="T63" fmla="*/ 100 h 110"/>
                <a:gd name="T64" fmla="*/ 126 w 182"/>
                <a:gd name="T65" fmla="*/ 96 h 110"/>
                <a:gd name="T66" fmla="*/ 121 w 182"/>
                <a:gd name="T67" fmla="*/ 93 h 110"/>
                <a:gd name="T68" fmla="*/ 127 w 182"/>
                <a:gd name="T69" fmla="*/ 87 h 110"/>
                <a:gd name="T70" fmla="*/ 148 w 182"/>
                <a:gd name="T71" fmla="*/ 76 h 110"/>
                <a:gd name="T72" fmla="*/ 150 w 182"/>
                <a:gd name="T73" fmla="*/ 68 h 110"/>
                <a:gd name="T74" fmla="*/ 157 w 182"/>
                <a:gd name="T75" fmla="*/ 61 h 110"/>
                <a:gd name="T76" fmla="*/ 162 w 182"/>
                <a:gd name="T77" fmla="*/ 51 h 110"/>
                <a:gd name="T78" fmla="*/ 169 w 182"/>
                <a:gd name="T79" fmla="*/ 50 h 110"/>
                <a:gd name="T80" fmla="*/ 182 w 182"/>
                <a:gd name="T81" fmla="*/ 4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10">
                  <a:moveTo>
                    <a:pt x="181" y="40"/>
                  </a:moveTo>
                  <a:cubicBezTo>
                    <a:pt x="181" y="38"/>
                    <a:pt x="179" y="36"/>
                    <a:pt x="179" y="36"/>
                  </a:cubicBezTo>
                  <a:cubicBezTo>
                    <a:pt x="168" y="30"/>
                    <a:pt x="168" y="30"/>
                    <a:pt x="168" y="30"/>
                  </a:cubicBezTo>
                  <a:cubicBezTo>
                    <a:pt x="168" y="30"/>
                    <a:pt x="165" y="27"/>
                    <a:pt x="165" y="26"/>
                  </a:cubicBezTo>
                  <a:cubicBezTo>
                    <a:pt x="164" y="24"/>
                    <a:pt x="159" y="25"/>
                    <a:pt x="158" y="25"/>
                  </a:cubicBezTo>
                  <a:cubicBezTo>
                    <a:pt x="157" y="25"/>
                    <a:pt x="151" y="27"/>
                    <a:pt x="151" y="27"/>
                  </a:cubicBezTo>
                  <a:cubicBezTo>
                    <a:pt x="148" y="23"/>
                    <a:pt x="148" y="23"/>
                    <a:pt x="148" y="23"/>
                  </a:cubicBezTo>
                  <a:cubicBezTo>
                    <a:pt x="148" y="23"/>
                    <a:pt x="145" y="15"/>
                    <a:pt x="144" y="14"/>
                  </a:cubicBezTo>
                  <a:cubicBezTo>
                    <a:pt x="143" y="13"/>
                    <a:pt x="138" y="12"/>
                    <a:pt x="138" y="12"/>
                  </a:cubicBezTo>
                  <a:cubicBezTo>
                    <a:pt x="137" y="11"/>
                    <a:pt x="138" y="8"/>
                    <a:pt x="138" y="6"/>
                  </a:cubicBezTo>
                  <a:cubicBezTo>
                    <a:pt x="138" y="5"/>
                    <a:pt x="133" y="6"/>
                    <a:pt x="131" y="7"/>
                  </a:cubicBezTo>
                  <a:cubicBezTo>
                    <a:pt x="130" y="8"/>
                    <a:pt x="126" y="11"/>
                    <a:pt x="126" y="11"/>
                  </a:cubicBezTo>
                  <a:cubicBezTo>
                    <a:pt x="126" y="11"/>
                    <a:pt x="119" y="10"/>
                    <a:pt x="117" y="10"/>
                  </a:cubicBezTo>
                  <a:cubicBezTo>
                    <a:pt x="116" y="10"/>
                    <a:pt x="113" y="9"/>
                    <a:pt x="109" y="8"/>
                  </a:cubicBezTo>
                  <a:cubicBezTo>
                    <a:pt x="104" y="6"/>
                    <a:pt x="109" y="1"/>
                    <a:pt x="109" y="1"/>
                  </a:cubicBezTo>
                  <a:cubicBezTo>
                    <a:pt x="109" y="1"/>
                    <a:pt x="104" y="0"/>
                    <a:pt x="103" y="1"/>
                  </a:cubicBezTo>
                  <a:cubicBezTo>
                    <a:pt x="102" y="2"/>
                    <a:pt x="89" y="1"/>
                    <a:pt x="89" y="1"/>
                  </a:cubicBezTo>
                  <a:cubicBezTo>
                    <a:pt x="81" y="5"/>
                    <a:pt x="81" y="5"/>
                    <a:pt x="81" y="5"/>
                  </a:cubicBezTo>
                  <a:cubicBezTo>
                    <a:pt x="73" y="8"/>
                    <a:pt x="73" y="8"/>
                    <a:pt x="73" y="8"/>
                  </a:cubicBezTo>
                  <a:cubicBezTo>
                    <a:pt x="73" y="8"/>
                    <a:pt x="67" y="7"/>
                    <a:pt x="66" y="8"/>
                  </a:cubicBezTo>
                  <a:cubicBezTo>
                    <a:pt x="64" y="8"/>
                    <a:pt x="69" y="11"/>
                    <a:pt x="69" y="11"/>
                  </a:cubicBezTo>
                  <a:cubicBezTo>
                    <a:pt x="63" y="18"/>
                    <a:pt x="63" y="18"/>
                    <a:pt x="63" y="18"/>
                  </a:cubicBezTo>
                  <a:cubicBezTo>
                    <a:pt x="69" y="22"/>
                    <a:pt x="69" y="22"/>
                    <a:pt x="69" y="22"/>
                  </a:cubicBezTo>
                  <a:cubicBezTo>
                    <a:pt x="65" y="26"/>
                    <a:pt x="65" y="26"/>
                    <a:pt x="65" y="26"/>
                  </a:cubicBezTo>
                  <a:cubicBezTo>
                    <a:pt x="55" y="25"/>
                    <a:pt x="55" y="25"/>
                    <a:pt x="55" y="25"/>
                  </a:cubicBezTo>
                  <a:cubicBezTo>
                    <a:pt x="55" y="25"/>
                    <a:pt x="47" y="26"/>
                    <a:pt x="46" y="26"/>
                  </a:cubicBezTo>
                  <a:cubicBezTo>
                    <a:pt x="44" y="27"/>
                    <a:pt x="39" y="29"/>
                    <a:pt x="37" y="28"/>
                  </a:cubicBezTo>
                  <a:cubicBezTo>
                    <a:pt x="36" y="27"/>
                    <a:pt x="33" y="25"/>
                    <a:pt x="32" y="23"/>
                  </a:cubicBezTo>
                  <a:cubicBezTo>
                    <a:pt x="32" y="21"/>
                    <a:pt x="26" y="21"/>
                    <a:pt x="25" y="23"/>
                  </a:cubicBezTo>
                  <a:cubicBezTo>
                    <a:pt x="23" y="25"/>
                    <a:pt x="19" y="23"/>
                    <a:pt x="19" y="23"/>
                  </a:cubicBezTo>
                  <a:cubicBezTo>
                    <a:pt x="17" y="26"/>
                    <a:pt x="17" y="26"/>
                    <a:pt x="17" y="26"/>
                  </a:cubicBezTo>
                  <a:cubicBezTo>
                    <a:pt x="17" y="26"/>
                    <a:pt x="16" y="32"/>
                    <a:pt x="14" y="32"/>
                  </a:cubicBezTo>
                  <a:cubicBezTo>
                    <a:pt x="13" y="32"/>
                    <a:pt x="5" y="28"/>
                    <a:pt x="5" y="28"/>
                  </a:cubicBezTo>
                  <a:cubicBezTo>
                    <a:pt x="5" y="28"/>
                    <a:pt x="5" y="32"/>
                    <a:pt x="3" y="34"/>
                  </a:cubicBezTo>
                  <a:cubicBezTo>
                    <a:pt x="0" y="37"/>
                    <a:pt x="3" y="40"/>
                    <a:pt x="3" y="40"/>
                  </a:cubicBezTo>
                  <a:cubicBezTo>
                    <a:pt x="7" y="43"/>
                    <a:pt x="7" y="43"/>
                    <a:pt x="7" y="43"/>
                  </a:cubicBezTo>
                  <a:cubicBezTo>
                    <a:pt x="10" y="41"/>
                    <a:pt x="10" y="41"/>
                    <a:pt x="10" y="41"/>
                  </a:cubicBezTo>
                  <a:cubicBezTo>
                    <a:pt x="10" y="41"/>
                    <a:pt x="13" y="42"/>
                    <a:pt x="13" y="44"/>
                  </a:cubicBezTo>
                  <a:cubicBezTo>
                    <a:pt x="13" y="47"/>
                    <a:pt x="13" y="49"/>
                    <a:pt x="15" y="50"/>
                  </a:cubicBezTo>
                  <a:cubicBezTo>
                    <a:pt x="17" y="52"/>
                    <a:pt x="19" y="53"/>
                    <a:pt x="21" y="55"/>
                  </a:cubicBezTo>
                  <a:cubicBezTo>
                    <a:pt x="22" y="58"/>
                    <a:pt x="23" y="57"/>
                    <a:pt x="21" y="59"/>
                  </a:cubicBezTo>
                  <a:cubicBezTo>
                    <a:pt x="19" y="61"/>
                    <a:pt x="17" y="62"/>
                    <a:pt x="19" y="64"/>
                  </a:cubicBezTo>
                  <a:cubicBezTo>
                    <a:pt x="21" y="66"/>
                    <a:pt x="29" y="70"/>
                    <a:pt x="29" y="72"/>
                  </a:cubicBezTo>
                  <a:cubicBezTo>
                    <a:pt x="29" y="73"/>
                    <a:pt x="28" y="76"/>
                    <a:pt x="27" y="80"/>
                  </a:cubicBezTo>
                  <a:cubicBezTo>
                    <a:pt x="26" y="84"/>
                    <a:pt x="28" y="85"/>
                    <a:pt x="29" y="86"/>
                  </a:cubicBezTo>
                  <a:cubicBezTo>
                    <a:pt x="31" y="87"/>
                    <a:pt x="32" y="89"/>
                    <a:pt x="32" y="89"/>
                  </a:cubicBezTo>
                  <a:cubicBezTo>
                    <a:pt x="34" y="100"/>
                    <a:pt x="34" y="100"/>
                    <a:pt x="34" y="100"/>
                  </a:cubicBezTo>
                  <a:cubicBezTo>
                    <a:pt x="34" y="100"/>
                    <a:pt x="37" y="100"/>
                    <a:pt x="39" y="100"/>
                  </a:cubicBezTo>
                  <a:cubicBezTo>
                    <a:pt x="40" y="100"/>
                    <a:pt x="44" y="96"/>
                    <a:pt x="44" y="96"/>
                  </a:cubicBezTo>
                  <a:cubicBezTo>
                    <a:pt x="44" y="96"/>
                    <a:pt x="48" y="96"/>
                    <a:pt x="49" y="96"/>
                  </a:cubicBezTo>
                  <a:cubicBezTo>
                    <a:pt x="50" y="97"/>
                    <a:pt x="61" y="100"/>
                    <a:pt x="61" y="100"/>
                  </a:cubicBezTo>
                  <a:cubicBezTo>
                    <a:pt x="61" y="100"/>
                    <a:pt x="63" y="102"/>
                    <a:pt x="64" y="102"/>
                  </a:cubicBezTo>
                  <a:cubicBezTo>
                    <a:pt x="65" y="103"/>
                    <a:pt x="65" y="106"/>
                    <a:pt x="65" y="106"/>
                  </a:cubicBezTo>
                  <a:cubicBezTo>
                    <a:pt x="65" y="106"/>
                    <a:pt x="66" y="107"/>
                    <a:pt x="67" y="107"/>
                  </a:cubicBezTo>
                  <a:cubicBezTo>
                    <a:pt x="69" y="109"/>
                    <a:pt x="72" y="110"/>
                    <a:pt x="73" y="110"/>
                  </a:cubicBezTo>
                  <a:cubicBezTo>
                    <a:pt x="76" y="110"/>
                    <a:pt x="81" y="106"/>
                    <a:pt x="81" y="104"/>
                  </a:cubicBezTo>
                  <a:cubicBezTo>
                    <a:pt x="81" y="101"/>
                    <a:pt x="88" y="102"/>
                    <a:pt x="88" y="102"/>
                  </a:cubicBezTo>
                  <a:cubicBezTo>
                    <a:pt x="88" y="102"/>
                    <a:pt x="92" y="102"/>
                    <a:pt x="94" y="102"/>
                  </a:cubicBezTo>
                  <a:cubicBezTo>
                    <a:pt x="95" y="102"/>
                    <a:pt x="98" y="102"/>
                    <a:pt x="98" y="102"/>
                  </a:cubicBezTo>
                  <a:cubicBezTo>
                    <a:pt x="98" y="102"/>
                    <a:pt x="104" y="101"/>
                    <a:pt x="104" y="100"/>
                  </a:cubicBezTo>
                  <a:cubicBezTo>
                    <a:pt x="104" y="98"/>
                    <a:pt x="107" y="95"/>
                    <a:pt x="107" y="95"/>
                  </a:cubicBezTo>
                  <a:cubicBezTo>
                    <a:pt x="107" y="95"/>
                    <a:pt x="110" y="100"/>
                    <a:pt x="109" y="102"/>
                  </a:cubicBezTo>
                  <a:cubicBezTo>
                    <a:pt x="108" y="105"/>
                    <a:pt x="113" y="104"/>
                    <a:pt x="115" y="102"/>
                  </a:cubicBezTo>
                  <a:cubicBezTo>
                    <a:pt x="117" y="101"/>
                    <a:pt x="115" y="102"/>
                    <a:pt x="116" y="100"/>
                  </a:cubicBezTo>
                  <a:cubicBezTo>
                    <a:pt x="117" y="97"/>
                    <a:pt x="123" y="100"/>
                    <a:pt x="123" y="100"/>
                  </a:cubicBezTo>
                  <a:cubicBezTo>
                    <a:pt x="123" y="100"/>
                    <a:pt x="127" y="99"/>
                    <a:pt x="126" y="96"/>
                  </a:cubicBezTo>
                  <a:cubicBezTo>
                    <a:pt x="125" y="93"/>
                    <a:pt x="126" y="96"/>
                    <a:pt x="125" y="93"/>
                  </a:cubicBezTo>
                  <a:cubicBezTo>
                    <a:pt x="124" y="90"/>
                    <a:pt x="121" y="93"/>
                    <a:pt x="121" y="93"/>
                  </a:cubicBezTo>
                  <a:cubicBezTo>
                    <a:pt x="121" y="93"/>
                    <a:pt x="122" y="90"/>
                    <a:pt x="122" y="89"/>
                  </a:cubicBezTo>
                  <a:cubicBezTo>
                    <a:pt x="122" y="87"/>
                    <a:pt x="127" y="87"/>
                    <a:pt x="127" y="87"/>
                  </a:cubicBezTo>
                  <a:cubicBezTo>
                    <a:pt x="135" y="84"/>
                    <a:pt x="135" y="84"/>
                    <a:pt x="135" y="84"/>
                  </a:cubicBezTo>
                  <a:cubicBezTo>
                    <a:pt x="135" y="84"/>
                    <a:pt x="146" y="76"/>
                    <a:pt x="148" y="76"/>
                  </a:cubicBezTo>
                  <a:cubicBezTo>
                    <a:pt x="149" y="76"/>
                    <a:pt x="150" y="73"/>
                    <a:pt x="150" y="73"/>
                  </a:cubicBezTo>
                  <a:cubicBezTo>
                    <a:pt x="150" y="73"/>
                    <a:pt x="150" y="70"/>
                    <a:pt x="150" y="68"/>
                  </a:cubicBezTo>
                  <a:cubicBezTo>
                    <a:pt x="150" y="67"/>
                    <a:pt x="149" y="64"/>
                    <a:pt x="150" y="61"/>
                  </a:cubicBezTo>
                  <a:cubicBezTo>
                    <a:pt x="150" y="59"/>
                    <a:pt x="156" y="63"/>
                    <a:pt x="157" y="61"/>
                  </a:cubicBezTo>
                  <a:cubicBezTo>
                    <a:pt x="158" y="60"/>
                    <a:pt x="158" y="58"/>
                    <a:pt x="158" y="56"/>
                  </a:cubicBezTo>
                  <a:cubicBezTo>
                    <a:pt x="158" y="55"/>
                    <a:pt x="161" y="53"/>
                    <a:pt x="162" y="51"/>
                  </a:cubicBezTo>
                  <a:cubicBezTo>
                    <a:pt x="162" y="49"/>
                    <a:pt x="165" y="49"/>
                    <a:pt x="166" y="50"/>
                  </a:cubicBezTo>
                  <a:cubicBezTo>
                    <a:pt x="167" y="52"/>
                    <a:pt x="169" y="50"/>
                    <a:pt x="169" y="50"/>
                  </a:cubicBezTo>
                  <a:cubicBezTo>
                    <a:pt x="169" y="50"/>
                    <a:pt x="174" y="49"/>
                    <a:pt x="175" y="45"/>
                  </a:cubicBezTo>
                  <a:cubicBezTo>
                    <a:pt x="176" y="41"/>
                    <a:pt x="182" y="42"/>
                    <a:pt x="182" y="42"/>
                  </a:cubicBezTo>
                  <a:cubicBezTo>
                    <a:pt x="182" y="42"/>
                    <a:pt x="182" y="42"/>
                    <a:pt x="181" y="40"/>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2" name="Freeform 51"/>
            <p:cNvSpPr>
              <a:spLocks/>
            </p:cNvSpPr>
            <p:nvPr/>
          </p:nvSpPr>
          <p:spPr bwMode="auto">
            <a:xfrm>
              <a:off x="2911476" y="3332163"/>
              <a:ext cx="466725" cy="417513"/>
            </a:xfrm>
            <a:custGeom>
              <a:avLst/>
              <a:gdLst>
                <a:gd name="T0" fmla="*/ 162 w 166"/>
                <a:gd name="T1" fmla="*/ 78 h 149"/>
                <a:gd name="T2" fmla="*/ 156 w 166"/>
                <a:gd name="T3" fmla="*/ 68 h 149"/>
                <a:gd name="T4" fmla="*/ 155 w 166"/>
                <a:gd name="T5" fmla="*/ 61 h 149"/>
                <a:gd name="T6" fmla="*/ 152 w 166"/>
                <a:gd name="T7" fmla="*/ 54 h 149"/>
                <a:gd name="T8" fmla="*/ 154 w 166"/>
                <a:gd name="T9" fmla="*/ 44 h 149"/>
                <a:gd name="T10" fmla="*/ 155 w 166"/>
                <a:gd name="T11" fmla="*/ 39 h 149"/>
                <a:gd name="T12" fmla="*/ 152 w 166"/>
                <a:gd name="T13" fmla="*/ 34 h 149"/>
                <a:gd name="T14" fmla="*/ 137 w 166"/>
                <a:gd name="T15" fmla="*/ 28 h 149"/>
                <a:gd name="T16" fmla="*/ 127 w 166"/>
                <a:gd name="T17" fmla="*/ 32 h 149"/>
                <a:gd name="T18" fmla="*/ 122 w 166"/>
                <a:gd name="T19" fmla="*/ 36 h 149"/>
                <a:gd name="T20" fmla="*/ 100 w 166"/>
                <a:gd name="T21" fmla="*/ 30 h 149"/>
                <a:gd name="T22" fmla="*/ 102 w 166"/>
                <a:gd name="T23" fmla="*/ 22 h 149"/>
                <a:gd name="T24" fmla="*/ 100 w 166"/>
                <a:gd name="T25" fmla="*/ 10 h 149"/>
                <a:gd name="T26" fmla="*/ 94 w 166"/>
                <a:gd name="T27" fmla="*/ 11 h 149"/>
                <a:gd name="T28" fmla="*/ 78 w 166"/>
                <a:gd name="T29" fmla="*/ 3 h 149"/>
                <a:gd name="T30" fmla="*/ 66 w 166"/>
                <a:gd name="T31" fmla="*/ 0 h 149"/>
                <a:gd name="T32" fmla="*/ 65 w 166"/>
                <a:gd name="T33" fmla="*/ 3 h 149"/>
                <a:gd name="T34" fmla="*/ 68 w 166"/>
                <a:gd name="T35" fmla="*/ 11 h 149"/>
                <a:gd name="T36" fmla="*/ 50 w 166"/>
                <a:gd name="T37" fmla="*/ 13 h 149"/>
                <a:gd name="T38" fmla="*/ 36 w 166"/>
                <a:gd name="T39" fmla="*/ 7 h 149"/>
                <a:gd name="T40" fmla="*/ 26 w 166"/>
                <a:gd name="T41" fmla="*/ 12 h 149"/>
                <a:gd name="T42" fmla="*/ 17 w 166"/>
                <a:gd name="T43" fmla="*/ 12 h 149"/>
                <a:gd name="T44" fmla="*/ 0 w 166"/>
                <a:gd name="T45" fmla="*/ 16 h 149"/>
                <a:gd name="T46" fmla="*/ 4 w 166"/>
                <a:gd name="T47" fmla="*/ 30 h 149"/>
                <a:gd name="T48" fmla="*/ 27 w 166"/>
                <a:gd name="T49" fmla="*/ 37 h 149"/>
                <a:gd name="T50" fmla="*/ 43 w 166"/>
                <a:gd name="T51" fmla="*/ 38 h 149"/>
                <a:gd name="T52" fmla="*/ 37 w 166"/>
                <a:gd name="T53" fmla="*/ 57 h 149"/>
                <a:gd name="T54" fmla="*/ 29 w 166"/>
                <a:gd name="T55" fmla="*/ 62 h 149"/>
                <a:gd name="T56" fmla="*/ 31 w 166"/>
                <a:gd name="T57" fmla="*/ 72 h 149"/>
                <a:gd name="T58" fmla="*/ 43 w 166"/>
                <a:gd name="T59" fmla="*/ 77 h 149"/>
                <a:gd name="T60" fmla="*/ 55 w 166"/>
                <a:gd name="T61" fmla="*/ 101 h 149"/>
                <a:gd name="T62" fmla="*/ 74 w 166"/>
                <a:gd name="T63" fmla="*/ 132 h 149"/>
                <a:gd name="T64" fmla="*/ 92 w 166"/>
                <a:gd name="T65" fmla="*/ 142 h 149"/>
                <a:gd name="T66" fmla="*/ 112 w 166"/>
                <a:gd name="T67" fmla="*/ 132 h 149"/>
                <a:gd name="T68" fmla="*/ 128 w 166"/>
                <a:gd name="T69" fmla="*/ 125 h 149"/>
                <a:gd name="T70" fmla="*/ 141 w 166"/>
                <a:gd name="T71" fmla="*/ 112 h 149"/>
                <a:gd name="T72" fmla="*/ 142 w 166"/>
                <a:gd name="T73" fmla="*/ 97 h 149"/>
                <a:gd name="T74" fmla="*/ 131 w 166"/>
                <a:gd name="T75" fmla="*/ 89 h 149"/>
                <a:gd name="T76" fmla="*/ 114 w 166"/>
                <a:gd name="T77" fmla="*/ 96 h 149"/>
                <a:gd name="T78" fmla="*/ 109 w 166"/>
                <a:gd name="T79" fmla="*/ 83 h 149"/>
                <a:gd name="T80" fmla="*/ 97 w 166"/>
                <a:gd name="T81" fmla="*/ 73 h 149"/>
                <a:gd name="T82" fmla="*/ 109 w 166"/>
                <a:gd name="T83" fmla="*/ 73 h 149"/>
                <a:gd name="T84" fmla="*/ 128 w 166"/>
                <a:gd name="T85" fmla="*/ 84 h 149"/>
                <a:gd name="T86" fmla="*/ 142 w 166"/>
                <a:gd name="T87" fmla="*/ 87 h 149"/>
                <a:gd name="T88" fmla="*/ 157 w 166"/>
                <a:gd name="T89" fmla="*/ 91 h 149"/>
                <a:gd name="T90" fmla="*/ 162 w 166"/>
                <a:gd name="T91" fmla="*/ 8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49">
                  <a:moveTo>
                    <a:pt x="162" y="81"/>
                  </a:moveTo>
                  <a:cubicBezTo>
                    <a:pt x="160" y="80"/>
                    <a:pt x="163" y="79"/>
                    <a:pt x="162" y="78"/>
                  </a:cubicBezTo>
                  <a:cubicBezTo>
                    <a:pt x="160" y="77"/>
                    <a:pt x="156" y="75"/>
                    <a:pt x="154" y="74"/>
                  </a:cubicBezTo>
                  <a:cubicBezTo>
                    <a:pt x="153" y="73"/>
                    <a:pt x="155" y="70"/>
                    <a:pt x="156" y="68"/>
                  </a:cubicBezTo>
                  <a:cubicBezTo>
                    <a:pt x="156" y="65"/>
                    <a:pt x="157" y="65"/>
                    <a:pt x="156" y="64"/>
                  </a:cubicBezTo>
                  <a:cubicBezTo>
                    <a:pt x="155" y="63"/>
                    <a:pt x="154" y="63"/>
                    <a:pt x="155" y="61"/>
                  </a:cubicBezTo>
                  <a:cubicBezTo>
                    <a:pt x="157" y="59"/>
                    <a:pt x="154" y="59"/>
                    <a:pt x="153" y="55"/>
                  </a:cubicBezTo>
                  <a:cubicBezTo>
                    <a:pt x="151" y="51"/>
                    <a:pt x="153" y="55"/>
                    <a:pt x="152" y="54"/>
                  </a:cubicBezTo>
                  <a:cubicBezTo>
                    <a:pt x="151" y="52"/>
                    <a:pt x="151" y="51"/>
                    <a:pt x="151" y="50"/>
                  </a:cubicBezTo>
                  <a:cubicBezTo>
                    <a:pt x="151" y="48"/>
                    <a:pt x="154" y="44"/>
                    <a:pt x="154" y="44"/>
                  </a:cubicBezTo>
                  <a:cubicBezTo>
                    <a:pt x="155" y="39"/>
                    <a:pt x="155" y="39"/>
                    <a:pt x="155" y="39"/>
                  </a:cubicBezTo>
                  <a:cubicBezTo>
                    <a:pt x="155" y="39"/>
                    <a:pt x="155" y="39"/>
                    <a:pt x="155" y="39"/>
                  </a:cubicBezTo>
                  <a:cubicBezTo>
                    <a:pt x="154" y="39"/>
                    <a:pt x="153" y="38"/>
                    <a:pt x="153" y="38"/>
                  </a:cubicBezTo>
                  <a:cubicBezTo>
                    <a:pt x="153" y="38"/>
                    <a:pt x="153" y="35"/>
                    <a:pt x="152" y="34"/>
                  </a:cubicBezTo>
                  <a:cubicBezTo>
                    <a:pt x="151" y="34"/>
                    <a:pt x="149" y="32"/>
                    <a:pt x="149" y="32"/>
                  </a:cubicBezTo>
                  <a:cubicBezTo>
                    <a:pt x="149" y="32"/>
                    <a:pt x="138" y="29"/>
                    <a:pt x="137" y="28"/>
                  </a:cubicBezTo>
                  <a:cubicBezTo>
                    <a:pt x="136" y="28"/>
                    <a:pt x="132" y="28"/>
                    <a:pt x="132" y="28"/>
                  </a:cubicBezTo>
                  <a:cubicBezTo>
                    <a:pt x="132" y="28"/>
                    <a:pt x="128" y="32"/>
                    <a:pt x="127" y="32"/>
                  </a:cubicBezTo>
                  <a:cubicBezTo>
                    <a:pt x="125" y="32"/>
                    <a:pt x="122" y="32"/>
                    <a:pt x="122" y="32"/>
                  </a:cubicBezTo>
                  <a:cubicBezTo>
                    <a:pt x="122" y="36"/>
                    <a:pt x="122" y="36"/>
                    <a:pt x="122" y="36"/>
                  </a:cubicBezTo>
                  <a:cubicBezTo>
                    <a:pt x="122" y="36"/>
                    <a:pt x="111" y="36"/>
                    <a:pt x="109" y="36"/>
                  </a:cubicBezTo>
                  <a:cubicBezTo>
                    <a:pt x="107" y="35"/>
                    <a:pt x="103" y="31"/>
                    <a:pt x="100" y="30"/>
                  </a:cubicBezTo>
                  <a:cubicBezTo>
                    <a:pt x="98" y="28"/>
                    <a:pt x="100" y="26"/>
                    <a:pt x="100" y="26"/>
                  </a:cubicBezTo>
                  <a:cubicBezTo>
                    <a:pt x="100" y="26"/>
                    <a:pt x="100" y="23"/>
                    <a:pt x="102" y="22"/>
                  </a:cubicBezTo>
                  <a:cubicBezTo>
                    <a:pt x="103" y="20"/>
                    <a:pt x="104" y="17"/>
                    <a:pt x="104" y="15"/>
                  </a:cubicBezTo>
                  <a:cubicBezTo>
                    <a:pt x="103" y="14"/>
                    <a:pt x="101" y="11"/>
                    <a:pt x="100" y="10"/>
                  </a:cubicBezTo>
                  <a:cubicBezTo>
                    <a:pt x="100" y="9"/>
                    <a:pt x="98" y="9"/>
                    <a:pt x="97" y="10"/>
                  </a:cubicBezTo>
                  <a:cubicBezTo>
                    <a:pt x="96" y="10"/>
                    <a:pt x="97" y="13"/>
                    <a:pt x="94" y="11"/>
                  </a:cubicBezTo>
                  <a:cubicBezTo>
                    <a:pt x="90" y="9"/>
                    <a:pt x="86" y="4"/>
                    <a:pt x="85" y="4"/>
                  </a:cubicBezTo>
                  <a:cubicBezTo>
                    <a:pt x="83" y="4"/>
                    <a:pt x="79" y="3"/>
                    <a:pt x="78" y="3"/>
                  </a:cubicBezTo>
                  <a:cubicBezTo>
                    <a:pt x="77" y="3"/>
                    <a:pt x="74" y="1"/>
                    <a:pt x="73" y="0"/>
                  </a:cubicBezTo>
                  <a:cubicBezTo>
                    <a:pt x="72" y="0"/>
                    <a:pt x="67" y="1"/>
                    <a:pt x="66" y="0"/>
                  </a:cubicBezTo>
                  <a:cubicBezTo>
                    <a:pt x="64" y="0"/>
                    <a:pt x="60" y="0"/>
                    <a:pt x="60" y="0"/>
                  </a:cubicBezTo>
                  <a:cubicBezTo>
                    <a:pt x="60" y="0"/>
                    <a:pt x="64" y="3"/>
                    <a:pt x="65" y="3"/>
                  </a:cubicBezTo>
                  <a:cubicBezTo>
                    <a:pt x="66" y="4"/>
                    <a:pt x="68" y="7"/>
                    <a:pt x="68" y="7"/>
                  </a:cubicBezTo>
                  <a:cubicBezTo>
                    <a:pt x="68" y="11"/>
                    <a:pt x="68" y="11"/>
                    <a:pt x="68" y="11"/>
                  </a:cubicBezTo>
                  <a:cubicBezTo>
                    <a:pt x="65" y="12"/>
                    <a:pt x="61" y="13"/>
                    <a:pt x="60" y="13"/>
                  </a:cubicBezTo>
                  <a:cubicBezTo>
                    <a:pt x="59" y="13"/>
                    <a:pt x="53" y="13"/>
                    <a:pt x="50" y="13"/>
                  </a:cubicBezTo>
                  <a:cubicBezTo>
                    <a:pt x="47" y="13"/>
                    <a:pt x="46" y="10"/>
                    <a:pt x="45" y="9"/>
                  </a:cubicBezTo>
                  <a:cubicBezTo>
                    <a:pt x="44" y="8"/>
                    <a:pt x="38" y="7"/>
                    <a:pt x="36" y="7"/>
                  </a:cubicBezTo>
                  <a:cubicBezTo>
                    <a:pt x="34" y="7"/>
                    <a:pt x="33" y="7"/>
                    <a:pt x="30" y="7"/>
                  </a:cubicBezTo>
                  <a:cubicBezTo>
                    <a:pt x="26" y="7"/>
                    <a:pt x="28" y="9"/>
                    <a:pt x="26" y="12"/>
                  </a:cubicBezTo>
                  <a:cubicBezTo>
                    <a:pt x="23" y="14"/>
                    <a:pt x="23" y="12"/>
                    <a:pt x="21" y="12"/>
                  </a:cubicBezTo>
                  <a:cubicBezTo>
                    <a:pt x="19" y="12"/>
                    <a:pt x="19" y="11"/>
                    <a:pt x="17" y="12"/>
                  </a:cubicBezTo>
                  <a:cubicBezTo>
                    <a:pt x="14" y="12"/>
                    <a:pt x="12" y="14"/>
                    <a:pt x="11" y="16"/>
                  </a:cubicBezTo>
                  <a:cubicBezTo>
                    <a:pt x="11" y="18"/>
                    <a:pt x="0" y="16"/>
                    <a:pt x="0" y="16"/>
                  </a:cubicBezTo>
                  <a:cubicBezTo>
                    <a:pt x="4" y="18"/>
                    <a:pt x="2" y="19"/>
                    <a:pt x="2" y="22"/>
                  </a:cubicBezTo>
                  <a:cubicBezTo>
                    <a:pt x="2" y="25"/>
                    <a:pt x="3" y="27"/>
                    <a:pt x="4" y="30"/>
                  </a:cubicBezTo>
                  <a:cubicBezTo>
                    <a:pt x="6" y="32"/>
                    <a:pt x="6" y="37"/>
                    <a:pt x="13" y="36"/>
                  </a:cubicBezTo>
                  <a:cubicBezTo>
                    <a:pt x="19" y="36"/>
                    <a:pt x="23" y="35"/>
                    <a:pt x="27" y="37"/>
                  </a:cubicBezTo>
                  <a:cubicBezTo>
                    <a:pt x="32" y="39"/>
                    <a:pt x="36" y="37"/>
                    <a:pt x="40" y="36"/>
                  </a:cubicBezTo>
                  <a:cubicBezTo>
                    <a:pt x="42" y="35"/>
                    <a:pt x="43" y="36"/>
                    <a:pt x="43" y="38"/>
                  </a:cubicBezTo>
                  <a:cubicBezTo>
                    <a:pt x="43" y="39"/>
                    <a:pt x="43" y="40"/>
                    <a:pt x="44" y="41"/>
                  </a:cubicBezTo>
                  <a:cubicBezTo>
                    <a:pt x="44" y="45"/>
                    <a:pt x="38" y="53"/>
                    <a:pt x="37" y="57"/>
                  </a:cubicBezTo>
                  <a:cubicBezTo>
                    <a:pt x="36" y="61"/>
                    <a:pt x="32" y="62"/>
                    <a:pt x="32" y="62"/>
                  </a:cubicBezTo>
                  <a:cubicBezTo>
                    <a:pt x="29" y="62"/>
                    <a:pt x="29" y="62"/>
                    <a:pt x="29" y="62"/>
                  </a:cubicBezTo>
                  <a:cubicBezTo>
                    <a:pt x="29" y="62"/>
                    <a:pt x="30" y="67"/>
                    <a:pt x="31" y="72"/>
                  </a:cubicBezTo>
                  <a:cubicBezTo>
                    <a:pt x="31" y="72"/>
                    <a:pt x="31" y="72"/>
                    <a:pt x="31" y="72"/>
                  </a:cubicBezTo>
                  <a:cubicBezTo>
                    <a:pt x="35" y="75"/>
                    <a:pt x="35" y="76"/>
                    <a:pt x="37" y="74"/>
                  </a:cubicBezTo>
                  <a:cubicBezTo>
                    <a:pt x="40" y="73"/>
                    <a:pt x="41" y="73"/>
                    <a:pt x="43" y="77"/>
                  </a:cubicBezTo>
                  <a:cubicBezTo>
                    <a:pt x="44" y="80"/>
                    <a:pt x="44" y="85"/>
                    <a:pt x="49" y="90"/>
                  </a:cubicBezTo>
                  <a:cubicBezTo>
                    <a:pt x="54" y="95"/>
                    <a:pt x="54" y="97"/>
                    <a:pt x="55" y="101"/>
                  </a:cubicBezTo>
                  <a:cubicBezTo>
                    <a:pt x="56" y="105"/>
                    <a:pt x="56" y="106"/>
                    <a:pt x="60" y="109"/>
                  </a:cubicBezTo>
                  <a:cubicBezTo>
                    <a:pt x="65" y="112"/>
                    <a:pt x="69" y="123"/>
                    <a:pt x="74" y="132"/>
                  </a:cubicBezTo>
                  <a:cubicBezTo>
                    <a:pt x="79" y="141"/>
                    <a:pt x="76" y="141"/>
                    <a:pt x="77" y="145"/>
                  </a:cubicBezTo>
                  <a:cubicBezTo>
                    <a:pt x="79" y="149"/>
                    <a:pt x="87" y="141"/>
                    <a:pt x="92" y="142"/>
                  </a:cubicBezTo>
                  <a:cubicBezTo>
                    <a:pt x="97" y="144"/>
                    <a:pt x="102" y="138"/>
                    <a:pt x="107" y="138"/>
                  </a:cubicBezTo>
                  <a:cubicBezTo>
                    <a:pt x="113" y="138"/>
                    <a:pt x="109" y="132"/>
                    <a:pt x="112" y="132"/>
                  </a:cubicBezTo>
                  <a:cubicBezTo>
                    <a:pt x="115" y="133"/>
                    <a:pt x="117" y="132"/>
                    <a:pt x="119" y="129"/>
                  </a:cubicBezTo>
                  <a:cubicBezTo>
                    <a:pt x="121" y="126"/>
                    <a:pt x="122" y="125"/>
                    <a:pt x="128" y="125"/>
                  </a:cubicBezTo>
                  <a:cubicBezTo>
                    <a:pt x="133" y="126"/>
                    <a:pt x="137" y="120"/>
                    <a:pt x="137" y="118"/>
                  </a:cubicBezTo>
                  <a:cubicBezTo>
                    <a:pt x="137" y="117"/>
                    <a:pt x="140" y="113"/>
                    <a:pt x="141" y="112"/>
                  </a:cubicBezTo>
                  <a:cubicBezTo>
                    <a:pt x="143" y="110"/>
                    <a:pt x="146" y="109"/>
                    <a:pt x="146" y="108"/>
                  </a:cubicBezTo>
                  <a:cubicBezTo>
                    <a:pt x="147" y="107"/>
                    <a:pt x="144" y="99"/>
                    <a:pt x="142" y="97"/>
                  </a:cubicBezTo>
                  <a:cubicBezTo>
                    <a:pt x="140" y="94"/>
                    <a:pt x="137" y="95"/>
                    <a:pt x="134" y="94"/>
                  </a:cubicBezTo>
                  <a:cubicBezTo>
                    <a:pt x="132" y="93"/>
                    <a:pt x="131" y="87"/>
                    <a:pt x="131" y="89"/>
                  </a:cubicBezTo>
                  <a:cubicBezTo>
                    <a:pt x="130" y="90"/>
                    <a:pt x="120" y="94"/>
                    <a:pt x="120" y="94"/>
                  </a:cubicBezTo>
                  <a:cubicBezTo>
                    <a:pt x="120" y="94"/>
                    <a:pt x="116" y="96"/>
                    <a:pt x="114" y="96"/>
                  </a:cubicBezTo>
                  <a:cubicBezTo>
                    <a:pt x="111" y="96"/>
                    <a:pt x="111" y="93"/>
                    <a:pt x="110" y="91"/>
                  </a:cubicBezTo>
                  <a:cubicBezTo>
                    <a:pt x="109" y="89"/>
                    <a:pt x="110" y="86"/>
                    <a:pt x="109" y="83"/>
                  </a:cubicBezTo>
                  <a:cubicBezTo>
                    <a:pt x="108" y="80"/>
                    <a:pt x="105" y="85"/>
                    <a:pt x="104" y="83"/>
                  </a:cubicBezTo>
                  <a:cubicBezTo>
                    <a:pt x="102" y="81"/>
                    <a:pt x="98" y="75"/>
                    <a:pt x="97" y="73"/>
                  </a:cubicBezTo>
                  <a:cubicBezTo>
                    <a:pt x="96" y="71"/>
                    <a:pt x="100" y="70"/>
                    <a:pt x="102" y="68"/>
                  </a:cubicBezTo>
                  <a:cubicBezTo>
                    <a:pt x="103" y="65"/>
                    <a:pt x="107" y="69"/>
                    <a:pt x="109" y="73"/>
                  </a:cubicBezTo>
                  <a:cubicBezTo>
                    <a:pt x="111" y="77"/>
                    <a:pt x="115" y="77"/>
                    <a:pt x="115" y="80"/>
                  </a:cubicBezTo>
                  <a:cubicBezTo>
                    <a:pt x="116" y="83"/>
                    <a:pt x="123" y="85"/>
                    <a:pt x="128" y="84"/>
                  </a:cubicBezTo>
                  <a:cubicBezTo>
                    <a:pt x="132" y="83"/>
                    <a:pt x="134" y="81"/>
                    <a:pt x="137" y="84"/>
                  </a:cubicBezTo>
                  <a:cubicBezTo>
                    <a:pt x="140" y="87"/>
                    <a:pt x="142" y="87"/>
                    <a:pt x="142" y="87"/>
                  </a:cubicBezTo>
                  <a:cubicBezTo>
                    <a:pt x="142" y="87"/>
                    <a:pt x="151" y="89"/>
                    <a:pt x="154" y="91"/>
                  </a:cubicBezTo>
                  <a:cubicBezTo>
                    <a:pt x="154" y="91"/>
                    <a:pt x="156" y="91"/>
                    <a:pt x="157" y="91"/>
                  </a:cubicBezTo>
                  <a:cubicBezTo>
                    <a:pt x="157" y="91"/>
                    <a:pt x="156" y="91"/>
                    <a:pt x="156" y="89"/>
                  </a:cubicBezTo>
                  <a:cubicBezTo>
                    <a:pt x="156" y="88"/>
                    <a:pt x="158" y="86"/>
                    <a:pt x="162" y="84"/>
                  </a:cubicBezTo>
                  <a:cubicBezTo>
                    <a:pt x="166" y="83"/>
                    <a:pt x="164" y="83"/>
                    <a:pt x="162" y="8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3" name="Freeform 52"/>
            <p:cNvSpPr>
              <a:spLocks/>
            </p:cNvSpPr>
            <p:nvPr/>
          </p:nvSpPr>
          <p:spPr bwMode="auto">
            <a:xfrm>
              <a:off x="2468564" y="3141663"/>
              <a:ext cx="61913" cy="66675"/>
            </a:xfrm>
            <a:custGeom>
              <a:avLst/>
              <a:gdLst>
                <a:gd name="T0" fmla="*/ 5 w 22"/>
                <a:gd name="T1" fmla="*/ 12 h 24"/>
                <a:gd name="T2" fmla="*/ 3 w 22"/>
                <a:gd name="T3" fmla="*/ 6 h 24"/>
                <a:gd name="T4" fmla="*/ 9 w 22"/>
                <a:gd name="T5" fmla="*/ 5 h 24"/>
                <a:gd name="T6" fmla="*/ 12 w 22"/>
                <a:gd name="T7" fmla="*/ 0 h 24"/>
                <a:gd name="T8" fmla="*/ 19 w 22"/>
                <a:gd name="T9" fmla="*/ 3 h 24"/>
                <a:gd name="T10" fmla="*/ 20 w 22"/>
                <a:gd name="T11" fmla="*/ 10 h 24"/>
                <a:gd name="T12" fmla="*/ 17 w 22"/>
                <a:gd name="T13" fmla="*/ 17 h 24"/>
                <a:gd name="T14" fmla="*/ 15 w 22"/>
                <a:gd name="T15" fmla="*/ 22 h 24"/>
                <a:gd name="T16" fmla="*/ 8 w 22"/>
                <a:gd name="T17" fmla="*/ 20 h 24"/>
                <a:gd name="T18" fmla="*/ 1 w 22"/>
                <a:gd name="T19" fmla="*/ 21 h 24"/>
                <a:gd name="T20" fmla="*/ 5 w 2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4">
                  <a:moveTo>
                    <a:pt x="5" y="12"/>
                  </a:moveTo>
                  <a:cubicBezTo>
                    <a:pt x="5" y="12"/>
                    <a:pt x="1" y="6"/>
                    <a:pt x="3" y="6"/>
                  </a:cubicBezTo>
                  <a:cubicBezTo>
                    <a:pt x="5" y="6"/>
                    <a:pt x="9" y="7"/>
                    <a:pt x="9" y="5"/>
                  </a:cubicBezTo>
                  <a:cubicBezTo>
                    <a:pt x="9" y="3"/>
                    <a:pt x="9" y="0"/>
                    <a:pt x="12" y="0"/>
                  </a:cubicBezTo>
                  <a:cubicBezTo>
                    <a:pt x="16" y="0"/>
                    <a:pt x="19" y="1"/>
                    <a:pt x="19" y="3"/>
                  </a:cubicBezTo>
                  <a:cubicBezTo>
                    <a:pt x="20" y="4"/>
                    <a:pt x="22" y="6"/>
                    <a:pt x="20" y="10"/>
                  </a:cubicBezTo>
                  <a:cubicBezTo>
                    <a:pt x="18" y="14"/>
                    <a:pt x="17" y="14"/>
                    <a:pt x="17" y="17"/>
                  </a:cubicBezTo>
                  <a:cubicBezTo>
                    <a:pt x="18" y="20"/>
                    <a:pt x="19" y="22"/>
                    <a:pt x="15" y="22"/>
                  </a:cubicBezTo>
                  <a:cubicBezTo>
                    <a:pt x="11" y="22"/>
                    <a:pt x="9" y="19"/>
                    <a:pt x="8" y="20"/>
                  </a:cubicBezTo>
                  <a:cubicBezTo>
                    <a:pt x="6" y="22"/>
                    <a:pt x="2" y="24"/>
                    <a:pt x="1" y="21"/>
                  </a:cubicBezTo>
                  <a:cubicBezTo>
                    <a:pt x="0" y="19"/>
                    <a:pt x="6" y="15"/>
                    <a:pt x="5" y="12"/>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4" name="Freeform 53"/>
            <p:cNvSpPr>
              <a:spLocks/>
            </p:cNvSpPr>
            <p:nvPr/>
          </p:nvSpPr>
          <p:spPr bwMode="auto">
            <a:xfrm>
              <a:off x="2525714" y="3071813"/>
              <a:ext cx="95250" cy="161925"/>
            </a:xfrm>
            <a:custGeom>
              <a:avLst/>
              <a:gdLst>
                <a:gd name="T0" fmla="*/ 6 w 34"/>
                <a:gd name="T1" fmla="*/ 4 h 58"/>
                <a:gd name="T2" fmla="*/ 1 w 34"/>
                <a:gd name="T3" fmla="*/ 10 h 58"/>
                <a:gd name="T4" fmla="*/ 0 w 34"/>
                <a:gd name="T5" fmla="*/ 18 h 58"/>
                <a:gd name="T6" fmla="*/ 4 w 34"/>
                <a:gd name="T7" fmla="*/ 22 h 58"/>
                <a:gd name="T8" fmla="*/ 6 w 34"/>
                <a:gd name="T9" fmla="*/ 27 h 58"/>
                <a:gd name="T10" fmla="*/ 9 w 34"/>
                <a:gd name="T11" fmla="*/ 29 h 58"/>
                <a:gd name="T12" fmla="*/ 13 w 34"/>
                <a:gd name="T13" fmla="*/ 35 h 58"/>
                <a:gd name="T14" fmla="*/ 6 w 34"/>
                <a:gd name="T15" fmla="*/ 40 h 58"/>
                <a:gd name="T16" fmla="*/ 5 w 34"/>
                <a:gd name="T17" fmla="*/ 46 h 58"/>
                <a:gd name="T18" fmla="*/ 11 w 34"/>
                <a:gd name="T19" fmla="*/ 48 h 58"/>
                <a:gd name="T20" fmla="*/ 7 w 34"/>
                <a:gd name="T21" fmla="*/ 52 h 58"/>
                <a:gd name="T22" fmla="*/ 0 w 34"/>
                <a:gd name="T23" fmla="*/ 58 h 58"/>
                <a:gd name="T24" fmla="*/ 9 w 34"/>
                <a:gd name="T25" fmla="*/ 55 h 58"/>
                <a:gd name="T26" fmla="*/ 20 w 34"/>
                <a:gd name="T27" fmla="*/ 51 h 58"/>
                <a:gd name="T28" fmla="*/ 31 w 34"/>
                <a:gd name="T29" fmla="*/ 50 h 58"/>
                <a:gd name="T30" fmla="*/ 33 w 34"/>
                <a:gd name="T31" fmla="*/ 42 h 58"/>
                <a:gd name="T32" fmla="*/ 26 w 34"/>
                <a:gd name="T33" fmla="*/ 36 h 58"/>
                <a:gd name="T34" fmla="*/ 20 w 34"/>
                <a:gd name="T35" fmla="*/ 28 h 58"/>
                <a:gd name="T36" fmla="*/ 14 w 34"/>
                <a:gd name="T37" fmla="*/ 21 h 58"/>
                <a:gd name="T38" fmla="*/ 17 w 34"/>
                <a:gd name="T39" fmla="*/ 12 h 58"/>
                <a:gd name="T40" fmla="*/ 9 w 34"/>
                <a:gd name="T41" fmla="*/ 10 h 58"/>
                <a:gd name="T42" fmla="*/ 6 w 34"/>
                <a:gd name="T43"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8">
                  <a:moveTo>
                    <a:pt x="6" y="4"/>
                  </a:moveTo>
                  <a:cubicBezTo>
                    <a:pt x="6" y="4"/>
                    <a:pt x="2" y="5"/>
                    <a:pt x="1" y="10"/>
                  </a:cubicBezTo>
                  <a:cubicBezTo>
                    <a:pt x="0" y="14"/>
                    <a:pt x="0" y="18"/>
                    <a:pt x="0" y="18"/>
                  </a:cubicBezTo>
                  <a:cubicBezTo>
                    <a:pt x="0" y="18"/>
                    <a:pt x="1" y="19"/>
                    <a:pt x="4" y="22"/>
                  </a:cubicBezTo>
                  <a:cubicBezTo>
                    <a:pt x="7" y="24"/>
                    <a:pt x="8" y="25"/>
                    <a:pt x="6" y="27"/>
                  </a:cubicBezTo>
                  <a:cubicBezTo>
                    <a:pt x="4" y="30"/>
                    <a:pt x="7" y="26"/>
                    <a:pt x="9" y="29"/>
                  </a:cubicBezTo>
                  <a:cubicBezTo>
                    <a:pt x="12" y="31"/>
                    <a:pt x="14" y="34"/>
                    <a:pt x="13" y="35"/>
                  </a:cubicBezTo>
                  <a:cubicBezTo>
                    <a:pt x="11" y="37"/>
                    <a:pt x="5" y="37"/>
                    <a:pt x="6" y="40"/>
                  </a:cubicBezTo>
                  <a:cubicBezTo>
                    <a:pt x="7" y="42"/>
                    <a:pt x="10" y="44"/>
                    <a:pt x="5" y="46"/>
                  </a:cubicBezTo>
                  <a:cubicBezTo>
                    <a:pt x="1" y="48"/>
                    <a:pt x="5" y="48"/>
                    <a:pt x="11" y="48"/>
                  </a:cubicBezTo>
                  <a:cubicBezTo>
                    <a:pt x="17" y="47"/>
                    <a:pt x="12" y="49"/>
                    <a:pt x="7" y="52"/>
                  </a:cubicBezTo>
                  <a:cubicBezTo>
                    <a:pt x="2" y="55"/>
                    <a:pt x="0" y="58"/>
                    <a:pt x="0" y="58"/>
                  </a:cubicBezTo>
                  <a:cubicBezTo>
                    <a:pt x="0" y="58"/>
                    <a:pt x="5" y="57"/>
                    <a:pt x="9" y="55"/>
                  </a:cubicBezTo>
                  <a:cubicBezTo>
                    <a:pt x="13" y="54"/>
                    <a:pt x="17" y="51"/>
                    <a:pt x="20" y="51"/>
                  </a:cubicBezTo>
                  <a:cubicBezTo>
                    <a:pt x="23" y="51"/>
                    <a:pt x="29" y="54"/>
                    <a:pt x="31" y="50"/>
                  </a:cubicBezTo>
                  <a:cubicBezTo>
                    <a:pt x="32" y="45"/>
                    <a:pt x="34" y="48"/>
                    <a:pt x="33" y="42"/>
                  </a:cubicBezTo>
                  <a:cubicBezTo>
                    <a:pt x="32" y="36"/>
                    <a:pt x="27" y="39"/>
                    <a:pt x="26" y="36"/>
                  </a:cubicBezTo>
                  <a:cubicBezTo>
                    <a:pt x="26" y="34"/>
                    <a:pt x="23" y="29"/>
                    <a:pt x="20" y="28"/>
                  </a:cubicBezTo>
                  <a:cubicBezTo>
                    <a:pt x="16" y="28"/>
                    <a:pt x="19" y="22"/>
                    <a:pt x="14" y="21"/>
                  </a:cubicBezTo>
                  <a:cubicBezTo>
                    <a:pt x="10" y="20"/>
                    <a:pt x="18" y="16"/>
                    <a:pt x="17" y="12"/>
                  </a:cubicBezTo>
                  <a:cubicBezTo>
                    <a:pt x="16" y="8"/>
                    <a:pt x="11" y="11"/>
                    <a:pt x="9" y="10"/>
                  </a:cubicBezTo>
                  <a:cubicBezTo>
                    <a:pt x="7" y="9"/>
                    <a:pt x="18" y="0"/>
                    <a:pt x="6" y="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5" name="Freeform 54"/>
            <p:cNvSpPr>
              <a:spLocks/>
            </p:cNvSpPr>
            <p:nvPr/>
          </p:nvSpPr>
          <p:spPr bwMode="auto">
            <a:xfrm>
              <a:off x="2479676" y="2830513"/>
              <a:ext cx="925513" cy="604838"/>
            </a:xfrm>
            <a:custGeom>
              <a:avLst/>
              <a:gdLst>
                <a:gd name="T0" fmla="*/ 300 w 330"/>
                <a:gd name="T1" fmla="*/ 20 h 216"/>
                <a:gd name="T2" fmla="*/ 256 w 330"/>
                <a:gd name="T3" fmla="*/ 28 h 216"/>
                <a:gd name="T4" fmla="*/ 235 w 330"/>
                <a:gd name="T5" fmla="*/ 34 h 216"/>
                <a:gd name="T6" fmla="*/ 204 w 330"/>
                <a:gd name="T7" fmla="*/ 48 h 216"/>
                <a:gd name="T8" fmla="*/ 186 w 330"/>
                <a:gd name="T9" fmla="*/ 34 h 216"/>
                <a:gd name="T10" fmla="*/ 189 w 330"/>
                <a:gd name="T11" fmla="*/ 15 h 216"/>
                <a:gd name="T12" fmla="*/ 157 w 330"/>
                <a:gd name="T13" fmla="*/ 1 h 216"/>
                <a:gd name="T14" fmla="*/ 114 w 330"/>
                <a:gd name="T15" fmla="*/ 19 h 216"/>
                <a:gd name="T16" fmla="*/ 84 w 330"/>
                <a:gd name="T17" fmla="*/ 57 h 216"/>
                <a:gd name="T18" fmla="*/ 65 w 330"/>
                <a:gd name="T19" fmla="*/ 89 h 216"/>
                <a:gd name="T20" fmla="*/ 91 w 330"/>
                <a:gd name="T21" fmla="*/ 90 h 216"/>
                <a:gd name="T22" fmla="*/ 113 w 330"/>
                <a:gd name="T23" fmla="*/ 102 h 216"/>
                <a:gd name="T24" fmla="*/ 117 w 330"/>
                <a:gd name="T25" fmla="*/ 70 h 216"/>
                <a:gd name="T26" fmla="*/ 151 w 330"/>
                <a:gd name="T27" fmla="*/ 48 h 216"/>
                <a:gd name="T28" fmla="*/ 139 w 330"/>
                <a:gd name="T29" fmla="*/ 80 h 216"/>
                <a:gd name="T30" fmla="*/ 164 w 330"/>
                <a:gd name="T31" fmla="*/ 86 h 216"/>
                <a:gd name="T32" fmla="*/ 145 w 330"/>
                <a:gd name="T33" fmla="*/ 101 h 216"/>
                <a:gd name="T34" fmla="*/ 127 w 330"/>
                <a:gd name="T35" fmla="*/ 118 h 216"/>
                <a:gd name="T36" fmla="*/ 92 w 330"/>
                <a:gd name="T37" fmla="*/ 119 h 216"/>
                <a:gd name="T38" fmla="*/ 80 w 330"/>
                <a:gd name="T39" fmla="*/ 100 h 216"/>
                <a:gd name="T40" fmla="*/ 66 w 330"/>
                <a:gd name="T41" fmla="*/ 130 h 216"/>
                <a:gd name="T42" fmla="*/ 43 w 330"/>
                <a:gd name="T43" fmla="*/ 146 h 216"/>
                <a:gd name="T44" fmla="*/ 30 w 330"/>
                <a:gd name="T45" fmla="*/ 157 h 216"/>
                <a:gd name="T46" fmla="*/ 7 w 330"/>
                <a:gd name="T47" fmla="*/ 178 h 216"/>
                <a:gd name="T48" fmla="*/ 4 w 330"/>
                <a:gd name="T49" fmla="*/ 212 h 216"/>
                <a:gd name="T50" fmla="*/ 37 w 330"/>
                <a:gd name="T51" fmla="*/ 210 h 216"/>
                <a:gd name="T52" fmla="*/ 56 w 330"/>
                <a:gd name="T53" fmla="*/ 182 h 216"/>
                <a:gd name="T54" fmla="*/ 88 w 330"/>
                <a:gd name="T55" fmla="*/ 181 h 216"/>
                <a:gd name="T56" fmla="*/ 109 w 330"/>
                <a:gd name="T57" fmla="*/ 202 h 216"/>
                <a:gd name="T58" fmla="*/ 105 w 330"/>
                <a:gd name="T59" fmla="*/ 211 h 216"/>
                <a:gd name="T60" fmla="*/ 111 w 330"/>
                <a:gd name="T61" fmla="*/ 189 h 216"/>
                <a:gd name="T62" fmla="*/ 98 w 330"/>
                <a:gd name="T63" fmla="*/ 167 h 216"/>
                <a:gd name="T64" fmla="*/ 129 w 330"/>
                <a:gd name="T65" fmla="*/ 198 h 216"/>
                <a:gd name="T66" fmla="*/ 149 w 330"/>
                <a:gd name="T67" fmla="*/ 209 h 216"/>
                <a:gd name="T68" fmla="*/ 146 w 330"/>
                <a:gd name="T69" fmla="*/ 194 h 216"/>
                <a:gd name="T70" fmla="*/ 175 w 330"/>
                <a:gd name="T71" fmla="*/ 191 h 216"/>
                <a:gd name="T72" fmla="*/ 199 w 330"/>
                <a:gd name="T73" fmla="*/ 188 h 216"/>
                <a:gd name="T74" fmla="*/ 222 w 330"/>
                <a:gd name="T75" fmla="*/ 186 h 216"/>
                <a:gd name="T76" fmla="*/ 227 w 330"/>
                <a:gd name="T77" fmla="*/ 179 h 216"/>
                <a:gd name="T78" fmla="*/ 251 w 330"/>
                <a:gd name="T79" fmla="*/ 189 h 216"/>
                <a:gd name="T80" fmla="*/ 249 w 330"/>
                <a:gd name="T81" fmla="*/ 164 h 216"/>
                <a:gd name="T82" fmla="*/ 249 w 330"/>
                <a:gd name="T83" fmla="*/ 154 h 216"/>
                <a:gd name="T84" fmla="*/ 256 w 330"/>
                <a:gd name="T85" fmla="*/ 143 h 216"/>
                <a:gd name="T86" fmla="*/ 267 w 330"/>
                <a:gd name="T87" fmla="*/ 124 h 216"/>
                <a:gd name="T88" fmla="*/ 276 w 330"/>
                <a:gd name="T89" fmla="*/ 96 h 216"/>
                <a:gd name="T90" fmla="*/ 301 w 330"/>
                <a:gd name="T91" fmla="*/ 58 h 216"/>
                <a:gd name="T92" fmla="*/ 327 w 330"/>
                <a:gd name="T93" fmla="*/ 32 h 216"/>
                <a:gd name="T94" fmla="*/ 309 w 330"/>
                <a:gd name="T95" fmla="*/ 1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0" h="216">
                  <a:moveTo>
                    <a:pt x="298" y="9"/>
                  </a:moveTo>
                  <a:cubicBezTo>
                    <a:pt x="299" y="13"/>
                    <a:pt x="304" y="14"/>
                    <a:pt x="308" y="17"/>
                  </a:cubicBezTo>
                  <a:cubicBezTo>
                    <a:pt x="311" y="21"/>
                    <a:pt x="305" y="24"/>
                    <a:pt x="302" y="25"/>
                  </a:cubicBezTo>
                  <a:cubicBezTo>
                    <a:pt x="298" y="27"/>
                    <a:pt x="303" y="22"/>
                    <a:pt x="300" y="20"/>
                  </a:cubicBezTo>
                  <a:cubicBezTo>
                    <a:pt x="297" y="18"/>
                    <a:pt x="293" y="23"/>
                    <a:pt x="290" y="22"/>
                  </a:cubicBezTo>
                  <a:cubicBezTo>
                    <a:pt x="286" y="21"/>
                    <a:pt x="285" y="24"/>
                    <a:pt x="279" y="25"/>
                  </a:cubicBezTo>
                  <a:cubicBezTo>
                    <a:pt x="274" y="27"/>
                    <a:pt x="281" y="18"/>
                    <a:pt x="274" y="20"/>
                  </a:cubicBezTo>
                  <a:cubicBezTo>
                    <a:pt x="268" y="22"/>
                    <a:pt x="259" y="27"/>
                    <a:pt x="256" y="28"/>
                  </a:cubicBezTo>
                  <a:cubicBezTo>
                    <a:pt x="252" y="28"/>
                    <a:pt x="247" y="36"/>
                    <a:pt x="242" y="34"/>
                  </a:cubicBezTo>
                  <a:cubicBezTo>
                    <a:pt x="238" y="32"/>
                    <a:pt x="244" y="31"/>
                    <a:pt x="245" y="27"/>
                  </a:cubicBezTo>
                  <a:cubicBezTo>
                    <a:pt x="246" y="24"/>
                    <a:pt x="227" y="20"/>
                    <a:pt x="233" y="22"/>
                  </a:cubicBezTo>
                  <a:cubicBezTo>
                    <a:pt x="239" y="24"/>
                    <a:pt x="232" y="28"/>
                    <a:pt x="235" y="34"/>
                  </a:cubicBezTo>
                  <a:cubicBezTo>
                    <a:pt x="238" y="39"/>
                    <a:pt x="234" y="41"/>
                    <a:pt x="230" y="38"/>
                  </a:cubicBezTo>
                  <a:cubicBezTo>
                    <a:pt x="225" y="35"/>
                    <a:pt x="223" y="41"/>
                    <a:pt x="220" y="42"/>
                  </a:cubicBezTo>
                  <a:cubicBezTo>
                    <a:pt x="217" y="43"/>
                    <a:pt x="219" y="50"/>
                    <a:pt x="215" y="51"/>
                  </a:cubicBezTo>
                  <a:cubicBezTo>
                    <a:pt x="210" y="52"/>
                    <a:pt x="209" y="48"/>
                    <a:pt x="204" y="48"/>
                  </a:cubicBezTo>
                  <a:cubicBezTo>
                    <a:pt x="199" y="48"/>
                    <a:pt x="207" y="55"/>
                    <a:pt x="202" y="55"/>
                  </a:cubicBezTo>
                  <a:cubicBezTo>
                    <a:pt x="198" y="55"/>
                    <a:pt x="198" y="54"/>
                    <a:pt x="195" y="51"/>
                  </a:cubicBezTo>
                  <a:cubicBezTo>
                    <a:pt x="192" y="48"/>
                    <a:pt x="192" y="45"/>
                    <a:pt x="192" y="42"/>
                  </a:cubicBezTo>
                  <a:cubicBezTo>
                    <a:pt x="191" y="39"/>
                    <a:pt x="182" y="35"/>
                    <a:pt x="186" y="34"/>
                  </a:cubicBezTo>
                  <a:cubicBezTo>
                    <a:pt x="189" y="33"/>
                    <a:pt x="206" y="39"/>
                    <a:pt x="213" y="39"/>
                  </a:cubicBezTo>
                  <a:cubicBezTo>
                    <a:pt x="221" y="39"/>
                    <a:pt x="222" y="34"/>
                    <a:pt x="221" y="30"/>
                  </a:cubicBezTo>
                  <a:cubicBezTo>
                    <a:pt x="219" y="27"/>
                    <a:pt x="204" y="19"/>
                    <a:pt x="198" y="19"/>
                  </a:cubicBezTo>
                  <a:cubicBezTo>
                    <a:pt x="193" y="18"/>
                    <a:pt x="192" y="18"/>
                    <a:pt x="189" y="15"/>
                  </a:cubicBezTo>
                  <a:cubicBezTo>
                    <a:pt x="186" y="12"/>
                    <a:pt x="180" y="14"/>
                    <a:pt x="174" y="13"/>
                  </a:cubicBezTo>
                  <a:cubicBezTo>
                    <a:pt x="169" y="11"/>
                    <a:pt x="175" y="5"/>
                    <a:pt x="172" y="4"/>
                  </a:cubicBezTo>
                  <a:cubicBezTo>
                    <a:pt x="169" y="3"/>
                    <a:pt x="166" y="5"/>
                    <a:pt x="161" y="7"/>
                  </a:cubicBezTo>
                  <a:cubicBezTo>
                    <a:pt x="157" y="8"/>
                    <a:pt x="162" y="3"/>
                    <a:pt x="157" y="1"/>
                  </a:cubicBezTo>
                  <a:cubicBezTo>
                    <a:pt x="152" y="0"/>
                    <a:pt x="151" y="5"/>
                    <a:pt x="147" y="5"/>
                  </a:cubicBezTo>
                  <a:cubicBezTo>
                    <a:pt x="143" y="5"/>
                    <a:pt x="137" y="11"/>
                    <a:pt x="134" y="10"/>
                  </a:cubicBezTo>
                  <a:cubicBezTo>
                    <a:pt x="130" y="10"/>
                    <a:pt x="128" y="10"/>
                    <a:pt x="124" y="13"/>
                  </a:cubicBezTo>
                  <a:cubicBezTo>
                    <a:pt x="120" y="17"/>
                    <a:pt x="118" y="19"/>
                    <a:pt x="114" y="19"/>
                  </a:cubicBezTo>
                  <a:cubicBezTo>
                    <a:pt x="110" y="19"/>
                    <a:pt x="112" y="22"/>
                    <a:pt x="110" y="26"/>
                  </a:cubicBezTo>
                  <a:cubicBezTo>
                    <a:pt x="108" y="29"/>
                    <a:pt x="103" y="32"/>
                    <a:pt x="100" y="34"/>
                  </a:cubicBezTo>
                  <a:cubicBezTo>
                    <a:pt x="97" y="36"/>
                    <a:pt x="95" y="47"/>
                    <a:pt x="92" y="48"/>
                  </a:cubicBezTo>
                  <a:cubicBezTo>
                    <a:pt x="89" y="49"/>
                    <a:pt x="86" y="52"/>
                    <a:pt x="84" y="57"/>
                  </a:cubicBezTo>
                  <a:cubicBezTo>
                    <a:pt x="82" y="62"/>
                    <a:pt x="72" y="62"/>
                    <a:pt x="67" y="65"/>
                  </a:cubicBezTo>
                  <a:cubicBezTo>
                    <a:pt x="62" y="67"/>
                    <a:pt x="68" y="70"/>
                    <a:pt x="66" y="73"/>
                  </a:cubicBezTo>
                  <a:cubicBezTo>
                    <a:pt x="65" y="76"/>
                    <a:pt x="68" y="78"/>
                    <a:pt x="68" y="83"/>
                  </a:cubicBezTo>
                  <a:cubicBezTo>
                    <a:pt x="67" y="88"/>
                    <a:pt x="65" y="89"/>
                    <a:pt x="65" y="89"/>
                  </a:cubicBezTo>
                  <a:cubicBezTo>
                    <a:pt x="65" y="89"/>
                    <a:pt x="68" y="93"/>
                    <a:pt x="73" y="94"/>
                  </a:cubicBezTo>
                  <a:cubicBezTo>
                    <a:pt x="77" y="95"/>
                    <a:pt x="78" y="91"/>
                    <a:pt x="82" y="90"/>
                  </a:cubicBezTo>
                  <a:cubicBezTo>
                    <a:pt x="85" y="88"/>
                    <a:pt x="84" y="91"/>
                    <a:pt x="86" y="86"/>
                  </a:cubicBezTo>
                  <a:cubicBezTo>
                    <a:pt x="88" y="81"/>
                    <a:pt x="91" y="85"/>
                    <a:pt x="91" y="90"/>
                  </a:cubicBezTo>
                  <a:cubicBezTo>
                    <a:pt x="92" y="95"/>
                    <a:pt x="92" y="99"/>
                    <a:pt x="96" y="102"/>
                  </a:cubicBezTo>
                  <a:cubicBezTo>
                    <a:pt x="100" y="106"/>
                    <a:pt x="96" y="108"/>
                    <a:pt x="100" y="110"/>
                  </a:cubicBezTo>
                  <a:cubicBezTo>
                    <a:pt x="103" y="111"/>
                    <a:pt x="104" y="105"/>
                    <a:pt x="107" y="107"/>
                  </a:cubicBezTo>
                  <a:cubicBezTo>
                    <a:pt x="110" y="108"/>
                    <a:pt x="113" y="106"/>
                    <a:pt x="113" y="102"/>
                  </a:cubicBezTo>
                  <a:cubicBezTo>
                    <a:pt x="112" y="98"/>
                    <a:pt x="111" y="92"/>
                    <a:pt x="114" y="91"/>
                  </a:cubicBezTo>
                  <a:cubicBezTo>
                    <a:pt x="118" y="91"/>
                    <a:pt x="122" y="87"/>
                    <a:pt x="122" y="84"/>
                  </a:cubicBezTo>
                  <a:cubicBezTo>
                    <a:pt x="123" y="81"/>
                    <a:pt x="118" y="79"/>
                    <a:pt x="116" y="78"/>
                  </a:cubicBezTo>
                  <a:cubicBezTo>
                    <a:pt x="114" y="77"/>
                    <a:pt x="117" y="73"/>
                    <a:pt x="117" y="70"/>
                  </a:cubicBezTo>
                  <a:cubicBezTo>
                    <a:pt x="116" y="66"/>
                    <a:pt x="124" y="58"/>
                    <a:pt x="128" y="57"/>
                  </a:cubicBezTo>
                  <a:cubicBezTo>
                    <a:pt x="131" y="57"/>
                    <a:pt x="133" y="52"/>
                    <a:pt x="135" y="46"/>
                  </a:cubicBezTo>
                  <a:cubicBezTo>
                    <a:pt x="137" y="41"/>
                    <a:pt x="146" y="40"/>
                    <a:pt x="147" y="41"/>
                  </a:cubicBezTo>
                  <a:cubicBezTo>
                    <a:pt x="148" y="42"/>
                    <a:pt x="151" y="43"/>
                    <a:pt x="151" y="48"/>
                  </a:cubicBezTo>
                  <a:cubicBezTo>
                    <a:pt x="151" y="53"/>
                    <a:pt x="140" y="59"/>
                    <a:pt x="137" y="60"/>
                  </a:cubicBezTo>
                  <a:cubicBezTo>
                    <a:pt x="135" y="60"/>
                    <a:pt x="132" y="63"/>
                    <a:pt x="134" y="67"/>
                  </a:cubicBezTo>
                  <a:cubicBezTo>
                    <a:pt x="135" y="71"/>
                    <a:pt x="132" y="76"/>
                    <a:pt x="132" y="76"/>
                  </a:cubicBezTo>
                  <a:cubicBezTo>
                    <a:pt x="132" y="76"/>
                    <a:pt x="136" y="79"/>
                    <a:pt x="139" y="80"/>
                  </a:cubicBezTo>
                  <a:cubicBezTo>
                    <a:pt x="142" y="82"/>
                    <a:pt x="146" y="82"/>
                    <a:pt x="151" y="80"/>
                  </a:cubicBezTo>
                  <a:cubicBezTo>
                    <a:pt x="156" y="78"/>
                    <a:pt x="165" y="76"/>
                    <a:pt x="165" y="78"/>
                  </a:cubicBezTo>
                  <a:cubicBezTo>
                    <a:pt x="165" y="81"/>
                    <a:pt x="175" y="81"/>
                    <a:pt x="171" y="82"/>
                  </a:cubicBezTo>
                  <a:cubicBezTo>
                    <a:pt x="167" y="84"/>
                    <a:pt x="165" y="84"/>
                    <a:pt x="164" y="86"/>
                  </a:cubicBezTo>
                  <a:cubicBezTo>
                    <a:pt x="163" y="88"/>
                    <a:pt x="159" y="85"/>
                    <a:pt x="159" y="85"/>
                  </a:cubicBezTo>
                  <a:cubicBezTo>
                    <a:pt x="159" y="85"/>
                    <a:pt x="149" y="85"/>
                    <a:pt x="146" y="86"/>
                  </a:cubicBezTo>
                  <a:cubicBezTo>
                    <a:pt x="143" y="86"/>
                    <a:pt x="143" y="93"/>
                    <a:pt x="147" y="93"/>
                  </a:cubicBezTo>
                  <a:cubicBezTo>
                    <a:pt x="151" y="93"/>
                    <a:pt x="148" y="100"/>
                    <a:pt x="145" y="101"/>
                  </a:cubicBezTo>
                  <a:cubicBezTo>
                    <a:pt x="143" y="102"/>
                    <a:pt x="142" y="98"/>
                    <a:pt x="140" y="97"/>
                  </a:cubicBezTo>
                  <a:cubicBezTo>
                    <a:pt x="137" y="96"/>
                    <a:pt x="134" y="102"/>
                    <a:pt x="134" y="102"/>
                  </a:cubicBezTo>
                  <a:cubicBezTo>
                    <a:pt x="134" y="102"/>
                    <a:pt x="136" y="111"/>
                    <a:pt x="132" y="112"/>
                  </a:cubicBezTo>
                  <a:cubicBezTo>
                    <a:pt x="129" y="114"/>
                    <a:pt x="132" y="117"/>
                    <a:pt x="127" y="118"/>
                  </a:cubicBezTo>
                  <a:cubicBezTo>
                    <a:pt x="122" y="118"/>
                    <a:pt x="123" y="116"/>
                    <a:pt x="122" y="115"/>
                  </a:cubicBezTo>
                  <a:cubicBezTo>
                    <a:pt x="121" y="115"/>
                    <a:pt x="111" y="117"/>
                    <a:pt x="109" y="118"/>
                  </a:cubicBezTo>
                  <a:cubicBezTo>
                    <a:pt x="107" y="120"/>
                    <a:pt x="103" y="120"/>
                    <a:pt x="100" y="117"/>
                  </a:cubicBezTo>
                  <a:cubicBezTo>
                    <a:pt x="98" y="114"/>
                    <a:pt x="94" y="117"/>
                    <a:pt x="92" y="119"/>
                  </a:cubicBezTo>
                  <a:cubicBezTo>
                    <a:pt x="90" y="120"/>
                    <a:pt x="86" y="117"/>
                    <a:pt x="83" y="116"/>
                  </a:cubicBezTo>
                  <a:cubicBezTo>
                    <a:pt x="80" y="114"/>
                    <a:pt x="85" y="109"/>
                    <a:pt x="86" y="105"/>
                  </a:cubicBezTo>
                  <a:cubicBezTo>
                    <a:pt x="87" y="102"/>
                    <a:pt x="88" y="96"/>
                    <a:pt x="87" y="97"/>
                  </a:cubicBezTo>
                  <a:cubicBezTo>
                    <a:pt x="87" y="99"/>
                    <a:pt x="82" y="99"/>
                    <a:pt x="80" y="100"/>
                  </a:cubicBezTo>
                  <a:cubicBezTo>
                    <a:pt x="77" y="102"/>
                    <a:pt x="76" y="108"/>
                    <a:pt x="77" y="109"/>
                  </a:cubicBezTo>
                  <a:cubicBezTo>
                    <a:pt x="79" y="110"/>
                    <a:pt x="81" y="115"/>
                    <a:pt x="80" y="120"/>
                  </a:cubicBezTo>
                  <a:cubicBezTo>
                    <a:pt x="79" y="124"/>
                    <a:pt x="77" y="123"/>
                    <a:pt x="72" y="122"/>
                  </a:cubicBezTo>
                  <a:cubicBezTo>
                    <a:pt x="67" y="121"/>
                    <a:pt x="68" y="127"/>
                    <a:pt x="66" y="130"/>
                  </a:cubicBezTo>
                  <a:cubicBezTo>
                    <a:pt x="65" y="132"/>
                    <a:pt x="62" y="126"/>
                    <a:pt x="61" y="130"/>
                  </a:cubicBezTo>
                  <a:cubicBezTo>
                    <a:pt x="60" y="133"/>
                    <a:pt x="59" y="134"/>
                    <a:pt x="56" y="137"/>
                  </a:cubicBezTo>
                  <a:cubicBezTo>
                    <a:pt x="52" y="139"/>
                    <a:pt x="50" y="135"/>
                    <a:pt x="49" y="140"/>
                  </a:cubicBezTo>
                  <a:cubicBezTo>
                    <a:pt x="48" y="145"/>
                    <a:pt x="45" y="143"/>
                    <a:pt x="43" y="146"/>
                  </a:cubicBezTo>
                  <a:cubicBezTo>
                    <a:pt x="40" y="148"/>
                    <a:pt x="36" y="143"/>
                    <a:pt x="35" y="144"/>
                  </a:cubicBezTo>
                  <a:cubicBezTo>
                    <a:pt x="33" y="145"/>
                    <a:pt x="37" y="149"/>
                    <a:pt x="35" y="150"/>
                  </a:cubicBezTo>
                  <a:cubicBezTo>
                    <a:pt x="34" y="151"/>
                    <a:pt x="26" y="151"/>
                    <a:pt x="23" y="151"/>
                  </a:cubicBezTo>
                  <a:cubicBezTo>
                    <a:pt x="25" y="152"/>
                    <a:pt x="24" y="155"/>
                    <a:pt x="30" y="157"/>
                  </a:cubicBezTo>
                  <a:cubicBezTo>
                    <a:pt x="36" y="160"/>
                    <a:pt x="34" y="162"/>
                    <a:pt x="37" y="165"/>
                  </a:cubicBezTo>
                  <a:cubicBezTo>
                    <a:pt x="40" y="168"/>
                    <a:pt x="38" y="177"/>
                    <a:pt x="35" y="179"/>
                  </a:cubicBezTo>
                  <a:cubicBezTo>
                    <a:pt x="31" y="181"/>
                    <a:pt x="19" y="178"/>
                    <a:pt x="19" y="178"/>
                  </a:cubicBezTo>
                  <a:cubicBezTo>
                    <a:pt x="19" y="178"/>
                    <a:pt x="11" y="176"/>
                    <a:pt x="7" y="178"/>
                  </a:cubicBezTo>
                  <a:cubicBezTo>
                    <a:pt x="3" y="180"/>
                    <a:pt x="0" y="180"/>
                    <a:pt x="2" y="184"/>
                  </a:cubicBezTo>
                  <a:cubicBezTo>
                    <a:pt x="4" y="187"/>
                    <a:pt x="4" y="193"/>
                    <a:pt x="3" y="197"/>
                  </a:cubicBezTo>
                  <a:cubicBezTo>
                    <a:pt x="2" y="200"/>
                    <a:pt x="2" y="201"/>
                    <a:pt x="4" y="205"/>
                  </a:cubicBezTo>
                  <a:cubicBezTo>
                    <a:pt x="6" y="209"/>
                    <a:pt x="0" y="210"/>
                    <a:pt x="4" y="212"/>
                  </a:cubicBezTo>
                  <a:cubicBezTo>
                    <a:pt x="7" y="214"/>
                    <a:pt x="11" y="211"/>
                    <a:pt x="11" y="211"/>
                  </a:cubicBezTo>
                  <a:cubicBezTo>
                    <a:pt x="14" y="210"/>
                    <a:pt x="17" y="216"/>
                    <a:pt x="18" y="216"/>
                  </a:cubicBezTo>
                  <a:cubicBezTo>
                    <a:pt x="19" y="216"/>
                    <a:pt x="21" y="215"/>
                    <a:pt x="24" y="213"/>
                  </a:cubicBezTo>
                  <a:cubicBezTo>
                    <a:pt x="26" y="211"/>
                    <a:pt x="33" y="210"/>
                    <a:pt x="37" y="210"/>
                  </a:cubicBezTo>
                  <a:cubicBezTo>
                    <a:pt x="41" y="209"/>
                    <a:pt x="39" y="207"/>
                    <a:pt x="41" y="203"/>
                  </a:cubicBezTo>
                  <a:cubicBezTo>
                    <a:pt x="42" y="199"/>
                    <a:pt x="42" y="200"/>
                    <a:pt x="43" y="195"/>
                  </a:cubicBezTo>
                  <a:cubicBezTo>
                    <a:pt x="44" y="191"/>
                    <a:pt x="50" y="189"/>
                    <a:pt x="53" y="189"/>
                  </a:cubicBezTo>
                  <a:cubicBezTo>
                    <a:pt x="56" y="189"/>
                    <a:pt x="56" y="186"/>
                    <a:pt x="56" y="182"/>
                  </a:cubicBezTo>
                  <a:cubicBezTo>
                    <a:pt x="56" y="178"/>
                    <a:pt x="63" y="180"/>
                    <a:pt x="65" y="181"/>
                  </a:cubicBezTo>
                  <a:cubicBezTo>
                    <a:pt x="68" y="182"/>
                    <a:pt x="71" y="179"/>
                    <a:pt x="76" y="175"/>
                  </a:cubicBezTo>
                  <a:cubicBezTo>
                    <a:pt x="82" y="170"/>
                    <a:pt x="85" y="175"/>
                    <a:pt x="86" y="176"/>
                  </a:cubicBezTo>
                  <a:cubicBezTo>
                    <a:pt x="87" y="177"/>
                    <a:pt x="87" y="180"/>
                    <a:pt x="88" y="181"/>
                  </a:cubicBezTo>
                  <a:cubicBezTo>
                    <a:pt x="90" y="182"/>
                    <a:pt x="91" y="185"/>
                    <a:pt x="95" y="187"/>
                  </a:cubicBezTo>
                  <a:cubicBezTo>
                    <a:pt x="99" y="190"/>
                    <a:pt x="98" y="187"/>
                    <a:pt x="101" y="189"/>
                  </a:cubicBezTo>
                  <a:cubicBezTo>
                    <a:pt x="104" y="191"/>
                    <a:pt x="103" y="192"/>
                    <a:pt x="109" y="196"/>
                  </a:cubicBezTo>
                  <a:cubicBezTo>
                    <a:pt x="114" y="201"/>
                    <a:pt x="110" y="200"/>
                    <a:pt x="109" y="202"/>
                  </a:cubicBezTo>
                  <a:cubicBezTo>
                    <a:pt x="109" y="204"/>
                    <a:pt x="105" y="205"/>
                    <a:pt x="101" y="204"/>
                  </a:cubicBezTo>
                  <a:cubicBezTo>
                    <a:pt x="99" y="204"/>
                    <a:pt x="95" y="205"/>
                    <a:pt x="93" y="205"/>
                  </a:cubicBezTo>
                  <a:cubicBezTo>
                    <a:pt x="94" y="205"/>
                    <a:pt x="95" y="207"/>
                    <a:pt x="97" y="210"/>
                  </a:cubicBezTo>
                  <a:cubicBezTo>
                    <a:pt x="100" y="213"/>
                    <a:pt x="106" y="216"/>
                    <a:pt x="105" y="211"/>
                  </a:cubicBezTo>
                  <a:cubicBezTo>
                    <a:pt x="104" y="206"/>
                    <a:pt x="109" y="207"/>
                    <a:pt x="113" y="205"/>
                  </a:cubicBezTo>
                  <a:cubicBezTo>
                    <a:pt x="117" y="202"/>
                    <a:pt x="113" y="201"/>
                    <a:pt x="114" y="198"/>
                  </a:cubicBezTo>
                  <a:cubicBezTo>
                    <a:pt x="114" y="195"/>
                    <a:pt x="120" y="197"/>
                    <a:pt x="119" y="195"/>
                  </a:cubicBezTo>
                  <a:cubicBezTo>
                    <a:pt x="117" y="192"/>
                    <a:pt x="115" y="190"/>
                    <a:pt x="111" y="189"/>
                  </a:cubicBezTo>
                  <a:cubicBezTo>
                    <a:pt x="106" y="187"/>
                    <a:pt x="107" y="186"/>
                    <a:pt x="107" y="184"/>
                  </a:cubicBezTo>
                  <a:cubicBezTo>
                    <a:pt x="107" y="181"/>
                    <a:pt x="102" y="179"/>
                    <a:pt x="100" y="178"/>
                  </a:cubicBezTo>
                  <a:cubicBezTo>
                    <a:pt x="97" y="176"/>
                    <a:pt x="97" y="175"/>
                    <a:pt x="95" y="173"/>
                  </a:cubicBezTo>
                  <a:cubicBezTo>
                    <a:pt x="94" y="171"/>
                    <a:pt x="97" y="168"/>
                    <a:pt x="98" y="167"/>
                  </a:cubicBezTo>
                  <a:cubicBezTo>
                    <a:pt x="99" y="166"/>
                    <a:pt x="106" y="169"/>
                    <a:pt x="107" y="172"/>
                  </a:cubicBezTo>
                  <a:cubicBezTo>
                    <a:pt x="108" y="175"/>
                    <a:pt x="112" y="180"/>
                    <a:pt x="118" y="181"/>
                  </a:cubicBezTo>
                  <a:cubicBezTo>
                    <a:pt x="124" y="182"/>
                    <a:pt x="123" y="185"/>
                    <a:pt x="124" y="188"/>
                  </a:cubicBezTo>
                  <a:cubicBezTo>
                    <a:pt x="125" y="190"/>
                    <a:pt x="123" y="194"/>
                    <a:pt x="129" y="198"/>
                  </a:cubicBezTo>
                  <a:cubicBezTo>
                    <a:pt x="136" y="203"/>
                    <a:pt x="129" y="202"/>
                    <a:pt x="129" y="205"/>
                  </a:cubicBezTo>
                  <a:cubicBezTo>
                    <a:pt x="129" y="208"/>
                    <a:pt x="132" y="214"/>
                    <a:pt x="134" y="213"/>
                  </a:cubicBezTo>
                  <a:cubicBezTo>
                    <a:pt x="137" y="211"/>
                    <a:pt x="137" y="207"/>
                    <a:pt x="140" y="207"/>
                  </a:cubicBezTo>
                  <a:cubicBezTo>
                    <a:pt x="143" y="207"/>
                    <a:pt x="149" y="211"/>
                    <a:pt x="149" y="209"/>
                  </a:cubicBezTo>
                  <a:cubicBezTo>
                    <a:pt x="148" y="206"/>
                    <a:pt x="147" y="206"/>
                    <a:pt x="144" y="204"/>
                  </a:cubicBezTo>
                  <a:cubicBezTo>
                    <a:pt x="141" y="202"/>
                    <a:pt x="141" y="202"/>
                    <a:pt x="141" y="199"/>
                  </a:cubicBezTo>
                  <a:cubicBezTo>
                    <a:pt x="141" y="196"/>
                    <a:pt x="143" y="199"/>
                    <a:pt x="143" y="197"/>
                  </a:cubicBezTo>
                  <a:cubicBezTo>
                    <a:pt x="143" y="195"/>
                    <a:pt x="145" y="195"/>
                    <a:pt x="146" y="194"/>
                  </a:cubicBezTo>
                  <a:cubicBezTo>
                    <a:pt x="148" y="193"/>
                    <a:pt x="150" y="193"/>
                    <a:pt x="154" y="195"/>
                  </a:cubicBezTo>
                  <a:cubicBezTo>
                    <a:pt x="154" y="195"/>
                    <a:pt x="165" y="197"/>
                    <a:pt x="165" y="195"/>
                  </a:cubicBezTo>
                  <a:cubicBezTo>
                    <a:pt x="166" y="193"/>
                    <a:pt x="168" y="191"/>
                    <a:pt x="171" y="191"/>
                  </a:cubicBezTo>
                  <a:cubicBezTo>
                    <a:pt x="173" y="190"/>
                    <a:pt x="173" y="191"/>
                    <a:pt x="175" y="191"/>
                  </a:cubicBezTo>
                  <a:cubicBezTo>
                    <a:pt x="177" y="191"/>
                    <a:pt x="177" y="193"/>
                    <a:pt x="180" y="191"/>
                  </a:cubicBezTo>
                  <a:cubicBezTo>
                    <a:pt x="182" y="188"/>
                    <a:pt x="180" y="186"/>
                    <a:pt x="184" y="186"/>
                  </a:cubicBezTo>
                  <a:cubicBezTo>
                    <a:pt x="187" y="186"/>
                    <a:pt x="188" y="186"/>
                    <a:pt x="190" y="186"/>
                  </a:cubicBezTo>
                  <a:cubicBezTo>
                    <a:pt x="192" y="186"/>
                    <a:pt x="198" y="187"/>
                    <a:pt x="199" y="188"/>
                  </a:cubicBezTo>
                  <a:cubicBezTo>
                    <a:pt x="200" y="189"/>
                    <a:pt x="201" y="192"/>
                    <a:pt x="204" y="192"/>
                  </a:cubicBezTo>
                  <a:cubicBezTo>
                    <a:pt x="207" y="192"/>
                    <a:pt x="213" y="192"/>
                    <a:pt x="214" y="192"/>
                  </a:cubicBezTo>
                  <a:cubicBezTo>
                    <a:pt x="215" y="192"/>
                    <a:pt x="219" y="191"/>
                    <a:pt x="222" y="190"/>
                  </a:cubicBezTo>
                  <a:cubicBezTo>
                    <a:pt x="222" y="186"/>
                    <a:pt x="222" y="186"/>
                    <a:pt x="222" y="186"/>
                  </a:cubicBezTo>
                  <a:cubicBezTo>
                    <a:pt x="222" y="186"/>
                    <a:pt x="220" y="183"/>
                    <a:pt x="219" y="182"/>
                  </a:cubicBezTo>
                  <a:cubicBezTo>
                    <a:pt x="218" y="182"/>
                    <a:pt x="214" y="179"/>
                    <a:pt x="214" y="179"/>
                  </a:cubicBezTo>
                  <a:cubicBezTo>
                    <a:pt x="214" y="179"/>
                    <a:pt x="218" y="179"/>
                    <a:pt x="220" y="179"/>
                  </a:cubicBezTo>
                  <a:cubicBezTo>
                    <a:pt x="221" y="180"/>
                    <a:pt x="226" y="179"/>
                    <a:pt x="227" y="179"/>
                  </a:cubicBezTo>
                  <a:cubicBezTo>
                    <a:pt x="228" y="180"/>
                    <a:pt x="231" y="182"/>
                    <a:pt x="232" y="182"/>
                  </a:cubicBezTo>
                  <a:cubicBezTo>
                    <a:pt x="233" y="182"/>
                    <a:pt x="237" y="183"/>
                    <a:pt x="239" y="183"/>
                  </a:cubicBezTo>
                  <a:cubicBezTo>
                    <a:pt x="240" y="183"/>
                    <a:pt x="244" y="188"/>
                    <a:pt x="248" y="190"/>
                  </a:cubicBezTo>
                  <a:cubicBezTo>
                    <a:pt x="251" y="192"/>
                    <a:pt x="250" y="189"/>
                    <a:pt x="251" y="189"/>
                  </a:cubicBezTo>
                  <a:cubicBezTo>
                    <a:pt x="252" y="188"/>
                    <a:pt x="254" y="188"/>
                    <a:pt x="254" y="189"/>
                  </a:cubicBezTo>
                  <a:cubicBezTo>
                    <a:pt x="254" y="189"/>
                    <a:pt x="250" y="182"/>
                    <a:pt x="250" y="179"/>
                  </a:cubicBezTo>
                  <a:cubicBezTo>
                    <a:pt x="250" y="176"/>
                    <a:pt x="242" y="173"/>
                    <a:pt x="244" y="172"/>
                  </a:cubicBezTo>
                  <a:cubicBezTo>
                    <a:pt x="246" y="170"/>
                    <a:pt x="249" y="169"/>
                    <a:pt x="249" y="164"/>
                  </a:cubicBezTo>
                  <a:cubicBezTo>
                    <a:pt x="249" y="160"/>
                    <a:pt x="254" y="172"/>
                    <a:pt x="257" y="161"/>
                  </a:cubicBezTo>
                  <a:cubicBezTo>
                    <a:pt x="255" y="160"/>
                    <a:pt x="255" y="158"/>
                    <a:pt x="255" y="155"/>
                  </a:cubicBezTo>
                  <a:cubicBezTo>
                    <a:pt x="255" y="153"/>
                    <a:pt x="252" y="152"/>
                    <a:pt x="252" y="152"/>
                  </a:cubicBezTo>
                  <a:cubicBezTo>
                    <a:pt x="249" y="154"/>
                    <a:pt x="249" y="154"/>
                    <a:pt x="249" y="154"/>
                  </a:cubicBezTo>
                  <a:cubicBezTo>
                    <a:pt x="245" y="151"/>
                    <a:pt x="245" y="151"/>
                    <a:pt x="245" y="151"/>
                  </a:cubicBezTo>
                  <a:cubicBezTo>
                    <a:pt x="245" y="151"/>
                    <a:pt x="242" y="148"/>
                    <a:pt x="245" y="145"/>
                  </a:cubicBezTo>
                  <a:cubicBezTo>
                    <a:pt x="247" y="143"/>
                    <a:pt x="247" y="139"/>
                    <a:pt x="247" y="139"/>
                  </a:cubicBezTo>
                  <a:cubicBezTo>
                    <a:pt x="247" y="139"/>
                    <a:pt x="255" y="143"/>
                    <a:pt x="256" y="143"/>
                  </a:cubicBezTo>
                  <a:cubicBezTo>
                    <a:pt x="258" y="143"/>
                    <a:pt x="259" y="137"/>
                    <a:pt x="259" y="137"/>
                  </a:cubicBezTo>
                  <a:cubicBezTo>
                    <a:pt x="261" y="134"/>
                    <a:pt x="261" y="134"/>
                    <a:pt x="261" y="134"/>
                  </a:cubicBezTo>
                  <a:cubicBezTo>
                    <a:pt x="261" y="134"/>
                    <a:pt x="265" y="136"/>
                    <a:pt x="267" y="134"/>
                  </a:cubicBezTo>
                  <a:cubicBezTo>
                    <a:pt x="267" y="134"/>
                    <a:pt x="263" y="126"/>
                    <a:pt x="267" y="124"/>
                  </a:cubicBezTo>
                  <a:cubicBezTo>
                    <a:pt x="271" y="121"/>
                    <a:pt x="271" y="119"/>
                    <a:pt x="273" y="118"/>
                  </a:cubicBezTo>
                  <a:cubicBezTo>
                    <a:pt x="275" y="117"/>
                    <a:pt x="277" y="112"/>
                    <a:pt x="277" y="110"/>
                  </a:cubicBezTo>
                  <a:cubicBezTo>
                    <a:pt x="277" y="108"/>
                    <a:pt x="278" y="108"/>
                    <a:pt x="277" y="104"/>
                  </a:cubicBezTo>
                  <a:cubicBezTo>
                    <a:pt x="276" y="100"/>
                    <a:pt x="276" y="100"/>
                    <a:pt x="276" y="96"/>
                  </a:cubicBezTo>
                  <a:cubicBezTo>
                    <a:pt x="276" y="91"/>
                    <a:pt x="268" y="94"/>
                    <a:pt x="275" y="87"/>
                  </a:cubicBezTo>
                  <a:cubicBezTo>
                    <a:pt x="281" y="80"/>
                    <a:pt x="288" y="76"/>
                    <a:pt x="290" y="76"/>
                  </a:cubicBezTo>
                  <a:cubicBezTo>
                    <a:pt x="292" y="75"/>
                    <a:pt x="298" y="76"/>
                    <a:pt x="299" y="72"/>
                  </a:cubicBezTo>
                  <a:cubicBezTo>
                    <a:pt x="300" y="68"/>
                    <a:pt x="301" y="60"/>
                    <a:pt x="301" y="58"/>
                  </a:cubicBezTo>
                  <a:cubicBezTo>
                    <a:pt x="302" y="55"/>
                    <a:pt x="303" y="51"/>
                    <a:pt x="305" y="49"/>
                  </a:cubicBezTo>
                  <a:cubicBezTo>
                    <a:pt x="307" y="47"/>
                    <a:pt x="311" y="44"/>
                    <a:pt x="314" y="43"/>
                  </a:cubicBezTo>
                  <a:cubicBezTo>
                    <a:pt x="316" y="41"/>
                    <a:pt x="322" y="38"/>
                    <a:pt x="323" y="36"/>
                  </a:cubicBezTo>
                  <a:cubicBezTo>
                    <a:pt x="325" y="35"/>
                    <a:pt x="327" y="32"/>
                    <a:pt x="327" y="32"/>
                  </a:cubicBezTo>
                  <a:cubicBezTo>
                    <a:pt x="327" y="32"/>
                    <a:pt x="330" y="27"/>
                    <a:pt x="327" y="27"/>
                  </a:cubicBezTo>
                  <a:cubicBezTo>
                    <a:pt x="324" y="26"/>
                    <a:pt x="326" y="23"/>
                    <a:pt x="326" y="20"/>
                  </a:cubicBezTo>
                  <a:cubicBezTo>
                    <a:pt x="325" y="17"/>
                    <a:pt x="324" y="20"/>
                    <a:pt x="323" y="16"/>
                  </a:cubicBezTo>
                  <a:cubicBezTo>
                    <a:pt x="319" y="15"/>
                    <a:pt x="314" y="16"/>
                    <a:pt x="309" y="13"/>
                  </a:cubicBezTo>
                  <a:cubicBezTo>
                    <a:pt x="304" y="11"/>
                    <a:pt x="297" y="4"/>
                    <a:pt x="298" y="9"/>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6" name="Freeform 55"/>
            <p:cNvSpPr>
              <a:spLocks/>
            </p:cNvSpPr>
            <p:nvPr/>
          </p:nvSpPr>
          <p:spPr bwMode="auto">
            <a:xfrm>
              <a:off x="3232151" y="2697163"/>
              <a:ext cx="206375" cy="155575"/>
            </a:xfrm>
            <a:custGeom>
              <a:avLst/>
              <a:gdLst>
                <a:gd name="T0" fmla="*/ 23 w 74"/>
                <a:gd name="T1" fmla="*/ 54 h 55"/>
                <a:gd name="T2" fmla="*/ 6 w 74"/>
                <a:gd name="T3" fmla="*/ 48 h 55"/>
                <a:gd name="T4" fmla="*/ 6 w 74"/>
                <a:gd name="T5" fmla="*/ 35 h 55"/>
                <a:gd name="T6" fmla="*/ 12 w 74"/>
                <a:gd name="T7" fmla="*/ 24 h 55"/>
                <a:gd name="T8" fmla="*/ 23 w 74"/>
                <a:gd name="T9" fmla="*/ 15 h 55"/>
                <a:gd name="T10" fmla="*/ 31 w 74"/>
                <a:gd name="T11" fmla="*/ 15 h 55"/>
                <a:gd name="T12" fmla="*/ 42 w 74"/>
                <a:gd name="T13" fmla="*/ 5 h 55"/>
                <a:gd name="T14" fmla="*/ 50 w 74"/>
                <a:gd name="T15" fmla="*/ 5 h 55"/>
                <a:gd name="T16" fmla="*/ 57 w 74"/>
                <a:gd name="T17" fmla="*/ 5 h 55"/>
                <a:gd name="T18" fmla="*/ 72 w 74"/>
                <a:gd name="T19" fmla="*/ 2 h 55"/>
                <a:gd name="T20" fmla="*/ 72 w 74"/>
                <a:gd name="T21" fmla="*/ 8 h 55"/>
                <a:gd name="T22" fmla="*/ 61 w 74"/>
                <a:gd name="T23" fmla="*/ 10 h 55"/>
                <a:gd name="T24" fmla="*/ 50 w 74"/>
                <a:gd name="T25" fmla="*/ 11 h 55"/>
                <a:gd name="T26" fmla="*/ 43 w 74"/>
                <a:gd name="T27" fmla="*/ 16 h 55"/>
                <a:gd name="T28" fmla="*/ 31 w 74"/>
                <a:gd name="T29" fmla="*/ 23 h 55"/>
                <a:gd name="T30" fmla="*/ 21 w 74"/>
                <a:gd name="T31" fmla="*/ 36 h 55"/>
                <a:gd name="T32" fmla="*/ 23 w 74"/>
                <a:gd name="T33"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55">
                  <a:moveTo>
                    <a:pt x="23" y="54"/>
                  </a:moveTo>
                  <a:cubicBezTo>
                    <a:pt x="23" y="54"/>
                    <a:pt x="10" y="55"/>
                    <a:pt x="6" y="48"/>
                  </a:cubicBezTo>
                  <a:cubicBezTo>
                    <a:pt x="1" y="41"/>
                    <a:pt x="0" y="42"/>
                    <a:pt x="6" y="35"/>
                  </a:cubicBezTo>
                  <a:cubicBezTo>
                    <a:pt x="11" y="28"/>
                    <a:pt x="12" y="24"/>
                    <a:pt x="12" y="24"/>
                  </a:cubicBezTo>
                  <a:cubicBezTo>
                    <a:pt x="12" y="24"/>
                    <a:pt x="21" y="16"/>
                    <a:pt x="23" y="15"/>
                  </a:cubicBezTo>
                  <a:cubicBezTo>
                    <a:pt x="24" y="13"/>
                    <a:pt x="29" y="18"/>
                    <a:pt x="31" y="15"/>
                  </a:cubicBezTo>
                  <a:cubicBezTo>
                    <a:pt x="38" y="6"/>
                    <a:pt x="40" y="5"/>
                    <a:pt x="42" y="5"/>
                  </a:cubicBezTo>
                  <a:cubicBezTo>
                    <a:pt x="45" y="5"/>
                    <a:pt x="50" y="5"/>
                    <a:pt x="50" y="5"/>
                  </a:cubicBezTo>
                  <a:cubicBezTo>
                    <a:pt x="50" y="5"/>
                    <a:pt x="54" y="10"/>
                    <a:pt x="57" y="5"/>
                  </a:cubicBezTo>
                  <a:cubicBezTo>
                    <a:pt x="59" y="1"/>
                    <a:pt x="71" y="0"/>
                    <a:pt x="72" y="2"/>
                  </a:cubicBezTo>
                  <a:cubicBezTo>
                    <a:pt x="74" y="4"/>
                    <a:pt x="72" y="8"/>
                    <a:pt x="72" y="8"/>
                  </a:cubicBezTo>
                  <a:cubicBezTo>
                    <a:pt x="61" y="10"/>
                    <a:pt x="61" y="10"/>
                    <a:pt x="61" y="10"/>
                  </a:cubicBezTo>
                  <a:cubicBezTo>
                    <a:pt x="61" y="10"/>
                    <a:pt x="53" y="8"/>
                    <a:pt x="50" y="11"/>
                  </a:cubicBezTo>
                  <a:cubicBezTo>
                    <a:pt x="47" y="15"/>
                    <a:pt x="43" y="16"/>
                    <a:pt x="43" y="16"/>
                  </a:cubicBezTo>
                  <a:cubicBezTo>
                    <a:pt x="43" y="16"/>
                    <a:pt x="35" y="17"/>
                    <a:pt x="31" y="23"/>
                  </a:cubicBezTo>
                  <a:cubicBezTo>
                    <a:pt x="27" y="29"/>
                    <a:pt x="21" y="33"/>
                    <a:pt x="21" y="36"/>
                  </a:cubicBezTo>
                  <a:cubicBezTo>
                    <a:pt x="21" y="39"/>
                    <a:pt x="15" y="52"/>
                    <a:pt x="23" y="54"/>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7" name="Freeform 56"/>
            <p:cNvSpPr>
              <a:spLocks/>
            </p:cNvSpPr>
            <p:nvPr/>
          </p:nvSpPr>
          <p:spPr bwMode="auto">
            <a:xfrm>
              <a:off x="2306639" y="2936876"/>
              <a:ext cx="136525" cy="63500"/>
            </a:xfrm>
            <a:custGeom>
              <a:avLst/>
              <a:gdLst>
                <a:gd name="T0" fmla="*/ 8 w 49"/>
                <a:gd name="T1" fmla="*/ 18 h 23"/>
                <a:gd name="T2" fmla="*/ 8 w 49"/>
                <a:gd name="T3" fmla="*/ 10 h 23"/>
                <a:gd name="T4" fmla="*/ 3 w 49"/>
                <a:gd name="T5" fmla="*/ 8 h 23"/>
                <a:gd name="T6" fmla="*/ 7 w 49"/>
                <a:gd name="T7" fmla="*/ 1 h 23"/>
                <a:gd name="T8" fmla="*/ 15 w 49"/>
                <a:gd name="T9" fmla="*/ 9 h 23"/>
                <a:gd name="T10" fmla="*/ 22 w 49"/>
                <a:gd name="T11" fmla="*/ 0 h 23"/>
                <a:gd name="T12" fmla="*/ 30 w 49"/>
                <a:gd name="T13" fmla="*/ 0 h 23"/>
                <a:gd name="T14" fmla="*/ 40 w 49"/>
                <a:gd name="T15" fmla="*/ 0 h 23"/>
                <a:gd name="T16" fmla="*/ 43 w 49"/>
                <a:gd name="T17" fmla="*/ 9 h 23"/>
                <a:gd name="T18" fmla="*/ 43 w 49"/>
                <a:gd name="T19" fmla="*/ 14 h 23"/>
                <a:gd name="T20" fmla="*/ 27 w 49"/>
                <a:gd name="T21" fmla="*/ 18 h 23"/>
                <a:gd name="T22" fmla="*/ 16 w 49"/>
                <a:gd name="T23" fmla="*/ 18 h 23"/>
                <a:gd name="T24" fmla="*/ 8 w 49"/>
                <a:gd name="T2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23">
                  <a:moveTo>
                    <a:pt x="8" y="18"/>
                  </a:moveTo>
                  <a:cubicBezTo>
                    <a:pt x="8" y="18"/>
                    <a:pt x="13" y="12"/>
                    <a:pt x="8" y="10"/>
                  </a:cubicBezTo>
                  <a:cubicBezTo>
                    <a:pt x="3" y="8"/>
                    <a:pt x="3" y="8"/>
                    <a:pt x="3" y="8"/>
                  </a:cubicBezTo>
                  <a:cubicBezTo>
                    <a:pt x="3" y="8"/>
                    <a:pt x="0" y="0"/>
                    <a:pt x="7" y="1"/>
                  </a:cubicBezTo>
                  <a:cubicBezTo>
                    <a:pt x="13" y="1"/>
                    <a:pt x="15" y="9"/>
                    <a:pt x="15" y="9"/>
                  </a:cubicBezTo>
                  <a:cubicBezTo>
                    <a:pt x="15" y="9"/>
                    <a:pt x="18" y="1"/>
                    <a:pt x="22" y="0"/>
                  </a:cubicBezTo>
                  <a:cubicBezTo>
                    <a:pt x="27" y="0"/>
                    <a:pt x="25" y="0"/>
                    <a:pt x="30" y="0"/>
                  </a:cubicBezTo>
                  <a:cubicBezTo>
                    <a:pt x="35" y="1"/>
                    <a:pt x="40" y="0"/>
                    <a:pt x="40" y="0"/>
                  </a:cubicBezTo>
                  <a:cubicBezTo>
                    <a:pt x="40" y="0"/>
                    <a:pt x="42" y="9"/>
                    <a:pt x="43" y="9"/>
                  </a:cubicBezTo>
                  <a:cubicBezTo>
                    <a:pt x="44" y="9"/>
                    <a:pt x="49" y="12"/>
                    <a:pt x="43" y="14"/>
                  </a:cubicBezTo>
                  <a:cubicBezTo>
                    <a:pt x="37" y="16"/>
                    <a:pt x="31" y="12"/>
                    <a:pt x="27" y="18"/>
                  </a:cubicBezTo>
                  <a:cubicBezTo>
                    <a:pt x="23" y="23"/>
                    <a:pt x="16" y="18"/>
                    <a:pt x="16" y="18"/>
                  </a:cubicBezTo>
                  <a:lnTo>
                    <a:pt x="8" y="18"/>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8" name="Freeform 57"/>
            <p:cNvSpPr>
              <a:spLocks/>
            </p:cNvSpPr>
            <p:nvPr/>
          </p:nvSpPr>
          <p:spPr bwMode="auto">
            <a:xfrm>
              <a:off x="2727326" y="2605088"/>
              <a:ext cx="220663" cy="95250"/>
            </a:xfrm>
            <a:custGeom>
              <a:avLst/>
              <a:gdLst>
                <a:gd name="T0" fmla="*/ 15 w 79"/>
                <a:gd name="T1" fmla="*/ 27 h 34"/>
                <a:gd name="T2" fmla="*/ 15 w 79"/>
                <a:gd name="T3" fmla="*/ 23 h 34"/>
                <a:gd name="T4" fmla="*/ 7 w 79"/>
                <a:gd name="T5" fmla="*/ 20 h 34"/>
                <a:gd name="T6" fmla="*/ 4 w 79"/>
                <a:gd name="T7" fmla="*/ 12 h 34"/>
                <a:gd name="T8" fmla="*/ 10 w 79"/>
                <a:gd name="T9" fmla="*/ 4 h 34"/>
                <a:gd name="T10" fmla="*/ 26 w 79"/>
                <a:gd name="T11" fmla="*/ 8 h 34"/>
                <a:gd name="T12" fmla="*/ 26 w 79"/>
                <a:gd name="T13" fmla="*/ 4 h 34"/>
                <a:gd name="T14" fmla="*/ 38 w 79"/>
                <a:gd name="T15" fmla="*/ 8 h 34"/>
                <a:gd name="T16" fmla="*/ 44 w 79"/>
                <a:gd name="T17" fmla="*/ 0 h 34"/>
                <a:gd name="T18" fmla="*/ 52 w 79"/>
                <a:gd name="T19" fmla="*/ 0 h 34"/>
                <a:gd name="T20" fmla="*/ 59 w 79"/>
                <a:gd name="T21" fmla="*/ 0 h 34"/>
                <a:gd name="T22" fmla="*/ 66 w 79"/>
                <a:gd name="T23" fmla="*/ 0 h 34"/>
                <a:gd name="T24" fmla="*/ 77 w 79"/>
                <a:gd name="T25" fmla="*/ 3 h 34"/>
                <a:gd name="T26" fmla="*/ 66 w 79"/>
                <a:gd name="T27" fmla="*/ 9 h 34"/>
                <a:gd name="T28" fmla="*/ 52 w 79"/>
                <a:gd name="T29" fmla="*/ 14 h 34"/>
                <a:gd name="T30" fmla="*/ 40 w 79"/>
                <a:gd name="T31" fmla="*/ 10 h 34"/>
                <a:gd name="T32" fmla="*/ 49 w 79"/>
                <a:gd name="T33" fmla="*/ 18 h 34"/>
                <a:gd name="T34" fmla="*/ 61 w 79"/>
                <a:gd name="T35" fmla="*/ 20 h 34"/>
                <a:gd name="T36" fmla="*/ 46 w 79"/>
                <a:gd name="T37" fmla="*/ 27 h 34"/>
                <a:gd name="T38" fmla="*/ 42 w 79"/>
                <a:gd name="T39" fmla="*/ 22 h 34"/>
                <a:gd name="T40" fmla="*/ 42 w 79"/>
                <a:gd name="T41" fmla="*/ 22 h 34"/>
                <a:gd name="T42" fmla="*/ 26 w 79"/>
                <a:gd name="T43" fmla="*/ 34 h 34"/>
                <a:gd name="T44" fmla="*/ 17 w 79"/>
                <a:gd name="T45"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9" h="34">
                  <a:moveTo>
                    <a:pt x="15" y="27"/>
                  </a:moveTo>
                  <a:cubicBezTo>
                    <a:pt x="15" y="23"/>
                    <a:pt x="15" y="23"/>
                    <a:pt x="15" y="23"/>
                  </a:cubicBezTo>
                  <a:cubicBezTo>
                    <a:pt x="10" y="20"/>
                    <a:pt x="7" y="20"/>
                    <a:pt x="7" y="20"/>
                  </a:cubicBezTo>
                  <a:cubicBezTo>
                    <a:pt x="7" y="20"/>
                    <a:pt x="6" y="14"/>
                    <a:pt x="4" y="12"/>
                  </a:cubicBezTo>
                  <a:cubicBezTo>
                    <a:pt x="0" y="8"/>
                    <a:pt x="6" y="3"/>
                    <a:pt x="10" y="4"/>
                  </a:cubicBezTo>
                  <a:cubicBezTo>
                    <a:pt x="18" y="8"/>
                    <a:pt x="26" y="8"/>
                    <a:pt x="26" y="8"/>
                  </a:cubicBezTo>
                  <a:cubicBezTo>
                    <a:pt x="26" y="4"/>
                    <a:pt x="26" y="4"/>
                    <a:pt x="26" y="4"/>
                  </a:cubicBezTo>
                  <a:cubicBezTo>
                    <a:pt x="34" y="4"/>
                    <a:pt x="38" y="8"/>
                    <a:pt x="38" y="8"/>
                  </a:cubicBezTo>
                  <a:cubicBezTo>
                    <a:pt x="38" y="8"/>
                    <a:pt x="41" y="0"/>
                    <a:pt x="44" y="0"/>
                  </a:cubicBezTo>
                  <a:cubicBezTo>
                    <a:pt x="47" y="0"/>
                    <a:pt x="52" y="0"/>
                    <a:pt x="52" y="0"/>
                  </a:cubicBezTo>
                  <a:cubicBezTo>
                    <a:pt x="59" y="0"/>
                    <a:pt x="59" y="0"/>
                    <a:pt x="59" y="0"/>
                  </a:cubicBezTo>
                  <a:cubicBezTo>
                    <a:pt x="59" y="0"/>
                    <a:pt x="60" y="0"/>
                    <a:pt x="66" y="0"/>
                  </a:cubicBezTo>
                  <a:cubicBezTo>
                    <a:pt x="72" y="0"/>
                    <a:pt x="79" y="1"/>
                    <a:pt x="77" y="3"/>
                  </a:cubicBezTo>
                  <a:cubicBezTo>
                    <a:pt x="75" y="6"/>
                    <a:pt x="66" y="9"/>
                    <a:pt x="66" y="9"/>
                  </a:cubicBezTo>
                  <a:cubicBezTo>
                    <a:pt x="55" y="9"/>
                    <a:pt x="55" y="14"/>
                    <a:pt x="52" y="14"/>
                  </a:cubicBezTo>
                  <a:cubicBezTo>
                    <a:pt x="50" y="13"/>
                    <a:pt x="40" y="10"/>
                    <a:pt x="40" y="10"/>
                  </a:cubicBezTo>
                  <a:cubicBezTo>
                    <a:pt x="49" y="18"/>
                    <a:pt x="49" y="18"/>
                    <a:pt x="49" y="18"/>
                  </a:cubicBezTo>
                  <a:cubicBezTo>
                    <a:pt x="57" y="18"/>
                    <a:pt x="61" y="17"/>
                    <a:pt x="61" y="20"/>
                  </a:cubicBezTo>
                  <a:cubicBezTo>
                    <a:pt x="61" y="22"/>
                    <a:pt x="46" y="27"/>
                    <a:pt x="46" y="27"/>
                  </a:cubicBezTo>
                  <a:cubicBezTo>
                    <a:pt x="42" y="22"/>
                    <a:pt x="42" y="22"/>
                    <a:pt x="42" y="22"/>
                  </a:cubicBezTo>
                  <a:cubicBezTo>
                    <a:pt x="42" y="22"/>
                    <a:pt x="50" y="16"/>
                    <a:pt x="42" y="22"/>
                  </a:cubicBezTo>
                  <a:cubicBezTo>
                    <a:pt x="35" y="28"/>
                    <a:pt x="27" y="33"/>
                    <a:pt x="26" y="34"/>
                  </a:cubicBezTo>
                  <a:cubicBezTo>
                    <a:pt x="26" y="34"/>
                    <a:pt x="19" y="33"/>
                    <a:pt x="17" y="31"/>
                  </a:cubicBezTo>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59" name="Freeform 58"/>
            <p:cNvSpPr>
              <a:spLocks/>
            </p:cNvSpPr>
            <p:nvPr/>
          </p:nvSpPr>
          <p:spPr bwMode="auto">
            <a:xfrm>
              <a:off x="2376489" y="3416301"/>
              <a:ext cx="844550" cy="928688"/>
            </a:xfrm>
            <a:custGeom>
              <a:avLst/>
              <a:gdLst>
                <a:gd name="T0" fmla="*/ 291 w 301"/>
                <a:gd name="T1" fmla="*/ 124 h 331"/>
                <a:gd name="T2" fmla="*/ 266 w 301"/>
                <a:gd name="T3" fmla="*/ 123 h 331"/>
                <a:gd name="T4" fmla="*/ 251 w 301"/>
                <a:gd name="T5" fmla="*/ 103 h 331"/>
                <a:gd name="T6" fmla="*/ 237 w 301"/>
                <a:gd name="T7" fmla="*/ 80 h 331"/>
                <a:gd name="T8" fmla="*/ 222 w 301"/>
                <a:gd name="T9" fmla="*/ 42 h 331"/>
                <a:gd name="T10" fmla="*/ 215 w 301"/>
                <a:gd name="T11" fmla="*/ 32 h 331"/>
                <a:gd name="T12" fmla="*/ 193 w 301"/>
                <a:gd name="T13" fmla="*/ 31 h 331"/>
                <a:gd name="T14" fmla="*/ 161 w 301"/>
                <a:gd name="T15" fmla="*/ 33 h 331"/>
                <a:gd name="T16" fmla="*/ 145 w 301"/>
                <a:gd name="T17" fmla="*/ 29 h 331"/>
                <a:gd name="T18" fmla="*/ 126 w 301"/>
                <a:gd name="T19" fmla="*/ 11 h 331"/>
                <a:gd name="T20" fmla="*/ 119 w 301"/>
                <a:gd name="T21" fmla="*/ 2 h 331"/>
                <a:gd name="T22" fmla="*/ 87 w 301"/>
                <a:gd name="T23" fmla="*/ 5 h 331"/>
                <a:gd name="T24" fmla="*/ 58 w 301"/>
                <a:gd name="T25" fmla="*/ 10 h 331"/>
                <a:gd name="T26" fmla="*/ 44 w 301"/>
                <a:gd name="T27" fmla="*/ 21 h 331"/>
                <a:gd name="T28" fmla="*/ 31 w 301"/>
                <a:gd name="T29" fmla="*/ 43 h 331"/>
                <a:gd name="T30" fmla="*/ 5 w 301"/>
                <a:gd name="T31" fmla="*/ 72 h 331"/>
                <a:gd name="T32" fmla="*/ 7 w 301"/>
                <a:gd name="T33" fmla="*/ 96 h 331"/>
                <a:gd name="T34" fmla="*/ 5 w 301"/>
                <a:gd name="T35" fmla="*/ 114 h 331"/>
                <a:gd name="T36" fmla="*/ 20 w 301"/>
                <a:gd name="T37" fmla="*/ 135 h 331"/>
                <a:gd name="T38" fmla="*/ 46 w 301"/>
                <a:gd name="T39" fmla="*/ 152 h 331"/>
                <a:gd name="T40" fmla="*/ 85 w 301"/>
                <a:gd name="T41" fmla="*/ 145 h 331"/>
                <a:gd name="T42" fmla="*/ 104 w 301"/>
                <a:gd name="T43" fmla="*/ 153 h 331"/>
                <a:gd name="T44" fmla="*/ 116 w 301"/>
                <a:gd name="T45" fmla="*/ 172 h 331"/>
                <a:gd name="T46" fmla="*/ 131 w 301"/>
                <a:gd name="T47" fmla="*/ 197 h 331"/>
                <a:gd name="T48" fmla="*/ 132 w 301"/>
                <a:gd name="T49" fmla="*/ 231 h 331"/>
                <a:gd name="T50" fmla="*/ 142 w 301"/>
                <a:gd name="T51" fmla="*/ 282 h 331"/>
                <a:gd name="T52" fmla="*/ 158 w 301"/>
                <a:gd name="T53" fmla="*/ 327 h 331"/>
                <a:gd name="T54" fmla="*/ 189 w 301"/>
                <a:gd name="T55" fmla="*/ 327 h 331"/>
                <a:gd name="T56" fmla="*/ 214 w 301"/>
                <a:gd name="T57" fmla="*/ 305 h 331"/>
                <a:gd name="T58" fmla="*/ 230 w 301"/>
                <a:gd name="T59" fmla="*/ 283 h 331"/>
                <a:gd name="T60" fmla="*/ 233 w 301"/>
                <a:gd name="T61" fmla="*/ 257 h 331"/>
                <a:gd name="T62" fmla="*/ 253 w 301"/>
                <a:gd name="T63" fmla="*/ 227 h 331"/>
                <a:gd name="T64" fmla="*/ 247 w 301"/>
                <a:gd name="T65" fmla="*/ 200 h 331"/>
                <a:gd name="T66" fmla="*/ 264 w 301"/>
                <a:gd name="T67" fmla="*/ 173 h 331"/>
                <a:gd name="T68" fmla="*/ 299 w 301"/>
                <a:gd name="T69" fmla="*/ 12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1" h="331">
                  <a:moveTo>
                    <a:pt x="299" y="123"/>
                  </a:moveTo>
                  <a:cubicBezTo>
                    <a:pt x="298" y="122"/>
                    <a:pt x="295" y="122"/>
                    <a:pt x="291" y="124"/>
                  </a:cubicBezTo>
                  <a:cubicBezTo>
                    <a:pt x="287" y="127"/>
                    <a:pt x="281" y="126"/>
                    <a:pt x="277" y="125"/>
                  </a:cubicBezTo>
                  <a:cubicBezTo>
                    <a:pt x="274" y="125"/>
                    <a:pt x="271" y="127"/>
                    <a:pt x="266" y="123"/>
                  </a:cubicBezTo>
                  <a:cubicBezTo>
                    <a:pt x="261" y="119"/>
                    <a:pt x="265" y="115"/>
                    <a:pt x="260" y="112"/>
                  </a:cubicBezTo>
                  <a:cubicBezTo>
                    <a:pt x="255" y="110"/>
                    <a:pt x="253" y="108"/>
                    <a:pt x="251" y="103"/>
                  </a:cubicBezTo>
                  <a:cubicBezTo>
                    <a:pt x="249" y="99"/>
                    <a:pt x="247" y="97"/>
                    <a:pt x="244" y="95"/>
                  </a:cubicBezTo>
                  <a:cubicBezTo>
                    <a:pt x="240" y="93"/>
                    <a:pt x="239" y="89"/>
                    <a:pt x="237" y="80"/>
                  </a:cubicBezTo>
                  <a:cubicBezTo>
                    <a:pt x="236" y="71"/>
                    <a:pt x="229" y="59"/>
                    <a:pt x="226" y="54"/>
                  </a:cubicBezTo>
                  <a:cubicBezTo>
                    <a:pt x="224" y="52"/>
                    <a:pt x="223" y="47"/>
                    <a:pt x="222" y="42"/>
                  </a:cubicBezTo>
                  <a:cubicBezTo>
                    <a:pt x="221" y="37"/>
                    <a:pt x="220" y="32"/>
                    <a:pt x="220" y="32"/>
                  </a:cubicBezTo>
                  <a:cubicBezTo>
                    <a:pt x="215" y="32"/>
                    <a:pt x="215" y="32"/>
                    <a:pt x="215" y="32"/>
                  </a:cubicBezTo>
                  <a:cubicBezTo>
                    <a:pt x="213" y="33"/>
                    <a:pt x="213" y="33"/>
                    <a:pt x="213" y="33"/>
                  </a:cubicBezTo>
                  <a:cubicBezTo>
                    <a:pt x="213" y="33"/>
                    <a:pt x="199" y="31"/>
                    <a:pt x="193" y="31"/>
                  </a:cubicBezTo>
                  <a:cubicBezTo>
                    <a:pt x="187" y="30"/>
                    <a:pt x="175" y="24"/>
                    <a:pt x="169" y="24"/>
                  </a:cubicBezTo>
                  <a:cubicBezTo>
                    <a:pt x="163" y="23"/>
                    <a:pt x="166" y="31"/>
                    <a:pt x="161" y="33"/>
                  </a:cubicBezTo>
                  <a:cubicBezTo>
                    <a:pt x="157" y="36"/>
                    <a:pt x="161" y="33"/>
                    <a:pt x="154" y="33"/>
                  </a:cubicBezTo>
                  <a:cubicBezTo>
                    <a:pt x="146" y="33"/>
                    <a:pt x="148" y="32"/>
                    <a:pt x="145" y="29"/>
                  </a:cubicBezTo>
                  <a:cubicBezTo>
                    <a:pt x="141" y="27"/>
                    <a:pt x="134" y="23"/>
                    <a:pt x="128" y="23"/>
                  </a:cubicBezTo>
                  <a:cubicBezTo>
                    <a:pt x="121" y="23"/>
                    <a:pt x="124" y="17"/>
                    <a:pt x="126" y="11"/>
                  </a:cubicBezTo>
                  <a:cubicBezTo>
                    <a:pt x="128" y="5"/>
                    <a:pt x="129" y="6"/>
                    <a:pt x="126" y="5"/>
                  </a:cubicBezTo>
                  <a:cubicBezTo>
                    <a:pt x="123" y="4"/>
                    <a:pt x="124" y="0"/>
                    <a:pt x="119" y="2"/>
                  </a:cubicBezTo>
                  <a:cubicBezTo>
                    <a:pt x="115" y="4"/>
                    <a:pt x="110" y="3"/>
                    <a:pt x="108" y="3"/>
                  </a:cubicBezTo>
                  <a:cubicBezTo>
                    <a:pt x="106" y="4"/>
                    <a:pt x="90" y="5"/>
                    <a:pt x="87" y="5"/>
                  </a:cubicBezTo>
                  <a:cubicBezTo>
                    <a:pt x="83" y="5"/>
                    <a:pt x="78" y="9"/>
                    <a:pt x="74" y="11"/>
                  </a:cubicBezTo>
                  <a:cubicBezTo>
                    <a:pt x="70" y="12"/>
                    <a:pt x="63" y="12"/>
                    <a:pt x="58" y="10"/>
                  </a:cubicBezTo>
                  <a:cubicBezTo>
                    <a:pt x="53" y="8"/>
                    <a:pt x="54" y="7"/>
                    <a:pt x="53" y="11"/>
                  </a:cubicBezTo>
                  <a:cubicBezTo>
                    <a:pt x="51" y="15"/>
                    <a:pt x="48" y="21"/>
                    <a:pt x="44" y="21"/>
                  </a:cubicBezTo>
                  <a:cubicBezTo>
                    <a:pt x="40" y="22"/>
                    <a:pt x="36" y="28"/>
                    <a:pt x="36" y="33"/>
                  </a:cubicBezTo>
                  <a:cubicBezTo>
                    <a:pt x="36" y="37"/>
                    <a:pt x="36" y="42"/>
                    <a:pt x="31" y="43"/>
                  </a:cubicBezTo>
                  <a:cubicBezTo>
                    <a:pt x="26" y="44"/>
                    <a:pt x="19" y="53"/>
                    <a:pt x="16" y="58"/>
                  </a:cubicBezTo>
                  <a:cubicBezTo>
                    <a:pt x="14" y="63"/>
                    <a:pt x="9" y="67"/>
                    <a:pt x="5" y="72"/>
                  </a:cubicBezTo>
                  <a:cubicBezTo>
                    <a:pt x="0" y="77"/>
                    <a:pt x="5" y="81"/>
                    <a:pt x="8" y="86"/>
                  </a:cubicBezTo>
                  <a:cubicBezTo>
                    <a:pt x="10" y="91"/>
                    <a:pt x="6" y="90"/>
                    <a:pt x="7" y="96"/>
                  </a:cubicBezTo>
                  <a:cubicBezTo>
                    <a:pt x="7" y="103"/>
                    <a:pt x="2" y="107"/>
                    <a:pt x="2" y="107"/>
                  </a:cubicBezTo>
                  <a:cubicBezTo>
                    <a:pt x="6" y="109"/>
                    <a:pt x="5" y="114"/>
                    <a:pt x="5" y="114"/>
                  </a:cubicBezTo>
                  <a:cubicBezTo>
                    <a:pt x="3" y="119"/>
                    <a:pt x="7" y="118"/>
                    <a:pt x="12" y="122"/>
                  </a:cubicBezTo>
                  <a:cubicBezTo>
                    <a:pt x="16" y="126"/>
                    <a:pt x="19" y="128"/>
                    <a:pt x="20" y="135"/>
                  </a:cubicBezTo>
                  <a:cubicBezTo>
                    <a:pt x="21" y="141"/>
                    <a:pt x="31" y="143"/>
                    <a:pt x="36" y="148"/>
                  </a:cubicBezTo>
                  <a:cubicBezTo>
                    <a:pt x="40" y="152"/>
                    <a:pt x="40" y="155"/>
                    <a:pt x="46" y="152"/>
                  </a:cubicBezTo>
                  <a:cubicBezTo>
                    <a:pt x="53" y="149"/>
                    <a:pt x="62" y="150"/>
                    <a:pt x="67" y="152"/>
                  </a:cubicBezTo>
                  <a:cubicBezTo>
                    <a:pt x="73" y="153"/>
                    <a:pt x="80" y="148"/>
                    <a:pt x="85" y="145"/>
                  </a:cubicBezTo>
                  <a:cubicBezTo>
                    <a:pt x="90" y="143"/>
                    <a:pt x="96" y="145"/>
                    <a:pt x="101" y="148"/>
                  </a:cubicBezTo>
                  <a:cubicBezTo>
                    <a:pt x="106" y="151"/>
                    <a:pt x="98" y="152"/>
                    <a:pt x="104" y="153"/>
                  </a:cubicBezTo>
                  <a:cubicBezTo>
                    <a:pt x="110" y="153"/>
                    <a:pt x="112" y="152"/>
                    <a:pt x="117" y="156"/>
                  </a:cubicBezTo>
                  <a:cubicBezTo>
                    <a:pt x="122" y="160"/>
                    <a:pt x="120" y="166"/>
                    <a:pt x="116" y="172"/>
                  </a:cubicBezTo>
                  <a:cubicBezTo>
                    <a:pt x="113" y="177"/>
                    <a:pt x="119" y="183"/>
                    <a:pt x="125" y="186"/>
                  </a:cubicBezTo>
                  <a:cubicBezTo>
                    <a:pt x="132" y="188"/>
                    <a:pt x="125" y="190"/>
                    <a:pt x="131" y="197"/>
                  </a:cubicBezTo>
                  <a:cubicBezTo>
                    <a:pt x="136" y="205"/>
                    <a:pt x="132" y="211"/>
                    <a:pt x="135" y="214"/>
                  </a:cubicBezTo>
                  <a:cubicBezTo>
                    <a:pt x="138" y="217"/>
                    <a:pt x="136" y="226"/>
                    <a:pt x="132" y="231"/>
                  </a:cubicBezTo>
                  <a:cubicBezTo>
                    <a:pt x="127" y="237"/>
                    <a:pt x="129" y="246"/>
                    <a:pt x="132" y="255"/>
                  </a:cubicBezTo>
                  <a:cubicBezTo>
                    <a:pt x="135" y="263"/>
                    <a:pt x="142" y="277"/>
                    <a:pt x="142" y="282"/>
                  </a:cubicBezTo>
                  <a:cubicBezTo>
                    <a:pt x="143" y="288"/>
                    <a:pt x="150" y="300"/>
                    <a:pt x="153" y="306"/>
                  </a:cubicBezTo>
                  <a:cubicBezTo>
                    <a:pt x="157" y="313"/>
                    <a:pt x="156" y="325"/>
                    <a:pt x="158" y="327"/>
                  </a:cubicBezTo>
                  <a:cubicBezTo>
                    <a:pt x="161" y="328"/>
                    <a:pt x="169" y="331"/>
                    <a:pt x="173" y="329"/>
                  </a:cubicBezTo>
                  <a:cubicBezTo>
                    <a:pt x="177" y="327"/>
                    <a:pt x="183" y="327"/>
                    <a:pt x="189" y="327"/>
                  </a:cubicBezTo>
                  <a:cubicBezTo>
                    <a:pt x="194" y="327"/>
                    <a:pt x="199" y="321"/>
                    <a:pt x="204" y="316"/>
                  </a:cubicBezTo>
                  <a:cubicBezTo>
                    <a:pt x="209" y="311"/>
                    <a:pt x="209" y="310"/>
                    <a:pt x="214" y="305"/>
                  </a:cubicBezTo>
                  <a:cubicBezTo>
                    <a:pt x="219" y="301"/>
                    <a:pt x="219" y="299"/>
                    <a:pt x="219" y="293"/>
                  </a:cubicBezTo>
                  <a:cubicBezTo>
                    <a:pt x="219" y="287"/>
                    <a:pt x="225" y="285"/>
                    <a:pt x="230" y="283"/>
                  </a:cubicBezTo>
                  <a:cubicBezTo>
                    <a:pt x="235" y="281"/>
                    <a:pt x="232" y="273"/>
                    <a:pt x="229" y="268"/>
                  </a:cubicBezTo>
                  <a:cubicBezTo>
                    <a:pt x="227" y="263"/>
                    <a:pt x="228" y="265"/>
                    <a:pt x="233" y="257"/>
                  </a:cubicBezTo>
                  <a:cubicBezTo>
                    <a:pt x="238" y="249"/>
                    <a:pt x="244" y="248"/>
                    <a:pt x="252" y="244"/>
                  </a:cubicBezTo>
                  <a:cubicBezTo>
                    <a:pt x="259" y="240"/>
                    <a:pt x="251" y="235"/>
                    <a:pt x="253" y="227"/>
                  </a:cubicBezTo>
                  <a:cubicBezTo>
                    <a:pt x="255" y="219"/>
                    <a:pt x="250" y="218"/>
                    <a:pt x="251" y="212"/>
                  </a:cubicBezTo>
                  <a:cubicBezTo>
                    <a:pt x="251" y="206"/>
                    <a:pt x="248" y="204"/>
                    <a:pt x="247" y="200"/>
                  </a:cubicBezTo>
                  <a:cubicBezTo>
                    <a:pt x="246" y="196"/>
                    <a:pt x="251" y="191"/>
                    <a:pt x="253" y="187"/>
                  </a:cubicBezTo>
                  <a:cubicBezTo>
                    <a:pt x="255" y="183"/>
                    <a:pt x="258" y="177"/>
                    <a:pt x="264" y="173"/>
                  </a:cubicBezTo>
                  <a:cubicBezTo>
                    <a:pt x="270" y="168"/>
                    <a:pt x="279" y="162"/>
                    <a:pt x="287" y="152"/>
                  </a:cubicBezTo>
                  <a:cubicBezTo>
                    <a:pt x="296" y="142"/>
                    <a:pt x="301" y="124"/>
                    <a:pt x="299" y="12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60" name="Freeform 59"/>
            <p:cNvSpPr>
              <a:spLocks/>
            </p:cNvSpPr>
            <p:nvPr/>
          </p:nvSpPr>
          <p:spPr bwMode="auto">
            <a:xfrm>
              <a:off x="3111501" y="4048126"/>
              <a:ext cx="106363" cy="190500"/>
            </a:xfrm>
            <a:custGeom>
              <a:avLst/>
              <a:gdLst>
                <a:gd name="T0" fmla="*/ 6 w 38"/>
                <a:gd name="T1" fmla="*/ 57 h 68"/>
                <a:gd name="T2" fmla="*/ 6 w 38"/>
                <a:gd name="T3" fmla="*/ 47 h 68"/>
                <a:gd name="T4" fmla="*/ 6 w 38"/>
                <a:gd name="T5" fmla="*/ 36 h 68"/>
                <a:gd name="T6" fmla="*/ 7 w 38"/>
                <a:gd name="T7" fmla="*/ 19 h 68"/>
                <a:gd name="T8" fmla="*/ 19 w 38"/>
                <a:gd name="T9" fmla="*/ 15 h 68"/>
                <a:gd name="T10" fmla="*/ 28 w 38"/>
                <a:gd name="T11" fmla="*/ 5 h 68"/>
                <a:gd name="T12" fmla="*/ 35 w 38"/>
                <a:gd name="T13" fmla="*/ 14 h 68"/>
                <a:gd name="T14" fmla="*/ 31 w 38"/>
                <a:gd name="T15" fmla="*/ 23 h 68"/>
                <a:gd name="T16" fmla="*/ 27 w 38"/>
                <a:gd name="T17" fmla="*/ 35 h 68"/>
                <a:gd name="T18" fmla="*/ 27 w 38"/>
                <a:gd name="T19" fmla="*/ 45 h 68"/>
                <a:gd name="T20" fmla="*/ 23 w 38"/>
                <a:gd name="T21" fmla="*/ 57 h 68"/>
                <a:gd name="T22" fmla="*/ 6 w 38"/>
                <a:gd name="T2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68">
                  <a:moveTo>
                    <a:pt x="6" y="57"/>
                  </a:moveTo>
                  <a:cubicBezTo>
                    <a:pt x="6" y="57"/>
                    <a:pt x="8" y="55"/>
                    <a:pt x="6" y="47"/>
                  </a:cubicBezTo>
                  <a:cubicBezTo>
                    <a:pt x="4" y="40"/>
                    <a:pt x="3" y="39"/>
                    <a:pt x="6" y="36"/>
                  </a:cubicBezTo>
                  <a:cubicBezTo>
                    <a:pt x="8" y="34"/>
                    <a:pt x="0" y="20"/>
                    <a:pt x="7" y="19"/>
                  </a:cubicBezTo>
                  <a:cubicBezTo>
                    <a:pt x="14" y="18"/>
                    <a:pt x="15" y="19"/>
                    <a:pt x="19" y="15"/>
                  </a:cubicBezTo>
                  <a:cubicBezTo>
                    <a:pt x="23" y="11"/>
                    <a:pt x="28" y="9"/>
                    <a:pt x="28" y="5"/>
                  </a:cubicBezTo>
                  <a:cubicBezTo>
                    <a:pt x="28" y="0"/>
                    <a:pt x="38" y="11"/>
                    <a:pt x="35" y="14"/>
                  </a:cubicBezTo>
                  <a:cubicBezTo>
                    <a:pt x="32" y="17"/>
                    <a:pt x="31" y="20"/>
                    <a:pt x="31" y="23"/>
                  </a:cubicBezTo>
                  <a:cubicBezTo>
                    <a:pt x="31" y="27"/>
                    <a:pt x="27" y="33"/>
                    <a:pt x="27" y="35"/>
                  </a:cubicBezTo>
                  <a:cubicBezTo>
                    <a:pt x="27" y="38"/>
                    <a:pt x="27" y="45"/>
                    <a:pt x="27" y="45"/>
                  </a:cubicBezTo>
                  <a:cubicBezTo>
                    <a:pt x="27" y="45"/>
                    <a:pt x="26" y="56"/>
                    <a:pt x="23" y="57"/>
                  </a:cubicBezTo>
                  <a:cubicBezTo>
                    <a:pt x="13" y="61"/>
                    <a:pt x="6" y="68"/>
                    <a:pt x="6" y="57"/>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61" name="Freeform 60"/>
            <p:cNvSpPr>
              <a:spLocks noEditPoints="1"/>
            </p:cNvSpPr>
            <p:nvPr/>
          </p:nvSpPr>
          <p:spPr bwMode="auto">
            <a:xfrm>
              <a:off x="727076" y="2681288"/>
              <a:ext cx="168275" cy="274638"/>
            </a:xfrm>
            <a:custGeom>
              <a:avLst/>
              <a:gdLst>
                <a:gd name="T0" fmla="*/ 30 w 60"/>
                <a:gd name="T1" fmla="*/ 0 h 98"/>
                <a:gd name="T2" fmla="*/ 0 w 60"/>
                <a:gd name="T3" fmla="*/ 30 h 98"/>
                <a:gd name="T4" fmla="*/ 30 w 60"/>
                <a:gd name="T5" fmla="*/ 98 h 98"/>
                <a:gd name="T6" fmla="*/ 60 w 60"/>
                <a:gd name="T7" fmla="*/ 30 h 98"/>
                <a:gd name="T8" fmla="*/ 30 w 60"/>
                <a:gd name="T9" fmla="*/ 0 h 98"/>
                <a:gd name="T10" fmla="*/ 30 w 60"/>
                <a:gd name="T11" fmla="*/ 48 h 98"/>
                <a:gd name="T12" fmla="*/ 13 w 60"/>
                <a:gd name="T13" fmla="*/ 30 h 98"/>
                <a:gd name="T14" fmla="*/ 30 w 60"/>
                <a:gd name="T15" fmla="*/ 13 h 98"/>
                <a:gd name="T16" fmla="*/ 47 w 60"/>
                <a:gd name="T17" fmla="*/ 30 h 98"/>
                <a:gd name="T18" fmla="*/ 30 w 60"/>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8">
                  <a:moveTo>
                    <a:pt x="30" y="0"/>
                  </a:moveTo>
                  <a:cubicBezTo>
                    <a:pt x="14" y="0"/>
                    <a:pt x="0" y="14"/>
                    <a:pt x="0" y="30"/>
                  </a:cubicBezTo>
                  <a:cubicBezTo>
                    <a:pt x="0" y="47"/>
                    <a:pt x="30" y="98"/>
                    <a:pt x="30" y="98"/>
                  </a:cubicBezTo>
                  <a:cubicBezTo>
                    <a:pt x="30" y="98"/>
                    <a:pt x="60" y="47"/>
                    <a:pt x="60" y="30"/>
                  </a:cubicBezTo>
                  <a:cubicBezTo>
                    <a:pt x="60" y="14"/>
                    <a:pt x="47" y="0"/>
                    <a:pt x="30" y="0"/>
                  </a:cubicBezTo>
                  <a:close/>
                  <a:moveTo>
                    <a:pt x="30" y="48"/>
                  </a:moveTo>
                  <a:cubicBezTo>
                    <a:pt x="21" y="48"/>
                    <a:pt x="13" y="40"/>
                    <a:pt x="13" y="30"/>
                  </a:cubicBezTo>
                  <a:cubicBezTo>
                    <a:pt x="13" y="21"/>
                    <a:pt x="21" y="13"/>
                    <a:pt x="30" y="13"/>
                  </a:cubicBezTo>
                  <a:cubicBezTo>
                    <a:pt x="40" y="13"/>
                    <a:pt x="47" y="21"/>
                    <a:pt x="47" y="30"/>
                  </a:cubicBezTo>
                  <a:cubicBezTo>
                    <a:pt x="47" y="40"/>
                    <a:pt x="40" y="48"/>
                    <a:pt x="30"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61"/>
            <p:cNvSpPr>
              <a:spLocks noEditPoints="1"/>
            </p:cNvSpPr>
            <p:nvPr/>
          </p:nvSpPr>
          <p:spPr bwMode="auto">
            <a:xfrm>
              <a:off x="1473201" y="3095626"/>
              <a:ext cx="168275" cy="276225"/>
            </a:xfrm>
            <a:custGeom>
              <a:avLst/>
              <a:gdLst>
                <a:gd name="T0" fmla="*/ 30 w 60"/>
                <a:gd name="T1" fmla="*/ 0 h 98"/>
                <a:gd name="T2" fmla="*/ 0 w 60"/>
                <a:gd name="T3" fmla="*/ 30 h 98"/>
                <a:gd name="T4" fmla="*/ 30 w 60"/>
                <a:gd name="T5" fmla="*/ 98 h 98"/>
                <a:gd name="T6" fmla="*/ 60 w 60"/>
                <a:gd name="T7" fmla="*/ 30 h 98"/>
                <a:gd name="T8" fmla="*/ 30 w 60"/>
                <a:gd name="T9" fmla="*/ 0 h 98"/>
                <a:gd name="T10" fmla="*/ 30 w 60"/>
                <a:gd name="T11" fmla="*/ 48 h 98"/>
                <a:gd name="T12" fmla="*/ 13 w 60"/>
                <a:gd name="T13" fmla="*/ 30 h 98"/>
                <a:gd name="T14" fmla="*/ 30 w 60"/>
                <a:gd name="T15" fmla="*/ 13 h 98"/>
                <a:gd name="T16" fmla="*/ 47 w 60"/>
                <a:gd name="T17" fmla="*/ 30 h 98"/>
                <a:gd name="T18" fmla="*/ 30 w 60"/>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8">
                  <a:moveTo>
                    <a:pt x="30" y="0"/>
                  </a:moveTo>
                  <a:cubicBezTo>
                    <a:pt x="13" y="0"/>
                    <a:pt x="0" y="14"/>
                    <a:pt x="0" y="30"/>
                  </a:cubicBezTo>
                  <a:cubicBezTo>
                    <a:pt x="0" y="47"/>
                    <a:pt x="30" y="98"/>
                    <a:pt x="30" y="98"/>
                  </a:cubicBezTo>
                  <a:cubicBezTo>
                    <a:pt x="30" y="98"/>
                    <a:pt x="60" y="47"/>
                    <a:pt x="60" y="30"/>
                  </a:cubicBezTo>
                  <a:cubicBezTo>
                    <a:pt x="60" y="14"/>
                    <a:pt x="46" y="0"/>
                    <a:pt x="30" y="0"/>
                  </a:cubicBezTo>
                  <a:close/>
                  <a:moveTo>
                    <a:pt x="30" y="48"/>
                  </a:moveTo>
                  <a:cubicBezTo>
                    <a:pt x="20" y="48"/>
                    <a:pt x="13" y="40"/>
                    <a:pt x="13" y="30"/>
                  </a:cubicBezTo>
                  <a:cubicBezTo>
                    <a:pt x="13" y="21"/>
                    <a:pt x="20" y="13"/>
                    <a:pt x="30" y="13"/>
                  </a:cubicBezTo>
                  <a:cubicBezTo>
                    <a:pt x="39" y="13"/>
                    <a:pt x="47" y="21"/>
                    <a:pt x="47" y="30"/>
                  </a:cubicBezTo>
                  <a:cubicBezTo>
                    <a:pt x="47" y="40"/>
                    <a:pt x="39" y="48"/>
                    <a:pt x="30"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62"/>
            <p:cNvSpPr>
              <a:spLocks noEditPoints="1"/>
            </p:cNvSpPr>
            <p:nvPr/>
          </p:nvSpPr>
          <p:spPr bwMode="auto">
            <a:xfrm>
              <a:off x="1995489" y="2490788"/>
              <a:ext cx="168275" cy="271463"/>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7"/>
                    <a:pt x="30" y="97"/>
                    <a:pt x="30" y="97"/>
                  </a:cubicBezTo>
                  <a:cubicBezTo>
                    <a:pt x="30" y="97"/>
                    <a:pt x="60" y="47"/>
                    <a:pt x="60" y="30"/>
                  </a:cubicBezTo>
                  <a:cubicBezTo>
                    <a:pt x="60" y="13"/>
                    <a:pt x="47" y="0"/>
                    <a:pt x="30" y="0"/>
                  </a:cubicBezTo>
                  <a:close/>
                  <a:moveTo>
                    <a:pt x="30" y="47"/>
                  </a:moveTo>
                  <a:cubicBezTo>
                    <a:pt x="21" y="47"/>
                    <a:pt x="13" y="39"/>
                    <a:pt x="13" y="30"/>
                  </a:cubicBezTo>
                  <a:cubicBezTo>
                    <a:pt x="13" y="20"/>
                    <a:pt x="21" y="13"/>
                    <a:pt x="30" y="13"/>
                  </a:cubicBezTo>
                  <a:cubicBezTo>
                    <a:pt x="40" y="13"/>
                    <a:pt x="47" y="20"/>
                    <a:pt x="47" y="30"/>
                  </a:cubicBezTo>
                  <a:cubicBezTo>
                    <a:pt x="47" y="39"/>
                    <a:pt x="40"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63"/>
            <p:cNvSpPr>
              <a:spLocks noEditPoints="1"/>
            </p:cNvSpPr>
            <p:nvPr/>
          </p:nvSpPr>
          <p:spPr bwMode="auto">
            <a:xfrm>
              <a:off x="3006726" y="2773363"/>
              <a:ext cx="171450" cy="274638"/>
            </a:xfrm>
            <a:custGeom>
              <a:avLst/>
              <a:gdLst>
                <a:gd name="T0" fmla="*/ 31 w 61"/>
                <a:gd name="T1" fmla="*/ 0 h 98"/>
                <a:gd name="T2" fmla="*/ 0 w 61"/>
                <a:gd name="T3" fmla="*/ 31 h 98"/>
                <a:gd name="T4" fmla="*/ 31 w 61"/>
                <a:gd name="T5" fmla="*/ 98 h 98"/>
                <a:gd name="T6" fmla="*/ 61 w 61"/>
                <a:gd name="T7" fmla="*/ 31 h 98"/>
                <a:gd name="T8" fmla="*/ 31 w 61"/>
                <a:gd name="T9" fmla="*/ 0 h 98"/>
                <a:gd name="T10" fmla="*/ 31 w 61"/>
                <a:gd name="T11" fmla="*/ 48 h 98"/>
                <a:gd name="T12" fmla="*/ 13 w 61"/>
                <a:gd name="T13" fmla="*/ 31 h 98"/>
                <a:gd name="T14" fmla="*/ 31 w 61"/>
                <a:gd name="T15" fmla="*/ 13 h 98"/>
                <a:gd name="T16" fmla="*/ 48 w 61"/>
                <a:gd name="T17" fmla="*/ 31 h 98"/>
                <a:gd name="T18" fmla="*/ 31 w 61"/>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98">
                  <a:moveTo>
                    <a:pt x="31" y="0"/>
                  </a:moveTo>
                  <a:cubicBezTo>
                    <a:pt x="14" y="0"/>
                    <a:pt x="0" y="14"/>
                    <a:pt x="0" y="31"/>
                  </a:cubicBezTo>
                  <a:cubicBezTo>
                    <a:pt x="0" y="47"/>
                    <a:pt x="31" y="98"/>
                    <a:pt x="31" y="98"/>
                  </a:cubicBezTo>
                  <a:cubicBezTo>
                    <a:pt x="31" y="98"/>
                    <a:pt x="61" y="47"/>
                    <a:pt x="61" y="31"/>
                  </a:cubicBezTo>
                  <a:cubicBezTo>
                    <a:pt x="61" y="14"/>
                    <a:pt x="47" y="0"/>
                    <a:pt x="31" y="0"/>
                  </a:cubicBezTo>
                  <a:close/>
                  <a:moveTo>
                    <a:pt x="31" y="48"/>
                  </a:moveTo>
                  <a:cubicBezTo>
                    <a:pt x="21" y="48"/>
                    <a:pt x="13" y="40"/>
                    <a:pt x="13" y="31"/>
                  </a:cubicBezTo>
                  <a:cubicBezTo>
                    <a:pt x="13" y="21"/>
                    <a:pt x="21" y="13"/>
                    <a:pt x="31" y="13"/>
                  </a:cubicBezTo>
                  <a:cubicBezTo>
                    <a:pt x="40" y="13"/>
                    <a:pt x="48" y="21"/>
                    <a:pt x="48" y="31"/>
                  </a:cubicBezTo>
                  <a:cubicBezTo>
                    <a:pt x="48" y="40"/>
                    <a:pt x="40" y="48"/>
                    <a:pt x="31"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64"/>
            <p:cNvSpPr>
              <a:spLocks noEditPoints="1"/>
            </p:cNvSpPr>
            <p:nvPr/>
          </p:nvSpPr>
          <p:spPr bwMode="auto">
            <a:xfrm>
              <a:off x="4027489" y="2627313"/>
              <a:ext cx="168275" cy="276225"/>
            </a:xfrm>
            <a:custGeom>
              <a:avLst/>
              <a:gdLst>
                <a:gd name="T0" fmla="*/ 30 w 60"/>
                <a:gd name="T1" fmla="*/ 0 h 98"/>
                <a:gd name="T2" fmla="*/ 0 w 60"/>
                <a:gd name="T3" fmla="*/ 31 h 98"/>
                <a:gd name="T4" fmla="*/ 30 w 60"/>
                <a:gd name="T5" fmla="*/ 98 h 98"/>
                <a:gd name="T6" fmla="*/ 60 w 60"/>
                <a:gd name="T7" fmla="*/ 31 h 98"/>
                <a:gd name="T8" fmla="*/ 30 w 60"/>
                <a:gd name="T9" fmla="*/ 0 h 98"/>
                <a:gd name="T10" fmla="*/ 30 w 60"/>
                <a:gd name="T11" fmla="*/ 48 h 98"/>
                <a:gd name="T12" fmla="*/ 13 w 60"/>
                <a:gd name="T13" fmla="*/ 31 h 98"/>
                <a:gd name="T14" fmla="*/ 30 w 60"/>
                <a:gd name="T15" fmla="*/ 13 h 98"/>
                <a:gd name="T16" fmla="*/ 47 w 60"/>
                <a:gd name="T17" fmla="*/ 31 h 98"/>
                <a:gd name="T18" fmla="*/ 30 w 60"/>
                <a:gd name="T19"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8">
                  <a:moveTo>
                    <a:pt x="30" y="0"/>
                  </a:moveTo>
                  <a:cubicBezTo>
                    <a:pt x="13" y="0"/>
                    <a:pt x="0" y="14"/>
                    <a:pt x="0" y="31"/>
                  </a:cubicBezTo>
                  <a:cubicBezTo>
                    <a:pt x="0" y="47"/>
                    <a:pt x="30" y="98"/>
                    <a:pt x="30" y="98"/>
                  </a:cubicBezTo>
                  <a:cubicBezTo>
                    <a:pt x="30" y="98"/>
                    <a:pt x="60" y="47"/>
                    <a:pt x="60" y="31"/>
                  </a:cubicBezTo>
                  <a:cubicBezTo>
                    <a:pt x="60" y="14"/>
                    <a:pt x="46" y="0"/>
                    <a:pt x="30" y="0"/>
                  </a:cubicBezTo>
                  <a:close/>
                  <a:moveTo>
                    <a:pt x="30" y="48"/>
                  </a:moveTo>
                  <a:cubicBezTo>
                    <a:pt x="20" y="48"/>
                    <a:pt x="13" y="40"/>
                    <a:pt x="13" y="31"/>
                  </a:cubicBezTo>
                  <a:cubicBezTo>
                    <a:pt x="13" y="21"/>
                    <a:pt x="20" y="13"/>
                    <a:pt x="30" y="13"/>
                  </a:cubicBezTo>
                  <a:cubicBezTo>
                    <a:pt x="39" y="13"/>
                    <a:pt x="47" y="21"/>
                    <a:pt x="47" y="31"/>
                  </a:cubicBezTo>
                  <a:cubicBezTo>
                    <a:pt x="47" y="40"/>
                    <a:pt x="39" y="48"/>
                    <a:pt x="30" y="48"/>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65"/>
            <p:cNvSpPr>
              <a:spLocks noEditPoints="1"/>
            </p:cNvSpPr>
            <p:nvPr/>
          </p:nvSpPr>
          <p:spPr bwMode="auto">
            <a:xfrm>
              <a:off x="3624264" y="3168651"/>
              <a:ext cx="168275" cy="273050"/>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6"/>
                    <a:pt x="30" y="97"/>
                    <a:pt x="30" y="97"/>
                  </a:cubicBezTo>
                  <a:cubicBezTo>
                    <a:pt x="30" y="97"/>
                    <a:pt x="60" y="46"/>
                    <a:pt x="60" y="30"/>
                  </a:cubicBezTo>
                  <a:cubicBezTo>
                    <a:pt x="60" y="13"/>
                    <a:pt x="47" y="0"/>
                    <a:pt x="30" y="0"/>
                  </a:cubicBezTo>
                  <a:close/>
                  <a:moveTo>
                    <a:pt x="30" y="47"/>
                  </a:moveTo>
                  <a:cubicBezTo>
                    <a:pt x="20" y="47"/>
                    <a:pt x="13" y="39"/>
                    <a:pt x="13" y="30"/>
                  </a:cubicBezTo>
                  <a:cubicBezTo>
                    <a:pt x="13" y="20"/>
                    <a:pt x="20" y="13"/>
                    <a:pt x="30" y="13"/>
                  </a:cubicBezTo>
                  <a:cubicBezTo>
                    <a:pt x="39" y="13"/>
                    <a:pt x="47" y="20"/>
                    <a:pt x="47" y="30"/>
                  </a:cubicBezTo>
                  <a:cubicBezTo>
                    <a:pt x="47" y="39"/>
                    <a:pt x="39"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66"/>
            <p:cNvSpPr>
              <a:spLocks noEditPoints="1"/>
            </p:cNvSpPr>
            <p:nvPr/>
          </p:nvSpPr>
          <p:spPr bwMode="auto">
            <a:xfrm>
              <a:off x="2752726" y="3763963"/>
              <a:ext cx="169863" cy="273050"/>
            </a:xfrm>
            <a:custGeom>
              <a:avLst/>
              <a:gdLst>
                <a:gd name="T0" fmla="*/ 31 w 61"/>
                <a:gd name="T1" fmla="*/ 0 h 97"/>
                <a:gd name="T2" fmla="*/ 0 w 61"/>
                <a:gd name="T3" fmla="*/ 30 h 97"/>
                <a:gd name="T4" fmla="*/ 31 w 61"/>
                <a:gd name="T5" fmla="*/ 97 h 97"/>
                <a:gd name="T6" fmla="*/ 61 w 61"/>
                <a:gd name="T7" fmla="*/ 30 h 97"/>
                <a:gd name="T8" fmla="*/ 31 w 61"/>
                <a:gd name="T9" fmla="*/ 0 h 97"/>
                <a:gd name="T10" fmla="*/ 31 w 61"/>
                <a:gd name="T11" fmla="*/ 47 h 97"/>
                <a:gd name="T12" fmla="*/ 13 w 61"/>
                <a:gd name="T13" fmla="*/ 30 h 97"/>
                <a:gd name="T14" fmla="*/ 31 w 61"/>
                <a:gd name="T15" fmla="*/ 13 h 97"/>
                <a:gd name="T16" fmla="*/ 48 w 61"/>
                <a:gd name="T17" fmla="*/ 30 h 97"/>
                <a:gd name="T18" fmla="*/ 31 w 61"/>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97">
                  <a:moveTo>
                    <a:pt x="31" y="0"/>
                  </a:moveTo>
                  <a:cubicBezTo>
                    <a:pt x="14" y="0"/>
                    <a:pt x="0" y="14"/>
                    <a:pt x="0" y="30"/>
                  </a:cubicBezTo>
                  <a:cubicBezTo>
                    <a:pt x="0" y="47"/>
                    <a:pt x="31" y="97"/>
                    <a:pt x="31" y="97"/>
                  </a:cubicBezTo>
                  <a:cubicBezTo>
                    <a:pt x="31" y="97"/>
                    <a:pt x="61" y="47"/>
                    <a:pt x="61" y="30"/>
                  </a:cubicBezTo>
                  <a:cubicBezTo>
                    <a:pt x="61" y="14"/>
                    <a:pt x="47" y="0"/>
                    <a:pt x="31" y="0"/>
                  </a:cubicBezTo>
                  <a:close/>
                  <a:moveTo>
                    <a:pt x="31" y="47"/>
                  </a:moveTo>
                  <a:cubicBezTo>
                    <a:pt x="21" y="47"/>
                    <a:pt x="13" y="40"/>
                    <a:pt x="13" y="30"/>
                  </a:cubicBezTo>
                  <a:cubicBezTo>
                    <a:pt x="13" y="21"/>
                    <a:pt x="21" y="13"/>
                    <a:pt x="31" y="13"/>
                  </a:cubicBezTo>
                  <a:cubicBezTo>
                    <a:pt x="40" y="13"/>
                    <a:pt x="48" y="21"/>
                    <a:pt x="48" y="30"/>
                  </a:cubicBezTo>
                  <a:cubicBezTo>
                    <a:pt x="48" y="40"/>
                    <a:pt x="40" y="47"/>
                    <a:pt x="31"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67"/>
            <p:cNvSpPr>
              <a:spLocks noEditPoints="1"/>
            </p:cNvSpPr>
            <p:nvPr/>
          </p:nvSpPr>
          <p:spPr bwMode="auto">
            <a:xfrm>
              <a:off x="1801814" y="3748088"/>
              <a:ext cx="168275" cy="271463"/>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7"/>
                    <a:pt x="30" y="97"/>
                    <a:pt x="30" y="97"/>
                  </a:cubicBezTo>
                  <a:cubicBezTo>
                    <a:pt x="30" y="97"/>
                    <a:pt x="60" y="47"/>
                    <a:pt x="60" y="30"/>
                  </a:cubicBezTo>
                  <a:cubicBezTo>
                    <a:pt x="60" y="13"/>
                    <a:pt x="47" y="0"/>
                    <a:pt x="30" y="0"/>
                  </a:cubicBezTo>
                  <a:close/>
                  <a:moveTo>
                    <a:pt x="30" y="47"/>
                  </a:moveTo>
                  <a:cubicBezTo>
                    <a:pt x="20" y="47"/>
                    <a:pt x="13" y="40"/>
                    <a:pt x="13" y="30"/>
                  </a:cubicBezTo>
                  <a:cubicBezTo>
                    <a:pt x="13" y="21"/>
                    <a:pt x="20" y="13"/>
                    <a:pt x="30" y="13"/>
                  </a:cubicBezTo>
                  <a:cubicBezTo>
                    <a:pt x="39" y="13"/>
                    <a:pt x="47" y="21"/>
                    <a:pt x="47" y="30"/>
                  </a:cubicBezTo>
                  <a:cubicBezTo>
                    <a:pt x="47" y="40"/>
                    <a:pt x="39"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68"/>
            <p:cNvSpPr>
              <a:spLocks noEditPoints="1"/>
            </p:cNvSpPr>
            <p:nvPr/>
          </p:nvSpPr>
          <p:spPr bwMode="auto">
            <a:xfrm>
              <a:off x="696914" y="2517776"/>
              <a:ext cx="84138" cy="138113"/>
            </a:xfrm>
            <a:custGeom>
              <a:avLst/>
              <a:gdLst>
                <a:gd name="T0" fmla="*/ 15 w 30"/>
                <a:gd name="T1" fmla="*/ 49 h 49"/>
                <a:gd name="T2" fmla="*/ 0 w 30"/>
                <a:gd name="T3" fmla="*/ 36 h 49"/>
                <a:gd name="T4" fmla="*/ 0 w 30"/>
                <a:gd name="T5" fmla="*/ 34 h 49"/>
                <a:gd name="T6" fmla="*/ 7 w 30"/>
                <a:gd name="T7" fmla="*/ 24 h 49"/>
                <a:gd name="T8" fmla="*/ 0 w 30"/>
                <a:gd name="T9" fmla="*/ 13 h 49"/>
                <a:gd name="T10" fmla="*/ 0 w 30"/>
                <a:gd name="T11" fmla="*/ 12 h 49"/>
                <a:gd name="T12" fmla="*/ 15 w 30"/>
                <a:gd name="T13" fmla="*/ 0 h 49"/>
                <a:gd name="T14" fmla="*/ 30 w 30"/>
                <a:gd name="T15" fmla="*/ 12 h 49"/>
                <a:gd name="T16" fmla="*/ 30 w 30"/>
                <a:gd name="T17" fmla="*/ 13 h 49"/>
                <a:gd name="T18" fmla="*/ 23 w 30"/>
                <a:gd name="T19" fmla="*/ 24 h 49"/>
                <a:gd name="T20" fmla="*/ 30 w 30"/>
                <a:gd name="T21" fmla="*/ 34 h 49"/>
                <a:gd name="T22" fmla="*/ 30 w 30"/>
                <a:gd name="T23" fmla="*/ 36 h 49"/>
                <a:gd name="T24" fmla="*/ 15 w 30"/>
                <a:gd name="T25" fmla="*/ 49 h 49"/>
                <a:gd name="T26" fmla="*/ 27 w 30"/>
                <a:gd name="T27" fmla="*/ 12 h 49"/>
                <a:gd name="T28" fmla="*/ 15 w 30"/>
                <a:gd name="T29" fmla="*/ 3 h 49"/>
                <a:gd name="T30" fmla="*/ 3 w 30"/>
                <a:gd name="T31" fmla="*/ 12 h 49"/>
                <a:gd name="T32" fmla="*/ 3 w 30"/>
                <a:gd name="T33" fmla="*/ 13 h 49"/>
                <a:gd name="T34" fmla="*/ 12 w 30"/>
                <a:gd name="T35" fmla="*/ 22 h 49"/>
                <a:gd name="T36" fmla="*/ 18 w 30"/>
                <a:gd name="T37" fmla="*/ 22 h 49"/>
                <a:gd name="T38" fmla="*/ 27 w 30"/>
                <a:gd name="T39" fmla="*/ 13 h 49"/>
                <a:gd name="T40" fmla="*/ 27 w 30"/>
                <a:gd name="T41" fmla="*/ 12 h 49"/>
                <a:gd name="T42" fmla="*/ 27 w 30"/>
                <a:gd name="T43" fmla="*/ 34 h 49"/>
                <a:gd name="T44" fmla="*/ 18 w 30"/>
                <a:gd name="T45" fmla="*/ 25 h 49"/>
                <a:gd name="T46" fmla="*/ 12 w 30"/>
                <a:gd name="T47" fmla="*/ 25 h 49"/>
                <a:gd name="T48" fmla="*/ 3 w 30"/>
                <a:gd name="T49" fmla="*/ 34 h 49"/>
                <a:gd name="T50" fmla="*/ 3 w 30"/>
                <a:gd name="T51" fmla="*/ 36 h 49"/>
                <a:gd name="T52" fmla="*/ 15 w 30"/>
                <a:gd name="T53" fmla="*/ 46 h 49"/>
                <a:gd name="T54" fmla="*/ 27 w 30"/>
                <a:gd name="T55" fmla="*/ 36 h 49"/>
                <a:gd name="T56" fmla="*/ 27 w 30"/>
                <a:gd name="T57"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49">
                  <a:moveTo>
                    <a:pt x="15" y="49"/>
                  </a:moveTo>
                  <a:cubicBezTo>
                    <a:pt x="6" y="49"/>
                    <a:pt x="0" y="45"/>
                    <a:pt x="0" y="36"/>
                  </a:cubicBezTo>
                  <a:cubicBezTo>
                    <a:pt x="0" y="34"/>
                    <a:pt x="0" y="34"/>
                    <a:pt x="0" y="34"/>
                  </a:cubicBezTo>
                  <a:cubicBezTo>
                    <a:pt x="0" y="30"/>
                    <a:pt x="2" y="26"/>
                    <a:pt x="7" y="24"/>
                  </a:cubicBezTo>
                  <a:cubicBezTo>
                    <a:pt x="2" y="22"/>
                    <a:pt x="0" y="18"/>
                    <a:pt x="0" y="13"/>
                  </a:cubicBezTo>
                  <a:cubicBezTo>
                    <a:pt x="0" y="12"/>
                    <a:pt x="0" y="12"/>
                    <a:pt x="0" y="12"/>
                  </a:cubicBezTo>
                  <a:cubicBezTo>
                    <a:pt x="0" y="4"/>
                    <a:pt x="6" y="0"/>
                    <a:pt x="15" y="0"/>
                  </a:cubicBezTo>
                  <a:cubicBezTo>
                    <a:pt x="24" y="0"/>
                    <a:pt x="30" y="4"/>
                    <a:pt x="30" y="12"/>
                  </a:cubicBezTo>
                  <a:cubicBezTo>
                    <a:pt x="30" y="13"/>
                    <a:pt x="30" y="13"/>
                    <a:pt x="30" y="13"/>
                  </a:cubicBezTo>
                  <a:cubicBezTo>
                    <a:pt x="30" y="18"/>
                    <a:pt x="28" y="22"/>
                    <a:pt x="23" y="24"/>
                  </a:cubicBezTo>
                  <a:cubicBezTo>
                    <a:pt x="28" y="26"/>
                    <a:pt x="30" y="30"/>
                    <a:pt x="30" y="34"/>
                  </a:cubicBezTo>
                  <a:cubicBezTo>
                    <a:pt x="30" y="36"/>
                    <a:pt x="30" y="36"/>
                    <a:pt x="30" y="36"/>
                  </a:cubicBezTo>
                  <a:cubicBezTo>
                    <a:pt x="30" y="45"/>
                    <a:pt x="24" y="49"/>
                    <a:pt x="15" y="49"/>
                  </a:cubicBezTo>
                  <a:close/>
                  <a:moveTo>
                    <a:pt x="27" y="12"/>
                  </a:moveTo>
                  <a:cubicBezTo>
                    <a:pt x="27" y="6"/>
                    <a:pt x="23" y="3"/>
                    <a:pt x="15" y="3"/>
                  </a:cubicBezTo>
                  <a:cubicBezTo>
                    <a:pt x="7" y="3"/>
                    <a:pt x="3" y="6"/>
                    <a:pt x="3" y="12"/>
                  </a:cubicBezTo>
                  <a:cubicBezTo>
                    <a:pt x="3" y="13"/>
                    <a:pt x="3" y="13"/>
                    <a:pt x="3" y="13"/>
                  </a:cubicBezTo>
                  <a:cubicBezTo>
                    <a:pt x="3" y="17"/>
                    <a:pt x="5" y="22"/>
                    <a:pt x="12" y="22"/>
                  </a:cubicBezTo>
                  <a:cubicBezTo>
                    <a:pt x="18" y="22"/>
                    <a:pt x="18" y="22"/>
                    <a:pt x="18" y="22"/>
                  </a:cubicBezTo>
                  <a:cubicBezTo>
                    <a:pt x="25" y="22"/>
                    <a:pt x="27" y="17"/>
                    <a:pt x="27" y="13"/>
                  </a:cubicBezTo>
                  <a:lnTo>
                    <a:pt x="27" y="12"/>
                  </a:lnTo>
                  <a:close/>
                  <a:moveTo>
                    <a:pt x="27" y="34"/>
                  </a:moveTo>
                  <a:cubicBezTo>
                    <a:pt x="27" y="31"/>
                    <a:pt x="25" y="25"/>
                    <a:pt x="18" y="25"/>
                  </a:cubicBezTo>
                  <a:cubicBezTo>
                    <a:pt x="12" y="25"/>
                    <a:pt x="12" y="25"/>
                    <a:pt x="12" y="25"/>
                  </a:cubicBezTo>
                  <a:cubicBezTo>
                    <a:pt x="5" y="25"/>
                    <a:pt x="3" y="31"/>
                    <a:pt x="3" y="34"/>
                  </a:cubicBezTo>
                  <a:cubicBezTo>
                    <a:pt x="3" y="36"/>
                    <a:pt x="3" y="36"/>
                    <a:pt x="3" y="36"/>
                  </a:cubicBezTo>
                  <a:cubicBezTo>
                    <a:pt x="3" y="43"/>
                    <a:pt x="7" y="46"/>
                    <a:pt x="15" y="46"/>
                  </a:cubicBezTo>
                  <a:cubicBezTo>
                    <a:pt x="23" y="46"/>
                    <a:pt x="27" y="43"/>
                    <a:pt x="27" y="36"/>
                  </a:cubicBezTo>
                  <a:lnTo>
                    <a:pt x="27" y="34"/>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69"/>
            <p:cNvSpPr>
              <a:spLocks noEditPoints="1"/>
            </p:cNvSpPr>
            <p:nvPr/>
          </p:nvSpPr>
          <p:spPr bwMode="auto">
            <a:xfrm>
              <a:off x="795339" y="2517776"/>
              <a:ext cx="84138" cy="138113"/>
            </a:xfrm>
            <a:custGeom>
              <a:avLst/>
              <a:gdLst>
                <a:gd name="T0" fmla="*/ 15 w 30"/>
                <a:gd name="T1" fmla="*/ 49 h 49"/>
                <a:gd name="T2" fmla="*/ 0 w 30"/>
                <a:gd name="T3" fmla="*/ 31 h 49"/>
                <a:gd name="T4" fmla="*/ 0 w 30"/>
                <a:gd name="T5" fmla="*/ 18 h 49"/>
                <a:gd name="T6" fmla="*/ 15 w 30"/>
                <a:gd name="T7" fmla="*/ 0 h 49"/>
                <a:gd name="T8" fmla="*/ 30 w 30"/>
                <a:gd name="T9" fmla="*/ 18 h 49"/>
                <a:gd name="T10" fmla="*/ 30 w 30"/>
                <a:gd name="T11" fmla="*/ 31 h 49"/>
                <a:gd name="T12" fmla="*/ 15 w 30"/>
                <a:gd name="T13" fmla="*/ 49 h 49"/>
                <a:gd name="T14" fmla="*/ 27 w 30"/>
                <a:gd name="T15" fmla="*/ 18 h 49"/>
                <a:gd name="T16" fmla="*/ 15 w 30"/>
                <a:gd name="T17" fmla="*/ 3 h 49"/>
                <a:gd name="T18" fmla="*/ 3 w 30"/>
                <a:gd name="T19" fmla="*/ 18 h 49"/>
                <a:gd name="T20" fmla="*/ 3 w 30"/>
                <a:gd name="T21" fmla="*/ 31 h 49"/>
                <a:gd name="T22" fmla="*/ 15 w 30"/>
                <a:gd name="T23" fmla="*/ 46 h 49"/>
                <a:gd name="T24" fmla="*/ 27 w 30"/>
                <a:gd name="T25" fmla="*/ 31 h 49"/>
                <a:gd name="T26" fmla="*/ 27 w 30"/>
                <a:gd name="T2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9">
                  <a:moveTo>
                    <a:pt x="15" y="49"/>
                  </a:moveTo>
                  <a:cubicBezTo>
                    <a:pt x="6" y="49"/>
                    <a:pt x="0" y="43"/>
                    <a:pt x="0" y="31"/>
                  </a:cubicBezTo>
                  <a:cubicBezTo>
                    <a:pt x="0" y="18"/>
                    <a:pt x="0" y="18"/>
                    <a:pt x="0" y="18"/>
                  </a:cubicBezTo>
                  <a:cubicBezTo>
                    <a:pt x="0" y="6"/>
                    <a:pt x="6" y="0"/>
                    <a:pt x="15" y="0"/>
                  </a:cubicBezTo>
                  <a:cubicBezTo>
                    <a:pt x="24" y="0"/>
                    <a:pt x="30" y="6"/>
                    <a:pt x="30" y="18"/>
                  </a:cubicBezTo>
                  <a:cubicBezTo>
                    <a:pt x="30" y="31"/>
                    <a:pt x="30" y="31"/>
                    <a:pt x="30" y="31"/>
                  </a:cubicBezTo>
                  <a:cubicBezTo>
                    <a:pt x="30" y="43"/>
                    <a:pt x="24" y="49"/>
                    <a:pt x="15" y="49"/>
                  </a:cubicBezTo>
                  <a:close/>
                  <a:moveTo>
                    <a:pt x="27" y="18"/>
                  </a:moveTo>
                  <a:cubicBezTo>
                    <a:pt x="27" y="8"/>
                    <a:pt x="23" y="3"/>
                    <a:pt x="15" y="3"/>
                  </a:cubicBezTo>
                  <a:cubicBezTo>
                    <a:pt x="7" y="3"/>
                    <a:pt x="3" y="8"/>
                    <a:pt x="3" y="18"/>
                  </a:cubicBezTo>
                  <a:cubicBezTo>
                    <a:pt x="3" y="31"/>
                    <a:pt x="3" y="31"/>
                    <a:pt x="3" y="31"/>
                  </a:cubicBezTo>
                  <a:cubicBezTo>
                    <a:pt x="3" y="41"/>
                    <a:pt x="7" y="46"/>
                    <a:pt x="15" y="46"/>
                  </a:cubicBezTo>
                  <a:cubicBezTo>
                    <a:pt x="23" y="46"/>
                    <a:pt x="27" y="41"/>
                    <a:pt x="27" y="31"/>
                  </a:cubicBezTo>
                  <a:lnTo>
                    <a:pt x="27" y="18"/>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70"/>
            <p:cNvSpPr>
              <a:spLocks noEditPoints="1"/>
            </p:cNvSpPr>
            <p:nvPr/>
          </p:nvSpPr>
          <p:spPr bwMode="auto">
            <a:xfrm>
              <a:off x="893764" y="2517776"/>
              <a:ext cx="114300" cy="138113"/>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3 w 41"/>
                <a:gd name="T19" fmla="*/ 10 h 49"/>
                <a:gd name="T20" fmla="*/ 3 w 41"/>
                <a:gd name="T21" fmla="*/ 17 h 49"/>
                <a:gd name="T22" fmla="*/ 8 w 41"/>
                <a:gd name="T23" fmla="*/ 25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1 h 49"/>
                <a:gd name="T44" fmla="*/ 35 w 41"/>
                <a:gd name="T45" fmla="*/ 1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5 h 49"/>
                <a:gd name="T68" fmla="*/ 27 w 41"/>
                <a:gd name="T69" fmla="*/ 32 h 49"/>
                <a:gd name="T70" fmla="*/ 27 w 41"/>
                <a:gd name="T71" fmla="*/ 39 h 49"/>
                <a:gd name="T72" fmla="*/ 33 w 41"/>
                <a:gd name="T73" fmla="*/ 47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4"/>
                    <a:pt x="3" y="0"/>
                    <a:pt x="8" y="0"/>
                  </a:cubicBezTo>
                  <a:cubicBezTo>
                    <a:pt x="13" y="0"/>
                    <a:pt x="16" y="4"/>
                    <a:pt x="16" y="10"/>
                  </a:cubicBezTo>
                  <a:cubicBezTo>
                    <a:pt x="16" y="17"/>
                    <a:pt x="16" y="17"/>
                    <a:pt x="16" y="17"/>
                  </a:cubicBezTo>
                  <a:cubicBezTo>
                    <a:pt x="16" y="24"/>
                    <a:pt x="13" y="27"/>
                    <a:pt x="8" y="27"/>
                  </a:cubicBezTo>
                  <a:close/>
                  <a:moveTo>
                    <a:pt x="14" y="10"/>
                  </a:moveTo>
                  <a:cubicBezTo>
                    <a:pt x="14" y="5"/>
                    <a:pt x="12" y="3"/>
                    <a:pt x="8" y="3"/>
                  </a:cubicBezTo>
                  <a:cubicBezTo>
                    <a:pt x="5" y="3"/>
                    <a:pt x="3" y="5"/>
                    <a:pt x="3" y="10"/>
                  </a:cubicBezTo>
                  <a:cubicBezTo>
                    <a:pt x="3" y="17"/>
                    <a:pt x="3" y="17"/>
                    <a:pt x="3" y="17"/>
                  </a:cubicBezTo>
                  <a:cubicBezTo>
                    <a:pt x="3" y="22"/>
                    <a:pt x="5" y="25"/>
                    <a:pt x="8" y="25"/>
                  </a:cubicBezTo>
                  <a:cubicBezTo>
                    <a:pt x="12" y="25"/>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9"/>
                    <a:pt x="5" y="48"/>
                    <a:pt x="5" y="48"/>
                  </a:cubicBezTo>
                  <a:cubicBezTo>
                    <a:pt x="32" y="2"/>
                    <a:pt x="32" y="2"/>
                    <a:pt x="32" y="2"/>
                  </a:cubicBezTo>
                  <a:cubicBezTo>
                    <a:pt x="33" y="1"/>
                    <a:pt x="33" y="1"/>
                    <a:pt x="34" y="1"/>
                  </a:cubicBezTo>
                  <a:cubicBezTo>
                    <a:pt x="35" y="1"/>
                    <a:pt x="35" y="1"/>
                    <a:pt x="35" y="1"/>
                  </a:cubicBezTo>
                  <a:cubicBezTo>
                    <a:pt x="36" y="1"/>
                    <a:pt x="36" y="1"/>
                    <a:pt x="36" y="1"/>
                  </a:cubicBezTo>
                  <a:cubicBezTo>
                    <a:pt x="36" y="1"/>
                    <a:pt x="36" y="1"/>
                    <a:pt x="36" y="2"/>
                  </a:cubicBezTo>
                  <a:close/>
                  <a:moveTo>
                    <a:pt x="33" y="49"/>
                  </a:moveTo>
                  <a:cubicBezTo>
                    <a:pt x="28" y="49"/>
                    <a:pt x="25" y="46"/>
                    <a:pt x="25" y="39"/>
                  </a:cubicBezTo>
                  <a:cubicBezTo>
                    <a:pt x="25" y="32"/>
                    <a:pt x="25" y="32"/>
                    <a:pt x="25" y="32"/>
                  </a:cubicBezTo>
                  <a:cubicBezTo>
                    <a:pt x="25" y="25"/>
                    <a:pt x="28" y="22"/>
                    <a:pt x="33" y="22"/>
                  </a:cubicBezTo>
                  <a:cubicBezTo>
                    <a:pt x="38" y="22"/>
                    <a:pt x="41" y="25"/>
                    <a:pt x="41" y="32"/>
                  </a:cubicBezTo>
                  <a:cubicBezTo>
                    <a:pt x="41" y="39"/>
                    <a:pt x="41" y="39"/>
                    <a:pt x="41" y="39"/>
                  </a:cubicBezTo>
                  <a:cubicBezTo>
                    <a:pt x="41" y="46"/>
                    <a:pt x="38" y="49"/>
                    <a:pt x="33" y="49"/>
                  </a:cubicBezTo>
                  <a:close/>
                  <a:moveTo>
                    <a:pt x="39" y="32"/>
                  </a:moveTo>
                  <a:cubicBezTo>
                    <a:pt x="39" y="27"/>
                    <a:pt x="37" y="25"/>
                    <a:pt x="33" y="25"/>
                  </a:cubicBezTo>
                  <a:cubicBezTo>
                    <a:pt x="29" y="25"/>
                    <a:pt x="27" y="27"/>
                    <a:pt x="27" y="32"/>
                  </a:cubicBezTo>
                  <a:cubicBezTo>
                    <a:pt x="27" y="39"/>
                    <a:pt x="27" y="39"/>
                    <a:pt x="27" y="39"/>
                  </a:cubicBezTo>
                  <a:cubicBezTo>
                    <a:pt x="27" y="44"/>
                    <a:pt x="29" y="47"/>
                    <a:pt x="33" y="47"/>
                  </a:cubicBezTo>
                  <a:cubicBezTo>
                    <a:pt x="37" y="47"/>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71"/>
            <p:cNvSpPr>
              <a:spLocks/>
            </p:cNvSpPr>
            <p:nvPr/>
          </p:nvSpPr>
          <p:spPr bwMode="auto">
            <a:xfrm>
              <a:off x="1947864" y="2324101"/>
              <a:ext cx="77788" cy="134938"/>
            </a:xfrm>
            <a:custGeom>
              <a:avLst/>
              <a:gdLst>
                <a:gd name="T0" fmla="*/ 11 w 28"/>
                <a:gd name="T1" fmla="*/ 48 h 48"/>
                <a:gd name="T2" fmla="*/ 1 w 28"/>
                <a:gd name="T3" fmla="*/ 47 h 48"/>
                <a:gd name="T4" fmla="*/ 0 w 28"/>
                <a:gd name="T5" fmla="*/ 46 h 48"/>
                <a:gd name="T6" fmla="*/ 0 w 28"/>
                <a:gd name="T7" fmla="*/ 45 h 48"/>
                <a:gd name="T8" fmla="*/ 1 w 28"/>
                <a:gd name="T9" fmla="*/ 44 h 48"/>
                <a:gd name="T10" fmla="*/ 1 w 28"/>
                <a:gd name="T11" fmla="*/ 44 h 48"/>
                <a:gd name="T12" fmla="*/ 11 w 28"/>
                <a:gd name="T13" fmla="*/ 45 h 48"/>
                <a:gd name="T14" fmla="*/ 25 w 28"/>
                <a:gd name="T15" fmla="*/ 34 h 48"/>
                <a:gd name="T16" fmla="*/ 25 w 28"/>
                <a:gd name="T17" fmla="*/ 32 h 48"/>
                <a:gd name="T18" fmla="*/ 9 w 28"/>
                <a:gd name="T19" fmla="*/ 22 h 48"/>
                <a:gd name="T20" fmla="*/ 2 w 28"/>
                <a:gd name="T21" fmla="*/ 22 h 48"/>
                <a:gd name="T22" fmla="*/ 1 w 28"/>
                <a:gd name="T23" fmla="*/ 21 h 48"/>
                <a:gd name="T24" fmla="*/ 1 w 28"/>
                <a:gd name="T25" fmla="*/ 21 h 48"/>
                <a:gd name="T26" fmla="*/ 3 w 28"/>
                <a:gd name="T27" fmla="*/ 1 h 48"/>
                <a:gd name="T28" fmla="*/ 4 w 28"/>
                <a:gd name="T29" fmla="*/ 0 h 48"/>
                <a:gd name="T30" fmla="*/ 25 w 28"/>
                <a:gd name="T31" fmla="*/ 0 h 48"/>
                <a:gd name="T32" fmla="*/ 26 w 28"/>
                <a:gd name="T33" fmla="*/ 1 h 48"/>
                <a:gd name="T34" fmla="*/ 26 w 28"/>
                <a:gd name="T35" fmla="*/ 1 h 48"/>
                <a:gd name="T36" fmla="*/ 25 w 28"/>
                <a:gd name="T37" fmla="*/ 2 h 48"/>
                <a:gd name="T38" fmla="*/ 5 w 28"/>
                <a:gd name="T39" fmla="*/ 2 h 48"/>
                <a:gd name="T40" fmla="*/ 4 w 28"/>
                <a:gd name="T41" fmla="*/ 20 h 48"/>
                <a:gd name="T42" fmla="*/ 9 w 28"/>
                <a:gd name="T43" fmla="*/ 20 h 48"/>
                <a:gd name="T44" fmla="*/ 28 w 28"/>
                <a:gd name="T45" fmla="*/ 32 h 48"/>
                <a:gd name="T46" fmla="*/ 28 w 28"/>
                <a:gd name="T47" fmla="*/ 34 h 48"/>
                <a:gd name="T48" fmla="*/ 11 w 28"/>
                <a:gd name="T4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48">
                  <a:moveTo>
                    <a:pt x="11" y="48"/>
                  </a:moveTo>
                  <a:cubicBezTo>
                    <a:pt x="7" y="48"/>
                    <a:pt x="4" y="48"/>
                    <a:pt x="1" y="47"/>
                  </a:cubicBezTo>
                  <a:cubicBezTo>
                    <a:pt x="1" y="47"/>
                    <a:pt x="0" y="46"/>
                    <a:pt x="0" y="46"/>
                  </a:cubicBezTo>
                  <a:cubicBezTo>
                    <a:pt x="0" y="45"/>
                    <a:pt x="0" y="45"/>
                    <a:pt x="0" y="45"/>
                  </a:cubicBezTo>
                  <a:cubicBezTo>
                    <a:pt x="0" y="44"/>
                    <a:pt x="0" y="44"/>
                    <a:pt x="1" y="44"/>
                  </a:cubicBezTo>
                  <a:cubicBezTo>
                    <a:pt x="1" y="44"/>
                    <a:pt x="1" y="44"/>
                    <a:pt x="1" y="44"/>
                  </a:cubicBezTo>
                  <a:cubicBezTo>
                    <a:pt x="5" y="45"/>
                    <a:pt x="8" y="45"/>
                    <a:pt x="11" y="45"/>
                  </a:cubicBezTo>
                  <a:cubicBezTo>
                    <a:pt x="20" y="45"/>
                    <a:pt x="25" y="42"/>
                    <a:pt x="25" y="34"/>
                  </a:cubicBezTo>
                  <a:cubicBezTo>
                    <a:pt x="25" y="32"/>
                    <a:pt x="25" y="32"/>
                    <a:pt x="25" y="32"/>
                  </a:cubicBezTo>
                  <a:cubicBezTo>
                    <a:pt x="25" y="25"/>
                    <a:pt x="20" y="22"/>
                    <a:pt x="9" y="22"/>
                  </a:cubicBezTo>
                  <a:cubicBezTo>
                    <a:pt x="2" y="22"/>
                    <a:pt x="2" y="22"/>
                    <a:pt x="2" y="22"/>
                  </a:cubicBezTo>
                  <a:cubicBezTo>
                    <a:pt x="2" y="22"/>
                    <a:pt x="1" y="22"/>
                    <a:pt x="1" y="21"/>
                  </a:cubicBezTo>
                  <a:cubicBezTo>
                    <a:pt x="1" y="21"/>
                    <a:pt x="1" y="21"/>
                    <a:pt x="1" y="21"/>
                  </a:cubicBezTo>
                  <a:cubicBezTo>
                    <a:pt x="3" y="1"/>
                    <a:pt x="3" y="1"/>
                    <a:pt x="3" y="1"/>
                  </a:cubicBezTo>
                  <a:cubicBezTo>
                    <a:pt x="3" y="0"/>
                    <a:pt x="3" y="0"/>
                    <a:pt x="4" y="0"/>
                  </a:cubicBezTo>
                  <a:cubicBezTo>
                    <a:pt x="25" y="0"/>
                    <a:pt x="25" y="0"/>
                    <a:pt x="25" y="0"/>
                  </a:cubicBezTo>
                  <a:cubicBezTo>
                    <a:pt x="26" y="0"/>
                    <a:pt x="26" y="0"/>
                    <a:pt x="26" y="1"/>
                  </a:cubicBezTo>
                  <a:cubicBezTo>
                    <a:pt x="26" y="1"/>
                    <a:pt x="26" y="1"/>
                    <a:pt x="26" y="1"/>
                  </a:cubicBezTo>
                  <a:cubicBezTo>
                    <a:pt x="26" y="2"/>
                    <a:pt x="26" y="2"/>
                    <a:pt x="25" y="2"/>
                  </a:cubicBezTo>
                  <a:cubicBezTo>
                    <a:pt x="5" y="2"/>
                    <a:pt x="5" y="2"/>
                    <a:pt x="5" y="2"/>
                  </a:cubicBezTo>
                  <a:cubicBezTo>
                    <a:pt x="4" y="20"/>
                    <a:pt x="4" y="20"/>
                    <a:pt x="4" y="20"/>
                  </a:cubicBezTo>
                  <a:cubicBezTo>
                    <a:pt x="9" y="20"/>
                    <a:pt x="9" y="20"/>
                    <a:pt x="9" y="20"/>
                  </a:cubicBezTo>
                  <a:cubicBezTo>
                    <a:pt x="23" y="20"/>
                    <a:pt x="28" y="24"/>
                    <a:pt x="28" y="32"/>
                  </a:cubicBezTo>
                  <a:cubicBezTo>
                    <a:pt x="28" y="34"/>
                    <a:pt x="28" y="34"/>
                    <a:pt x="28" y="34"/>
                  </a:cubicBezTo>
                  <a:cubicBezTo>
                    <a:pt x="28" y="43"/>
                    <a:pt x="21" y="48"/>
                    <a:pt x="11" y="48"/>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72"/>
            <p:cNvSpPr>
              <a:spLocks noEditPoints="1"/>
            </p:cNvSpPr>
            <p:nvPr/>
          </p:nvSpPr>
          <p:spPr bwMode="auto">
            <a:xfrm>
              <a:off x="2043114" y="2322513"/>
              <a:ext cx="84138" cy="136525"/>
            </a:xfrm>
            <a:custGeom>
              <a:avLst/>
              <a:gdLst>
                <a:gd name="T0" fmla="*/ 15 w 30"/>
                <a:gd name="T1" fmla="*/ 49 h 49"/>
                <a:gd name="T2" fmla="*/ 0 w 30"/>
                <a:gd name="T3" fmla="*/ 31 h 49"/>
                <a:gd name="T4" fmla="*/ 0 w 30"/>
                <a:gd name="T5" fmla="*/ 18 h 49"/>
                <a:gd name="T6" fmla="*/ 15 w 30"/>
                <a:gd name="T7" fmla="*/ 0 h 49"/>
                <a:gd name="T8" fmla="*/ 30 w 30"/>
                <a:gd name="T9" fmla="*/ 18 h 49"/>
                <a:gd name="T10" fmla="*/ 30 w 30"/>
                <a:gd name="T11" fmla="*/ 31 h 49"/>
                <a:gd name="T12" fmla="*/ 15 w 30"/>
                <a:gd name="T13" fmla="*/ 49 h 49"/>
                <a:gd name="T14" fmla="*/ 27 w 30"/>
                <a:gd name="T15" fmla="*/ 18 h 49"/>
                <a:gd name="T16" fmla="*/ 15 w 30"/>
                <a:gd name="T17" fmla="*/ 3 h 49"/>
                <a:gd name="T18" fmla="*/ 3 w 30"/>
                <a:gd name="T19" fmla="*/ 18 h 49"/>
                <a:gd name="T20" fmla="*/ 3 w 30"/>
                <a:gd name="T21" fmla="*/ 31 h 49"/>
                <a:gd name="T22" fmla="*/ 15 w 30"/>
                <a:gd name="T23" fmla="*/ 47 h 49"/>
                <a:gd name="T24" fmla="*/ 27 w 30"/>
                <a:gd name="T25" fmla="*/ 31 h 49"/>
                <a:gd name="T26" fmla="*/ 27 w 30"/>
                <a:gd name="T2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9">
                  <a:moveTo>
                    <a:pt x="15" y="49"/>
                  </a:moveTo>
                  <a:cubicBezTo>
                    <a:pt x="6" y="49"/>
                    <a:pt x="0" y="44"/>
                    <a:pt x="0" y="31"/>
                  </a:cubicBezTo>
                  <a:cubicBezTo>
                    <a:pt x="0" y="18"/>
                    <a:pt x="0" y="18"/>
                    <a:pt x="0" y="18"/>
                  </a:cubicBezTo>
                  <a:cubicBezTo>
                    <a:pt x="0" y="6"/>
                    <a:pt x="6" y="0"/>
                    <a:pt x="15" y="0"/>
                  </a:cubicBezTo>
                  <a:cubicBezTo>
                    <a:pt x="24" y="0"/>
                    <a:pt x="30" y="6"/>
                    <a:pt x="30" y="18"/>
                  </a:cubicBezTo>
                  <a:cubicBezTo>
                    <a:pt x="30" y="31"/>
                    <a:pt x="30" y="31"/>
                    <a:pt x="30" y="31"/>
                  </a:cubicBezTo>
                  <a:cubicBezTo>
                    <a:pt x="30" y="44"/>
                    <a:pt x="24" y="49"/>
                    <a:pt x="15" y="49"/>
                  </a:cubicBezTo>
                  <a:close/>
                  <a:moveTo>
                    <a:pt x="27" y="18"/>
                  </a:moveTo>
                  <a:cubicBezTo>
                    <a:pt x="27" y="8"/>
                    <a:pt x="23" y="3"/>
                    <a:pt x="15" y="3"/>
                  </a:cubicBezTo>
                  <a:cubicBezTo>
                    <a:pt x="7" y="3"/>
                    <a:pt x="3" y="8"/>
                    <a:pt x="3" y="18"/>
                  </a:cubicBezTo>
                  <a:cubicBezTo>
                    <a:pt x="3" y="31"/>
                    <a:pt x="3" y="31"/>
                    <a:pt x="3" y="31"/>
                  </a:cubicBezTo>
                  <a:cubicBezTo>
                    <a:pt x="3" y="41"/>
                    <a:pt x="7" y="47"/>
                    <a:pt x="15" y="47"/>
                  </a:cubicBezTo>
                  <a:cubicBezTo>
                    <a:pt x="23" y="47"/>
                    <a:pt x="27" y="41"/>
                    <a:pt x="27" y="31"/>
                  </a:cubicBezTo>
                  <a:lnTo>
                    <a:pt x="27" y="18"/>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73"/>
            <p:cNvSpPr>
              <a:spLocks noEditPoints="1"/>
            </p:cNvSpPr>
            <p:nvPr/>
          </p:nvSpPr>
          <p:spPr bwMode="auto">
            <a:xfrm>
              <a:off x="2141539" y="2322513"/>
              <a:ext cx="114300" cy="136525"/>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2 w 41"/>
                <a:gd name="T19" fmla="*/ 10 h 49"/>
                <a:gd name="T20" fmla="*/ 2 w 41"/>
                <a:gd name="T21" fmla="*/ 17 h 49"/>
                <a:gd name="T22" fmla="*/ 8 w 41"/>
                <a:gd name="T23" fmla="*/ 25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1 h 49"/>
                <a:gd name="T44" fmla="*/ 35 w 41"/>
                <a:gd name="T45" fmla="*/ 1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5 h 49"/>
                <a:gd name="T68" fmla="*/ 27 w 41"/>
                <a:gd name="T69" fmla="*/ 32 h 49"/>
                <a:gd name="T70" fmla="*/ 27 w 41"/>
                <a:gd name="T71" fmla="*/ 39 h 49"/>
                <a:gd name="T72" fmla="*/ 33 w 41"/>
                <a:gd name="T73" fmla="*/ 47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4"/>
                    <a:pt x="3" y="0"/>
                    <a:pt x="8" y="0"/>
                  </a:cubicBezTo>
                  <a:cubicBezTo>
                    <a:pt x="13" y="0"/>
                    <a:pt x="16" y="4"/>
                    <a:pt x="16" y="10"/>
                  </a:cubicBezTo>
                  <a:cubicBezTo>
                    <a:pt x="16" y="17"/>
                    <a:pt x="16" y="17"/>
                    <a:pt x="16" y="17"/>
                  </a:cubicBezTo>
                  <a:cubicBezTo>
                    <a:pt x="16" y="24"/>
                    <a:pt x="13" y="27"/>
                    <a:pt x="8" y="27"/>
                  </a:cubicBezTo>
                  <a:close/>
                  <a:moveTo>
                    <a:pt x="14" y="10"/>
                  </a:moveTo>
                  <a:cubicBezTo>
                    <a:pt x="14" y="5"/>
                    <a:pt x="12" y="3"/>
                    <a:pt x="8" y="3"/>
                  </a:cubicBezTo>
                  <a:cubicBezTo>
                    <a:pt x="5" y="3"/>
                    <a:pt x="2" y="5"/>
                    <a:pt x="2" y="10"/>
                  </a:cubicBezTo>
                  <a:cubicBezTo>
                    <a:pt x="2" y="17"/>
                    <a:pt x="2" y="17"/>
                    <a:pt x="2" y="17"/>
                  </a:cubicBezTo>
                  <a:cubicBezTo>
                    <a:pt x="2" y="22"/>
                    <a:pt x="5" y="25"/>
                    <a:pt x="8" y="25"/>
                  </a:cubicBezTo>
                  <a:cubicBezTo>
                    <a:pt x="12" y="25"/>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9"/>
                    <a:pt x="5" y="48"/>
                    <a:pt x="5" y="48"/>
                  </a:cubicBezTo>
                  <a:cubicBezTo>
                    <a:pt x="32" y="2"/>
                    <a:pt x="32" y="2"/>
                    <a:pt x="32" y="2"/>
                  </a:cubicBezTo>
                  <a:cubicBezTo>
                    <a:pt x="33" y="1"/>
                    <a:pt x="33" y="1"/>
                    <a:pt x="34" y="1"/>
                  </a:cubicBezTo>
                  <a:cubicBezTo>
                    <a:pt x="35" y="1"/>
                    <a:pt x="35" y="1"/>
                    <a:pt x="35" y="1"/>
                  </a:cubicBezTo>
                  <a:cubicBezTo>
                    <a:pt x="36" y="1"/>
                    <a:pt x="36" y="1"/>
                    <a:pt x="36" y="1"/>
                  </a:cubicBezTo>
                  <a:cubicBezTo>
                    <a:pt x="36" y="1"/>
                    <a:pt x="36" y="1"/>
                    <a:pt x="36" y="2"/>
                  </a:cubicBezTo>
                  <a:close/>
                  <a:moveTo>
                    <a:pt x="33" y="49"/>
                  </a:moveTo>
                  <a:cubicBezTo>
                    <a:pt x="28" y="49"/>
                    <a:pt x="25" y="46"/>
                    <a:pt x="25" y="39"/>
                  </a:cubicBezTo>
                  <a:cubicBezTo>
                    <a:pt x="25" y="32"/>
                    <a:pt x="25" y="32"/>
                    <a:pt x="25" y="32"/>
                  </a:cubicBezTo>
                  <a:cubicBezTo>
                    <a:pt x="25" y="25"/>
                    <a:pt x="28" y="22"/>
                    <a:pt x="33" y="22"/>
                  </a:cubicBezTo>
                  <a:cubicBezTo>
                    <a:pt x="38" y="22"/>
                    <a:pt x="41" y="25"/>
                    <a:pt x="41" y="32"/>
                  </a:cubicBezTo>
                  <a:cubicBezTo>
                    <a:pt x="41" y="39"/>
                    <a:pt x="41" y="39"/>
                    <a:pt x="41" y="39"/>
                  </a:cubicBezTo>
                  <a:cubicBezTo>
                    <a:pt x="41" y="46"/>
                    <a:pt x="38" y="49"/>
                    <a:pt x="33" y="49"/>
                  </a:cubicBezTo>
                  <a:close/>
                  <a:moveTo>
                    <a:pt x="39" y="32"/>
                  </a:moveTo>
                  <a:cubicBezTo>
                    <a:pt x="39" y="27"/>
                    <a:pt x="36" y="25"/>
                    <a:pt x="33" y="25"/>
                  </a:cubicBezTo>
                  <a:cubicBezTo>
                    <a:pt x="29" y="25"/>
                    <a:pt x="27" y="27"/>
                    <a:pt x="27" y="32"/>
                  </a:cubicBezTo>
                  <a:cubicBezTo>
                    <a:pt x="27" y="39"/>
                    <a:pt x="27" y="39"/>
                    <a:pt x="27" y="39"/>
                  </a:cubicBezTo>
                  <a:cubicBezTo>
                    <a:pt x="27" y="44"/>
                    <a:pt x="29" y="47"/>
                    <a:pt x="33" y="47"/>
                  </a:cubicBezTo>
                  <a:cubicBezTo>
                    <a:pt x="36" y="47"/>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74"/>
            <p:cNvSpPr>
              <a:spLocks noEditPoints="1"/>
            </p:cNvSpPr>
            <p:nvPr/>
          </p:nvSpPr>
          <p:spPr bwMode="auto">
            <a:xfrm>
              <a:off x="1417639" y="2930526"/>
              <a:ext cx="92075" cy="134938"/>
            </a:xfrm>
            <a:custGeom>
              <a:avLst/>
              <a:gdLst>
                <a:gd name="T0" fmla="*/ 32 w 33"/>
                <a:gd name="T1" fmla="*/ 34 h 48"/>
                <a:gd name="T2" fmla="*/ 25 w 33"/>
                <a:gd name="T3" fmla="*/ 34 h 48"/>
                <a:gd name="T4" fmla="*/ 25 w 33"/>
                <a:gd name="T5" fmla="*/ 47 h 48"/>
                <a:gd name="T6" fmla="*/ 24 w 33"/>
                <a:gd name="T7" fmla="*/ 48 h 48"/>
                <a:gd name="T8" fmla="*/ 23 w 33"/>
                <a:gd name="T9" fmla="*/ 48 h 48"/>
                <a:gd name="T10" fmla="*/ 22 w 33"/>
                <a:gd name="T11" fmla="*/ 47 h 48"/>
                <a:gd name="T12" fmla="*/ 22 w 33"/>
                <a:gd name="T13" fmla="*/ 34 h 48"/>
                <a:gd name="T14" fmla="*/ 4 w 33"/>
                <a:gd name="T15" fmla="*/ 34 h 48"/>
                <a:gd name="T16" fmla="*/ 0 w 33"/>
                <a:gd name="T17" fmla="*/ 30 h 48"/>
                <a:gd name="T18" fmla="*/ 1 w 33"/>
                <a:gd name="T19" fmla="*/ 28 h 48"/>
                <a:gd name="T20" fmla="*/ 19 w 33"/>
                <a:gd name="T21" fmla="*/ 1 h 48"/>
                <a:gd name="T22" fmla="*/ 22 w 33"/>
                <a:gd name="T23" fmla="*/ 0 h 48"/>
                <a:gd name="T24" fmla="*/ 25 w 33"/>
                <a:gd name="T25" fmla="*/ 3 h 48"/>
                <a:gd name="T26" fmla="*/ 25 w 33"/>
                <a:gd name="T27" fmla="*/ 31 h 48"/>
                <a:gd name="T28" fmla="*/ 32 w 33"/>
                <a:gd name="T29" fmla="*/ 31 h 48"/>
                <a:gd name="T30" fmla="*/ 33 w 33"/>
                <a:gd name="T31" fmla="*/ 32 h 48"/>
                <a:gd name="T32" fmla="*/ 33 w 33"/>
                <a:gd name="T33" fmla="*/ 33 h 48"/>
                <a:gd name="T34" fmla="*/ 32 w 33"/>
                <a:gd name="T35" fmla="*/ 34 h 48"/>
                <a:gd name="T36" fmla="*/ 22 w 33"/>
                <a:gd name="T37" fmla="*/ 3 h 48"/>
                <a:gd name="T38" fmla="*/ 22 w 33"/>
                <a:gd name="T39" fmla="*/ 2 h 48"/>
                <a:gd name="T40" fmla="*/ 21 w 33"/>
                <a:gd name="T41" fmla="*/ 3 h 48"/>
                <a:gd name="T42" fmla="*/ 4 w 33"/>
                <a:gd name="T43" fmla="*/ 29 h 48"/>
                <a:gd name="T44" fmla="*/ 3 w 33"/>
                <a:gd name="T45" fmla="*/ 30 h 48"/>
                <a:gd name="T46" fmla="*/ 4 w 33"/>
                <a:gd name="T47" fmla="*/ 31 h 48"/>
                <a:gd name="T48" fmla="*/ 22 w 33"/>
                <a:gd name="T49" fmla="*/ 31 h 48"/>
                <a:gd name="T50" fmla="*/ 22 w 33"/>
                <a:gd name="T51"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48">
                  <a:moveTo>
                    <a:pt x="32" y="34"/>
                  </a:moveTo>
                  <a:cubicBezTo>
                    <a:pt x="25" y="34"/>
                    <a:pt x="25" y="34"/>
                    <a:pt x="25" y="34"/>
                  </a:cubicBezTo>
                  <a:cubicBezTo>
                    <a:pt x="25" y="47"/>
                    <a:pt x="25" y="47"/>
                    <a:pt x="25" y="47"/>
                  </a:cubicBezTo>
                  <a:cubicBezTo>
                    <a:pt x="25" y="47"/>
                    <a:pt x="25" y="48"/>
                    <a:pt x="24" y="48"/>
                  </a:cubicBezTo>
                  <a:cubicBezTo>
                    <a:pt x="23" y="48"/>
                    <a:pt x="23" y="48"/>
                    <a:pt x="23" y="48"/>
                  </a:cubicBezTo>
                  <a:cubicBezTo>
                    <a:pt x="23" y="48"/>
                    <a:pt x="22" y="47"/>
                    <a:pt x="22" y="47"/>
                  </a:cubicBezTo>
                  <a:cubicBezTo>
                    <a:pt x="22" y="34"/>
                    <a:pt x="22" y="34"/>
                    <a:pt x="22" y="34"/>
                  </a:cubicBezTo>
                  <a:cubicBezTo>
                    <a:pt x="4" y="34"/>
                    <a:pt x="4" y="34"/>
                    <a:pt x="4" y="34"/>
                  </a:cubicBezTo>
                  <a:cubicBezTo>
                    <a:pt x="2" y="34"/>
                    <a:pt x="0" y="32"/>
                    <a:pt x="0" y="30"/>
                  </a:cubicBezTo>
                  <a:cubicBezTo>
                    <a:pt x="0" y="29"/>
                    <a:pt x="0" y="29"/>
                    <a:pt x="1" y="28"/>
                  </a:cubicBezTo>
                  <a:cubicBezTo>
                    <a:pt x="19" y="1"/>
                    <a:pt x="19" y="1"/>
                    <a:pt x="19" y="1"/>
                  </a:cubicBezTo>
                  <a:cubicBezTo>
                    <a:pt x="20" y="0"/>
                    <a:pt x="21" y="0"/>
                    <a:pt x="22" y="0"/>
                  </a:cubicBezTo>
                  <a:cubicBezTo>
                    <a:pt x="24" y="0"/>
                    <a:pt x="25" y="0"/>
                    <a:pt x="25" y="3"/>
                  </a:cubicBezTo>
                  <a:cubicBezTo>
                    <a:pt x="25" y="31"/>
                    <a:pt x="25" y="31"/>
                    <a:pt x="25" y="31"/>
                  </a:cubicBezTo>
                  <a:cubicBezTo>
                    <a:pt x="32" y="31"/>
                    <a:pt x="32" y="31"/>
                    <a:pt x="32" y="31"/>
                  </a:cubicBezTo>
                  <a:cubicBezTo>
                    <a:pt x="32" y="31"/>
                    <a:pt x="33" y="32"/>
                    <a:pt x="33" y="32"/>
                  </a:cubicBezTo>
                  <a:cubicBezTo>
                    <a:pt x="33" y="33"/>
                    <a:pt x="33" y="33"/>
                    <a:pt x="33" y="33"/>
                  </a:cubicBezTo>
                  <a:cubicBezTo>
                    <a:pt x="33" y="34"/>
                    <a:pt x="32" y="34"/>
                    <a:pt x="32" y="34"/>
                  </a:cubicBezTo>
                  <a:close/>
                  <a:moveTo>
                    <a:pt x="22" y="3"/>
                  </a:moveTo>
                  <a:cubicBezTo>
                    <a:pt x="22" y="2"/>
                    <a:pt x="22" y="2"/>
                    <a:pt x="22" y="2"/>
                  </a:cubicBezTo>
                  <a:cubicBezTo>
                    <a:pt x="21" y="3"/>
                    <a:pt x="21" y="3"/>
                    <a:pt x="21" y="3"/>
                  </a:cubicBezTo>
                  <a:cubicBezTo>
                    <a:pt x="4" y="29"/>
                    <a:pt x="4" y="29"/>
                    <a:pt x="4" y="29"/>
                  </a:cubicBezTo>
                  <a:cubicBezTo>
                    <a:pt x="3" y="29"/>
                    <a:pt x="3" y="30"/>
                    <a:pt x="3" y="30"/>
                  </a:cubicBezTo>
                  <a:cubicBezTo>
                    <a:pt x="3" y="31"/>
                    <a:pt x="3" y="31"/>
                    <a:pt x="4" y="31"/>
                  </a:cubicBezTo>
                  <a:cubicBezTo>
                    <a:pt x="22" y="31"/>
                    <a:pt x="22" y="31"/>
                    <a:pt x="22" y="31"/>
                  </a:cubicBezTo>
                  <a:lnTo>
                    <a:pt x="22" y="3"/>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75"/>
            <p:cNvSpPr>
              <a:spLocks noEditPoints="1"/>
            </p:cNvSpPr>
            <p:nvPr/>
          </p:nvSpPr>
          <p:spPr bwMode="auto">
            <a:xfrm>
              <a:off x="1516064" y="2930526"/>
              <a:ext cx="84138" cy="134938"/>
            </a:xfrm>
            <a:custGeom>
              <a:avLst/>
              <a:gdLst>
                <a:gd name="T0" fmla="*/ 15 w 30"/>
                <a:gd name="T1" fmla="*/ 48 h 48"/>
                <a:gd name="T2" fmla="*/ 0 w 30"/>
                <a:gd name="T3" fmla="*/ 30 h 48"/>
                <a:gd name="T4" fmla="*/ 0 w 30"/>
                <a:gd name="T5" fmla="*/ 17 h 48"/>
                <a:gd name="T6" fmla="*/ 15 w 30"/>
                <a:gd name="T7" fmla="*/ 0 h 48"/>
                <a:gd name="T8" fmla="*/ 30 w 30"/>
                <a:gd name="T9" fmla="*/ 17 h 48"/>
                <a:gd name="T10" fmla="*/ 30 w 30"/>
                <a:gd name="T11" fmla="*/ 30 h 48"/>
                <a:gd name="T12" fmla="*/ 15 w 30"/>
                <a:gd name="T13" fmla="*/ 48 h 48"/>
                <a:gd name="T14" fmla="*/ 27 w 30"/>
                <a:gd name="T15" fmla="*/ 17 h 48"/>
                <a:gd name="T16" fmla="*/ 15 w 30"/>
                <a:gd name="T17" fmla="*/ 2 h 48"/>
                <a:gd name="T18" fmla="*/ 3 w 30"/>
                <a:gd name="T19" fmla="*/ 17 h 48"/>
                <a:gd name="T20" fmla="*/ 3 w 30"/>
                <a:gd name="T21" fmla="*/ 30 h 48"/>
                <a:gd name="T22" fmla="*/ 15 w 30"/>
                <a:gd name="T23" fmla="*/ 46 h 48"/>
                <a:gd name="T24" fmla="*/ 27 w 30"/>
                <a:gd name="T25" fmla="*/ 30 h 48"/>
                <a:gd name="T26" fmla="*/ 27 w 30"/>
                <a:gd name="T27"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8">
                  <a:moveTo>
                    <a:pt x="15" y="48"/>
                  </a:moveTo>
                  <a:cubicBezTo>
                    <a:pt x="6" y="48"/>
                    <a:pt x="0" y="43"/>
                    <a:pt x="0" y="30"/>
                  </a:cubicBezTo>
                  <a:cubicBezTo>
                    <a:pt x="0" y="17"/>
                    <a:pt x="0" y="17"/>
                    <a:pt x="0" y="17"/>
                  </a:cubicBezTo>
                  <a:cubicBezTo>
                    <a:pt x="0" y="5"/>
                    <a:pt x="6" y="0"/>
                    <a:pt x="15" y="0"/>
                  </a:cubicBezTo>
                  <a:cubicBezTo>
                    <a:pt x="24" y="0"/>
                    <a:pt x="30" y="5"/>
                    <a:pt x="30" y="17"/>
                  </a:cubicBezTo>
                  <a:cubicBezTo>
                    <a:pt x="30" y="30"/>
                    <a:pt x="30" y="30"/>
                    <a:pt x="30" y="30"/>
                  </a:cubicBezTo>
                  <a:cubicBezTo>
                    <a:pt x="30" y="43"/>
                    <a:pt x="24" y="48"/>
                    <a:pt x="15" y="48"/>
                  </a:cubicBezTo>
                  <a:close/>
                  <a:moveTo>
                    <a:pt x="27" y="17"/>
                  </a:moveTo>
                  <a:cubicBezTo>
                    <a:pt x="27" y="7"/>
                    <a:pt x="23" y="2"/>
                    <a:pt x="15" y="2"/>
                  </a:cubicBezTo>
                  <a:cubicBezTo>
                    <a:pt x="7" y="2"/>
                    <a:pt x="3" y="7"/>
                    <a:pt x="3" y="17"/>
                  </a:cubicBezTo>
                  <a:cubicBezTo>
                    <a:pt x="3" y="30"/>
                    <a:pt x="3" y="30"/>
                    <a:pt x="3" y="30"/>
                  </a:cubicBezTo>
                  <a:cubicBezTo>
                    <a:pt x="3" y="40"/>
                    <a:pt x="7" y="46"/>
                    <a:pt x="15" y="46"/>
                  </a:cubicBezTo>
                  <a:cubicBezTo>
                    <a:pt x="23" y="46"/>
                    <a:pt x="27" y="40"/>
                    <a:pt x="27" y="30"/>
                  </a:cubicBezTo>
                  <a:lnTo>
                    <a:pt x="27" y="17"/>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76"/>
            <p:cNvSpPr>
              <a:spLocks noEditPoints="1"/>
            </p:cNvSpPr>
            <p:nvPr/>
          </p:nvSpPr>
          <p:spPr bwMode="auto">
            <a:xfrm>
              <a:off x="1611314" y="2930526"/>
              <a:ext cx="114300" cy="134938"/>
            </a:xfrm>
            <a:custGeom>
              <a:avLst/>
              <a:gdLst>
                <a:gd name="T0" fmla="*/ 8 w 41"/>
                <a:gd name="T1" fmla="*/ 26 h 48"/>
                <a:gd name="T2" fmla="*/ 0 w 41"/>
                <a:gd name="T3" fmla="*/ 16 h 48"/>
                <a:gd name="T4" fmla="*/ 0 w 41"/>
                <a:gd name="T5" fmla="*/ 10 h 48"/>
                <a:gd name="T6" fmla="*/ 8 w 41"/>
                <a:gd name="T7" fmla="*/ 0 h 48"/>
                <a:gd name="T8" fmla="*/ 16 w 41"/>
                <a:gd name="T9" fmla="*/ 10 h 48"/>
                <a:gd name="T10" fmla="*/ 16 w 41"/>
                <a:gd name="T11" fmla="*/ 16 h 48"/>
                <a:gd name="T12" fmla="*/ 8 w 41"/>
                <a:gd name="T13" fmla="*/ 26 h 48"/>
                <a:gd name="T14" fmla="*/ 14 w 41"/>
                <a:gd name="T15" fmla="*/ 10 h 48"/>
                <a:gd name="T16" fmla="*/ 8 w 41"/>
                <a:gd name="T17" fmla="*/ 2 h 48"/>
                <a:gd name="T18" fmla="*/ 2 w 41"/>
                <a:gd name="T19" fmla="*/ 10 h 48"/>
                <a:gd name="T20" fmla="*/ 2 w 41"/>
                <a:gd name="T21" fmla="*/ 16 h 48"/>
                <a:gd name="T22" fmla="*/ 8 w 41"/>
                <a:gd name="T23" fmla="*/ 24 h 48"/>
                <a:gd name="T24" fmla="*/ 14 w 41"/>
                <a:gd name="T25" fmla="*/ 16 h 48"/>
                <a:gd name="T26" fmla="*/ 14 w 41"/>
                <a:gd name="T27" fmla="*/ 10 h 48"/>
                <a:gd name="T28" fmla="*/ 35 w 41"/>
                <a:gd name="T29" fmla="*/ 1 h 48"/>
                <a:gd name="T30" fmla="*/ 8 w 41"/>
                <a:gd name="T31" fmla="*/ 47 h 48"/>
                <a:gd name="T32" fmla="*/ 7 w 41"/>
                <a:gd name="T33" fmla="*/ 48 h 48"/>
                <a:gd name="T34" fmla="*/ 5 w 41"/>
                <a:gd name="T35" fmla="*/ 48 h 48"/>
                <a:gd name="T36" fmla="*/ 5 w 41"/>
                <a:gd name="T37" fmla="*/ 48 h 48"/>
                <a:gd name="T38" fmla="*/ 5 w 41"/>
                <a:gd name="T39" fmla="*/ 47 h 48"/>
                <a:gd name="T40" fmla="*/ 32 w 41"/>
                <a:gd name="T41" fmla="*/ 1 h 48"/>
                <a:gd name="T42" fmla="*/ 34 w 41"/>
                <a:gd name="T43" fmla="*/ 0 h 48"/>
                <a:gd name="T44" fmla="*/ 35 w 41"/>
                <a:gd name="T45" fmla="*/ 0 h 48"/>
                <a:gd name="T46" fmla="*/ 36 w 41"/>
                <a:gd name="T47" fmla="*/ 0 h 48"/>
                <a:gd name="T48" fmla="*/ 35 w 41"/>
                <a:gd name="T49" fmla="*/ 1 h 48"/>
                <a:gd name="T50" fmla="*/ 33 w 41"/>
                <a:gd name="T51" fmla="*/ 48 h 48"/>
                <a:gd name="T52" fmla="*/ 25 w 41"/>
                <a:gd name="T53" fmla="*/ 38 h 48"/>
                <a:gd name="T54" fmla="*/ 25 w 41"/>
                <a:gd name="T55" fmla="*/ 31 h 48"/>
                <a:gd name="T56" fmla="*/ 33 w 41"/>
                <a:gd name="T57" fmla="*/ 21 h 48"/>
                <a:gd name="T58" fmla="*/ 41 w 41"/>
                <a:gd name="T59" fmla="*/ 31 h 48"/>
                <a:gd name="T60" fmla="*/ 41 w 41"/>
                <a:gd name="T61" fmla="*/ 38 h 48"/>
                <a:gd name="T62" fmla="*/ 33 w 41"/>
                <a:gd name="T63" fmla="*/ 48 h 48"/>
                <a:gd name="T64" fmla="*/ 39 w 41"/>
                <a:gd name="T65" fmla="*/ 31 h 48"/>
                <a:gd name="T66" fmla="*/ 33 w 41"/>
                <a:gd name="T67" fmla="*/ 24 h 48"/>
                <a:gd name="T68" fmla="*/ 27 w 41"/>
                <a:gd name="T69" fmla="*/ 31 h 48"/>
                <a:gd name="T70" fmla="*/ 27 w 41"/>
                <a:gd name="T71" fmla="*/ 38 h 48"/>
                <a:gd name="T72" fmla="*/ 33 w 41"/>
                <a:gd name="T73" fmla="*/ 46 h 48"/>
                <a:gd name="T74" fmla="*/ 39 w 41"/>
                <a:gd name="T75" fmla="*/ 38 h 48"/>
                <a:gd name="T76" fmla="*/ 39 w 41"/>
                <a:gd name="T7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8">
                  <a:moveTo>
                    <a:pt x="8" y="26"/>
                  </a:moveTo>
                  <a:cubicBezTo>
                    <a:pt x="3" y="26"/>
                    <a:pt x="0" y="23"/>
                    <a:pt x="0" y="16"/>
                  </a:cubicBezTo>
                  <a:cubicBezTo>
                    <a:pt x="0" y="10"/>
                    <a:pt x="0" y="10"/>
                    <a:pt x="0" y="10"/>
                  </a:cubicBezTo>
                  <a:cubicBezTo>
                    <a:pt x="0" y="3"/>
                    <a:pt x="3" y="0"/>
                    <a:pt x="8" y="0"/>
                  </a:cubicBezTo>
                  <a:cubicBezTo>
                    <a:pt x="13" y="0"/>
                    <a:pt x="16" y="3"/>
                    <a:pt x="16" y="10"/>
                  </a:cubicBezTo>
                  <a:cubicBezTo>
                    <a:pt x="16" y="16"/>
                    <a:pt x="16" y="16"/>
                    <a:pt x="16" y="16"/>
                  </a:cubicBezTo>
                  <a:cubicBezTo>
                    <a:pt x="16" y="23"/>
                    <a:pt x="13" y="26"/>
                    <a:pt x="8" y="26"/>
                  </a:cubicBezTo>
                  <a:close/>
                  <a:moveTo>
                    <a:pt x="14" y="10"/>
                  </a:moveTo>
                  <a:cubicBezTo>
                    <a:pt x="14" y="4"/>
                    <a:pt x="12" y="2"/>
                    <a:pt x="8" y="2"/>
                  </a:cubicBezTo>
                  <a:cubicBezTo>
                    <a:pt x="4" y="2"/>
                    <a:pt x="2" y="4"/>
                    <a:pt x="2" y="10"/>
                  </a:cubicBezTo>
                  <a:cubicBezTo>
                    <a:pt x="2" y="16"/>
                    <a:pt x="2" y="16"/>
                    <a:pt x="2" y="16"/>
                  </a:cubicBezTo>
                  <a:cubicBezTo>
                    <a:pt x="2" y="21"/>
                    <a:pt x="4" y="24"/>
                    <a:pt x="8" y="24"/>
                  </a:cubicBezTo>
                  <a:cubicBezTo>
                    <a:pt x="12" y="24"/>
                    <a:pt x="14" y="21"/>
                    <a:pt x="14" y="16"/>
                  </a:cubicBezTo>
                  <a:lnTo>
                    <a:pt x="14" y="10"/>
                  </a:lnTo>
                  <a:close/>
                  <a:moveTo>
                    <a:pt x="35" y="1"/>
                  </a:moveTo>
                  <a:cubicBezTo>
                    <a:pt x="8" y="47"/>
                    <a:pt x="8" y="47"/>
                    <a:pt x="8" y="47"/>
                  </a:cubicBezTo>
                  <a:cubicBezTo>
                    <a:pt x="8" y="48"/>
                    <a:pt x="8" y="48"/>
                    <a:pt x="7" y="48"/>
                  </a:cubicBezTo>
                  <a:cubicBezTo>
                    <a:pt x="5" y="48"/>
                    <a:pt x="5" y="48"/>
                    <a:pt x="5" y="48"/>
                  </a:cubicBezTo>
                  <a:cubicBezTo>
                    <a:pt x="5" y="48"/>
                    <a:pt x="5" y="48"/>
                    <a:pt x="5" y="48"/>
                  </a:cubicBezTo>
                  <a:cubicBezTo>
                    <a:pt x="5" y="48"/>
                    <a:pt x="5" y="47"/>
                    <a:pt x="5" y="47"/>
                  </a:cubicBezTo>
                  <a:cubicBezTo>
                    <a:pt x="32" y="1"/>
                    <a:pt x="32" y="1"/>
                    <a:pt x="32" y="1"/>
                  </a:cubicBezTo>
                  <a:cubicBezTo>
                    <a:pt x="33" y="0"/>
                    <a:pt x="33" y="0"/>
                    <a:pt x="34" y="0"/>
                  </a:cubicBezTo>
                  <a:cubicBezTo>
                    <a:pt x="35" y="0"/>
                    <a:pt x="35" y="0"/>
                    <a:pt x="35" y="0"/>
                  </a:cubicBezTo>
                  <a:cubicBezTo>
                    <a:pt x="36" y="0"/>
                    <a:pt x="36" y="0"/>
                    <a:pt x="36" y="0"/>
                  </a:cubicBezTo>
                  <a:cubicBezTo>
                    <a:pt x="36" y="0"/>
                    <a:pt x="36" y="1"/>
                    <a:pt x="35" y="1"/>
                  </a:cubicBezTo>
                  <a:close/>
                  <a:moveTo>
                    <a:pt x="33" y="48"/>
                  </a:moveTo>
                  <a:cubicBezTo>
                    <a:pt x="28" y="48"/>
                    <a:pt x="25" y="45"/>
                    <a:pt x="25" y="38"/>
                  </a:cubicBezTo>
                  <a:cubicBezTo>
                    <a:pt x="25" y="31"/>
                    <a:pt x="25" y="31"/>
                    <a:pt x="25" y="31"/>
                  </a:cubicBezTo>
                  <a:cubicBezTo>
                    <a:pt x="25" y="25"/>
                    <a:pt x="28" y="21"/>
                    <a:pt x="33" y="21"/>
                  </a:cubicBezTo>
                  <a:cubicBezTo>
                    <a:pt x="38" y="21"/>
                    <a:pt x="41" y="25"/>
                    <a:pt x="41" y="31"/>
                  </a:cubicBezTo>
                  <a:cubicBezTo>
                    <a:pt x="41" y="38"/>
                    <a:pt x="41" y="38"/>
                    <a:pt x="41" y="38"/>
                  </a:cubicBezTo>
                  <a:cubicBezTo>
                    <a:pt x="41" y="45"/>
                    <a:pt x="38" y="48"/>
                    <a:pt x="33" y="48"/>
                  </a:cubicBezTo>
                  <a:close/>
                  <a:moveTo>
                    <a:pt x="39" y="31"/>
                  </a:moveTo>
                  <a:cubicBezTo>
                    <a:pt x="39" y="26"/>
                    <a:pt x="36" y="24"/>
                    <a:pt x="33" y="24"/>
                  </a:cubicBezTo>
                  <a:cubicBezTo>
                    <a:pt x="29" y="24"/>
                    <a:pt x="27" y="26"/>
                    <a:pt x="27" y="31"/>
                  </a:cubicBezTo>
                  <a:cubicBezTo>
                    <a:pt x="27" y="38"/>
                    <a:pt x="27" y="38"/>
                    <a:pt x="27" y="38"/>
                  </a:cubicBezTo>
                  <a:cubicBezTo>
                    <a:pt x="27" y="43"/>
                    <a:pt x="29" y="46"/>
                    <a:pt x="33" y="46"/>
                  </a:cubicBezTo>
                  <a:cubicBezTo>
                    <a:pt x="36" y="46"/>
                    <a:pt x="39" y="43"/>
                    <a:pt x="39" y="38"/>
                  </a:cubicBezTo>
                  <a:lnTo>
                    <a:pt x="39" y="31"/>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77"/>
            <p:cNvSpPr>
              <a:spLocks noEditPoints="1"/>
            </p:cNvSpPr>
            <p:nvPr/>
          </p:nvSpPr>
          <p:spPr bwMode="auto">
            <a:xfrm>
              <a:off x="2684464" y="3592513"/>
              <a:ext cx="84138" cy="138113"/>
            </a:xfrm>
            <a:custGeom>
              <a:avLst/>
              <a:gdLst>
                <a:gd name="T0" fmla="*/ 15 w 30"/>
                <a:gd name="T1" fmla="*/ 49 h 49"/>
                <a:gd name="T2" fmla="*/ 0 w 30"/>
                <a:gd name="T3" fmla="*/ 32 h 49"/>
                <a:gd name="T4" fmla="*/ 0 w 30"/>
                <a:gd name="T5" fmla="*/ 17 h 49"/>
                <a:gd name="T6" fmla="*/ 16 w 30"/>
                <a:gd name="T7" fmla="*/ 0 h 49"/>
                <a:gd name="T8" fmla="*/ 26 w 30"/>
                <a:gd name="T9" fmla="*/ 1 h 49"/>
                <a:gd name="T10" fmla="*/ 28 w 30"/>
                <a:gd name="T11" fmla="*/ 2 h 49"/>
                <a:gd name="T12" fmla="*/ 28 w 30"/>
                <a:gd name="T13" fmla="*/ 3 h 49"/>
                <a:gd name="T14" fmla="*/ 27 w 30"/>
                <a:gd name="T15" fmla="*/ 4 h 49"/>
                <a:gd name="T16" fmla="*/ 26 w 30"/>
                <a:gd name="T17" fmla="*/ 4 h 49"/>
                <a:gd name="T18" fmla="*/ 16 w 30"/>
                <a:gd name="T19" fmla="*/ 2 h 49"/>
                <a:gd name="T20" fmla="*/ 3 w 30"/>
                <a:gd name="T21" fmla="*/ 17 h 49"/>
                <a:gd name="T22" fmla="*/ 3 w 30"/>
                <a:gd name="T23" fmla="*/ 21 h 49"/>
                <a:gd name="T24" fmla="*/ 15 w 30"/>
                <a:gd name="T25" fmla="*/ 19 h 49"/>
                <a:gd name="T26" fmla="*/ 30 w 30"/>
                <a:gd name="T27" fmla="*/ 32 h 49"/>
                <a:gd name="T28" fmla="*/ 30 w 30"/>
                <a:gd name="T29" fmla="*/ 32 h 49"/>
                <a:gd name="T30" fmla="*/ 15 w 30"/>
                <a:gd name="T31" fmla="*/ 49 h 49"/>
                <a:gd name="T32" fmla="*/ 27 w 30"/>
                <a:gd name="T33" fmla="*/ 32 h 49"/>
                <a:gd name="T34" fmla="*/ 15 w 30"/>
                <a:gd name="T35" fmla="*/ 22 h 49"/>
                <a:gd name="T36" fmla="*/ 3 w 30"/>
                <a:gd name="T37" fmla="*/ 23 h 49"/>
                <a:gd name="T38" fmla="*/ 3 w 30"/>
                <a:gd name="T39" fmla="*/ 32 h 49"/>
                <a:gd name="T40" fmla="*/ 15 w 30"/>
                <a:gd name="T41" fmla="*/ 46 h 49"/>
                <a:gd name="T42" fmla="*/ 27 w 30"/>
                <a:gd name="T43"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49">
                  <a:moveTo>
                    <a:pt x="15" y="49"/>
                  </a:moveTo>
                  <a:cubicBezTo>
                    <a:pt x="5" y="49"/>
                    <a:pt x="0" y="43"/>
                    <a:pt x="0" y="32"/>
                  </a:cubicBezTo>
                  <a:cubicBezTo>
                    <a:pt x="0" y="17"/>
                    <a:pt x="0" y="17"/>
                    <a:pt x="0" y="17"/>
                  </a:cubicBezTo>
                  <a:cubicBezTo>
                    <a:pt x="0" y="4"/>
                    <a:pt x="6" y="0"/>
                    <a:pt x="16" y="0"/>
                  </a:cubicBezTo>
                  <a:cubicBezTo>
                    <a:pt x="21" y="0"/>
                    <a:pt x="23" y="0"/>
                    <a:pt x="26" y="1"/>
                  </a:cubicBezTo>
                  <a:cubicBezTo>
                    <a:pt x="27" y="1"/>
                    <a:pt x="28" y="1"/>
                    <a:pt x="28" y="2"/>
                  </a:cubicBezTo>
                  <a:cubicBezTo>
                    <a:pt x="28" y="3"/>
                    <a:pt x="28" y="3"/>
                    <a:pt x="28" y="3"/>
                  </a:cubicBezTo>
                  <a:cubicBezTo>
                    <a:pt x="28" y="3"/>
                    <a:pt x="27" y="4"/>
                    <a:pt x="27" y="4"/>
                  </a:cubicBezTo>
                  <a:cubicBezTo>
                    <a:pt x="26" y="4"/>
                    <a:pt x="26" y="4"/>
                    <a:pt x="26" y="4"/>
                  </a:cubicBezTo>
                  <a:cubicBezTo>
                    <a:pt x="23" y="3"/>
                    <a:pt x="21" y="2"/>
                    <a:pt x="16" y="2"/>
                  </a:cubicBezTo>
                  <a:cubicBezTo>
                    <a:pt x="7" y="2"/>
                    <a:pt x="3" y="6"/>
                    <a:pt x="3" y="17"/>
                  </a:cubicBezTo>
                  <a:cubicBezTo>
                    <a:pt x="3" y="21"/>
                    <a:pt x="3" y="21"/>
                    <a:pt x="3" y="21"/>
                  </a:cubicBezTo>
                  <a:cubicBezTo>
                    <a:pt x="6" y="20"/>
                    <a:pt x="11" y="19"/>
                    <a:pt x="15" y="19"/>
                  </a:cubicBezTo>
                  <a:cubicBezTo>
                    <a:pt x="22" y="19"/>
                    <a:pt x="30" y="22"/>
                    <a:pt x="30" y="32"/>
                  </a:cubicBezTo>
                  <a:cubicBezTo>
                    <a:pt x="30" y="32"/>
                    <a:pt x="30" y="32"/>
                    <a:pt x="30" y="32"/>
                  </a:cubicBezTo>
                  <a:cubicBezTo>
                    <a:pt x="30" y="43"/>
                    <a:pt x="25" y="49"/>
                    <a:pt x="15" y="49"/>
                  </a:cubicBezTo>
                  <a:close/>
                  <a:moveTo>
                    <a:pt x="27" y="32"/>
                  </a:moveTo>
                  <a:cubicBezTo>
                    <a:pt x="27" y="24"/>
                    <a:pt x="21" y="22"/>
                    <a:pt x="15" y="22"/>
                  </a:cubicBezTo>
                  <a:cubicBezTo>
                    <a:pt x="11" y="22"/>
                    <a:pt x="6" y="22"/>
                    <a:pt x="3" y="23"/>
                  </a:cubicBezTo>
                  <a:cubicBezTo>
                    <a:pt x="3" y="32"/>
                    <a:pt x="3" y="32"/>
                    <a:pt x="3" y="32"/>
                  </a:cubicBezTo>
                  <a:cubicBezTo>
                    <a:pt x="3" y="42"/>
                    <a:pt x="7" y="46"/>
                    <a:pt x="15" y="46"/>
                  </a:cubicBezTo>
                  <a:cubicBezTo>
                    <a:pt x="22" y="46"/>
                    <a:pt x="27" y="42"/>
                    <a:pt x="27" y="32"/>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78"/>
            <p:cNvSpPr>
              <a:spLocks/>
            </p:cNvSpPr>
            <p:nvPr/>
          </p:nvSpPr>
          <p:spPr bwMode="auto">
            <a:xfrm>
              <a:off x="2786064" y="3592513"/>
              <a:ext cx="84138" cy="134938"/>
            </a:xfrm>
            <a:custGeom>
              <a:avLst/>
              <a:gdLst>
                <a:gd name="T0" fmla="*/ 30 w 30"/>
                <a:gd name="T1" fmla="*/ 4 h 48"/>
                <a:gd name="T2" fmla="*/ 9 w 30"/>
                <a:gd name="T3" fmla="*/ 47 h 48"/>
                <a:gd name="T4" fmla="*/ 8 w 30"/>
                <a:gd name="T5" fmla="*/ 48 h 48"/>
                <a:gd name="T6" fmla="*/ 7 w 30"/>
                <a:gd name="T7" fmla="*/ 48 h 48"/>
                <a:gd name="T8" fmla="*/ 6 w 30"/>
                <a:gd name="T9" fmla="*/ 47 h 48"/>
                <a:gd name="T10" fmla="*/ 6 w 30"/>
                <a:gd name="T11" fmla="*/ 46 h 48"/>
                <a:gd name="T12" fmla="*/ 26 w 30"/>
                <a:gd name="T13" fmla="*/ 4 h 48"/>
                <a:gd name="T14" fmla="*/ 26 w 30"/>
                <a:gd name="T15" fmla="*/ 3 h 48"/>
                <a:gd name="T16" fmla="*/ 26 w 30"/>
                <a:gd name="T17" fmla="*/ 3 h 48"/>
                <a:gd name="T18" fmla="*/ 2 w 30"/>
                <a:gd name="T19" fmla="*/ 3 h 48"/>
                <a:gd name="T20" fmla="*/ 0 w 30"/>
                <a:gd name="T21" fmla="*/ 2 h 48"/>
                <a:gd name="T22" fmla="*/ 0 w 30"/>
                <a:gd name="T23" fmla="*/ 1 h 48"/>
                <a:gd name="T24" fmla="*/ 2 w 30"/>
                <a:gd name="T25" fmla="*/ 0 h 48"/>
                <a:gd name="T26" fmla="*/ 27 w 30"/>
                <a:gd name="T27" fmla="*/ 0 h 48"/>
                <a:gd name="T28" fmla="*/ 30 w 30"/>
                <a:gd name="T29" fmla="*/ 2 h 48"/>
                <a:gd name="T30" fmla="*/ 30 w 30"/>
                <a:gd name="T31"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48">
                  <a:moveTo>
                    <a:pt x="30" y="4"/>
                  </a:moveTo>
                  <a:cubicBezTo>
                    <a:pt x="9" y="47"/>
                    <a:pt x="9" y="47"/>
                    <a:pt x="9" y="47"/>
                  </a:cubicBezTo>
                  <a:cubicBezTo>
                    <a:pt x="9" y="48"/>
                    <a:pt x="8" y="48"/>
                    <a:pt x="8" y="48"/>
                  </a:cubicBezTo>
                  <a:cubicBezTo>
                    <a:pt x="7" y="48"/>
                    <a:pt x="7" y="48"/>
                    <a:pt x="7" y="48"/>
                  </a:cubicBezTo>
                  <a:cubicBezTo>
                    <a:pt x="6" y="48"/>
                    <a:pt x="6" y="48"/>
                    <a:pt x="6" y="47"/>
                  </a:cubicBezTo>
                  <a:cubicBezTo>
                    <a:pt x="6" y="46"/>
                    <a:pt x="6" y="46"/>
                    <a:pt x="6" y="46"/>
                  </a:cubicBezTo>
                  <a:cubicBezTo>
                    <a:pt x="26" y="4"/>
                    <a:pt x="26" y="4"/>
                    <a:pt x="26" y="4"/>
                  </a:cubicBezTo>
                  <a:cubicBezTo>
                    <a:pt x="26" y="3"/>
                    <a:pt x="26" y="3"/>
                    <a:pt x="26" y="3"/>
                  </a:cubicBezTo>
                  <a:cubicBezTo>
                    <a:pt x="26" y="3"/>
                    <a:pt x="26" y="3"/>
                    <a:pt x="26" y="3"/>
                  </a:cubicBezTo>
                  <a:cubicBezTo>
                    <a:pt x="2" y="3"/>
                    <a:pt x="2" y="3"/>
                    <a:pt x="2" y="3"/>
                  </a:cubicBezTo>
                  <a:cubicBezTo>
                    <a:pt x="1" y="3"/>
                    <a:pt x="0" y="2"/>
                    <a:pt x="0" y="2"/>
                  </a:cubicBezTo>
                  <a:cubicBezTo>
                    <a:pt x="0" y="1"/>
                    <a:pt x="0" y="1"/>
                    <a:pt x="0" y="1"/>
                  </a:cubicBezTo>
                  <a:cubicBezTo>
                    <a:pt x="0" y="1"/>
                    <a:pt x="1" y="0"/>
                    <a:pt x="2" y="0"/>
                  </a:cubicBezTo>
                  <a:cubicBezTo>
                    <a:pt x="27" y="0"/>
                    <a:pt x="27" y="0"/>
                    <a:pt x="27" y="0"/>
                  </a:cubicBezTo>
                  <a:cubicBezTo>
                    <a:pt x="29" y="0"/>
                    <a:pt x="30" y="1"/>
                    <a:pt x="30" y="2"/>
                  </a:cubicBezTo>
                  <a:cubicBezTo>
                    <a:pt x="30" y="3"/>
                    <a:pt x="30" y="3"/>
                    <a:pt x="30" y="4"/>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79"/>
            <p:cNvSpPr>
              <a:spLocks noEditPoints="1"/>
            </p:cNvSpPr>
            <p:nvPr/>
          </p:nvSpPr>
          <p:spPr bwMode="auto">
            <a:xfrm>
              <a:off x="2886076" y="3592513"/>
              <a:ext cx="119063" cy="138113"/>
            </a:xfrm>
            <a:custGeom>
              <a:avLst/>
              <a:gdLst>
                <a:gd name="T0" fmla="*/ 9 w 42"/>
                <a:gd name="T1" fmla="*/ 27 h 49"/>
                <a:gd name="T2" fmla="*/ 0 w 42"/>
                <a:gd name="T3" fmla="*/ 17 h 49"/>
                <a:gd name="T4" fmla="*/ 0 w 42"/>
                <a:gd name="T5" fmla="*/ 10 h 49"/>
                <a:gd name="T6" fmla="*/ 9 w 42"/>
                <a:gd name="T7" fmla="*/ 0 h 49"/>
                <a:gd name="T8" fmla="*/ 17 w 42"/>
                <a:gd name="T9" fmla="*/ 10 h 49"/>
                <a:gd name="T10" fmla="*/ 17 w 42"/>
                <a:gd name="T11" fmla="*/ 17 h 49"/>
                <a:gd name="T12" fmla="*/ 9 w 42"/>
                <a:gd name="T13" fmla="*/ 27 h 49"/>
                <a:gd name="T14" fmla="*/ 14 w 42"/>
                <a:gd name="T15" fmla="*/ 10 h 49"/>
                <a:gd name="T16" fmla="*/ 9 w 42"/>
                <a:gd name="T17" fmla="*/ 2 h 49"/>
                <a:gd name="T18" fmla="*/ 3 w 42"/>
                <a:gd name="T19" fmla="*/ 10 h 49"/>
                <a:gd name="T20" fmla="*/ 3 w 42"/>
                <a:gd name="T21" fmla="*/ 17 h 49"/>
                <a:gd name="T22" fmla="*/ 9 w 42"/>
                <a:gd name="T23" fmla="*/ 24 h 49"/>
                <a:gd name="T24" fmla="*/ 14 w 42"/>
                <a:gd name="T25" fmla="*/ 17 h 49"/>
                <a:gd name="T26" fmla="*/ 14 w 42"/>
                <a:gd name="T27" fmla="*/ 10 h 49"/>
                <a:gd name="T28" fmla="*/ 36 w 42"/>
                <a:gd name="T29" fmla="*/ 1 h 49"/>
                <a:gd name="T30" fmla="*/ 9 w 42"/>
                <a:gd name="T31" fmla="*/ 47 h 49"/>
                <a:gd name="T32" fmla="*/ 8 w 42"/>
                <a:gd name="T33" fmla="*/ 49 h 49"/>
                <a:gd name="T34" fmla="*/ 6 w 42"/>
                <a:gd name="T35" fmla="*/ 49 h 49"/>
                <a:gd name="T36" fmla="*/ 5 w 42"/>
                <a:gd name="T37" fmla="*/ 48 h 49"/>
                <a:gd name="T38" fmla="*/ 6 w 42"/>
                <a:gd name="T39" fmla="*/ 47 h 49"/>
                <a:gd name="T40" fmla="*/ 33 w 42"/>
                <a:gd name="T41" fmla="*/ 1 h 49"/>
                <a:gd name="T42" fmla="*/ 34 w 42"/>
                <a:gd name="T43" fmla="*/ 0 h 49"/>
                <a:gd name="T44" fmla="*/ 36 w 42"/>
                <a:gd name="T45" fmla="*/ 0 h 49"/>
                <a:gd name="T46" fmla="*/ 37 w 42"/>
                <a:gd name="T47" fmla="*/ 0 h 49"/>
                <a:gd name="T48" fmla="*/ 36 w 42"/>
                <a:gd name="T49" fmla="*/ 1 h 49"/>
                <a:gd name="T50" fmla="*/ 34 w 42"/>
                <a:gd name="T51" fmla="*/ 49 h 49"/>
                <a:gd name="T52" fmla="*/ 25 w 42"/>
                <a:gd name="T53" fmla="*/ 38 h 49"/>
                <a:gd name="T54" fmla="*/ 25 w 42"/>
                <a:gd name="T55" fmla="*/ 32 h 49"/>
                <a:gd name="T56" fmla="*/ 34 w 42"/>
                <a:gd name="T57" fmla="*/ 22 h 49"/>
                <a:gd name="T58" fmla="*/ 42 w 42"/>
                <a:gd name="T59" fmla="*/ 32 h 49"/>
                <a:gd name="T60" fmla="*/ 42 w 42"/>
                <a:gd name="T61" fmla="*/ 38 h 49"/>
                <a:gd name="T62" fmla="*/ 34 w 42"/>
                <a:gd name="T63" fmla="*/ 49 h 49"/>
                <a:gd name="T64" fmla="*/ 39 w 42"/>
                <a:gd name="T65" fmla="*/ 32 h 49"/>
                <a:gd name="T66" fmla="*/ 34 w 42"/>
                <a:gd name="T67" fmla="*/ 24 h 49"/>
                <a:gd name="T68" fmla="*/ 28 w 42"/>
                <a:gd name="T69" fmla="*/ 32 h 49"/>
                <a:gd name="T70" fmla="*/ 28 w 42"/>
                <a:gd name="T71" fmla="*/ 38 h 49"/>
                <a:gd name="T72" fmla="*/ 34 w 42"/>
                <a:gd name="T73" fmla="*/ 46 h 49"/>
                <a:gd name="T74" fmla="*/ 39 w 42"/>
                <a:gd name="T75" fmla="*/ 38 h 49"/>
                <a:gd name="T76" fmla="*/ 39 w 42"/>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 h="49">
                  <a:moveTo>
                    <a:pt x="9" y="27"/>
                  </a:moveTo>
                  <a:cubicBezTo>
                    <a:pt x="4" y="27"/>
                    <a:pt x="0" y="23"/>
                    <a:pt x="0" y="17"/>
                  </a:cubicBezTo>
                  <a:cubicBezTo>
                    <a:pt x="0" y="10"/>
                    <a:pt x="0" y="10"/>
                    <a:pt x="0" y="10"/>
                  </a:cubicBezTo>
                  <a:cubicBezTo>
                    <a:pt x="0" y="3"/>
                    <a:pt x="4" y="0"/>
                    <a:pt x="9" y="0"/>
                  </a:cubicBezTo>
                  <a:cubicBezTo>
                    <a:pt x="14" y="0"/>
                    <a:pt x="17" y="3"/>
                    <a:pt x="17" y="10"/>
                  </a:cubicBezTo>
                  <a:cubicBezTo>
                    <a:pt x="17" y="17"/>
                    <a:pt x="17" y="17"/>
                    <a:pt x="17" y="17"/>
                  </a:cubicBezTo>
                  <a:cubicBezTo>
                    <a:pt x="17" y="23"/>
                    <a:pt x="14" y="27"/>
                    <a:pt x="9" y="27"/>
                  </a:cubicBezTo>
                  <a:close/>
                  <a:moveTo>
                    <a:pt x="14" y="10"/>
                  </a:moveTo>
                  <a:cubicBezTo>
                    <a:pt x="14" y="5"/>
                    <a:pt x="12" y="2"/>
                    <a:pt x="9" y="2"/>
                  </a:cubicBezTo>
                  <a:cubicBezTo>
                    <a:pt x="5" y="2"/>
                    <a:pt x="3" y="5"/>
                    <a:pt x="3" y="10"/>
                  </a:cubicBezTo>
                  <a:cubicBezTo>
                    <a:pt x="3" y="17"/>
                    <a:pt x="3" y="17"/>
                    <a:pt x="3" y="17"/>
                  </a:cubicBezTo>
                  <a:cubicBezTo>
                    <a:pt x="3" y="22"/>
                    <a:pt x="5" y="24"/>
                    <a:pt x="9" y="24"/>
                  </a:cubicBezTo>
                  <a:cubicBezTo>
                    <a:pt x="12" y="24"/>
                    <a:pt x="14" y="22"/>
                    <a:pt x="14" y="17"/>
                  </a:cubicBezTo>
                  <a:lnTo>
                    <a:pt x="14" y="10"/>
                  </a:lnTo>
                  <a:close/>
                  <a:moveTo>
                    <a:pt x="36" y="1"/>
                  </a:moveTo>
                  <a:cubicBezTo>
                    <a:pt x="9" y="47"/>
                    <a:pt x="9" y="47"/>
                    <a:pt x="9" y="47"/>
                  </a:cubicBezTo>
                  <a:cubicBezTo>
                    <a:pt x="8" y="48"/>
                    <a:pt x="8" y="49"/>
                    <a:pt x="8" y="49"/>
                  </a:cubicBezTo>
                  <a:cubicBezTo>
                    <a:pt x="6" y="49"/>
                    <a:pt x="6" y="49"/>
                    <a:pt x="6" y="49"/>
                  </a:cubicBezTo>
                  <a:cubicBezTo>
                    <a:pt x="5" y="48"/>
                    <a:pt x="5" y="48"/>
                    <a:pt x="5" y="48"/>
                  </a:cubicBezTo>
                  <a:cubicBezTo>
                    <a:pt x="5" y="48"/>
                    <a:pt x="6" y="48"/>
                    <a:pt x="6" y="47"/>
                  </a:cubicBezTo>
                  <a:cubicBezTo>
                    <a:pt x="33" y="1"/>
                    <a:pt x="33" y="1"/>
                    <a:pt x="33" y="1"/>
                  </a:cubicBezTo>
                  <a:cubicBezTo>
                    <a:pt x="33" y="0"/>
                    <a:pt x="34" y="0"/>
                    <a:pt x="34" y="0"/>
                  </a:cubicBezTo>
                  <a:cubicBezTo>
                    <a:pt x="36" y="0"/>
                    <a:pt x="36" y="0"/>
                    <a:pt x="36" y="0"/>
                  </a:cubicBezTo>
                  <a:cubicBezTo>
                    <a:pt x="37" y="0"/>
                    <a:pt x="37" y="0"/>
                    <a:pt x="37" y="0"/>
                  </a:cubicBezTo>
                  <a:cubicBezTo>
                    <a:pt x="37" y="1"/>
                    <a:pt x="36" y="1"/>
                    <a:pt x="36" y="1"/>
                  </a:cubicBezTo>
                  <a:close/>
                  <a:moveTo>
                    <a:pt x="34" y="49"/>
                  </a:moveTo>
                  <a:cubicBezTo>
                    <a:pt x="28" y="49"/>
                    <a:pt x="25" y="45"/>
                    <a:pt x="25" y="38"/>
                  </a:cubicBezTo>
                  <a:cubicBezTo>
                    <a:pt x="25" y="32"/>
                    <a:pt x="25" y="32"/>
                    <a:pt x="25" y="32"/>
                  </a:cubicBezTo>
                  <a:cubicBezTo>
                    <a:pt x="25" y="25"/>
                    <a:pt x="28" y="22"/>
                    <a:pt x="34" y="22"/>
                  </a:cubicBezTo>
                  <a:cubicBezTo>
                    <a:pt x="39" y="22"/>
                    <a:pt x="42" y="25"/>
                    <a:pt x="42" y="32"/>
                  </a:cubicBezTo>
                  <a:cubicBezTo>
                    <a:pt x="42" y="38"/>
                    <a:pt x="42" y="38"/>
                    <a:pt x="42" y="38"/>
                  </a:cubicBezTo>
                  <a:cubicBezTo>
                    <a:pt x="42" y="45"/>
                    <a:pt x="39" y="49"/>
                    <a:pt x="34" y="49"/>
                  </a:cubicBezTo>
                  <a:close/>
                  <a:moveTo>
                    <a:pt x="39" y="32"/>
                  </a:moveTo>
                  <a:cubicBezTo>
                    <a:pt x="39" y="26"/>
                    <a:pt x="37" y="24"/>
                    <a:pt x="34" y="24"/>
                  </a:cubicBezTo>
                  <a:cubicBezTo>
                    <a:pt x="30" y="24"/>
                    <a:pt x="28" y="26"/>
                    <a:pt x="28" y="32"/>
                  </a:cubicBezTo>
                  <a:cubicBezTo>
                    <a:pt x="28" y="38"/>
                    <a:pt x="28" y="38"/>
                    <a:pt x="28" y="38"/>
                  </a:cubicBezTo>
                  <a:cubicBezTo>
                    <a:pt x="28" y="44"/>
                    <a:pt x="30" y="46"/>
                    <a:pt x="34" y="46"/>
                  </a:cubicBezTo>
                  <a:cubicBezTo>
                    <a:pt x="37" y="46"/>
                    <a:pt x="39" y="44"/>
                    <a:pt x="39" y="38"/>
                  </a:cubicBezTo>
                  <a:lnTo>
                    <a:pt x="39" y="32"/>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80"/>
            <p:cNvSpPr>
              <a:spLocks noEditPoints="1"/>
            </p:cNvSpPr>
            <p:nvPr/>
          </p:nvSpPr>
          <p:spPr bwMode="auto">
            <a:xfrm>
              <a:off x="2965451" y="2605088"/>
              <a:ext cx="87313" cy="138113"/>
            </a:xfrm>
            <a:custGeom>
              <a:avLst/>
              <a:gdLst>
                <a:gd name="T0" fmla="*/ 16 w 31"/>
                <a:gd name="T1" fmla="*/ 49 h 49"/>
                <a:gd name="T2" fmla="*/ 0 w 31"/>
                <a:gd name="T3" fmla="*/ 35 h 49"/>
                <a:gd name="T4" fmla="*/ 0 w 31"/>
                <a:gd name="T5" fmla="*/ 33 h 49"/>
                <a:gd name="T6" fmla="*/ 7 w 31"/>
                <a:gd name="T7" fmla="*/ 23 h 49"/>
                <a:gd name="T8" fmla="*/ 0 w 31"/>
                <a:gd name="T9" fmla="*/ 13 h 49"/>
                <a:gd name="T10" fmla="*/ 0 w 31"/>
                <a:gd name="T11" fmla="*/ 12 h 49"/>
                <a:gd name="T12" fmla="*/ 16 w 31"/>
                <a:gd name="T13" fmla="*/ 0 h 49"/>
                <a:gd name="T14" fmla="*/ 31 w 31"/>
                <a:gd name="T15" fmla="*/ 12 h 49"/>
                <a:gd name="T16" fmla="*/ 31 w 31"/>
                <a:gd name="T17" fmla="*/ 13 h 49"/>
                <a:gd name="T18" fmla="*/ 24 w 31"/>
                <a:gd name="T19" fmla="*/ 23 h 49"/>
                <a:gd name="T20" fmla="*/ 31 w 31"/>
                <a:gd name="T21" fmla="*/ 33 h 49"/>
                <a:gd name="T22" fmla="*/ 31 w 31"/>
                <a:gd name="T23" fmla="*/ 35 h 49"/>
                <a:gd name="T24" fmla="*/ 16 w 31"/>
                <a:gd name="T25" fmla="*/ 49 h 49"/>
                <a:gd name="T26" fmla="*/ 28 w 31"/>
                <a:gd name="T27" fmla="*/ 12 h 49"/>
                <a:gd name="T28" fmla="*/ 16 w 31"/>
                <a:gd name="T29" fmla="*/ 2 h 49"/>
                <a:gd name="T30" fmla="*/ 3 w 31"/>
                <a:gd name="T31" fmla="*/ 12 h 49"/>
                <a:gd name="T32" fmla="*/ 3 w 31"/>
                <a:gd name="T33" fmla="*/ 13 h 49"/>
                <a:gd name="T34" fmla="*/ 13 w 31"/>
                <a:gd name="T35" fmla="*/ 21 h 49"/>
                <a:gd name="T36" fmla="*/ 18 w 31"/>
                <a:gd name="T37" fmla="*/ 21 h 49"/>
                <a:gd name="T38" fmla="*/ 28 w 31"/>
                <a:gd name="T39" fmla="*/ 13 h 49"/>
                <a:gd name="T40" fmla="*/ 28 w 31"/>
                <a:gd name="T41" fmla="*/ 12 h 49"/>
                <a:gd name="T42" fmla="*/ 28 w 31"/>
                <a:gd name="T43" fmla="*/ 33 h 49"/>
                <a:gd name="T44" fmla="*/ 18 w 31"/>
                <a:gd name="T45" fmla="*/ 24 h 49"/>
                <a:gd name="T46" fmla="*/ 13 w 31"/>
                <a:gd name="T47" fmla="*/ 24 h 49"/>
                <a:gd name="T48" fmla="*/ 3 w 31"/>
                <a:gd name="T49" fmla="*/ 33 h 49"/>
                <a:gd name="T50" fmla="*/ 3 w 31"/>
                <a:gd name="T51" fmla="*/ 35 h 49"/>
                <a:gd name="T52" fmla="*/ 16 w 31"/>
                <a:gd name="T53" fmla="*/ 46 h 49"/>
                <a:gd name="T54" fmla="*/ 28 w 31"/>
                <a:gd name="T55" fmla="*/ 35 h 49"/>
                <a:gd name="T56" fmla="*/ 28 w 31"/>
                <a:gd name="T57"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9">
                  <a:moveTo>
                    <a:pt x="16" y="49"/>
                  </a:moveTo>
                  <a:cubicBezTo>
                    <a:pt x="7" y="49"/>
                    <a:pt x="0" y="44"/>
                    <a:pt x="0" y="35"/>
                  </a:cubicBezTo>
                  <a:cubicBezTo>
                    <a:pt x="0" y="33"/>
                    <a:pt x="0" y="33"/>
                    <a:pt x="0" y="33"/>
                  </a:cubicBezTo>
                  <a:cubicBezTo>
                    <a:pt x="0" y="30"/>
                    <a:pt x="2" y="25"/>
                    <a:pt x="7" y="23"/>
                  </a:cubicBezTo>
                  <a:cubicBezTo>
                    <a:pt x="3" y="21"/>
                    <a:pt x="0" y="17"/>
                    <a:pt x="0" y="13"/>
                  </a:cubicBezTo>
                  <a:cubicBezTo>
                    <a:pt x="0" y="12"/>
                    <a:pt x="0" y="12"/>
                    <a:pt x="0" y="12"/>
                  </a:cubicBezTo>
                  <a:cubicBezTo>
                    <a:pt x="0" y="3"/>
                    <a:pt x="7" y="0"/>
                    <a:pt x="16" y="0"/>
                  </a:cubicBezTo>
                  <a:cubicBezTo>
                    <a:pt x="24" y="0"/>
                    <a:pt x="31" y="3"/>
                    <a:pt x="31" y="12"/>
                  </a:cubicBezTo>
                  <a:cubicBezTo>
                    <a:pt x="31" y="13"/>
                    <a:pt x="31" y="13"/>
                    <a:pt x="31" y="13"/>
                  </a:cubicBezTo>
                  <a:cubicBezTo>
                    <a:pt x="31" y="17"/>
                    <a:pt x="28" y="21"/>
                    <a:pt x="24" y="23"/>
                  </a:cubicBezTo>
                  <a:cubicBezTo>
                    <a:pt x="29" y="25"/>
                    <a:pt x="31" y="30"/>
                    <a:pt x="31" y="33"/>
                  </a:cubicBezTo>
                  <a:cubicBezTo>
                    <a:pt x="31" y="35"/>
                    <a:pt x="31" y="35"/>
                    <a:pt x="31" y="35"/>
                  </a:cubicBezTo>
                  <a:cubicBezTo>
                    <a:pt x="31" y="44"/>
                    <a:pt x="24" y="49"/>
                    <a:pt x="16" y="49"/>
                  </a:cubicBezTo>
                  <a:close/>
                  <a:moveTo>
                    <a:pt x="28" y="12"/>
                  </a:moveTo>
                  <a:cubicBezTo>
                    <a:pt x="28" y="5"/>
                    <a:pt x="23" y="2"/>
                    <a:pt x="16" y="2"/>
                  </a:cubicBezTo>
                  <a:cubicBezTo>
                    <a:pt x="8" y="2"/>
                    <a:pt x="3" y="5"/>
                    <a:pt x="3" y="12"/>
                  </a:cubicBezTo>
                  <a:cubicBezTo>
                    <a:pt x="3" y="13"/>
                    <a:pt x="3" y="13"/>
                    <a:pt x="3" y="13"/>
                  </a:cubicBezTo>
                  <a:cubicBezTo>
                    <a:pt x="3" y="17"/>
                    <a:pt x="6" y="21"/>
                    <a:pt x="13" y="21"/>
                  </a:cubicBezTo>
                  <a:cubicBezTo>
                    <a:pt x="18" y="21"/>
                    <a:pt x="18" y="21"/>
                    <a:pt x="18" y="21"/>
                  </a:cubicBezTo>
                  <a:cubicBezTo>
                    <a:pt x="26" y="21"/>
                    <a:pt x="28" y="17"/>
                    <a:pt x="28" y="13"/>
                  </a:cubicBezTo>
                  <a:lnTo>
                    <a:pt x="28" y="12"/>
                  </a:lnTo>
                  <a:close/>
                  <a:moveTo>
                    <a:pt x="28" y="33"/>
                  </a:moveTo>
                  <a:cubicBezTo>
                    <a:pt x="28" y="30"/>
                    <a:pt x="26" y="24"/>
                    <a:pt x="18" y="24"/>
                  </a:cubicBezTo>
                  <a:cubicBezTo>
                    <a:pt x="13" y="24"/>
                    <a:pt x="13" y="24"/>
                    <a:pt x="13" y="24"/>
                  </a:cubicBezTo>
                  <a:cubicBezTo>
                    <a:pt x="5" y="24"/>
                    <a:pt x="3" y="30"/>
                    <a:pt x="3" y="33"/>
                  </a:cubicBezTo>
                  <a:cubicBezTo>
                    <a:pt x="3" y="35"/>
                    <a:pt x="3" y="35"/>
                    <a:pt x="3" y="35"/>
                  </a:cubicBezTo>
                  <a:cubicBezTo>
                    <a:pt x="3" y="42"/>
                    <a:pt x="8" y="46"/>
                    <a:pt x="16" y="46"/>
                  </a:cubicBezTo>
                  <a:cubicBezTo>
                    <a:pt x="23" y="46"/>
                    <a:pt x="28" y="42"/>
                    <a:pt x="28" y="35"/>
                  </a:cubicBezTo>
                  <a:lnTo>
                    <a:pt x="28" y="33"/>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81"/>
            <p:cNvSpPr>
              <a:spLocks/>
            </p:cNvSpPr>
            <p:nvPr/>
          </p:nvSpPr>
          <p:spPr bwMode="auto">
            <a:xfrm>
              <a:off x="3068639" y="2605088"/>
              <a:ext cx="76200" cy="138113"/>
            </a:xfrm>
            <a:custGeom>
              <a:avLst/>
              <a:gdLst>
                <a:gd name="T0" fmla="*/ 11 w 27"/>
                <a:gd name="T1" fmla="*/ 49 h 49"/>
                <a:gd name="T2" fmla="*/ 1 w 27"/>
                <a:gd name="T3" fmla="*/ 47 h 49"/>
                <a:gd name="T4" fmla="*/ 0 w 27"/>
                <a:gd name="T5" fmla="*/ 46 h 49"/>
                <a:gd name="T6" fmla="*/ 0 w 27"/>
                <a:gd name="T7" fmla="*/ 45 h 49"/>
                <a:gd name="T8" fmla="*/ 1 w 27"/>
                <a:gd name="T9" fmla="*/ 45 h 49"/>
                <a:gd name="T10" fmla="*/ 1 w 27"/>
                <a:gd name="T11" fmla="*/ 45 h 49"/>
                <a:gd name="T12" fmla="*/ 11 w 27"/>
                <a:gd name="T13" fmla="*/ 46 h 49"/>
                <a:gd name="T14" fmla="*/ 24 w 27"/>
                <a:gd name="T15" fmla="*/ 34 h 49"/>
                <a:gd name="T16" fmla="*/ 24 w 27"/>
                <a:gd name="T17" fmla="*/ 33 h 49"/>
                <a:gd name="T18" fmla="*/ 9 w 27"/>
                <a:gd name="T19" fmla="*/ 23 h 49"/>
                <a:gd name="T20" fmla="*/ 2 w 27"/>
                <a:gd name="T21" fmla="*/ 23 h 49"/>
                <a:gd name="T22" fmla="*/ 1 w 27"/>
                <a:gd name="T23" fmla="*/ 21 h 49"/>
                <a:gd name="T24" fmla="*/ 1 w 27"/>
                <a:gd name="T25" fmla="*/ 21 h 49"/>
                <a:gd name="T26" fmla="*/ 2 w 27"/>
                <a:gd name="T27" fmla="*/ 1 h 49"/>
                <a:gd name="T28" fmla="*/ 3 w 27"/>
                <a:gd name="T29" fmla="*/ 0 h 49"/>
                <a:gd name="T30" fmla="*/ 25 w 27"/>
                <a:gd name="T31" fmla="*/ 0 h 49"/>
                <a:gd name="T32" fmla="*/ 26 w 27"/>
                <a:gd name="T33" fmla="*/ 1 h 49"/>
                <a:gd name="T34" fmla="*/ 26 w 27"/>
                <a:gd name="T35" fmla="*/ 2 h 49"/>
                <a:gd name="T36" fmla="*/ 25 w 27"/>
                <a:gd name="T37" fmla="*/ 3 h 49"/>
                <a:gd name="T38" fmla="*/ 5 w 27"/>
                <a:gd name="T39" fmla="*/ 3 h 49"/>
                <a:gd name="T40" fmla="*/ 4 w 27"/>
                <a:gd name="T41" fmla="*/ 20 h 49"/>
                <a:gd name="T42" fmla="*/ 9 w 27"/>
                <a:gd name="T43" fmla="*/ 20 h 49"/>
                <a:gd name="T44" fmla="*/ 27 w 27"/>
                <a:gd name="T45" fmla="*/ 33 h 49"/>
                <a:gd name="T46" fmla="*/ 27 w 27"/>
                <a:gd name="T47" fmla="*/ 34 h 49"/>
                <a:gd name="T48" fmla="*/ 11 w 27"/>
                <a:gd name="T4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49">
                  <a:moveTo>
                    <a:pt x="11" y="49"/>
                  </a:moveTo>
                  <a:cubicBezTo>
                    <a:pt x="6" y="49"/>
                    <a:pt x="4" y="48"/>
                    <a:pt x="1" y="47"/>
                  </a:cubicBezTo>
                  <a:cubicBezTo>
                    <a:pt x="0" y="47"/>
                    <a:pt x="0" y="47"/>
                    <a:pt x="0" y="46"/>
                  </a:cubicBezTo>
                  <a:cubicBezTo>
                    <a:pt x="0" y="45"/>
                    <a:pt x="0" y="45"/>
                    <a:pt x="0" y="45"/>
                  </a:cubicBezTo>
                  <a:cubicBezTo>
                    <a:pt x="0" y="45"/>
                    <a:pt x="0" y="45"/>
                    <a:pt x="1" y="45"/>
                  </a:cubicBezTo>
                  <a:cubicBezTo>
                    <a:pt x="1" y="45"/>
                    <a:pt x="1" y="45"/>
                    <a:pt x="1" y="45"/>
                  </a:cubicBezTo>
                  <a:cubicBezTo>
                    <a:pt x="4" y="45"/>
                    <a:pt x="8" y="46"/>
                    <a:pt x="11" y="46"/>
                  </a:cubicBezTo>
                  <a:cubicBezTo>
                    <a:pt x="19" y="46"/>
                    <a:pt x="24" y="42"/>
                    <a:pt x="24" y="34"/>
                  </a:cubicBezTo>
                  <a:cubicBezTo>
                    <a:pt x="24" y="33"/>
                    <a:pt x="24" y="33"/>
                    <a:pt x="24" y="33"/>
                  </a:cubicBezTo>
                  <a:cubicBezTo>
                    <a:pt x="24" y="25"/>
                    <a:pt x="20" y="23"/>
                    <a:pt x="9" y="23"/>
                  </a:cubicBezTo>
                  <a:cubicBezTo>
                    <a:pt x="2" y="23"/>
                    <a:pt x="2" y="23"/>
                    <a:pt x="2" y="23"/>
                  </a:cubicBezTo>
                  <a:cubicBezTo>
                    <a:pt x="1" y="23"/>
                    <a:pt x="1" y="22"/>
                    <a:pt x="1" y="21"/>
                  </a:cubicBezTo>
                  <a:cubicBezTo>
                    <a:pt x="1" y="21"/>
                    <a:pt x="1" y="21"/>
                    <a:pt x="1" y="21"/>
                  </a:cubicBezTo>
                  <a:cubicBezTo>
                    <a:pt x="2" y="1"/>
                    <a:pt x="2" y="1"/>
                    <a:pt x="2" y="1"/>
                  </a:cubicBezTo>
                  <a:cubicBezTo>
                    <a:pt x="2" y="1"/>
                    <a:pt x="3" y="0"/>
                    <a:pt x="3" y="0"/>
                  </a:cubicBezTo>
                  <a:cubicBezTo>
                    <a:pt x="25" y="0"/>
                    <a:pt x="25" y="0"/>
                    <a:pt x="25" y="0"/>
                  </a:cubicBezTo>
                  <a:cubicBezTo>
                    <a:pt x="25" y="0"/>
                    <a:pt x="26" y="0"/>
                    <a:pt x="26" y="1"/>
                  </a:cubicBezTo>
                  <a:cubicBezTo>
                    <a:pt x="26" y="2"/>
                    <a:pt x="26" y="2"/>
                    <a:pt x="26" y="2"/>
                  </a:cubicBezTo>
                  <a:cubicBezTo>
                    <a:pt x="26" y="3"/>
                    <a:pt x="25" y="3"/>
                    <a:pt x="25" y="3"/>
                  </a:cubicBezTo>
                  <a:cubicBezTo>
                    <a:pt x="5" y="3"/>
                    <a:pt x="5" y="3"/>
                    <a:pt x="5" y="3"/>
                  </a:cubicBezTo>
                  <a:cubicBezTo>
                    <a:pt x="4" y="20"/>
                    <a:pt x="4" y="20"/>
                    <a:pt x="4" y="20"/>
                  </a:cubicBezTo>
                  <a:cubicBezTo>
                    <a:pt x="9" y="20"/>
                    <a:pt x="9" y="20"/>
                    <a:pt x="9" y="20"/>
                  </a:cubicBezTo>
                  <a:cubicBezTo>
                    <a:pt x="23" y="20"/>
                    <a:pt x="27" y="24"/>
                    <a:pt x="27" y="33"/>
                  </a:cubicBezTo>
                  <a:cubicBezTo>
                    <a:pt x="27" y="34"/>
                    <a:pt x="27" y="34"/>
                    <a:pt x="27" y="34"/>
                  </a:cubicBezTo>
                  <a:cubicBezTo>
                    <a:pt x="27" y="44"/>
                    <a:pt x="21" y="49"/>
                    <a:pt x="11" y="4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82"/>
            <p:cNvSpPr>
              <a:spLocks noEditPoints="1"/>
            </p:cNvSpPr>
            <p:nvPr/>
          </p:nvSpPr>
          <p:spPr bwMode="auto">
            <a:xfrm>
              <a:off x="3163889" y="2605088"/>
              <a:ext cx="115888" cy="138113"/>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3 w 41"/>
                <a:gd name="T15" fmla="*/ 10 h 49"/>
                <a:gd name="T16" fmla="*/ 8 w 41"/>
                <a:gd name="T17" fmla="*/ 2 h 49"/>
                <a:gd name="T18" fmla="*/ 2 w 41"/>
                <a:gd name="T19" fmla="*/ 10 h 49"/>
                <a:gd name="T20" fmla="*/ 2 w 41"/>
                <a:gd name="T21" fmla="*/ 17 h 49"/>
                <a:gd name="T22" fmla="*/ 8 w 41"/>
                <a:gd name="T23" fmla="*/ 24 h 49"/>
                <a:gd name="T24" fmla="*/ 13 w 41"/>
                <a:gd name="T25" fmla="*/ 17 h 49"/>
                <a:gd name="T26" fmla="*/ 13 w 41"/>
                <a:gd name="T27" fmla="*/ 10 h 49"/>
                <a:gd name="T28" fmla="*/ 35 w 41"/>
                <a:gd name="T29" fmla="*/ 1 h 49"/>
                <a:gd name="T30" fmla="*/ 8 w 41"/>
                <a:gd name="T31" fmla="*/ 47 h 49"/>
                <a:gd name="T32" fmla="*/ 7 w 41"/>
                <a:gd name="T33" fmla="*/ 49 h 49"/>
                <a:gd name="T34" fmla="*/ 5 w 41"/>
                <a:gd name="T35" fmla="*/ 49 h 49"/>
                <a:gd name="T36" fmla="*/ 4 w 41"/>
                <a:gd name="T37" fmla="*/ 48 h 49"/>
                <a:gd name="T38" fmla="*/ 5 w 41"/>
                <a:gd name="T39" fmla="*/ 47 h 49"/>
                <a:gd name="T40" fmla="*/ 32 w 41"/>
                <a:gd name="T41" fmla="*/ 1 h 49"/>
                <a:gd name="T42" fmla="*/ 33 w 41"/>
                <a:gd name="T43" fmla="*/ 0 h 49"/>
                <a:gd name="T44" fmla="*/ 35 w 41"/>
                <a:gd name="T45" fmla="*/ 0 h 49"/>
                <a:gd name="T46" fmla="*/ 36 w 41"/>
                <a:gd name="T47" fmla="*/ 0 h 49"/>
                <a:gd name="T48" fmla="*/ 35 w 41"/>
                <a:gd name="T49" fmla="*/ 1 h 49"/>
                <a:gd name="T50" fmla="*/ 33 w 41"/>
                <a:gd name="T51" fmla="*/ 49 h 49"/>
                <a:gd name="T52" fmla="*/ 24 w 41"/>
                <a:gd name="T53" fmla="*/ 38 h 49"/>
                <a:gd name="T54" fmla="*/ 24 w 41"/>
                <a:gd name="T55" fmla="*/ 32 h 49"/>
                <a:gd name="T56" fmla="*/ 33 w 41"/>
                <a:gd name="T57" fmla="*/ 22 h 49"/>
                <a:gd name="T58" fmla="*/ 41 w 41"/>
                <a:gd name="T59" fmla="*/ 32 h 49"/>
                <a:gd name="T60" fmla="*/ 41 w 41"/>
                <a:gd name="T61" fmla="*/ 38 h 49"/>
                <a:gd name="T62" fmla="*/ 33 w 41"/>
                <a:gd name="T63" fmla="*/ 49 h 49"/>
                <a:gd name="T64" fmla="*/ 38 w 41"/>
                <a:gd name="T65" fmla="*/ 32 h 49"/>
                <a:gd name="T66" fmla="*/ 33 w 41"/>
                <a:gd name="T67" fmla="*/ 24 h 49"/>
                <a:gd name="T68" fmla="*/ 27 w 41"/>
                <a:gd name="T69" fmla="*/ 32 h 49"/>
                <a:gd name="T70" fmla="*/ 27 w 41"/>
                <a:gd name="T71" fmla="*/ 38 h 49"/>
                <a:gd name="T72" fmla="*/ 33 w 41"/>
                <a:gd name="T73" fmla="*/ 46 h 49"/>
                <a:gd name="T74" fmla="*/ 38 w 41"/>
                <a:gd name="T75" fmla="*/ 38 h 49"/>
                <a:gd name="T76" fmla="*/ 38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3"/>
                    <a:pt x="0" y="17"/>
                  </a:cubicBezTo>
                  <a:cubicBezTo>
                    <a:pt x="0" y="10"/>
                    <a:pt x="0" y="10"/>
                    <a:pt x="0" y="10"/>
                  </a:cubicBezTo>
                  <a:cubicBezTo>
                    <a:pt x="0" y="3"/>
                    <a:pt x="3" y="0"/>
                    <a:pt x="8" y="0"/>
                  </a:cubicBezTo>
                  <a:cubicBezTo>
                    <a:pt x="13" y="0"/>
                    <a:pt x="16" y="3"/>
                    <a:pt x="16" y="10"/>
                  </a:cubicBezTo>
                  <a:cubicBezTo>
                    <a:pt x="16" y="17"/>
                    <a:pt x="16" y="17"/>
                    <a:pt x="16" y="17"/>
                  </a:cubicBezTo>
                  <a:cubicBezTo>
                    <a:pt x="16" y="23"/>
                    <a:pt x="13" y="27"/>
                    <a:pt x="8" y="27"/>
                  </a:cubicBezTo>
                  <a:close/>
                  <a:moveTo>
                    <a:pt x="13" y="10"/>
                  </a:moveTo>
                  <a:cubicBezTo>
                    <a:pt x="13" y="5"/>
                    <a:pt x="11" y="2"/>
                    <a:pt x="8" y="2"/>
                  </a:cubicBezTo>
                  <a:cubicBezTo>
                    <a:pt x="4" y="2"/>
                    <a:pt x="2" y="5"/>
                    <a:pt x="2" y="10"/>
                  </a:cubicBezTo>
                  <a:cubicBezTo>
                    <a:pt x="2" y="17"/>
                    <a:pt x="2" y="17"/>
                    <a:pt x="2" y="17"/>
                  </a:cubicBezTo>
                  <a:cubicBezTo>
                    <a:pt x="2" y="22"/>
                    <a:pt x="4" y="24"/>
                    <a:pt x="8" y="24"/>
                  </a:cubicBezTo>
                  <a:cubicBezTo>
                    <a:pt x="11" y="24"/>
                    <a:pt x="13" y="22"/>
                    <a:pt x="13" y="17"/>
                  </a:cubicBezTo>
                  <a:lnTo>
                    <a:pt x="13" y="10"/>
                  </a:lnTo>
                  <a:close/>
                  <a:moveTo>
                    <a:pt x="35" y="1"/>
                  </a:moveTo>
                  <a:cubicBezTo>
                    <a:pt x="8" y="47"/>
                    <a:pt x="8" y="47"/>
                    <a:pt x="8" y="47"/>
                  </a:cubicBezTo>
                  <a:cubicBezTo>
                    <a:pt x="7" y="48"/>
                    <a:pt x="7" y="49"/>
                    <a:pt x="7" y="49"/>
                  </a:cubicBezTo>
                  <a:cubicBezTo>
                    <a:pt x="5" y="49"/>
                    <a:pt x="5" y="49"/>
                    <a:pt x="5" y="49"/>
                  </a:cubicBezTo>
                  <a:cubicBezTo>
                    <a:pt x="4" y="48"/>
                    <a:pt x="4" y="48"/>
                    <a:pt x="4" y="48"/>
                  </a:cubicBezTo>
                  <a:cubicBezTo>
                    <a:pt x="4" y="48"/>
                    <a:pt x="5" y="48"/>
                    <a:pt x="5" y="47"/>
                  </a:cubicBezTo>
                  <a:cubicBezTo>
                    <a:pt x="32" y="1"/>
                    <a:pt x="32" y="1"/>
                    <a:pt x="32" y="1"/>
                  </a:cubicBezTo>
                  <a:cubicBezTo>
                    <a:pt x="32" y="0"/>
                    <a:pt x="33" y="0"/>
                    <a:pt x="33" y="0"/>
                  </a:cubicBezTo>
                  <a:cubicBezTo>
                    <a:pt x="35" y="0"/>
                    <a:pt x="35" y="0"/>
                    <a:pt x="35" y="0"/>
                  </a:cubicBezTo>
                  <a:cubicBezTo>
                    <a:pt x="36" y="0"/>
                    <a:pt x="36" y="0"/>
                    <a:pt x="36" y="0"/>
                  </a:cubicBezTo>
                  <a:cubicBezTo>
                    <a:pt x="36" y="1"/>
                    <a:pt x="35" y="1"/>
                    <a:pt x="35" y="1"/>
                  </a:cubicBezTo>
                  <a:close/>
                  <a:moveTo>
                    <a:pt x="33" y="49"/>
                  </a:moveTo>
                  <a:cubicBezTo>
                    <a:pt x="28" y="49"/>
                    <a:pt x="24" y="45"/>
                    <a:pt x="24" y="38"/>
                  </a:cubicBezTo>
                  <a:cubicBezTo>
                    <a:pt x="24" y="32"/>
                    <a:pt x="24" y="32"/>
                    <a:pt x="24" y="32"/>
                  </a:cubicBezTo>
                  <a:cubicBezTo>
                    <a:pt x="24" y="25"/>
                    <a:pt x="28" y="22"/>
                    <a:pt x="33" y="22"/>
                  </a:cubicBezTo>
                  <a:cubicBezTo>
                    <a:pt x="38" y="22"/>
                    <a:pt x="41" y="25"/>
                    <a:pt x="41" y="32"/>
                  </a:cubicBezTo>
                  <a:cubicBezTo>
                    <a:pt x="41" y="38"/>
                    <a:pt x="41" y="38"/>
                    <a:pt x="41" y="38"/>
                  </a:cubicBezTo>
                  <a:cubicBezTo>
                    <a:pt x="41" y="45"/>
                    <a:pt x="38" y="49"/>
                    <a:pt x="33" y="49"/>
                  </a:cubicBezTo>
                  <a:close/>
                  <a:moveTo>
                    <a:pt x="38" y="32"/>
                  </a:moveTo>
                  <a:cubicBezTo>
                    <a:pt x="38" y="26"/>
                    <a:pt x="36" y="24"/>
                    <a:pt x="33" y="24"/>
                  </a:cubicBezTo>
                  <a:cubicBezTo>
                    <a:pt x="29" y="24"/>
                    <a:pt x="27" y="26"/>
                    <a:pt x="27" y="32"/>
                  </a:cubicBezTo>
                  <a:cubicBezTo>
                    <a:pt x="27" y="38"/>
                    <a:pt x="27" y="38"/>
                    <a:pt x="27" y="38"/>
                  </a:cubicBezTo>
                  <a:cubicBezTo>
                    <a:pt x="27" y="44"/>
                    <a:pt x="29" y="46"/>
                    <a:pt x="33" y="46"/>
                  </a:cubicBezTo>
                  <a:cubicBezTo>
                    <a:pt x="36" y="46"/>
                    <a:pt x="38" y="44"/>
                    <a:pt x="38" y="38"/>
                  </a:cubicBezTo>
                  <a:lnTo>
                    <a:pt x="38"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83"/>
            <p:cNvSpPr>
              <a:spLocks noEditPoints="1"/>
            </p:cNvSpPr>
            <p:nvPr/>
          </p:nvSpPr>
          <p:spPr bwMode="auto">
            <a:xfrm>
              <a:off x="3975101" y="2454276"/>
              <a:ext cx="84138" cy="134938"/>
            </a:xfrm>
            <a:custGeom>
              <a:avLst/>
              <a:gdLst>
                <a:gd name="T0" fmla="*/ 14 w 30"/>
                <a:gd name="T1" fmla="*/ 48 h 48"/>
                <a:gd name="T2" fmla="*/ 3 w 30"/>
                <a:gd name="T3" fmla="*/ 47 h 48"/>
                <a:gd name="T4" fmla="*/ 2 w 30"/>
                <a:gd name="T5" fmla="*/ 46 h 48"/>
                <a:gd name="T6" fmla="*/ 2 w 30"/>
                <a:gd name="T7" fmla="*/ 45 h 48"/>
                <a:gd name="T8" fmla="*/ 3 w 30"/>
                <a:gd name="T9" fmla="*/ 44 h 48"/>
                <a:gd name="T10" fmla="*/ 4 w 30"/>
                <a:gd name="T11" fmla="*/ 44 h 48"/>
                <a:gd name="T12" fmla="*/ 14 w 30"/>
                <a:gd name="T13" fmla="*/ 46 h 48"/>
                <a:gd name="T14" fmla="*/ 27 w 30"/>
                <a:gd name="T15" fmla="*/ 31 h 48"/>
                <a:gd name="T16" fmla="*/ 27 w 30"/>
                <a:gd name="T17" fmla="*/ 27 h 48"/>
                <a:gd name="T18" fmla="*/ 15 w 30"/>
                <a:gd name="T19" fmla="*/ 29 h 48"/>
                <a:gd name="T20" fmla="*/ 0 w 30"/>
                <a:gd name="T21" fmla="*/ 16 h 48"/>
                <a:gd name="T22" fmla="*/ 0 w 30"/>
                <a:gd name="T23" fmla="*/ 16 h 48"/>
                <a:gd name="T24" fmla="*/ 15 w 30"/>
                <a:gd name="T25" fmla="*/ 0 h 48"/>
                <a:gd name="T26" fmla="*/ 30 w 30"/>
                <a:gd name="T27" fmla="*/ 16 h 48"/>
                <a:gd name="T28" fmla="*/ 30 w 30"/>
                <a:gd name="T29" fmla="*/ 31 h 48"/>
                <a:gd name="T30" fmla="*/ 14 w 30"/>
                <a:gd name="T31" fmla="*/ 48 h 48"/>
                <a:gd name="T32" fmla="*/ 27 w 30"/>
                <a:gd name="T33" fmla="*/ 16 h 48"/>
                <a:gd name="T34" fmla="*/ 15 w 30"/>
                <a:gd name="T35" fmla="*/ 2 h 48"/>
                <a:gd name="T36" fmla="*/ 3 w 30"/>
                <a:gd name="T37" fmla="*/ 16 h 48"/>
                <a:gd name="T38" fmla="*/ 3 w 30"/>
                <a:gd name="T39" fmla="*/ 16 h 48"/>
                <a:gd name="T40" fmla="*/ 15 w 30"/>
                <a:gd name="T41" fmla="*/ 26 h 48"/>
                <a:gd name="T42" fmla="*/ 27 w 30"/>
                <a:gd name="T43" fmla="*/ 25 h 48"/>
                <a:gd name="T44" fmla="*/ 27 w 30"/>
                <a:gd name="T4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48">
                  <a:moveTo>
                    <a:pt x="14" y="48"/>
                  </a:moveTo>
                  <a:cubicBezTo>
                    <a:pt x="9" y="48"/>
                    <a:pt x="7" y="48"/>
                    <a:pt x="3" y="47"/>
                  </a:cubicBezTo>
                  <a:cubicBezTo>
                    <a:pt x="3" y="47"/>
                    <a:pt x="2" y="47"/>
                    <a:pt x="2" y="46"/>
                  </a:cubicBezTo>
                  <a:cubicBezTo>
                    <a:pt x="2" y="45"/>
                    <a:pt x="2" y="45"/>
                    <a:pt x="2" y="45"/>
                  </a:cubicBezTo>
                  <a:cubicBezTo>
                    <a:pt x="2" y="45"/>
                    <a:pt x="2" y="44"/>
                    <a:pt x="3" y="44"/>
                  </a:cubicBezTo>
                  <a:cubicBezTo>
                    <a:pt x="4" y="44"/>
                    <a:pt x="4" y="44"/>
                    <a:pt x="4" y="44"/>
                  </a:cubicBezTo>
                  <a:cubicBezTo>
                    <a:pt x="7" y="45"/>
                    <a:pt x="9" y="46"/>
                    <a:pt x="14" y="46"/>
                  </a:cubicBezTo>
                  <a:cubicBezTo>
                    <a:pt x="23" y="46"/>
                    <a:pt x="27" y="42"/>
                    <a:pt x="27" y="31"/>
                  </a:cubicBezTo>
                  <a:cubicBezTo>
                    <a:pt x="27" y="27"/>
                    <a:pt x="27" y="27"/>
                    <a:pt x="27" y="27"/>
                  </a:cubicBezTo>
                  <a:cubicBezTo>
                    <a:pt x="23" y="28"/>
                    <a:pt x="19" y="29"/>
                    <a:pt x="15" y="29"/>
                  </a:cubicBezTo>
                  <a:cubicBezTo>
                    <a:pt x="8" y="29"/>
                    <a:pt x="0" y="26"/>
                    <a:pt x="0" y="16"/>
                  </a:cubicBezTo>
                  <a:cubicBezTo>
                    <a:pt x="0" y="16"/>
                    <a:pt x="0" y="16"/>
                    <a:pt x="0" y="16"/>
                  </a:cubicBezTo>
                  <a:cubicBezTo>
                    <a:pt x="0" y="5"/>
                    <a:pt x="5" y="0"/>
                    <a:pt x="15" y="0"/>
                  </a:cubicBezTo>
                  <a:cubicBezTo>
                    <a:pt x="25" y="0"/>
                    <a:pt x="30" y="5"/>
                    <a:pt x="30" y="16"/>
                  </a:cubicBezTo>
                  <a:cubicBezTo>
                    <a:pt x="30" y="31"/>
                    <a:pt x="30" y="31"/>
                    <a:pt x="30" y="31"/>
                  </a:cubicBezTo>
                  <a:cubicBezTo>
                    <a:pt x="30" y="44"/>
                    <a:pt x="24" y="48"/>
                    <a:pt x="14" y="48"/>
                  </a:cubicBezTo>
                  <a:close/>
                  <a:moveTo>
                    <a:pt x="27" y="16"/>
                  </a:moveTo>
                  <a:cubicBezTo>
                    <a:pt x="27" y="6"/>
                    <a:pt x="23" y="2"/>
                    <a:pt x="15" y="2"/>
                  </a:cubicBezTo>
                  <a:cubicBezTo>
                    <a:pt x="8" y="2"/>
                    <a:pt x="3" y="6"/>
                    <a:pt x="3" y="16"/>
                  </a:cubicBezTo>
                  <a:cubicBezTo>
                    <a:pt x="3" y="16"/>
                    <a:pt x="3" y="16"/>
                    <a:pt x="3" y="16"/>
                  </a:cubicBezTo>
                  <a:cubicBezTo>
                    <a:pt x="3" y="24"/>
                    <a:pt x="9" y="26"/>
                    <a:pt x="15" y="26"/>
                  </a:cubicBezTo>
                  <a:cubicBezTo>
                    <a:pt x="19" y="26"/>
                    <a:pt x="24" y="26"/>
                    <a:pt x="27" y="25"/>
                  </a:cubicBezTo>
                  <a:lnTo>
                    <a:pt x="27" y="16"/>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84"/>
            <p:cNvSpPr>
              <a:spLocks noEditPoints="1"/>
            </p:cNvSpPr>
            <p:nvPr/>
          </p:nvSpPr>
          <p:spPr bwMode="auto">
            <a:xfrm>
              <a:off x="4073526" y="2454276"/>
              <a:ext cx="84138" cy="134938"/>
            </a:xfrm>
            <a:custGeom>
              <a:avLst/>
              <a:gdLst>
                <a:gd name="T0" fmla="*/ 15 w 30"/>
                <a:gd name="T1" fmla="*/ 48 h 48"/>
                <a:gd name="T2" fmla="*/ 0 w 30"/>
                <a:gd name="T3" fmla="*/ 30 h 48"/>
                <a:gd name="T4" fmla="*/ 0 w 30"/>
                <a:gd name="T5" fmla="*/ 17 h 48"/>
                <a:gd name="T6" fmla="*/ 15 w 30"/>
                <a:gd name="T7" fmla="*/ 0 h 48"/>
                <a:gd name="T8" fmla="*/ 30 w 30"/>
                <a:gd name="T9" fmla="*/ 17 h 48"/>
                <a:gd name="T10" fmla="*/ 30 w 30"/>
                <a:gd name="T11" fmla="*/ 30 h 48"/>
                <a:gd name="T12" fmla="*/ 15 w 30"/>
                <a:gd name="T13" fmla="*/ 48 h 48"/>
                <a:gd name="T14" fmla="*/ 27 w 30"/>
                <a:gd name="T15" fmla="*/ 17 h 48"/>
                <a:gd name="T16" fmla="*/ 15 w 30"/>
                <a:gd name="T17" fmla="*/ 2 h 48"/>
                <a:gd name="T18" fmla="*/ 3 w 30"/>
                <a:gd name="T19" fmla="*/ 17 h 48"/>
                <a:gd name="T20" fmla="*/ 3 w 30"/>
                <a:gd name="T21" fmla="*/ 30 h 48"/>
                <a:gd name="T22" fmla="*/ 15 w 30"/>
                <a:gd name="T23" fmla="*/ 46 h 48"/>
                <a:gd name="T24" fmla="*/ 27 w 30"/>
                <a:gd name="T25" fmla="*/ 30 h 48"/>
                <a:gd name="T26" fmla="*/ 27 w 30"/>
                <a:gd name="T27"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8">
                  <a:moveTo>
                    <a:pt x="15" y="48"/>
                  </a:moveTo>
                  <a:cubicBezTo>
                    <a:pt x="6" y="48"/>
                    <a:pt x="0" y="43"/>
                    <a:pt x="0" y="30"/>
                  </a:cubicBezTo>
                  <a:cubicBezTo>
                    <a:pt x="0" y="17"/>
                    <a:pt x="0" y="17"/>
                    <a:pt x="0" y="17"/>
                  </a:cubicBezTo>
                  <a:cubicBezTo>
                    <a:pt x="0" y="5"/>
                    <a:pt x="6" y="0"/>
                    <a:pt x="15" y="0"/>
                  </a:cubicBezTo>
                  <a:cubicBezTo>
                    <a:pt x="24" y="0"/>
                    <a:pt x="30" y="5"/>
                    <a:pt x="30" y="17"/>
                  </a:cubicBezTo>
                  <a:cubicBezTo>
                    <a:pt x="30" y="30"/>
                    <a:pt x="30" y="30"/>
                    <a:pt x="30" y="30"/>
                  </a:cubicBezTo>
                  <a:cubicBezTo>
                    <a:pt x="30" y="43"/>
                    <a:pt x="24" y="48"/>
                    <a:pt x="15" y="48"/>
                  </a:cubicBezTo>
                  <a:close/>
                  <a:moveTo>
                    <a:pt x="27" y="17"/>
                  </a:moveTo>
                  <a:cubicBezTo>
                    <a:pt x="27" y="7"/>
                    <a:pt x="23" y="2"/>
                    <a:pt x="15" y="2"/>
                  </a:cubicBezTo>
                  <a:cubicBezTo>
                    <a:pt x="7" y="2"/>
                    <a:pt x="3" y="7"/>
                    <a:pt x="3" y="17"/>
                  </a:cubicBezTo>
                  <a:cubicBezTo>
                    <a:pt x="3" y="30"/>
                    <a:pt x="3" y="30"/>
                    <a:pt x="3" y="30"/>
                  </a:cubicBezTo>
                  <a:cubicBezTo>
                    <a:pt x="3" y="40"/>
                    <a:pt x="7" y="46"/>
                    <a:pt x="15" y="46"/>
                  </a:cubicBezTo>
                  <a:cubicBezTo>
                    <a:pt x="23" y="46"/>
                    <a:pt x="27" y="40"/>
                    <a:pt x="27" y="30"/>
                  </a:cubicBezTo>
                  <a:lnTo>
                    <a:pt x="27" y="17"/>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85"/>
            <p:cNvSpPr>
              <a:spLocks noEditPoints="1"/>
            </p:cNvSpPr>
            <p:nvPr/>
          </p:nvSpPr>
          <p:spPr bwMode="auto">
            <a:xfrm>
              <a:off x="4170364" y="2454276"/>
              <a:ext cx="115888" cy="134938"/>
            </a:xfrm>
            <a:custGeom>
              <a:avLst/>
              <a:gdLst>
                <a:gd name="T0" fmla="*/ 8 w 41"/>
                <a:gd name="T1" fmla="*/ 26 h 48"/>
                <a:gd name="T2" fmla="*/ 0 w 41"/>
                <a:gd name="T3" fmla="*/ 16 h 48"/>
                <a:gd name="T4" fmla="*/ 0 w 41"/>
                <a:gd name="T5" fmla="*/ 10 h 48"/>
                <a:gd name="T6" fmla="*/ 8 w 41"/>
                <a:gd name="T7" fmla="*/ 0 h 48"/>
                <a:gd name="T8" fmla="*/ 16 w 41"/>
                <a:gd name="T9" fmla="*/ 10 h 48"/>
                <a:gd name="T10" fmla="*/ 16 w 41"/>
                <a:gd name="T11" fmla="*/ 16 h 48"/>
                <a:gd name="T12" fmla="*/ 8 w 41"/>
                <a:gd name="T13" fmla="*/ 26 h 48"/>
                <a:gd name="T14" fmla="*/ 14 w 41"/>
                <a:gd name="T15" fmla="*/ 10 h 48"/>
                <a:gd name="T16" fmla="*/ 8 w 41"/>
                <a:gd name="T17" fmla="*/ 2 h 48"/>
                <a:gd name="T18" fmla="*/ 2 w 41"/>
                <a:gd name="T19" fmla="*/ 10 h 48"/>
                <a:gd name="T20" fmla="*/ 2 w 41"/>
                <a:gd name="T21" fmla="*/ 16 h 48"/>
                <a:gd name="T22" fmla="*/ 8 w 41"/>
                <a:gd name="T23" fmla="*/ 24 h 48"/>
                <a:gd name="T24" fmla="*/ 14 w 41"/>
                <a:gd name="T25" fmla="*/ 16 h 48"/>
                <a:gd name="T26" fmla="*/ 14 w 41"/>
                <a:gd name="T27" fmla="*/ 10 h 48"/>
                <a:gd name="T28" fmla="*/ 36 w 41"/>
                <a:gd name="T29" fmla="*/ 1 h 48"/>
                <a:gd name="T30" fmla="*/ 8 w 41"/>
                <a:gd name="T31" fmla="*/ 47 h 48"/>
                <a:gd name="T32" fmla="*/ 7 w 41"/>
                <a:gd name="T33" fmla="*/ 48 h 48"/>
                <a:gd name="T34" fmla="*/ 5 w 41"/>
                <a:gd name="T35" fmla="*/ 48 h 48"/>
                <a:gd name="T36" fmla="*/ 5 w 41"/>
                <a:gd name="T37" fmla="*/ 48 h 48"/>
                <a:gd name="T38" fmla="*/ 5 w 41"/>
                <a:gd name="T39" fmla="*/ 47 h 48"/>
                <a:gd name="T40" fmla="*/ 32 w 41"/>
                <a:gd name="T41" fmla="*/ 1 h 48"/>
                <a:gd name="T42" fmla="*/ 34 w 41"/>
                <a:gd name="T43" fmla="*/ 0 h 48"/>
                <a:gd name="T44" fmla="*/ 35 w 41"/>
                <a:gd name="T45" fmla="*/ 0 h 48"/>
                <a:gd name="T46" fmla="*/ 36 w 41"/>
                <a:gd name="T47" fmla="*/ 0 h 48"/>
                <a:gd name="T48" fmla="*/ 36 w 41"/>
                <a:gd name="T49" fmla="*/ 1 h 48"/>
                <a:gd name="T50" fmla="*/ 33 w 41"/>
                <a:gd name="T51" fmla="*/ 48 h 48"/>
                <a:gd name="T52" fmla="*/ 25 w 41"/>
                <a:gd name="T53" fmla="*/ 38 h 48"/>
                <a:gd name="T54" fmla="*/ 25 w 41"/>
                <a:gd name="T55" fmla="*/ 31 h 48"/>
                <a:gd name="T56" fmla="*/ 33 w 41"/>
                <a:gd name="T57" fmla="*/ 21 h 48"/>
                <a:gd name="T58" fmla="*/ 41 w 41"/>
                <a:gd name="T59" fmla="*/ 31 h 48"/>
                <a:gd name="T60" fmla="*/ 41 w 41"/>
                <a:gd name="T61" fmla="*/ 38 h 48"/>
                <a:gd name="T62" fmla="*/ 33 w 41"/>
                <a:gd name="T63" fmla="*/ 48 h 48"/>
                <a:gd name="T64" fmla="*/ 39 w 41"/>
                <a:gd name="T65" fmla="*/ 31 h 48"/>
                <a:gd name="T66" fmla="*/ 33 w 41"/>
                <a:gd name="T67" fmla="*/ 24 h 48"/>
                <a:gd name="T68" fmla="*/ 27 w 41"/>
                <a:gd name="T69" fmla="*/ 31 h 48"/>
                <a:gd name="T70" fmla="*/ 27 w 41"/>
                <a:gd name="T71" fmla="*/ 38 h 48"/>
                <a:gd name="T72" fmla="*/ 33 w 41"/>
                <a:gd name="T73" fmla="*/ 46 h 48"/>
                <a:gd name="T74" fmla="*/ 39 w 41"/>
                <a:gd name="T75" fmla="*/ 38 h 48"/>
                <a:gd name="T76" fmla="*/ 39 w 41"/>
                <a:gd name="T7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8">
                  <a:moveTo>
                    <a:pt x="8" y="26"/>
                  </a:moveTo>
                  <a:cubicBezTo>
                    <a:pt x="3" y="26"/>
                    <a:pt x="0" y="23"/>
                    <a:pt x="0" y="16"/>
                  </a:cubicBezTo>
                  <a:cubicBezTo>
                    <a:pt x="0" y="10"/>
                    <a:pt x="0" y="10"/>
                    <a:pt x="0" y="10"/>
                  </a:cubicBezTo>
                  <a:cubicBezTo>
                    <a:pt x="0" y="3"/>
                    <a:pt x="3" y="0"/>
                    <a:pt x="8" y="0"/>
                  </a:cubicBezTo>
                  <a:cubicBezTo>
                    <a:pt x="13" y="0"/>
                    <a:pt x="16" y="3"/>
                    <a:pt x="16" y="10"/>
                  </a:cubicBezTo>
                  <a:cubicBezTo>
                    <a:pt x="16" y="16"/>
                    <a:pt x="16" y="16"/>
                    <a:pt x="16" y="16"/>
                  </a:cubicBezTo>
                  <a:cubicBezTo>
                    <a:pt x="16" y="23"/>
                    <a:pt x="13" y="26"/>
                    <a:pt x="8" y="26"/>
                  </a:cubicBezTo>
                  <a:close/>
                  <a:moveTo>
                    <a:pt x="14" y="10"/>
                  </a:moveTo>
                  <a:cubicBezTo>
                    <a:pt x="14" y="4"/>
                    <a:pt x="12" y="2"/>
                    <a:pt x="8" y="2"/>
                  </a:cubicBezTo>
                  <a:cubicBezTo>
                    <a:pt x="5" y="2"/>
                    <a:pt x="2" y="4"/>
                    <a:pt x="2" y="10"/>
                  </a:cubicBezTo>
                  <a:cubicBezTo>
                    <a:pt x="2" y="16"/>
                    <a:pt x="2" y="16"/>
                    <a:pt x="2" y="16"/>
                  </a:cubicBezTo>
                  <a:cubicBezTo>
                    <a:pt x="2" y="22"/>
                    <a:pt x="5" y="24"/>
                    <a:pt x="8" y="24"/>
                  </a:cubicBezTo>
                  <a:cubicBezTo>
                    <a:pt x="12" y="24"/>
                    <a:pt x="14" y="22"/>
                    <a:pt x="14" y="16"/>
                  </a:cubicBezTo>
                  <a:lnTo>
                    <a:pt x="14" y="10"/>
                  </a:lnTo>
                  <a:close/>
                  <a:moveTo>
                    <a:pt x="36" y="1"/>
                  </a:moveTo>
                  <a:cubicBezTo>
                    <a:pt x="8" y="47"/>
                    <a:pt x="8" y="47"/>
                    <a:pt x="8" y="47"/>
                  </a:cubicBezTo>
                  <a:cubicBezTo>
                    <a:pt x="8" y="48"/>
                    <a:pt x="8" y="48"/>
                    <a:pt x="7" y="48"/>
                  </a:cubicBezTo>
                  <a:cubicBezTo>
                    <a:pt x="5" y="48"/>
                    <a:pt x="5" y="48"/>
                    <a:pt x="5" y="48"/>
                  </a:cubicBezTo>
                  <a:cubicBezTo>
                    <a:pt x="5" y="48"/>
                    <a:pt x="5" y="48"/>
                    <a:pt x="5" y="48"/>
                  </a:cubicBezTo>
                  <a:cubicBezTo>
                    <a:pt x="5" y="48"/>
                    <a:pt x="5" y="47"/>
                    <a:pt x="5" y="47"/>
                  </a:cubicBezTo>
                  <a:cubicBezTo>
                    <a:pt x="32" y="1"/>
                    <a:pt x="32" y="1"/>
                    <a:pt x="32" y="1"/>
                  </a:cubicBezTo>
                  <a:cubicBezTo>
                    <a:pt x="33" y="0"/>
                    <a:pt x="33" y="0"/>
                    <a:pt x="34" y="0"/>
                  </a:cubicBezTo>
                  <a:cubicBezTo>
                    <a:pt x="35" y="0"/>
                    <a:pt x="35" y="0"/>
                    <a:pt x="35" y="0"/>
                  </a:cubicBezTo>
                  <a:cubicBezTo>
                    <a:pt x="36" y="0"/>
                    <a:pt x="36" y="0"/>
                    <a:pt x="36" y="0"/>
                  </a:cubicBezTo>
                  <a:cubicBezTo>
                    <a:pt x="36" y="0"/>
                    <a:pt x="36" y="1"/>
                    <a:pt x="36" y="1"/>
                  </a:cubicBezTo>
                  <a:close/>
                  <a:moveTo>
                    <a:pt x="33" y="48"/>
                  </a:moveTo>
                  <a:cubicBezTo>
                    <a:pt x="28" y="48"/>
                    <a:pt x="25" y="45"/>
                    <a:pt x="25" y="38"/>
                  </a:cubicBezTo>
                  <a:cubicBezTo>
                    <a:pt x="25" y="31"/>
                    <a:pt x="25" y="31"/>
                    <a:pt x="25" y="31"/>
                  </a:cubicBezTo>
                  <a:cubicBezTo>
                    <a:pt x="25" y="25"/>
                    <a:pt x="28" y="21"/>
                    <a:pt x="33" y="21"/>
                  </a:cubicBezTo>
                  <a:cubicBezTo>
                    <a:pt x="38" y="21"/>
                    <a:pt x="41" y="25"/>
                    <a:pt x="41" y="31"/>
                  </a:cubicBezTo>
                  <a:cubicBezTo>
                    <a:pt x="41" y="38"/>
                    <a:pt x="41" y="38"/>
                    <a:pt x="41" y="38"/>
                  </a:cubicBezTo>
                  <a:cubicBezTo>
                    <a:pt x="41" y="45"/>
                    <a:pt x="38" y="48"/>
                    <a:pt x="33" y="48"/>
                  </a:cubicBezTo>
                  <a:close/>
                  <a:moveTo>
                    <a:pt x="39" y="31"/>
                  </a:moveTo>
                  <a:cubicBezTo>
                    <a:pt x="39" y="26"/>
                    <a:pt x="37" y="24"/>
                    <a:pt x="33" y="24"/>
                  </a:cubicBezTo>
                  <a:cubicBezTo>
                    <a:pt x="29" y="24"/>
                    <a:pt x="27" y="26"/>
                    <a:pt x="27" y="31"/>
                  </a:cubicBezTo>
                  <a:cubicBezTo>
                    <a:pt x="27" y="38"/>
                    <a:pt x="27" y="38"/>
                    <a:pt x="27" y="38"/>
                  </a:cubicBezTo>
                  <a:cubicBezTo>
                    <a:pt x="27" y="43"/>
                    <a:pt x="29" y="46"/>
                    <a:pt x="33" y="46"/>
                  </a:cubicBezTo>
                  <a:cubicBezTo>
                    <a:pt x="37" y="46"/>
                    <a:pt x="39" y="43"/>
                    <a:pt x="39" y="38"/>
                  </a:cubicBezTo>
                  <a:lnTo>
                    <a:pt x="39" y="31"/>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86"/>
            <p:cNvSpPr>
              <a:spLocks noEditPoints="1"/>
            </p:cNvSpPr>
            <p:nvPr/>
          </p:nvSpPr>
          <p:spPr bwMode="auto">
            <a:xfrm>
              <a:off x="3562351" y="3000376"/>
              <a:ext cx="84138" cy="134938"/>
            </a:xfrm>
            <a:custGeom>
              <a:avLst/>
              <a:gdLst>
                <a:gd name="T0" fmla="*/ 15 w 30"/>
                <a:gd name="T1" fmla="*/ 48 h 48"/>
                <a:gd name="T2" fmla="*/ 0 w 30"/>
                <a:gd name="T3" fmla="*/ 32 h 48"/>
                <a:gd name="T4" fmla="*/ 0 w 30"/>
                <a:gd name="T5" fmla="*/ 17 h 48"/>
                <a:gd name="T6" fmla="*/ 16 w 30"/>
                <a:gd name="T7" fmla="*/ 0 h 48"/>
                <a:gd name="T8" fmla="*/ 26 w 30"/>
                <a:gd name="T9" fmla="*/ 1 h 48"/>
                <a:gd name="T10" fmla="*/ 28 w 30"/>
                <a:gd name="T11" fmla="*/ 2 h 48"/>
                <a:gd name="T12" fmla="*/ 28 w 30"/>
                <a:gd name="T13" fmla="*/ 3 h 48"/>
                <a:gd name="T14" fmla="*/ 27 w 30"/>
                <a:gd name="T15" fmla="*/ 4 h 48"/>
                <a:gd name="T16" fmla="*/ 26 w 30"/>
                <a:gd name="T17" fmla="*/ 4 h 48"/>
                <a:gd name="T18" fmla="*/ 16 w 30"/>
                <a:gd name="T19" fmla="*/ 2 h 48"/>
                <a:gd name="T20" fmla="*/ 3 w 30"/>
                <a:gd name="T21" fmla="*/ 17 h 48"/>
                <a:gd name="T22" fmla="*/ 3 w 30"/>
                <a:gd name="T23" fmla="*/ 21 h 48"/>
                <a:gd name="T24" fmla="*/ 15 w 30"/>
                <a:gd name="T25" fmla="*/ 19 h 48"/>
                <a:gd name="T26" fmla="*/ 30 w 30"/>
                <a:gd name="T27" fmla="*/ 32 h 48"/>
                <a:gd name="T28" fmla="*/ 30 w 30"/>
                <a:gd name="T29" fmla="*/ 32 h 48"/>
                <a:gd name="T30" fmla="*/ 15 w 30"/>
                <a:gd name="T31" fmla="*/ 48 h 48"/>
                <a:gd name="T32" fmla="*/ 27 w 30"/>
                <a:gd name="T33" fmla="*/ 32 h 48"/>
                <a:gd name="T34" fmla="*/ 15 w 30"/>
                <a:gd name="T35" fmla="*/ 21 h 48"/>
                <a:gd name="T36" fmla="*/ 3 w 30"/>
                <a:gd name="T37" fmla="*/ 23 h 48"/>
                <a:gd name="T38" fmla="*/ 3 w 30"/>
                <a:gd name="T39" fmla="*/ 32 h 48"/>
                <a:gd name="T40" fmla="*/ 15 w 30"/>
                <a:gd name="T41" fmla="*/ 46 h 48"/>
                <a:gd name="T42" fmla="*/ 27 w 30"/>
                <a:gd name="T43"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48">
                  <a:moveTo>
                    <a:pt x="15" y="48"/>
                  </a:moveTo>
                  <a:cubicBezTo>
                    <a:pt x="5" y="48"/>
                    <a:pt x="0" y="43"/>
                    <a:pt x="0" y="32"/>
                  </a:cubicBezTo>
                  <a:cubicBezTo>
                    <a:pt x="0" y="17"/>
                    <a:pt x="0" y="17"/>
                    <a:pt x="0" y="17"/>
                  </a:cubicBezTo>
                  <a:cubicBezTo>
                    <a:pt x="0" y="4"/>
                    <a:pt x="6" y="0"/>
                    <a:pt x="16" y="0"/>
                  </a:cubicBezTo>
                  <a:cubicBezTo>
                    <a:pt x="21" y="0"/>
                    <a:pt x="23" y="0"/>
                    <a:pt x="26" y="1"/>
                  </a:cubicBezTo>
                  <a:cubicBezTo>
                    <a:pt x="27" y="1"/>
                    <a:pt x="28" y="1"/>
                    <a:pt x="28" y="2"/>
                  </a:cubicBezTo>
                  <a:cubicBezTo>
                    <a:pt x="28" y="3"/>
                    <a:pt x="28" y="3"/>
                    <a:pt x="28" y="3"/>
                  </a:cubicBezTo>
                  <a:cubicBezTo>
                    <a:pt x="28" y="3"/>
                    <a:pt x="27" y="4"/>
                    <a:pt x="27" y="4"/>
                  </a:cubicBezTo>
                  <a:cubicBezTo>
                    <a:pt x="26" y="4"/>
                    <a:pt x="26" y="4"/>
                    <a:pt x="26" y="4"/>
                  </a:cubicBezTo>
                  <a:cubicBezTo>
                    <a:pt x="23" y="3"/>
                    <a:pt x="20" y="2"/>
                    <a:pt x="16" y="2"/>
                  </a:cubicBezTo>
                  <a:cubicBezTo>
                    <a:pt x="7" y="2"/>
                    <a:pt x="3" y="6"/>
                    <a:pt x="3" y="17"/>
                  </a:cubicBezTo>
                  <a:cubicBezTo>
                    <a:pt x="3" y="21"/>
                    <a:pt x="3" y="21"/>
                    <a:pt x="3" y="21"/>
                  </a:cubicBezTo>
                  <a:cubicBezTo>
                    <a:pt x="6" y="20"/>
                    <a:pt x="11" y="19"/>
                    <a:pt x="15" y="19"/>
                  </a:cubicBezTo>
                  <a:cubicBezTo>
                    <a:pt x="22" y="19"/>
                    <a:pt x="30" y="22"/>
                    <a:pt x="30" y="32"/>
                  </a:cubicBezTo>
                  <a:cubicBezTo>
                    <a:pt x="30" y="32"/>
                    <a:pt x="30" y="32"/>
                    <a:pt x="30" y="32"/>
                  </a:cubicBezTo>
                  <a:cubicBezTo>
                    <a:pt x="30" y="43"/>
                    <a:pt x="25" y="48"/>
                    <a:pt x="15" y="48"/>
                  </a:cubicBezTo>
                  <a:close/>
                  <a:moveTo>
                    <a:pt x="27" y="32"/>
                  </a:moveTo>
                  <a:cubicBezTo>
                    <a:pt x="27" y="24"/>
                    <a:pt x="21" y="21"/>
                    <a:pt x="15" y="21"/>
                  </a:cubicBezTo>
                  <a:cubicBezTo>
                    <a:pt x="11" y="21"/>
                    <a:pt x="6" y="22"/>
                    <a:pt x="3" y="23"/>
                  </a:cubicBezTo>
                  <a:cubicBezTo>
                    <a:pt x="3" y="32"/>
                    <a:pt x="3" y="32"/>
                    <a:pt x="3" y="32"/>
                  </a:cubicBezTo>
                  <a:cubicBezTo>
                    <a:pt x="3" y="42"/>
                    <a:pt x="7" y="46"/>
                    <a:pt x="15" y="46"/>
                  </a:cubicBezTo>
                  <a:cubicBezTo>
                    <a:pt x="22" y="46"/>
                    <a:pt x="27" y="42"/>
                    <a:pt x="27" y="32"/>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87"/>
            <p:cNvSpPr>
              <a:spLocks noEditPoints="1"/>
            </p:cNvSpPr>
            <p:nvPr/>
          </p:nvSpPr>
          <p:spPr bwMode="auto">
            <a:xfrm>
              <a:off x="3660776" y="3000376"/>
              <a:ext cx="84138" cy="134938"/>
            </a:xfrm>
            <a:custGeom>
              <a:avLst/>
              <a:gdLst>
                <a:gd name="T0" fmla="*/ 15 w 30"/>
                <a:gd name="T1" fmla="*/ 48 h 48"/>
                <a:gd name="T2" fmla="*/ 0 w 30"/>
                <a:gd name="T3" fmla="*/ 30 h 48"/>
                <a:gd name="T4" fmla="*/ 0 w 30"/>
                <a:gd name="T5" fmla="*/ 18 h 48"/>
                <a:gd name="T6" fmla="*/ 15 w 30"/>
                <a:gd name="T7" fmla="*/ 0 h 48"/>
                <a:gd name="T8" fmla="*/ 30 w 30"/>
                <a:gd name="T9" fmla="*/ 18 h 48"/>
                <a:gd name="T10" fmla="*/ 30 w 30"/>
                <a:gd name="T11" fmla="*/ 30 h 48"/>
                <a:gd name="T12" fmla="*/ 15 w 30"/>
                <a:gd name="T13" fmla="*/ 48 h 48"/>
                <a:gd name="T14" fmla="*/ 27 w 30"/>
                <a:gd name="T15" fmla="*/ 18 h 48"/>
                <a:gd name="T16" fmla="*/ 15 w 30"/>
                <a:gd name="T17" fmla="*/ 2 h 48"/>
                <a:gd name="T18" fmla="*/ 3 w 30"/>
                <a:gd name="T19" fmla="*/ 18 h 48"/>
                <a:gd name="T20" fmla="*/ 3 w 30"/>
                <a:gd name="T21" fmla="*/ 30 h 48"/>
                <a:gd name="T22" fmla="*/ 15 w 30"/>
                <a:gd name="T23" fmla="*/ 46 h 48"/>
                <a:gd name="T24" fmla="*/ 27 w 30"/>
                <a:gd name="T25" fmla="*/ 30 h 48"/>
                <a:gd name="T26" fmla="*/ 27 w 30"/>
                <a:gd name="T2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8">
                  <a:moveTo>
                    <a:pt x="15" y="48"/>
                  </a:moveTo>
                  <a:cubicBezTo>
                    <a:pt x="6" y="48"/>
                    <a:pt x="0" y="43"/>
                    <a:pt x="0" y="30"/>
                  </a:cubicBezTo>
                  <a:cubicBezTo>
                    <a:pt x="0" y="18"/>
                    <a:pt x="0" y="18"/>
                    <a:pt x="0" y="18"/>
                  </a:cubicBezTo>
                  <a:cubicBezTo>
                    <a:pt x="0" y="5"/>
                    <a:pt x="6" y="0"/>
                    <a:pt x="15" y="0"/>
                  </a:cubicBezTo>
                  <a:cubicBezTo>
                    <a:pt x="24" y="0"/>
                    <a:pt x="30" y="5"/>
                    <a:pt x="30" y="18"/>
                  </a:cubicBezTo>
                  <a:cubicBezTo>
                    <a:pt x="30" y="30"/>
                    <a:pt x="30" y="30"/>
                    <a:pt x="30" y="30"/>
                  </a:cubicBezTo>
                  <a:cubicBezTo>
                    <a:pt x="30" y="43"/>
                    <a:pt x="24" y="48"/>
                    <a:pt x="15" y="48"/>
                  </a:cubicBezTo>
                  <a:close/>
                  <a:moveTo>
                    <a:pt x="27" y="18"/>
                  </a:moveTo>
                  <a:cubicBezTo>
                    <a:pt x="27" y="7"/>
                    <a:pt x="23" y="2"/>
                    <a:pt x="15" y="2"/>
                  </a:cubicBezTo>
                  <a:cubicBezTo>
                    <a:pt x="7" y="2"/>
                    <a:pt x="3" y="7"/>
                    <a:pt x="3" y="18"/>
                  </a:cubicBezTo>
                  <a:cubicBezTo>
                    <a:pt x="3" y="30"/>
                    <a:pt x="3" y="30"/>
                    <a:pt x="3" y="30"/>
                  </a:cubicBezTo>
                  <a:cubicBezTo>
                    <a:pt x="3" y="41"/>
                    <a:pt x="7" y="46"/>
                    <a:pt x="15" y="46"/>
                  </a:cubicBezTo>
                  <a:cubicBezTo>
                    <a:pt x="23" y="46"/>
                    <a:pt x="27" y="41"/>
                    <a:pt x="27" y="30"/>
                  </a:cubicBezTo>
                  <a:lnTo>
                    <a:pt x="27" y="18"/>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88"/>
            <p:cNvSpPr>
              <a:spLocks noEditPoints="1"/>
            </p:cNvSpPr>
            <p:nvPr/>
          </p:nvSpPr>
          <p:spPr bwMode="auto">
            <a:xfrm>
              <a:off x="3759201" y="3000376"/>
              <a:ext cx="114300" cy="134938"/>
            </a:xfrm>
            <a:custGeom>
              <a:avLst/>
              <a:gdLst>
                <a:gd name="T0" fmla="*/ 8 w 41"/>
                <a:gd name="T1" fmla="*/ 27 h 48"/>
                <a:gd name="T2" fmla="*/ 0 w 41"/>
                <a:gd name="T3" fmla="*/ 16 h 48"/>
                <a:gd name="T4" fmla="*/ 0 w 41"/>
                <a:gd name="T5" fmla="*/ 10 h 48"/>
                <a:gd name="T6" fmla="*/ 8 w 41"/>
                <a:gd name="T7" fmla="*/ 0 h 48"/>
                <a:gd name="T8" fmla="*/ 16 w 41"/>
                <a:gd name="T9" fmla="*/ 10 h 48"/>
                <a:gd name="T10" fmla="*/ 16 w 41"/>
                <a:gd name="T11" fmla="*/ 16 h 48"/>
                <a:gd name="T12" fmla="*/ 8 w 41"/>
                <a:gd name="T13" fmla="*/ 27 h 48"/>
                <a:gd name="T14" fmla="*/ 14 w 41"/>
                <a:gd name="T15" fmla="*/ 10 h 48"/>
                <a:gd name="T16" fmla="*/ 8 w 41"/>
                <a:gd name="T17" fmla="*/ 2 h 48"/>
                <a:gd name="T18" fmla="*/ 2 w 41"/>
                <a:gd name="T19" fmla="*/ 10 h 48"/>
                <a:gd name="T20" fmla="*/ 2 w 41"/>
                <a:gd name="T21" fmla="*/ 16 h 48"/>
                <a:gd name="T22" fmla="*/ 8 w 41"/>
                <a:gd name="T23" fmla="*/ 24 h 48"/>
                <a:gd name="T24" fmla="*/ 14 w 41"/>
                <a:gd name="T25" fmla="*/ 16 h 48"/>
                <a:gd name="T26" fmla="*/ 14 w 41"/>
                <a:gd name="T27" fmla="*/ 10 h 48"/>
                <a:gd name="T28" fmla="*/ 35 w 41"/>
                <a:gd name="T29" fmla="*/ 1 h 48"/>
                <a:gd name="T30" fmla="*/ 8 w 41"/>
                <a:gd name="T31" fmla="*/ 47 h 48"/>
                <a:gd name="T32" fmla="*/ 7 w 41"/>
                <a:gd name="T33" fmla="*/ 48 h 48"/>
                <a:gd name="T34" fmla="*/ 5 w 41"/>
                <a:gd name="T35" fmla="*/ 48 h 48"/>
                <a:gd name="T36" fmla="*/ 5 w 41"/>
                <a:gd name="T37" fmla="*/ 48 h 48"/>
                <a:gd name="T38" fmla="*/ 5 w 41"/>
                <a:gd name="T39" fmla="*/ 47 h 48"/>
                <a:gd name="T40" fmla="*/ 32 w 41"/>
                <a:gd name="T41" fmla="*/ 1 h 48"/>
                <a:gd name="T42" fmla="*/ 34 w 41"/>
                <a:gd name="T43" fmla="*/ 0 h 48"/>
                <a:gd name="T44" fmla="*/ 35 w 41"/>
                <a:gd name="T45" fmla="*/ 0 h 48"/>
                <a:gd name="T46" fmla="*/ 36 w 41"/>
                <a:gd name="T47" fmla="*/ 0 h 48"/>
                <a:gd name="T48" fmla="*/ 35 w 41"/>
                <a:gd name="T49" fmla="*/ 1 h 48"/>
                <a:gd name="T50" fmla="*/ 33 w 41"/>
                <a:gd name="T51" fmla="*/ 48 h 48"/>
                <a:gd name="T52" fmla="*/ 25 w 41"/>
                <a:gd name="T53" fmla="*/ 38 h 48"/>
                <a:gd name="T54" fmla="*/ 25 w 41"/>
                <a:gd name="T55" fmla="*/ 32 h 48"/>
                <a:gd name="T56" fmla="*/ 33 w 41"/>
                <a:gd name="T57" fmla="*/ 22 h 48"/>
                <a:gd name="T58" fmla="*/ 41 w 41"/>
                <a:gd name="T59" fmla="*/ 32 h 48"/>
                <a:gd name="T60" fmla="*/ 41 w 41"/>
                <a:gd name="T61" fmla="*/ 38 h 48"/>
                <a:gd name="T62" fmla="*/ 33 w 41"/>
                <a:gd name="T63" fmla="*/ 48 h 48"/>
                <a:gd name="T64" fmla="*/ 39 w 41"/>
                <a:gd name="T65" fmla="*/ 32 h 48"/>
                <a:gd name="T66" fmla="*/ 33 w 41"/>
                <a:gd name="T67" fmla="*/ 24 h 48"/>
                <a:gd name="T68" fmla="*/ 27 w 41"/>
                <a:gd name="T69" fmla="*/ 32 h 48"/>
                <a:gd name="T70" fmla="*/ 27 w 41"/>
                <a:gd name="T71" fmla="*/ 38 h 48"/>
                <a:gd name="T72" fmla="*/ 33 w 41"/>
                <a:gd name="T73" fmla="*/ 46 h 48"/>
                <a:gd name="T74" fmla="*/ 39 w 41"/>
                <a:gd name="T75" fmla="*/ 38 h 48"/>
                <a:gd name="T76" fmla="*/ 39 w 41"/>
                <a:gd name="T7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8">
                  <a:moveTo>
                    <a:pt x="8" y="27"/>
                  </a:moveTo>
                  <a:cubicBezTo>
                    <a:pt x="3" y="27"/>
                    <a:pt x="0" y="23"/>
                    <a:pt x="0" y="16"/>
                  </a:cubicBezTo>
                  <a:cubicBezTo>
                    <a:pt x="0" y="10"/>
                    <a:pt x="0" y="10"/>
                    <a:pt x="0" y="10"/>
                  </a:cubicBezTo>
                  <a:cubicBezTo>
                    <a:pt x="0" y="3"/>
                    <a:pt x="3" y="0"/>
                    <a:pt x="8" y="0"/>
                  </a:cubicBezTo>
                  <a:cubicBezTo>
                    <a:pt x="13" y="0"/>
                    <a:pt x="16" y="3"/>
                    <a:pt x="16" y="10"/>
                  </a:cubicBezTo>
                  <a:cubicBezTo>
                    <a:pt x="16" y="16"/>
                    <a:pt x="16" y="16"/>
                    <a:pt x="16" y="16"/>
                  </a:cubicBezTo>
                  <a:cubicBezTo>
                    <a:pt x="16" y="23"/>
                    <a:pt x="13" y="27"/>
                    <a:pt x="8" y="27"/>
                  </a:cubicBezTo>
                  <a:close/>
                  <a:moveTo>
                    <a:pt x="14" y="10"/>
                  </a:moveTo>
                  <a:cubicBezTo>
                    <a:pt x="14" y="4"/>
                    <a:pt x="12" y="2"/>
                    <a:pt x="8" y="2"/>
                  </a:cubicBezTo>
                  <a:cubicBezTo>
                    <a:pt x="5" y="2"/>
                    <a:pt x="2" y="4"/>
                    <a:pt x="2" y="10"/>
                  </a:cubicBezTo>
                  <a:cubicBezTo>
                    <a:pt x="2" y="16"/>
                    <a:pt x="2" y="16"/>
                    <a:pt x="2" y="16"/>
                  </a:cubicBezTo>
                  <a:cubicBezTo>
                    <a:pt x="2" y="22"/>
                    <a:pt x="5" y="24"/>
                    <a:pt x="8" y="24"/>
                  </a:cubicBezTo>
                  <a:cubicBezTo>
                    <a:pt x="12" y="24"/>
                    <a:pt x="14" y="22"/>
                    <a:pt x="14" y="16"/>
                  </a:cubicBezTo>
                  <a:lnTo>
                    <a:pt x="14" y="10"/>
                  </a:lnTo>
                  <a:close/>
                  <a:moveTo>
                    <a:pt x="35" y="1"/>
                  </a:moveTo>
                  <a:cubicBezTo>
                    <a:pt x="8" y="47"/>
                    <a:pt x="8" y="47"/>
                    <a:pt x="8" y="47"/>
                  </a:cubicBezTo>
                  <a:cubicBezTo>
                    <a:pt x="8" y="48"/>
                    <a:pt x="8" y="48"/>
                    <a:pt x="7" y="48"/>
                  </a:cubicBezTo>
                  <a:cubicBezTo>
                    <a:pt x="5" y="48"/>
                    <a:pt x="5" y="48"/>
                    <a:pt x="5" y="48"/>
                  </a:cubicBezTo>
                  <a:cubicBezTo>
                    <a:pt x="5" y="48"/>
                    <a:pt x="5" y="48"/>
                    <a:pt x="5" y="48"/>
                  </a:cubicBezTo>
                  <a:cubicBezTo>
                    <a:pt x="5" y="48"/>
                    <a:pt x="5" y="48"/>
                    <a:pt x="5" y="47"/>
                  </a:cubicBezTo>
                  <a:cubicBezTo>
                    <a:pt x="32" y="1"/>
                    <a:pt x="32" y="1"/>
                    <a:pt x="32" y="1"/>
                  </a:cubicBezTo>
                  <a:cubicBezTo>
                    <a:pt x="33" y="0"/>
                    <a:pt x="33" y="0"/>
                    <a:pt x="34" y="0"/>
                  </a:cubicBezTo>
                  <a:cubicBezTo>
                    <a:pt x="35" y="0"/>
                    <a:pt x="35" y="0"/>
                    <a:pt x="35" y="0"/>
                  </a:cubicBezTo>
                  <a:cubicBezTo>
                    <a:pt x="36" y="0"/>
                    <a:pt x="36" y="0"/>
                    <a:pt x="36" y="0"/>
                  </a:cubicBezTo>
                  <a:cubicBezTo>
                    <a:pt x="36" y="1"/>
                    <a:pt x="36" y="1"/>
                    <a:pt x="35" y="1"/>
                  </a:cubicBezTo>
                  <a:close/>
                  <a:moveTo>
                    <a:pt x="33" y="48"/>
                  </a:moveTo>
                  <a:cubicBezTo>
                    <a:pt x="28" y="48"/>
                    <a:pt x="25" y="45"/>
                    <a:pt x="25" y="38"/>
                  </a:cubicBezTo>
                  <a:cubicBezTo>
                    <a:pt x="25" y="32"/>
                    <a:pt x="25" y="32"/>
                    <a:pt x="25" y="32"/>
                  </a:cubicBezTo>
                  <a:cubicBezTo>
                    <a:pt x="25" y="25"/>
                    <a:pt x="28" y="22"/>
                    <a:pt x="33" y="22"/>
                  </a:cubicBezTo>
                  <a:cubicBezTo>
                    <a:pt x="38" y="22"/>
                    <a:pt x="41" y="25"/>
                    <a:pt x="41" y="32"/>
                  </a:cubicBezTo>
                  <a:cubicBezTo>
                    <a:pt x="41" y="38"/>
                    <a:pt x="41" y="38"/>
                    <a:pt x="41" y="38"/>
                  </a:cubicBezTo>
                  <a:cubicBezTo>
                    <a:pt x="41" y="45"/>
                    <a:pt x="38" y="48"/>
                    <a:pt x="33" y="48"/>
                  </a:cubicBezTo>
                  <a:close/>
                  <a:moveTo>
                    <a:pt x="39" y="32"/>
                  </a:moveTo>
                  <a:cubicBezTo>
                    <a:pt x="39" y="26"/>
                    <a:pt x="36" y="24"/>
                    <a:pt x="33" y="24"/>
                  </a:cubicBezTo>
                  <a:cubicBezTo>
                    <a:pt x="29" y="24"/>
                    <a:pt x="27" y="26"/>
                    <a:pt x="27" y="32"/>
                  </a:cubicBezTo>
                  <a:cubicBezTo>
                    <a:pt x="27" y="38"/>
                    <a:pt x="27" y="38"/>
                    <a:pt x="27" y="38"/>
                  </a:cubicBezTo>
                  <a:cubicBezTo>
                    <a:pt x="27" y="44"/>
                    <a:pt x="29" y="46"/>
                    <a:pt x="33" y="46"/>
                  </a:cubicBezTo>
                  <a:cubicBezTo>
                    <a:pt x="36" y="46"/>
                    <a:pt x="39" y="44"/>
                    <a:pt x="39" y="38"/>
                  </a:cubicBezTo>
                  <a:lnTo>
                    <a:pt x="39" y="32"/>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89"/>
            <p:cNvSpPr>
              <a:spLocks noEditPoints="1"/>
            </p:cNvSpPr>
            <p:nvPr/>
          </p:nvSpPr>
          <p:spPr bwMode="auto">
            <a:xfrm>
              <a:off x="4271964" y="3906838"/>
              <a:ext cx="168275" cy="273050"/>
            </a:xfrm>
            <a:custGeom>
              <a:avLst/>
              <a:gdLst>
                <a:gd name="T0" fmla="*/ 30 w 60"/>
                <a:gd name="T1" fmla="*/ 0 h 97"/>
                <a:gd name="T2" fmla="*/ 0 w 60"/>
                <a:gd name="T3" fmla="*/ 30 h 97"/>
                <a:gd name="T4" fmla="*/ 30 w 60"/>
                <a:gd name="T5" fmla="*/ 97 h 97"/>
                <a:gd name="T6" fmla="*/ 60 w 60"/>
                <a:gd name="T7" fmla="*/ 30 h 97"/>
                <a:gd name="T8" fmla="*/ 30 w 60"/>
                <a:gd name="T9" fmla="*/ 0 h 97"/>
                <a:gd name="T10" fmla="*/ 30 w 60"/>
                <a:gd name="T11" fmla="*/ 47 h 97"/>
                <a:gd name="T12" fmla="*/ 13 w 60"/>
                <a:gd name="T13" fmla="*/ 30 h 97"/>
                <a:gd name="T14" fmla="*/ 30 w 60"/>
                <a:gd name="T15" fmla="*/ 13 h 97"/>
                <a:gd name="T16" fmla="*/ 47 w 60"/>
                <a:gd name="T17" fmla="*/ 30 h 97"/>
                <a:gd name="T18" fmla="*/ 30 w 60"/>
                <a:gd name="T19"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7">
                  <a:moveTo>
                    <a:pt x="30" y="0"/>
                  </a:moveTo>
                  <a:cubicBezTo>
                    <a:pt x="13" y="0"/>
                    <a:pt x="0" y="13"/>
                    <a:pt x="0" y="30"/>
                  </a:cubicBezTo>
                  <a:cubicBezTo>
                    <a:pt x="0" y="46"/>
                    <a:pt x="30" y="97"/>
                    <a:pt x="30" y="97"/>
                  </a:cubicBezTo>
                  <a:cubicBezTo>
                    <a:pt x="30" y="97"/>
                    <a:pt x="60" y="46"/>
                    <a:pt x="60" y="30"/>
                  </a:cubicBezTo>
                  <a:cubicBezTo>
                    <a:pt x="60" y="13"/>
                    <a:pt x="47" y="0"/>
                    <a:pt x="30" y="0"/>
                  </a:cubicBezTo>
                  <a:close/>
                  <a:moveTo>
                    <a:pt x="30" y="47"/>
                  </a:moveTo>
                  <a:cubicBezTo>
                    <a:pt x="21" y="47"/>
                    <a:pt x="13" y="39"/>
                    <a:pt x="13" y="30"/>
                  </a:cubicBezTo>
                  <a:cubicBezTo>
                    <a:pt x="13" y="20"/>
                    <a:pt x="21" y="13"/>
                    <a:pt x="30" y="13"/>
                  </a:cubicBezTo>
                  <a:cubicBezTo>
                    <a:pt x="40" y="13"/>
                    <a:pt x="47" y="20"/>
                    <a:pt x="47" y="30"/>
                  </a:cubicBezTo>
                  <a:cubicBezTo>
                    <a:pt x="47" y="39"/>
                    <a:pt x="40" y="47"/>
                    <a:pt x="30" y="4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90"/>
            <p:cNvSpPr>
              <a:spLocks/>
            </p:cNvSpPr>
            <p:nvPr/>
          </p:nvSpPr>
          <p:spPr bwMode="auto">
            <a:xfrm>
              <a:off x="4221164" y="3744913"/>
              <a:ext cx="76200" cy="136525"/>
            </a:xfrm>
            <a:custGeom>
              <a:avLst/>
              <a:gdLst>
                <a:gd name="T0" fmla="*/ 11 w 27"/>
                <a:gd name="T1" fmla="*/ 49 h 49"/>
                <a:gd name="T2" fmla="*/ 1 w 27"/>
                <a:gd name="T3" fmla="*/ 48 h 49"/>
                <a:gd name="T4" fmla="*/ 0 w 27"/>
                <a:gd name="T5" fmla="*/ 46 h 49"/>
                <a:gd name="T6" fmla="*/ 0 w 27"/>
                <a:gd name="T7" fmla="*/ 46 h 49"/>
                <a:gd name="T8" fmla="*/ 1 w 27"/>
                <a:gd name="T9" fmla="*/ 45 h 49"/>
                <a:gd name="T10" fmla="*/ 1 w 27"/>
                <a:gd name="T11" fmla="*/ 45 h 49"/>
                <a:gd name="T12" fmla="*/ 11 w 27"/>
                <a:gd name="T13" fmla="*/ 46 h 49"/>
                <a:gd name="T14" fmla="*/ 24 w 27"/>
                <a:gd name="T15" fmla="*/ 35 h 49"/>
                <a:gd name="T16" fmla="*/ 24 w 27"/>
                <a:gd name="T17" fmla="*/ 33 h 49"/>
                <a:gd name="T18" fmla="*/ 9 w 27"/>
                <a:gd name="T19" fmla="*/ 23 h 49"/>
                <a:gd name="T20" fmla="*/ 2 w 27"/>
                <a:gd name="T21" fmla="*/ 23 h 49"/>
                <a:gd name="T22" fmla="*/ 1 w 27"/>
                <a:gd name="T23" fmla="*/ 22 h 49"/>
                <a:gd name="T24" fmla="*/ 1 w 27"/>
                <a:gd name="T25" fmla="*/ 22 h 49"/>
                <a:gd name="T26" fmla="*/ 2 w 27"/>
                <a:gd name="T27" fmla="*/ 2 h 49"/>
                <a:gd name="T28" fmla="*/ 4 w 27"/>
                <a:gd name="T29" fmla="*/ 0 h 49"/>
                <a:gd name="T30" fmla="*/ 25 w 27"/>
                <a:gd name="T31" fmla="*/ 0 h 49"/>
                <a:gd name="T32" fmla="*/ 26 w 27"/>
                <a:gd name="T33" fmla="*/ 1 h 49"/>
                <a:gd name="T34" fmla="*/ 26 w 27"/>
                <a:gd name="T35" fmla="*/ 2 h 49"/>
                <a:gd name="T36" fmla="*/ 25 w 27"/>
                <a:gd name="T37" fmla="*/ 3 h 49"/>
                <a:gd name="T38" fmla="*/ 5 w 27"/>
                <a:gd name="T39" fmla="*/ 3 h 49"/>
                <a:gd name="T40" fmla="*/ 4 w 27"/>
                <a:gd name="T41" fmla="*/ 20 h 49"/>
                <a:gd name="T42" fmla="*/ 9 w 27"/>
                <a:gd name="T43" fmla="*/ 20 h 49"/>
                <a:gd name="T44" fmla="*/ 27 w 27"/>
                <a:gd name="T45" fmla="*/ 33 h 49"/>
                <a:gd name="T46" fmla="*/ 27 w 27"/>
                <a:gd name="T47" fmla="*/ 35 h 49"/>
                <a:gd name="T48" fmla="*/ 11 w 27"/>
                <a:gd name="T4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49">
                  <a:moveTo>
                    <a:pt x="11" y="49"/>
                  </a:moveTo>
                  <a:cubicBezTo>
                    <a:pt x="6" y="49"/>
                    <a:pt x="4" y="48"/>
                    <a:pt x="1" y="48"/>
                  </a:cubicBezTo>
                  <a:cubicBezTo>
                    <a:pt x="0" y="48"/>
                    <a:pt x="0" y="47"/>
                    <a:pt x="0" y="46"/>
                  </a:cubicBezTo>
                  <a:cubicBezTo>
                    <a:pt x="0" y="46"/>
                    <a:pt x="0" y="46"/>
                    <a:pt x="0" y="46"/>
                  </a:cubicBezTo>
                  <a:cubicBezTo>
                    <a:pt x="0" y="45"/>
                    <a:pt x="0" y="45"/>
                    <a:pt x="1" y="45"/>
                  </a:cubicBezTo>
                  <a:cubicBezTo>
                    <a:pt x="1" y="45"/>
                    <a:pt x="1" y="45"/>
                    <a:pt x="1" y="45"/>
                  </a:cubicBezTo>
                  <a:cubicBezTo>
                    <a:pt x="4" y="46"/>
                    <a:pt x="8" y="46"/>
                    <a:pt x="11" y="46"/>
                  </a:cubicBezTo>
                  <a:cubicBezTo>
                    <a:pt x="20" y="46"/>
                    <a:pt x="24" y="42"/>
                    <a:pt x="24" y="35"/>
                  </a:cubicBezTo>
                  <a:cubicBezTo>
                    <a:pt x="24" y="33"/>
                    <a:pt x="24" y="33"/>
                    <a:pt x="24" y="33"/>
                  </a:cubicBezTo>
                  <a:cubicBezTo>
                    <a:pt x="24" y="25"/>
                    <a:pt x="20" y="23"/>
                    <a:pt x="9" y="23"/>
                  </a:cubicBezTo>
                  <a:cubicBezTo>
                    <a:pt x="2" y="23"/>
                    <a:pt x="2" y="23"/>
                    <a:pt x="2" y="23"/>
                  </a:cubicBezTo>
                  <a:cubicBezTo>
                    <a:pt x="1" y="23"/>
                    <a:pt x="1" y="22"/>
                    <a:pt x="1" y="22"/>
                  </a:cubicBezTo>
                  <a:cubicBezTo>
                    <a:pt x="1" y="22"/>
                    <a:pt x="1" y="22"/>
                    <a:pt x="1" y="22"/>
                  </a:cubicBezTo>
                  <a:cubicBezTo>
                    <a:pt x="2" y="2"/>
                    <a:pt x="2" y="2"/>
                    <a:pt x="2" y="2"/>
                  </a:cubicBezTo>
                  <a:cubicBezTo>
                    <a:pt x="2" y="1"/>
                    <a:pt x="3" y="0"/>
                    <a:pt x="4" y="0"/>
                  </a:cubicBezTo>
                  <a:cubicBezTo>
                    <a:pt x="25" y="0"/>
                    <a:pt x="25" y="0"/>
                    <a:pt x="25" y="0"/>
                  </a:cubicBezTo>
                  <a:cubicBezTo>
                    <a:pt x="25" y="0"/>
                    <a:pt x="26" y="1"/>
                    <a:pt x="26" y="1"/>
                  </a:cubicBezTo>
                  <a:cubicBezTo>
                    <a:pt x="26" y="2"/>
                    <a:pt x="26" y="2"/>
                    <a:pt x="26" y="2"/>
                  </a:cubicBezTo>
                  <a:cubicBezTo>
                    <a:pt x="26" y="3"/>
                    <a:pt x="25" y="3"/>
                    <a:pt x="25" y="3"/>
                  </a:cubicBezTo>
                  <a:cubicBezTo>
                    <a:pt x="5" y="3"/>
                    <a:pt x="5" y="3"/>
                    <a:pt x="5" y="3"/>
                  </a:cubicBezTo>
                  <a:cubicBezTo>
                    <a:pt x="4" y="20"/>
                    <a:pt x="4" y="20"/>
                    <a:pt x="4" y="20"/>
                  </a:cubicBezTo>
                  <a:cubicBezTo>
                    <a:pt x="9" y="20"/>
                    <a:pt x="9" y="20"/>
                    <a:pt x="9" y="20"/>
                  </a:cubicBezTo>
                  <a:cubicBezTo>
                    <a:pt x="23" y="20"/>
                    <a:pt x="27" y="25"/>
                    <a:pt x="27" y="33"/>
                  </a:cubicBezTo>
                  <a:cubicBezTo>
                    <a:pt x="27" y="35"/>
                    <a:pt x="27" y="35"/>
                    <a:pt x="27" y="35"/>
                  </a:cubicBezTo>
                  <a:cubicBezTo>
                    <a:pt x="27" y="44"/>
                    <a:pt x="21" y="49"/>
                    <a:pt x="11" y="49"/>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91"/>
            <p:cNvSpPr>
              <a:spLocks noEditPoints="1"/>
            </p:cNvSpPr>
            <p:nvPr/>
          </p:nvSpPr>
          <p:spPr bwMode="auto">
            <a:xfrm>
              <a:off x="4311651" y="3744913"/>
              <a:ext cx="84138" cy="136525"/>
            </a:xfrm>
            <a:custGeom>
              <a:avLst/>
              <a:gdLst>
                <a:gd name="T0" fmla="*/ 15 w 30"/>
                <a:gd name="T1" fmla="*/ 49 h 49"/>
                <a:gd name="T2" fmla="*/ 0 w 30"/>
                <a:gd name="T3" fmla="*/ 31 h 49"/>
                <a:gd name="T4" fmla="*/ 0 w 30"/>
                <a:gd name="T5" fmla="*/ 18 h 49"/>
                <a:gd name="T6" fmla="*/ 15 w 30"/>
                <a:gd name="T7" fmla="*/ 0 h 49"/>
                <a:gd name="T8" fmla="*/ 30 w 30"/>
                <a:gd name="T9" fmla="*/ 18 h 49"/>
                <a:gd name="T10" fmla="*/ 30 w 30"/>
                <a:gd name="T11" fmla="*/ 31 h 49"/>
                <a:gd name="T12" fmla="*/ 15 w 30"/>
                <a:gd name="T13" fmla="*/ 49 h 49"/>
                <a:gd name="T14" fmla="*/ 27 w 30"/>
                <a:gd name="T15" fmla="*/ 18 h 49"/>
                <a:gd name="T16" fmla="*/ 15 w 30"/>
                <a:gd name="T17" fmla="*/ 3 h 49"/>
                <a:gd name="T18" fmla="*/ 3 w 30"/>
                <a:gd name="T19" fmla="*/ 18 h 49"/>
                <a:gd name="T20" fmla="*/ 3 w 30"/>
                <a:gd name="T21" fmla="*/ 31 h 49"/>
                <a:gd name="T22" fmla="*/ 15 w 30"/>
                <a:gd name="T23" fmla="*/ 46 h 49"/>
                <a:gd name="T24" fmla="*/ 27 w 30"/>
                <a:gd name="T25" fmla="*/ 31 h 49"/>
                <a:gd name="T26" fmla="*/ 27 w 30"/>
                <a:gd name="T2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9">
                  <a:moveTo>
                    <a:pt x="15" y="49"/>
                  </a:moveTo>
                  <a:cubicBezTo>
                    <a:pt x="6" y="49"/>
                    <a:pt x="0" y="43"/>
                    <a:pt x="0" y="31"/>
                  </a:cubicBezTo>
                  <a:cubicBezTo>
                    <a:pt x="0" y="18"/>
                    <a:pt x="0" y="18"/>
                    <a:pt x="0" y="18"/>
                  </a:cubicBezTo>
                  <a:cubicBezTo>
                    <a:pt x="0" y="6"/>
                    <a:pt x="6" y="0"/>
                    <a:pt x="15" y="0"/>
                  </a:cubicBezTo>
                  <a:cubicBezTo>
                    <a:pt x="24" y="0"/>
                    <a:pt x="30" y="6"/>
                    <a:pt x="30" y="18"/>
                  </a:cubicBezTo>
                  <a:cubicBezTo>
                    <a:pt x="30" y="31"/>
                    <a:pt x="30" y="31"/>
                    <a:pt x="30" y="31"/>
                  </a:cubicBezTo>
                  <a:cubicBezTo>
                    <a:pt x="30" y="43"/>
                    <a:pt x="24" y="49"/>
                    <a:pt x="15" y="49"/>
                  </a:cubicBezTo>
                  <a:close/>
                  <a:moveTo>
                    <a:pt x="27" y="18"/>
                  </a:moveTo>
                  <a:cubicBezTo>
                    <a:pt x="27" y="8"/>
                    <a:pt x="23" y="3"/>
                    <a:pt x="15" y="3"/>
                  </a:cubicBezTo>
                  <a:cubicBezTo>
                    <a:pt x="7" y="3"/>
                    <a:pt x="3" y="8"/>
                    <a:pt x="3" y="18"/>
                  </a:cubicBezTo>
                  <a:cubicBezTo>
                    <a:pt x="3" y="31"/>
                    <a:pt x="3" y="31"/>
                    <a:pt x="3" y="31"/>
                  </a:cubicBezTo>
                  <a:cubicBezTo>
                    <a:pt x="3" y="41"/>
                    <a:pt x="7" y="46"/>
                    <a:pt x="15" y="46"/>
                  </a:cubicBezTo>
                  <a:cubicBezTo>
                    <a:pt x="23" y="46"/>
                    <a:pt x="27" y="41"/>
                    <a:pt x="27" y="31"/>
                  </a:cubicBezTo>
                  <a:lnTo>
                    <a:pt x="27" y="18"/>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92"/>
            <p:cNvSpPr>
              <a:spLocks noEditPoints="1"/>
            </p:cNvSpPr>
            <p:nvPr/>
          </p:nvSpPr>
          <p:spPr bwMode="auto">
            <a:xfrm>
              <a:off x="4406901" y="3744913"/>
              <a:ext cx="114300" cy="136525"/>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2 w 41"/>
                <a:gd name="T19" fmla="*/ 10 h 49"/>
                <a:gd name="T20" fmla="*/ 2 w 41"/>
                <a:gd name="T21" fmla="*/ 17 h 49"/>
                <a:gd name="T22" fmla="*/ 8 w 41"/>
                <a:gd name="T23" fmla="*/ 24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0 h 49"/>
                <a:gd name="T44" fmla="*/ 35 w 41"/>
                <a:gd name="T45" fmla="*/ 0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4 h 49"/>
                <a:gd name="T68" fmla="*/ 27 w 41"/>
                <a:gd name="T69" fmla="*/ 32 h 49"/>
                <a:gd name="T70" fmla="*/ 27 w 41"/>
                <a:gd name="T71" fmla="*/ 39 h 49"/>
                <a:gd name="T72" fmla="*/ 33 w 41"/>
                <a:gd name="T73" fmla="*/ 46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3"/>
                    <a:pt x="3" y="0"/>
                    <a:pt x="8" y="0"/>
                  </a:cubicBezTo>
                  <a:cubicBezTo>
                    <a:pt x="13" y="0"/>
                    <a:pt x="16" y="3"/>
                    <a:pt x="16" y="10"/>
                  </a:cubicBezTo>
                  <a:cubicBezTo>
                    <a:pt x="16" y="17"/>
                    <a:pt x="16" y="17"/>
                    <a:pt x="16" y="17"/>
                  </a:cubicBezTo>
                  <a:cubicBezTo>
                    <a:pt x="16" y="24"/>
                    <a:pt x="13" y="27"/>
                    <a:pt x="8" y="27"/>
                  </a:cubicBezTo>
                  <a:close/>
                  <a:moveTo>
                    <a:pt x="14" y="10"/>
                  </a:moveTo>
                  <a:cubicBezTo>
                    <a:pt x="14" y="5"/>
                    <a:pt x="12" y="3"/>
                    <a:pt x="8" y="3"/>
                  </a:cubicBezTo>
                  <a:cubicBezTo>
                    <a:pt x="5" y="3"/>
                    <a:pt x="2" y="5"/>
                    <a:pt x="2" y="10"/>
                  </a:cubicBezTo>
                  <a:cubicBezTo>
                    <a:pt x="2" y="17"/>
                    <a:pt x="2" y="17"/>
                    <a:pt x="2" y="17"/>
                  </a:cubicBezTo>
                  <a:cubicBezTo>
                    <a:pt x="2" y="22"/>
                    <a:pt x="5" y="24"/>
                    <a:pt x="8" y="24"/>
                  </a:cubicBezTo>
                  <a:cubicBezTo>
                    <a:pt x="12" y="24"/>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8"/>
                    <a:pt x="5" y="48"/>
                    <a:pt x="5" y="48"/>
                  </a:cubicBezTo>
                  <a:cubicBezTo>
                    <a:pt x="32" y="2"/>
                    <a:pt x="32" y="2"/>
                    <a:pt x="32" y="2"/>
                  </a:cubicBezTo>
                  <a:cubicBezTo>
                    <a:pt x="33" y="1"/>
                    <a:pt x="33" y="0"/>
                    <a:pt x="34" y="0"/>
                  </a:cubicBezTo>
                  <a:cubicBezTo>
                    <a:pt x="35" y="0"/>
                    <a:pt x="35" y="0"/>
                    <a:pt x="35" y="0"/>
                  </a:cubicBezTo>
                  <a:cubicBezTo>
                    <a:pt x="36" y="1"/>
                    <a:pt x="36" y="1"/>
                    <a:pt x="36" y="1"/>
                  </a:cubicBezTo>
                  <a:cubicBezTo>
                    <a:pt x="36" y="1"/>
                    <a:pt x="36" y="1"/>
                    <a:pt x="36" y="2"/>
                  </a:cubicBezTo>
                  <a:close/>
                  <a:moveTo>
                    <a:pt x="33" y="49"/>
                  </a:moveTo>
                  <a:cubicBezTo>
                    <a:pt x="28" y="49"/>
                    <a:pt x="25" y="46"/>
                    <a:pt x="25" y="39"/>
                  </a:cubicBezTo>
                  <a:cubicBezTo>
                    <a:pt x="25" y="32"/>
                    <a:pt x="25" y="32"/>
                    <a:pt x="25" y="32"/>
                  </a:cubicBezTo>
                  <a:cubicBezTo>
                    <a:pt x="25" y="25"/>
                    <a:pt x="28" y="22"/>
                    <a:pt x="33" y="22"/>
                  </a:cubicBezTo>
                  <a:cubicBezTo>
                    <a:pt x="38" y="22"/>
                    <a:pt x="41" y="25"/>
                    <a:pt x="41" y="32"/>
                  </a:cubicBezTo>
                  <a:cubicBezTo>
                    <a:pt x="41" y="39"/>
                    <a:pt x="41" y="39"/>
                    <a:pt x="41" y="39"/>
                  </a:cubicBezTo>
                  <a:cubicBezTo>
                    <a:pt x="41" y="46"/>
                    <a:pt x="38" y="49"/>
                    <a:pt x="33" y="49"/>
                  </a:cubicBezTo>
                  <a:close/>
                  <a:moveTo>
                    <a:pt x="39" y="32"/>
                  </a:moveTo>
                  <a:cubicBezTo>
                    <a:pt x="39" y="27"/>
                    <a:pt x="37" y="24"/>
                    <a:pt x="33" y="24"/>
                  </a:cubicBezTo>
                  <a:cubicBezTo>
                    <a:pt x="29" y="24"/>
                    <a:pt x="27" y="27"/>
                    <a:pt x="27" y="32"/>
                  </a:cubicBezTo>
                  <a:cubicBezTo>
                    <a:pt x="27" y="39"/>
                    <a:pt x="27" y="39"/>
                    <a:pt x="27" y="39"/>
                  </a:cubicBezTo>
                  <a:cubicBezTo>
                    <a:pt x="27" y="44"/>
                    <a:pt x="29" y="46"/>
                    <a:pt x="33" y="46"/>
                  </a:cubicBezTo>
                  <a:cubicBezTo>
                    <a:pt x="37" y="46"/>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93"/>
            <p:cNvSpPr>
              <a:spLocks/>
            </p:cNvSpPr>
            <p:nvPr/>
          </p:nvSpPr>
          <p:spPr bwMode="auto">
            <a:xfrm>
              <a:off x="1743076" y="3567113"/>
              <a:ext cx="77788" cy="134938"/>
            </a:xfrm>
            <a:custGeom>
              <a:avLst/>
              <a:gdLst>
                <a:gd name="T0" fmla="*/ 11 w 28"/>
                <a:gd name="T1" fmla="*/ 48 h 48"/>
                <a:gd name="T2" fmla="*/ 1 w 28"/>
                <a:gd name="T3" fmla="*/ 47 h 48"/>
                <a:gd name="T4" fmla="*/ 0 w 28"/>
                <a:gd name="T5" fmla="*/ 46 h 48"/>
                <a:gd name="T6" fmla="*/ 0 w 28"/>
                <a:gd name="T7" fmla="*/ 45 h 48"/>
                <a:gd name="T8" fmla="*/ 1 w 28"/>
                <a:gd name="T9" fmla="*/ 44 h 48"/>
                <a:gd name="T10" fmla="*/ 2 w 28"/>
                <a:gd name="T11" fmla="*/ 44 h 48"/>
                <a:gd name="T12" fmla="*/ 11 w 28"/>
                <a:gd name="T13" fmla="*/ 45 h 48"/>
                <a:gd name="T14" fmla="*/ 25 w 28"/>
                <a:gd name="T15" fmla="*/ 34 h 48"/>
                <a:gd name="T16" fmla="*/ 25 w 28"/>
                <a:gd name="T17" fmla="*/ 32 h 48"/>
                <a:gd name="T18" fmla="*/ 9 w 28"/>
                <a:gd name="T19" fmla="*/ 22 h 48"/>
                <a:gd name="T20" fmla="*/ 2 w 28"/>
                <a:gd name="T21" fmla="*/ 22 h 48"/>
                <a:gd name="T22" fmla="*/ 1 w 28"/>
                <a:gd name="T23" fmla="*/ 21 h 48"/>
                <a:gd name="T24" fmla="*/ 1 w 28"/>
                <a:gd name="T25" fmla="*/ 21 h 48"/>
                <a:gd name="T26" fmla="*/ 3 w 28"/>
                <a:gd name="T27" fmla="*/ 1 h 48"/>
                <a:gd name="T28" fmla="*/ 4 w 28"/>
                <a:gd name="T29" fmla="*/ 0 h 48"/>
                <a:gd name="T30" fmla="*/ 25 w 28"/>
                <a:gd name="T31" fmla="*/ 0 h 48"/>
                <a:gd name="T32" fmla="*/ 26 w 28"/>
                <a:gd name="T33" fmla="*/ 1 h 48"/>
                <a:gd name="T34" fmla="*/ 26 w 28"/>
                <a:gd name="T35" fmla="*/ 1 h 48"/>
                <a:gd name="T36" fmla="*/ 25 w 28"/>
                <a:gd name="T37" fmla="*/ 2 h 48"/>
                <a:gd name="T38" fmla="*/ 5 w 28"/>
                <a:gd name="T39" fmla="*/ 2 h 48"/>
                <a:gd name="T40" fmla="*/ 4 w 28"/>
                <a:gd name="T41" fmla="*/ 20 h 48"/>
                <a:gd name="T42" fmla="*/ 9 w 28"/>
                <a:gd name="T43" fmla="*/ 20 h 48"/>
                <a:gd name="T44" fmla="*/ 28 w 28"/>
                <a:gd name="T45" fmla="*/ 32 h 48"/>
                <a:gd name="T46" fmla="*/ 28 w 28"/>
                <a:gd name="T47" fmla="*/ 34 h 48"/>
                <a:gd name="T48" fmla="*/ 11 w 28"/>
                <a:gd name="T4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48">
                  <a:moveTo>
                    <a:pt x="11" y="48"/>
                  </a:moveTo>
                  <a:cubicBezTo>
                    <a:pt x="7" y="48"/>
                    <a:pt x="4" y="48"/>
                    <a:pt x="1" y="47"/>
                  </a:cubicBezTo>
                  <a:cubicBezTo>
                    <a:pt x="1" y="47"/>
                    <a:pt x="0" y="46"/>
                    <a:pt x="0" y="46"/>
                  </a:cubicBezTo>
                  <a:cubicBezTo>
                    <a:pt x="0" y="45"/>
                    <a:pt x="0" y="45"/>
                    <a:pt x="0" y="45"/>
                  </a:cubicBezTo>
                  <a:cubicBezTo>
                    <a:pt x="0" y="44"/>
                    <a:pt x="1" y="44"/>
                    <a:pt x="1" y="44"/>
                  </a:cubicBezTo>
                  <a:cubicBezTo>
                    <a:pt x="2" y="44"/>
                    <a:pt x="2" y="44"/>
                    <a:pt x="2" y="44"/>
                  </a:cubicBezTo>
                  <a:cubicBezTo>
                    <a:pt x="5" y="45"/>
                    <a:pt x="8" y="45"/>
                    <a:pt x="11" y="45"/>
                  </a:cubicBezTo>
                  <a:cubicBezTo>
                    <a:pt x="20" y="45"/>
                    <a:pt x="25" y="42"/>
                    <a:pt x="25" y="34"/>
                  </a:cubicBezTo>
                  <a:cubicBezTo>
                    <a:pt x="25" y="32"/>
                    <a:pt x="25" y="32"/>
                    <a:pt x="25" y="32"/>
                  </a:cubicBezTo>
                  <a:cubicBezTo>
                    <a:pt x="25" y="25"/>
                    <a:pt x="20" y="22"/>
                    <a:pt x="9" y="22"/>
                  </a:cubicBezTo>
                  <a:cubicBezTo>
                    <a:pt x="2" y="22"/>
                    <a:pt x="2" y="22"/>
                    <a:pt x="2" y="22"/>
                  </a:cubicBezTo>
                  <a:cubicBezTo>
                    <a:pt x="2" y="22"/>
                    <a:pt x="1" y="22"/>
                    <a:pt x="1" y="21"/>
                  </a:cubicBezTo>
                  <a:cubicBezTo>
                    <a:pt x="1" y="21"/>
                    <a:pt x="1" y="21"/>
                    <a:pt x="1" y="21"/>
                  </a:cubicBezTo>
                  <a:cubicBezTo>
                    <a:pt x="3" y="1"/>
                    <a:pt x="3" y="1"/>
                    <a:pt x="3" y="1"/>
                  </a:cubicBezTo>
                  <a:cubicBezTo>
                    <a:pt x="3" y="0"/>
                    <a:pt x="3" y="0"/>
                    <a:pt x="4" y="0"/>
                  </a:cubicBezTo>
                  <a:cubicBezTo>
                    <a:pt x="25" y="0"/>
                    <a:pt x="25" y="0"/>
                    <a:pt x="25" y="0"/>
                  </a:cubicBezTo>
                  <a:cubicBezTo>
                    <a:pt x="26" y="0"/>
                    <a:pt x="26" y="0"/>
                    <a:pt x="26" y="1"/>
                  </a:cubicBezTo>
                  <a:cubicBezTo>
                    <a:pt x="26" y="1"/>
                    <a:pt x="26" y="1"/>
                    <a:pt x="26" y="1"/>
                  </a:cubicBezTo>
                  <a:cubicBezTo>
                    <a:pt x="26" y="2"/>
                    <a:pt x="26" y="2"/>
                    <a:pt x="25" y="2"/>
                  </a:cubicBezTo>
                  <a:cubicBezTo>
                    <a:pt x="5" y="2"/>
                    <a:pt x="5" y="2"/>
                    <a:pt x="5" y="2"/>
                  </a:cubicBezTo>
                  <a:cubicBezTo>
                    <a:pt x="4" y="20"/>
                    <a:pt x="4" y="20"/>
                    <a:pt x="4" y="20"/>
                  </a:cubicBezTo>
                  <a:cubicBezTo>
                    <a:pt x="9" y="20"/>
                    <a:pt x="9" y="20"/>
                    <a:pt x="9" y="20"/>
                  </a:cubicBezTo>
                  <a:cubicBezTo>
                    <a:pt x="23" y="20"/>
                    <a:pt x="28" y="24"/>
                    <a:pt x="28" y="32"/>
                  </a:cubicBezTo>
                  <a:cubicBezTo>
                    <a:pt x="28" y="34"/>
                    <a:pt x="28" y="34"/>
                    <a:pt x="28" y="34"/>
                  </a:cubicBezTo>
                  <a:cubicBezTo>
                    <a:pt x="28" y="43"/>
                    <a:pt x="21" y="48"/>
                    <a:pt x="11" y="48"/>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94"/>
            <p:cNvSpPr>
              <a:spLocks noEditPoints="1"/>
            </p:cNvSpPr>
            <p:nvPr/>
          </p:nvSpPr>
          <p:spPr bwMode="auto">
            <a:xfrm>
              <a:off x="1838326" y="3565526"/>
              <a:ext cx="80963" cy="136525"/>
            </a:xfrm>
            <a:custGeom>
              <a:avLst/>
              <a:gdLst>
                <a:gd name="T0" fmla="*/ 15 w 29"/>
                <a:gd name="T1" fmla="*/ 49 h 49"/>
                <a:gd name="T2" fmla="*/ 0 w 29"/>
                <a:gd name="T3" fmla="*/ 32 h 49"/>
                <a:gd name="T4" fmla="*/ 0 w 29"/>
                <a:gd name="T5" fmla="*/ 17 h 49"/>
                <a:gd name="T6" fmla="*/ 16 w 29"/>
                <a:gd name="T7" fmla="*/ 0 h 49"/>
                <a:gd name="T8" fmla="*/ 26 w 29"/>
                <a:gd name="T9" fmla="*/ 2 h 49"/>
                <a:gd name="T10" fmla="*/ 28 w 29"/>
                <a:gd name="T11" fmla="*/ 3 h 49"/>
                <a:gd name="T12" fmla="*/ 28 w 29"/>
                <a:gd name="T13" fmla="*/ 3 h 49"/>
                <a:gd name="T14" fmla="*/ 27 w 29"/>
                <a:gd name="T15" fmla="*/ 4 h 49"/>
                <a:gd name="T16" fmla="*/ 26 w 29"/>
                <a:gd name="T17" fmla="*/ 4 h 49"/>
                <a:gd name="T18" fmla="*/ 16 w 29"/>
                <a:gd name="T19" fmla="*/ 3 h 49"/>
                <a:gd name="T20" fmla="*/ 3 w 29"/>
                <a:gd name="T21" fmla="*/ 17 h 49"/>
                <a:gd name="T22" fmla="*/ 3 w 29"/>
                <a:gd name="T23" fmla="*/ 21 h 49"/>
                <a:gd name="T24" fmla="*/ 15 w 29"/>
                <a:gd name="T25" fmla="*/ 20 h 49"/>
                <a:gd name="T26" fmla="*/ 29 w 29"/>
                <a:gd name="T27" fmla="*/ 32 h 49"/>
                <a:gd name="T28" fmla="*/ 29 w 29"/>
                <a:gd name="T29" fmla="*/ 33 h 49"/>
                <a:gd name="T30" fmla="*/ 15 w 29"/>
                <a:gd name="T31" fmla="*/ 49 h 49"/>
                <a:gd name="T32" fmla="*/ 27 w 29"/>
                <a:gd name="T33" fmla="*/ 32 h 49"/>
                <a:gd name="T34" fmla="*/ 15 w 29"/>
                <a:gd name="T35" fmla="*/ 22 h 49"/>
                <a:gd name="T36" fmla="*/ 3 w 29"/>
                <a:gd name="T37" fmla="*/ 24 h 49"/>
                <a:gd name="T38" fmla="*/ 3 w 29"/>
                <a:gd name="T39" fmla="*/ 32 h 49"/>
                <a:gd name="T40" fmla="*/ 15 w 29"/>
                <a:gd name="T41" fmla="*/ 47 h 49"/>
                <a:gd name="T42" fmla="*/ 27 w 29"/>
                <a:gd name="T43" fmla="*/ 33 h 49"/>
                <a:gd name="T44" fmla="*/ 27 w 29"/>
                <a:gd name="T45"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49">
                  <a:moveTo>
                    <a:pt x="15" y="49"/>
                  </a:moveTo>
                  <a:cubicBezTo>
                    <a:pt x="5" y="49"/>
                    <a:pt x="0" y="44"/>
                    <a:pt x="0" y="32"/>
                  </a:cubicBezTo>
                  <a:cubicBezTo>
                    <a:pt x="0" y="17"/>
                    <a:pt x="0" y="17"/>
                    <a:pt x="0" y="17"/>
                  </a:cubicBezTo>
                  <a:cubicBezTo>
                    <a:pt x="0" y="5"/>
                    <a:pt x="6" y="0"/>
                    <a:pt x="16" y="0"/>
                  </a:cubicBezTo>
                  <a:cubicBezTo>
                    <a:pt x="21" y="0"/>
                    <a:pt x="23" y="1"/>
                    <a:pt x="26" y="2"/>
                  </a:cubicBezTo>
                  <a:cubicBezTo>
                    <a:pt x="27" y="2"/>
                    <a:pt x="28" y="2"/>
                    <a:pt x="28" y="3"/>
                  </a:cubicBezTo>
                  <a:cubicBezTo>
                    <a:pt x="28" y="3"/>
                    <a:pt x="28" y="3"/>
                    <a:pt x="28" y="3"/>
                  </a:cubicBezTo>
                  <a:cubicBezTo>
                    <a:pt x="28" y="4"/>
                    <a:pt x="27" y="4"/>
                    <a:pt x="27" y="4"/>
                  </a:cubicBezTo>
                  <a:cubicBezTo>
                    <a:pt x="26" y="4"/>
                    <a:pt x="26" y="4"/>
                    <a:pt x="26" y="4"/>
                  </a:cubicBezTo>
                  <a:cubicBezTo>
                    <a:pt x="23" y="4"/>
                    <a:pt x="20" y="3"/>
                    <a:pt x="16" y="3"/>
                  </a:cubicBezTo>
                  <a:cubicBezTo>
                    <a:pt x="7" y="3"/>
                    <a:pt x="3" y="7"/>
                    <a:pt x="3" y="17"/>
                  </a:cubicBezTo>
                  <a:cubicBezTo>
                    <a:pt x="3" y="21"/>
                    <a:pt x="3" y="21"/>
                    <a:pt x="3" y="21"/>
                  </a:cubicBezTo>
                  <a:cubicBezTo>
                    <a:pt x="6" y="20"/>
                    <a:pt x="11" y="20"/>
                    <a:pt x="15" y="20"/>
                  </a:cubicBezTo>
                  <a:cubicBezTo>
                    <a:pt x="22" y="20"/>
                    <a:pt x="29" y="22"/>
                    <a:pt x="29" y="32"/>
                  </a:cubicBezTo>
                  <a:cubicBezTo>
                    <a:pt x="29" y="33"/>
                    <a:pt x="29" y="33"/>
                    <a:pt x="29" y="33"/>
                  </a:cubicBezTo>
                  <a:cubicBezTo>
                    <a:pt x="29" y="43"/>
                    <a:pt x="25" y="49"/>
                    <a:pt x="15" y="49"/>
                  </a:cubicBezTo>
                  <a:close/>
                  <a:moveTo>
                    <a:pt x="27" y="32"/>
                  </a:moveTo>
                  <a:cubicBezTo>
                    <a:pt x="27" y="24"/>
                    <a:pt x="21" y="22"/>
                    <a:pt x="15" y="22"/>
                  </a:cubicBezTo>
                  <a:cubicBezTo>
                    <a:pt x="11" y="22"/>
                    <a:pt x="6" y="23"/>
                    <a:pt x="3" y="24"/>
                  </a:cubicBezTo>
                  <a:cubicBezTo>
                    <a:pt x="3" y="32"/>
                    <a:pt x="3" y="32"/>
                    <a:pt x="3" y="32"/>
                  </a:cubicBezTo>
                  <a:cubicBezTo>
                    <a:pt x="3" y="43"/>
                    <a:pt x="7" y="47"/>
                    <a:pt x="15" y="47"/>
                  </a:cubicBezTo>
                  <a:cubicBezTo>
                    <a:pt x="22" y="47"/>
                    <a:pt x="27" y="43"/>
                    <a:pt x="27" y="33"/>
                  </a:cubicBezTo>
                  <a:lnTo>
                    <a:pt x="27"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95"/>
            <p:cNvSpPr>
              <a:spLocks noEditPoints="1"/>
            </p:cNvSpPr>
            <p:nvPr/>
          </p:nvSpPr>
          <p:spPr bwMode="auto">
            <a:xfrm>
              <a:off x="1936751" y="3565526"/>
              <a:ext cx="114300" cy="136525"/>
            </a:xfrm>
            <a:custGeom>
              <a:avLst/>
              <a:gdLst>
                <a:gd name="T0" fmla="*/ 8 w 41"/>
                <a:gd name="T1" fmla="*/ 27 h 49"/>
                <a:gd name="T2" fmla="*/ 0 w 41"/>
                <a:gd name="T3" fmla="*/ 17 h 49"/>
                <a:gd name="T4" fmla="*/ 0 w 41"/>
                <a:gd name="T5" fmla="*/ 10 h 49"/>
                <a:gd name="T6" fmla="*/ 8 w 41"/>
                <a:gd name="T7" fmla="*/ 0 h 49"/>
                <a:gd name="T8" fmla="*/ 16 w 41"/>
                <a:gd name="T9" fmla="*/ 10 h 49"/>
                <a:gd name="T10" fmla="*/ 16 w 41"/>
                <a:gd name="T11" fmla="*/ 17 h 49"/>
                <a:gd name="T12" fmla="*/ 8 w 41"/>
                <a:gd name="T13" fmla="*/ 27 h 49"/>
                <a:gd name="T14" fmla="*/ 14 w 41"/>
                <a:gd name="T15" fmla="*/ 10 h 49"/>
                <a:gd name="T16" fmla="*/ 8 w 41"/>
                <a:gd name="T17" fmla="*/ 3 h 49"/>
                <a:gd name="T18" fmla="*/ 2 w 41"/>
                <a:gd name="T19" fmla="*/ 10 h 49"/>
                <a:gd name="T20" fmla="*/ 2 w 41"/>
                <a:gd name="T21" fmla="*/ 17 h 49"/>
                <a:gd name="T22" fmla="*/ 8 w 41"/>
                <a:gd name="T23" fmla="*/ 25 h 49"/>
                <a:gd name="T24" fmla="*/ 14 w 41"/>
                <a:gd name="T25" fmla="*/ 17 h 49"/>
                <a:gd name="T26" fmla="*/ 14 w 41"/>
                <a:gd name="T27" fmla="*/ 10 h 49"/>
                <a:gd name="T28" fmla="*/ 36 w 41"/>
                <a:gd name="T29" fmla="*/ 2 h 49"/>
                <a:gd name="T30" fmla="*/ 8 w 41"/>
                <a:gd name="T31" fmla="*/ 48 h 49"/>
                <a:gd name="T32" fmla="*/ 7 w 41"/>
                <a:gd name="T33" fmla="*/ 49 h 49"/>
                <a:gd name="T34" fmla="*/ 5 w 41"/>
                <a:gd name="T35" fmla="*/ 49 h 49"/>
                <a:gd name="T36" fmla="*/ 5 w 41"/>
                <a:gd name="T37" fmla="*/ 49 h 49"/>
                <a:gd name="T38" fmla="*/ 5 w 41"/>
                <a:gd name="T39" fmla="*/ 48 h 49"/>
                <a:gd name="T40" fmla="*/ 32 w 41"/>
                <a:gd name="T41" fmla="*/ 2 h 49"/>
                <a:gd name="T42" fmla="*/ 34 w 41"/>
                <a:gd name="T43" fmla="*/ 1 h 49"/>
                <a:gd name="T44" fmla="*/ 35 w 41"/>
                <a:gd name="T45" fmla="*/ 1 h 49"/>
                <a:gd name="T46" fmla="*/ 36 w 41"/>
                <a:gd name="T47" fmla="*/ 1 h 49"/>
                <a:gd name="T48" fmla="*/ 36 w 41"/>
                <a:gd name="T49" fmla="*/ 2 h 49"/>
                <a:gd name="T50" fmla="*/ 33 w 41"/>
                <a:gd name="T51" fmla="*/ 49 h 49"/>
                <a:gd name="T52" fmla="*/ 25 w 41"/>
                <a:gd name="T53" fmla="*/ 39 h 49"/>
                <a:gd name="T54" fmla="*/ 25 w 41"/>
                <a:gd name="T55" fmla="*/ 32 h 49"/>
                <a:gd name="T56" fmla="*/ 33 w 41"/>
                <a:gd name="T57" fmla="*/ 22 h 49"/>
                <a:gd name="T58" fmla="*/ 41 w 41"/>
                <a:gd name="T59" fmla="*/ 32 h 49"/>
                <a:gd name="T60" fmla="*/ 41 w 41"/>
                <a:gd name="T61" fmla="*/ 39 h 49"/>
                <a:gd name="T62" fmla="*/ 33 w 41"/>
                <a:gd name="T63" fmla="*/ 49 h 49"/>
                <a:gd name="T64" fmla="*/ 39 w 41"/>
                <a:gd name="T65" fmla="*/ 32 h 49"/>
                <a:gd name="T66" fmla="*/ 33 w 41"/>
                <a:gd name="T67" fmla="*/ 25 h 49"/>
                <a:gd name="T68" fmla="*/ 27 w 41"/>
                <a:gd name="T69" fmla="*/ 32 h 49"/>
                <a:gd name="T70" fmla="*/ 27 w 41"/>
                <a:gd name="T71" fmla="*/ 39 h 49"/>
                <a:gd name="T72" fmla="*/ 33 w 41"/>
                <a:gd name="T73" fmla="*/ 47 h 49"/>
                <a:gd name="T74" fmla="*/ 39 w 41"/>
                <a:gd name="T75" fmla="*/ 39 h 49"/>
                <a:gd name="T76" fmla="*/ 39 w 41"/>
                <a:gd name="T7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49">
                  <a:moveTo>
                    <a:pt x="8" y="27"/>
                  </a:moveTo>
                  <a:cubicBezTo>
                    <a:pt x="3" y="27"/>
                    <a:pt x="0" y="24"/>
                    <a:pt x="0" y="17"/>
                  </a:cubicBezTo>
                  <a:cubicBezTo>
                    <a:pt x="0" y="10"/>
                    <a:pt x="0" y="10"/>
                    <a:pt x="0" y="10"/>
                  </a:cubicBezTo>
                  <a:cubicBezTo>
                    <a:pt x="0" y="4"/>
                    <a:pt x="3" y="0"/>
                    <a:pt x="8" y="0"/>
                  </a:cubicBezTo>
                  <a:cubicBezTo>
                    <a:pt x="13" y="0"/>
                    <a:pt x="16" y="4"/>
                    <a:pt x="16" y="10"/>
                  </a:cubicBezTo>
                  <a:cubicBezTo>
                    <a:pt x="16" y="17"/>
                    <a:pt x="16" y="17"/>
                    <a:pt x="16" y="17"/>
                  </a:cubicBezTo>
                  <a:cubicBezTo>
                    <a:pt x="16" y="24"/>
                    <a:pt x="13" y="27"/>
                    <a:pt x="8" y="27"/>
                  </a:cubicBezTo>
                  <a:close/>
                  <a:moveTo>
                    <a:pt x="14" y="10"/>
                  </a:moveTo>
                  <a:cubicBezTo>
                    <a:pt x="14" y="5"/>
                    <a:pt x="12" y="3"/>
                    <a:pt x="8" y="3"/>
                  </a:cubicBezTo>
                  <a:cubicBezTo>
                    <a:pt x="5" y="3"/>
                    <a:pt x="2" y="5"/>
                    <a:pt x="2" y="10"/>
                  </a:cubicBezTo>
                  <a:cubicBezTo>
                    <a:pt x="2" y="17"/>
                    <a:pt x="2" y="17"/>
                    <a:pt x="2" y="17"/>
                  </a:cubicBezTo>
                  <a:cubicBezTo>
                    <a:pt x="2" y="22"/>
                    <a:pt x="5" y="25"/>
                    <a:pt x="8" y="25"/>
                  </a:cubicBezTo>
                  <a:cubicBezTo>
                    <a:pt x="12" y="25"/>
                    <a:pt x="14" y="22"/>
                    <a:pt x="14" y="17"/>
                  </a:cubicBezTo>
                  <a:lnTo>
                    <a:pt x="14" y="10"/>
                  </a:lnTo>
                  <a:close/>
                  <a:moveTo>
                    <a:pt x="36" y="2"/>
                  </a:moveTo>
                  <a:cubicBezTo>
                    <a:pt x="8" y="48"/>
                    <a:pt x="8" y="48"/>
                    <a:pt x="8" y="48"/>
                  </a:cubicBezTo>
                  <a:cubicBezTo>
                    <a:pt x="8" y="49"/>
                    <a:pt x="8" y="49"/>
                    <a:pt x="7" y="49"/>
                  </a:cubicBezTo>
                  <a:cubicBezTo>
                    <a:pt x="5" y="49"/>
                    <a:pt x="5" y="49"/>
                    <a:pt x="5" y="49"/>
                  </a:cubicBezTo>
                  <a:cubicBezTo>
                    <a:pt x="5" y="49"/>
                    <a:pt x="5" y="49"/>
                    <a:pt x="5" y="49"/>
                  </a:cubicBezTo>
                  <a:cubicBezTo>
                    <a:pt x="5" y="49"/>
                    <a:pt x="5" y="48"/>
                    <a:pt x="5" y="48"/>
                  </a:cubicBezTo>
                  <a:cubicBezTo>
                    <a:pt x="32" y="2"/>
                    <a:pt x="32" y="2"/>
                    <a:pt x="32" y="2"/>
                  </a:cubicBezTo>
                  <a:cubicBezTo>
                    <a:pt x="33" y="1"/>
                    <a:pt x="33" y="1"/>
                    <a:pt x="34" y="1"/>
                  </a:cubicBezTo>
                  <a:cubicBezTo>
                    <a:pt x="35" y="1"/>
                    <a:pt x="35" y="1"/>
                    <a:pt x="35" y="1"/>
                  </a:cubicBezTo>
                  <a:cubicBezTo>
                    <a:pt x="36" y="1"/>
                    <a:pt x="36" y="1"/>
                    <a:pt x="36" y="1"/>
                  </a:cubicBezTo>
                  <a:cubicBezTo>
                    <a:pt x="36" y="1"/>
                    <a:pt x="36" y="2"/>
                    <a:pt x="36" y="2"/>
                  </a:cubicBezTo>
                  <a:close/>
                  <a:moveTo>
                    <a:pt x="33" y="49"/>
                  </a:moveTo>
                  <a:cubicBezTo>
                    <a:pt x="28" y="49"/>
                    <a:pt x="25" y="46"/>
                    <a:pt x="25" y="39"/>
                  </a:cubicBezTo>
                  <a:cubicBezTo>
                    <a:pt x="25" y="32"/>
                    <a:pt x="25" y="32"/>
                    <a:pt x="25" y="32"/>
                  </a:cubicBezTo>
                  <a:cubicBezTo>
                    <a:pt x="25" y="26"/>
                    <a:pt x="28" y="22"/>
                    <a:pt x="33" y="22"/>
                  </a:cubicBezTo>
                  <a:cubicBezTo>
                    <a:pt x="38" y="22"/>
                    <a:pt x="41" y="26"/>
                    <a:pt x="41" y="32"/>
                  </a:cubicBezTo>
                  <a:cubicBezTo>
                    <a:pt x="41" y="39"/>
                    <a:pt x="41" y="39"/>
                    <a:pt x="41" y="39"/>
                  </a:cubicBezTo>
                  <a:cubicBezTo>
                    <a:pt x="41" y="46"/>
                    <a:pt x="38" y="49"/>
                    <a:pt x="33" y="49"/>
                  </a:cubicBezTo>
                  <a:close/>
                  <a:moveTo>
                    <a:pt x="39" y="32"/>
                  </a:moveTo>
                  <a:cubicBezTo>
                    <a:pt x="39" y="27"/>
                    <a:pt x="37" y="25"/>
                    <a:pt x="33" y="25"/>
                  </a:cubicBezTo>
                  <a:cubicBezTo>
                    <a:pt x="29" y="25"/>
                    <a:pt x="27" y="27"/>
                    <a:pt x="27" y="32"/>
                  </a:cubicBezTo>
                  <a:cubicBezTo>
                    <a:pt x="27" y="39"/>
                    <a:pt x="27" y="39"/>
                    <a:pt x="27" y="39"/>
                  </a:cubicBezTo>
                  <a:cubicBezTo>
                    <a:pt x="27" y="44"/>
                    <a:pt x="29" y="47"/>
                    <a:pt x="33" y="47"/>
                  </a:cubicBezTo>
                  <a:cubicBezTo>
                    <a:pt x="37" y="47"/>
                    <a:pt x="39" y="44"/>
                    <a:pt x="39" y="39"/>
                  </a:cubicBezTo>
                  <a:lnTo>
                    <a:pt x="39" y="32"/>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 name="Group 2"/>
          <p:cNvGrpSpPr/>
          <p:nvPr/>
        </p:nvGrpSpPr>
        <p:grpSpPr>
          <a:xfrm>
            <a:off x="5256302" y="1742465"/>
            <a:ext cx="3160624" cy="864708"/>
            <a:chOff x="2991689" y="1199146"/>
            <a:chExt cx="3160624" cy="864708"/>
          </a:xfrm>
        </p:grpSpPr>
        <p:sp>
          <p:nvSpPr>
            <p:cNvPr id="528" name="Oval 127"/>
            <p:cNvSpPr>
              <a:spLocks noChangeArrowheads="1"/>
            </p:cNvSpPr>
            <p:nvPr/>
          </p:nvSpPr>
          <p:spPr bwMode="auto">
            <a:xfrm>
              <a:off x="3001340" y="1199146"/>
              <a:ext cx="866638" cy="86470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9" name="Freeform 128"/>
            <p:cNvSpPr>
              <a:spLocks/>
            </p:cNvSpPr>
            <p:nvPr/>
          </p:nvSpPr>
          <p:spPr bwMode="auto">
            <a:xfrm>
              <a:off x="3267701" y="1775297"/>
              <a:ext cx="330056" cy="206526"/>
            </a:xfrm>
            <a:custGeom>
              <a:avLst/>
              <a:gdLst>
                <a:gd name="T0" fmla="*/ 244 w 342"/>
                <a:gd name="T1" fmla="*/ 140 h 214"/>
                <a:gd name="T2" fmla="*/ 244 w 342"/>
                <a:gd name="T3" fmla="*/ 0 h 214"/>
                <a:gd name="T4" fmla="*/ 97 w 342"/>
                <a:gd name="T5" fmla="*/ 0 h 214"/>
                <a:gd name="T6" fmla="*/ 97 w 342"/>
                <a:gd name="T7" fmla="*/ 140 h 214"/>
                <a:gd name="T8" fmla="*/ 0 w 342"/>
                <a:gd name="T9" fmla="*/ 200 h 214"/>
                <a:gd name="T10" fmla="*/ 0 w 342"/>
                <a:gd name="T11" fmla="*/ 214 h 214"/>
                <a:gd name="T12" fmla="*/ 342 w 342"/>
                <a:gd name="T13" fmla="*/ 214 h 214"/>
                <a:gd name="T14" fmla="*/ 342 w 342"/>
                <a:gd name="T15" fmla="*/ 200 h 214"/>
                <a:gd name="T16" fmla="*/ 244 w 342"/>
                <a:gd name="T17" fmla="*/ 14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2" h="214">
                  <a:moveTo>
                    <a:pt x="244" y="140"/>
                  </a:moveTo>
                  <a:lnTo>
                    <a:pt x="244" y="0"/>
                  </a:lnTo>
                  <a:lnTo>
                    <a:pt x="97" y="0"/>
                  </a:lnTo>
                  <a:lnTo>
                    <a:pt x="97" y="140"/>
                  </a:lnTo>
                  <a:lnTo>
                    <a:pt x="0" y="200"/>
                  </a:lnTo>
                  <a:lnTo>
                    <a:pt x="0" y="214"/>
                  </a:lnTo>
                  <a:lnTo>
                    <a:pt x="342" y="214"/>
                  </a:lnTo>
                  <a:lnTo>
                    <a:pt x="342" y="200"/>
                  </a:lnTo>
                  <a:lnTo>
                    <a:pt x="244" y="14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0" name="Freeform 129"/>
            <p:cNvSpPr>
              <a:spLocks/>
            </p:cNvSpPr>
            <p:nvPr/>
          </p:nvSpPr>
          <p:spPr bwMode="auto">
            <a:xfrm>
              <a:off x="2991689" y="1765646"/>
              <a:ext cx="881115" cy="78171"/>
            </a:xfrm>
            <a:custGeom>
              <a:avLst/>
              <a:gdLst>
                <a:gd name="T0" fmla="*/ 0 w 517"/>
                <a:gd name="T1" fmla="*/ 9 h 46"/>
                <a:gd name="T2" fmla="*/ 37 w 517"/>
                <a:gd name="T3" fmla="*/ 46 h 46"/>
                <a:gd name="T4" fmla="*/ 481 w 517"/>
                <a:gd name="T5" fmla="*/ 46 h 46"/>
                <a:gd name="T6" fmla="*/ 517 w 517"/>
                <a:gd name="T7" fmla="*/ 9 h 46"/>
                <a:gd name="T8" fmla="*/ 517 w 517"/>
                <a:gd name="T9" fmla="*/ 0 h 46"/>
                <a:gd name="T10" fmla="*/ 0 w 517"/>
                <a:gd name="T11" fmla="*/ 0 h 46"/>
                <a:gd name="T12" fmla="*/ 0 w 517"/>
                <a:gd name="T13" fmla="*/ 9 h 46"/>
              </a:gdLst>
              <a:ahLst/>
              <a:cxnLst>
                <a:cxn ang="0">
                  <a:pos x="T0" y="T1"/>
                </a:cxn>
                <a:cxn ang="0">
                  <a:pos x="T2" y="T3"/>
                </a:cxn>
                <a:cxn ang="0">
                  <a:pos x="T4" y="T5"/>
                </a:cxn>
                <a:cxn ang="0">
                  <a:pos x="T6" y="T7"/>
                </a:cxn>
                <a:cxn ang="0">
                  <a:pos x="T8" y="T9"/>
                </a:cxn>
                <a:cxn ang="0">
                  <a:pos x="T10" y="T11"/>
                </a:cxn>
                <a:cxn ang="0">
                  <a:pos x="T12" y="T13"/>
                </a:cxn>
              </a:cxnLst>
              <a:rect l="0" t="0" r="r" b="b"/>
              <a:pathLst>
                <a:path w="517" h="46">
                  <a:moveTo>
                    <a:pt x="0" y="9"/>
                  </a:moveTo>
                  <a:cubicBezTo>
                    <a:pt x="0" y="29"/>
                    <a:pt x="16" y="46"/>
                    <a:pt x="37" y="46"/>
                  </a:cubicBezTo>
                  <a:cubicBezTo>
                    <a:pt x="481" y="46"/>
                    <a:pt x="481" y="46"/>
                    <a:pt x="481" y="46"/>
                  </a:cubicBezTo>
                  <a:cubicBezTo>
                    <a:pt x="501" y="46"/>
                    <a:pt x="517" y="29"/>
                    <a:pt x="517" y="9"/>
                  </a:cubicBezTo>
                  <a:cubicBezTo>
                    <a:pt x="517" y="0"/>
                    <a:pt x="517" y="0"/>
                    <a:pt x="517" y="0"/>
                  </a:cubicBezTo>
                  <a:cubicBezTo>
                    <a:pt x="0" y="0"/>
                    <a:pt x="0" y="0"/>
                    <a:pt x="0" y="0"/>
                  </a:cubicBezTo>
                  <a:lnTo>
                    <a:pt x="0" y="9"/>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1" name="Freeform 130"/>
            <p:cNvSpPr>
              <a:spLocks/>
            </p:cNvSpPr>
            <p:nvPr/>
          </p:nvSpPr>
          <p:spPr bwMode="auto">
            <a:xfrm>
              <a:off x="2991689" y="1277317"/>
              <a:ext cx="881115" cy="488328"/>
            </a:xfrm>
            <a:custGeom>
              <a:avLst/>
              <a:gdLst>
                <a:gd name="T0" fmla="*/ 481 w 517"/>
                <a:gd name="T1" fmla="*/ 0 h 286"/>
                <a:gd name="T2" fmla="*/ 37 w 517"/>
                <a:gd name="T3" fmla="*/ 0 h 286"/>
                <a:gd name="T4" fmla="*/ 0 w 517"/>
                <a:gd name="T5" fmla="*/ 36 h 286"/>
                <a:gd name="T6" fmla="*/ 0 w 517"/>
                <a:gd name="T7" fmla="*/ 286 h 286"/>
                <a:gd name="T8" fmla="*/ 517 w 517"/>
                <a:gd name="T9" fmla="*/ 286 h 286"/>
                <a:gd name="T10" fmla="*/ 517 w 517"/>
                <a:gd name="T11" fmla="*/ 36 h 286"/>
                <a:gd name="T12" fmla="*/ 481 w 517"/>
                <a:gd name="T13" fmla="*/ 0 h 286"/>
              </a:gdLst>
              <a:ahLst/>
              <a:cxnLst>
                <a:cxn ang="0">
                  <a:pos x="T0" y="T1"/>
                </a:cxn>
                <a:cxn ang="0">
                  <a:pos x="T2" y="T3"/>
                </a:cxn>
                <a:cxn ang="0">
                  <a:pos x="T4" y="T5"/>
                </a:cxn>
                <a:cxn ang="0">
                  <a:pos x="T6" y="T7"/>
                </a:cxn>
                <a:cxn ang="0">
                  <a:pos x="T8" y="T9"/>
                </a:cxn>
                <a:cxn ang="0">
                  <a:pos x="T10" y="T11"/>
                </a:cxn>
                <a:cxn ang="0">
                  <a:pos x="T12" y="T13"/>
                </a:cxn>
              </a:cxnLst>
              <a:rect l="0" t="0" r="r" b="b"/>
              <a:pathLst>
                <a:path w="517" h="286">
                  <a:moveTo>
                    <a:pt x="481" y="0"/>
                  </a:moveTo>
                  <a:cubicBezTo>
                    <a:pt x="37" y="0"/>
                    <a:pt x="37" y="0"/>
                    <a:pt x="37" y="0"/>
                  </a:cubicBezTo>
                  <a:cubicBezTo>
                    <a:pt x="16" y="0"/>
                    <a:pt x="0" y="16"/>
                    <a:pt x="0" y="36"/>
                  </a:cubicBezTo>
                  <a:cubicBezTo>
                    <a:pt x="0" y="286"/>
                    <a:pt x="0" y="286"/>
                    <a:pt x="0" y="286"/>
                  </a:cubicBezTo>
                  <a:cubicBezTo>
                    <a:pt x="517" y="286"/>
                    <a:pt x="517" y="286"/>
                    <a:pt x="517" y="286"/>
                  </a:cubicBezTo>
                  <a:cubicBezTo>
                    <a:pt x="517" y="36"/>
                    <a:pt x="517" y="36"/>
                    <a:pt x="517" y="36"/>
                  </a:cubicBezTo>
                  <a:cubicBezTo>
                    <a:pt x="517" y="16"/>
                    <a:pt x="501" y="0"/>
                    <a:pt x="481"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2" name="Oval 131"/>
            <p:cNvSpPr>
              <a:spLocks noChangeArrowheads="1"/>
            </p:cNvSpPr>
            <p:nvPr/>
          </p:nvSpPr>
          <p:spPr bwMode="auto">
            <a:xfrm>
              <a:off x="3405706" y="1779157"/>
              <a:ext cx="53079" cy="53079"/>
            </a:xfrm>
            <a:prstGeom prst="ellipse">
              <a:avLst/>
            </a:pr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Rectangle 132"/>
            <p:cNvSpPr>
              <a:spLocks noChangeArrowheads="1"/>
            </p:cNvSpPr>
            <p:nvPr/>
          </p:nvSpPr>
          <p:spPr bwMode="auto">
            <a:xfrm>
              <a:off x="3267701" y="1968312"/>
              <a:ext cx="330056" cy="13511"/>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34" name="Freeform 133"/>
            <p:cNvSpPr>
              <a:spLocks/>
            </p:cNvSpPr>
            <p:nvPr/>
          </p:nvSpPr>
          <p:spPr bwMode="auto">
            <a:xfrm>
              <a:off x="3032222" y="1318815"/>
              <a:ext cx="799083" cy="415948"/>
            </a:xfrm>
            <a:custGeom>
              <a:avLst/>
              <a:gdLst>
                <a:gd name="T0" fmla="*/ 13 w 469"/>
                <a:gd name="T1" fmla="*/ 244 h 244"/>
                <a:gd name="T2" fmla="*/ 0 w 469"/>
                <a:gd name="T3" fmla="*/ 232 h 244"/>
                <a:gd name="T4" fmla="*/ 0 w 469"/>
                <a:gd name="T5" fmla="*/ 12 h 244"/>
                <a:gd name="T6" fmla="*/ 13 w 469"/>
                <a:gd name="T7" fmla="*/ 0 h 244"/>
                <a:gd name="T8" fmla="*/ 457 w 469"/>
                <a:gd name="T9" fmla="*/ 0 h 244"/>
                <a:gd name="T10" fmla="*/ 469 w 469"/>
                <a:gd name="T11" fmla="*/ 12 h 244"/>
                <a:gd name="T12" fmla="*/ 469 w 469"/>
                <a:gd name="T13" fmla="*/ 232 h 244"/>
                <a:gd name="T14" fmla="*/ 457 w 469"/>
                <a:gd name="T15" fmla="*/ 244 h 244"/>
                <a:gd name="T16" fmla="*/ 13 w 469"/>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244">
                  <a:moveTo>
                    <a:pt x="13" y="244"/>
                  </a:moveTo>
                  <a:cubicBezTo>
                    <a:pt x="6" y="244"/>
                    <a:pt x="0" y="239"/>
                    <a:pt x="0" y="232"/>
                  </a:cubicBezTo>
                  <a:cubicBezTo>
                    <a:pt x="0" y="12"/>
                    <a:pt x="0" y="12"/>
                    <a:pt x="0" y="12"/>
                  </a:cubicBezTo>
                  <a:cubicBezTo>
                    <a:pt x="0" y="5"/>
                    <a:pt x="6" y="0"/>
                    <a:pt x="13" y="0"/>
                  </a:cubicBezTo>
                  <a:cubicBezTo>
                    <a:pt x="457" y="0"/>
                    <a:pt x="457" y="0"/>
                    <a:pt x="457" y="0"/>
                  </a:cubicBezTo>
                  <a:cubicBezTo>
                    <a:pt x="463" y="0"/>
                    <a:pt x="469" y="5"/>
                    <a:pt x="469" y="12"/>
                  </a:cubicBezTo>
                  <a:cubicBezTo>
                    <a:pt x="469" y="232"/>
                    <a:pt x="469" y="232"/>
                    <a:pt x="469" y="232"/>
                  </a:cubicBezTo>
                  <a:cubicBezTo>
                    <a:pt x="469" y="239"/>
                    <a:pt x="463" y="244"/>
                    <a:pt x="457" y="244"/>
                  </a:cubicBezTo>
                  <a:lnTo>
                    <a:pt x="13" y="244"/>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134"/>
            <p:cNvSpPr>
              <a:spLocks/>
            </p:cNvSpPr>
            <p:nvPr/>
          </p:nvSpPr>
          <p:spPr bwMode="auto">
            <a:xfrm>
              <a:off x="3260945" y="1419183"/>
              <a:ext cx="93613" cy="157308"/>
            </a:xfrm>
            <a:custGeom>
              <a:avLst/>
              <a:gdLst>
                <a:gd name="T0" fmla="*/ 24 w 55"/>
                <a:gd name="T1" fmla="*/ 92 h 92"/>
                <a:gd name="T2" fmla="*/ 2 w 55"/>
                <a:gd name="T3" fmla="*/ 90 h 92"/>
                <a:gd name="T4" fmla="*/ 0 w 55"/>
                <a:gd name="T5" fmla="*/ 87 h 92"/>
                <a:gd name="T6" fmla="*/ 0 w 55"/>
                <a:gd name="T7" fmla="*/ 83 h 92"/>
                <a:gd name="T8" fmla="*/ 2 w 55"/>
                <a:gd name="T9" fmla="*/ 81 h 92"/>
                <a:gd name="T10" fmla="*/ 3 w 55"/>
                <a:gd name="T11" fmla="*/ 81 h 92"/>
                <a:gd name="T12" fmla="*/ 24 w 55"/>
                <a:gd name="T13" fmla="*/ 83 h 92"/>
                <a:gd name="T14" fmla="*/ 44 w 55"/>
                <a:gd name="T15" fmla="*/ 63 h 92"/>
                <a:gd name="T16" fmla="*/ 44 w 55"/>
                <a:gd name="T17" fmla="*/ 62 h 92"/>
                <a:gd name="T18" fmla="*/ 18 w 55"/>
                <a:gd name="T19" fmla="*/ 45 h 92"/>
                <a:gd name="T20" fmla="*/ 4 w 55"/>
                <a:gd name="T21" fmla="*/ 45 h 92"/>
                <a:gd name="T22" fmla="*/ 2 w 55"/>
                <a:gd name="T23" fmla="*/ 43 h 92"/>
                <a:gd name="T24" fmla="*/ 2 w 55"/>
                <a:gd name="T25" fmla="*/ 43 h 92"/>
                <a:gd name="T26" fmla="*/ 5 w 55"/>
                <a:gd name="T27" fmla="*/ 2 h 92"/>
                <a:gd name="T28" fmla="*/ 8 w 55"/>
                <a:gd name="T29" fmla="*/ 0 h 92"/>
                <a:gd name="T30" fmla="*/ 50 w 55"/>
                <a:gd name="T31" fmla="*/ 0 h 92"/>
                <a:gd name="T32" fmla="*/ 52 w 55"/>
                <a:gd name="T33" fmla="*/ 2 h 92"/>
                <a:gd name="T34" fmla="*/ 52 w 55"/>
                <a:gd name="T35" fmla="*/ 8 h 92"/>
                <a:gd name="T36" fmla="*/ 50 w 55"/>
                <a:gd name="T37" fmla="*/ 10 h 92"/>
                <a:gd name="T38" fmla="*/ 15 w 55"/>
                <a:gd name="T39" fmla="*/ 10 h 92"/>
                <a:gd name="T40" fmla="*/ 13 w 55"/>
                <a:gd name="T41" fmla="*/ 36 h 92"/>
                <a:gd name="T42" fmla="*/ 18 w 55"/>
                <a:gd name="T43" fmla="*/ 36 h 92"/>
                <a:gd name="T44" fmla="*/ 55 w 55"/>
                <a:gd name="T45" fmla="*/ 62 h 92"/>
                <a:gd name="T46" fmla="*/ 55 w 55"/>
                <a:gd name="T47" fmla="*/ 63 h 92"/>
                <a:gd name="T48" fmla="*/ 24 w 55"/>
                <a:gd name="T4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2">
                  <a:moveTo>
                    <a:pt x="24" y="92"/>
                  </a:moveTo>
                  <a:cubicBezTo>
                    <a:pt x="16" y="92"/>
                    <a:pt x="9" y="91"/>
                    <a:pt x="2" y="90"/>
                  </a:cubicBezTo>
                  <a:cubicBezTo>
                    <a:pt x="1" y="89"/>
                    <a:pt x="0" y="89"/>
                    <a:pt x="0" y="87"/>
                  </a:cubicBezTo>
                  <a:cubicBezTo>
                    <a:pt x="0" y="83"/>
                    <a:pt x="0" y="83"/>
                    <a:pt x="0" y="83"/>
                  </a:cubicBezTo>
                  <a:cubicBezTo>
                    <a:pt x="0" y="82"/>
                    <a:pt x="1" y="81"/>
                    <a:pt x="2" y="81"/>
                  </a:cubicBezTo>
                  <a:cubicBezTo>
                    <a:pt x="3" y="81"/>
                    <a:pt x="3" y="81"/>
                    <a:pt x="3" y="81"/>
                  </a:cubicBezTo>
                  <a:cubicBezTo>
                    <a:pt x="10" y="82"/>
                    <a:pt x="18" y="83"/>
                    <a:pt x="24" y="83"/>
                  </a:cubicBezTo>
                  <a:cubicBezTo>
                    <a:pt x="38" y="83"/>
                    <a:pt x="44" y="76"/>
                    <a:pt x="44" y="63"/>
                  </a:cubicBezTo>
                  <a:cubicBezTo>
                    <a:pt x="44" y="62"/>
                    <a:pt x="44" y="62"/>
                    <a:pt x="44" y="62"/>
                  </a:cubicBezTo>
                  <a:cubicBezTo>
                    <a:pt x="44" y="49"/>
                    <a:pt x="36" y="45"/>
                    <a:pt x="18" y="45"/>
                  </a:cubicBezTo>
                  <a:cubicBezTo>
                    <a:pt x="4" y="45"/>
                    <a:pt x="4" y="45"/>
                    <a:pt x="4" y="45"/>
                  </a:cubicBezTo>
                  <a:cubicBezTo>
                    <a:pt x="3" y="45"/>
                    <a:pt x="2" y="44"/>
                    <a:pt x="2" y="43"/>
                  </a:cubicBezTo>
                  <a:cubicBezTo>
                    <a:pt x="2" y="43"/>
                    <a:pt x="2" y="43"/>
                    <a:pt x="2" y="43"/>
                  </a:cubicBezTo>
                  <a:cubicBezTo>
                    <a:pt x="5" y="2"/>
                    <a:pt x="5" y="2"/>
                    <a:pt x="5" y="2"/>
                  </a:cubicBezTo>
                  <a:cubicBezTo>
                    <a:pt x="5" y="1"/>
                    <a:pt x="6" y="0"/>
                    <a:pt x="8" y="0"/>
                  </a:cubicBezTo>
                  <a:cubicBezTo>
                    <a:pt x="50" y="0"/>
                    <a:pt x="50" y="0"/>
                    <a:pt x="50" y="0"/>
                  </a:cubicBezTo>
                  <a:cubicBezTo>
                    <a:pt x="51" y="0"/>
                    <a:pt x="52" y="1"/>
                    <a:pt x="52" y="2"/>
                  </a:cubicBezTo>
                  <a:cubicBezTo>
                    <a:pt x="52" y="8"/>
                    <a:pt x="52" y="8"/>
                    <a:pt x="52" y="8"/>
                  </a:cubicBezTo>
                  <a:cubicBezTo>
                    <a:pt x="52" y="9"/>
                    <a:pt x="51" y="10"/>
                    <a:pt x="50" y="10"/>
                  </a:cubicBezTo>
                  <a:cubicBezTo>
                    <a:pt x="15" y="10"/>
                    <a:pt x="15" y="10"/>
                    <a:pt x="15" y="10"/>
                  </a:cubicBezTo>
                  <a:cubicBezTo>
                    <a:pt x="13" y="36"/>
                    <a:pt x="13" y="36"/>
                    <a:pt x="13" y="36"/>
                  </a:cubicBezTo>
                  <a:cubicBezTo>
                    <a:pt x="18" y="36"/>
                    <a:pt x="18" y="36"/>
                    <a:pt x="18" y="36"/>
                  </a:cubicBezTo>
                  <a:cubicBezTo>
                    <a:pt x="41" y="36"/>
                    <a:pt x="55" y="42"/>
                    <a:pt x="55" y="62"/>
                  </a:cubicBezTo>
                  <a:cubicBezTo>
                    <a:pt x="55" y="63"/>
                    <a:pt x="55" y="63"/>
                    <a:pt x="55" y="63"/>
                  </a:cubicBezTo>
                  <a:cubicBezTo>
                    <a:pt x="55" y="82"/>
                    <a:pt x="44" y="92"/>
                    <a:pt x="24" y="92"/>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135"/>
            <p:cNvSpPr>
              <a:spLocks noEditPoints="1"/>
            </p:cNvSpPr>
            <p:nvPr/>
          </p:nvSpPr>
          <p:spPr bwMode="auto">
            <a:xfrm>
              <a:off x="3369999" y="1417253"/>
              <a:ext cx="102298" cy="159238"/>
            </a:xfrm>
            <a:custGeom>
              <a:avLst/>
              <a:gdLst>
                <a:gd name="T0" fmla="*/ 30 w 60"/>
                <a:gd name="T1" fmla="*/ 93 h 93"/>
                <a:gd name="T2" fmla="*/ 0 w 60"/>
                <a:gd name="T3" fmla="*/ 55 h 93"/>
                <a:gd name="T4" fmla="*/ 0 w 60"/>
                <a:gd name="T5" fmla="*/ 38 h 93"/>
                <a:gd name="T6" fmla="*/ 30 w 60"/>
                <a:gd name="T7" fmla="*/ 0 h 93"/>
                <a:gd name="T8" fmla="*/ 60 w 60"/>
                <a:gd name="T9" fmla="*/ 38 h 93"/>
                <a:gd name="T10" fmla="*/ 60 w 60"/>
                <a:gd name="T11" fmla="*/ 55 h 93"/>
                <a:gd name="T12" fmla="*/ 30 w 60"/>
                <a:gd name="T13" fmla="*/ 93 h 93"/>
                <a:gd name="T14" fmla="*/ 49 w 60"/>
                <a:gd name="T15" fmla="*/ 38 h 93"/>
                <a:gd name="T16" fmla="*/ 30 w 60"/>
                <a:gd name="T17" fmla="*/ 10 h 93"/>
                <a:gd name="T18" fmla="*/ 11 w 60"/>
                <a:gd name="T19" fmla="*/ 38 h 93"/>
                <a:gd name="T20" fmla="*/ 11 w 60"/>
                <a:gd name="T21" fmla="*/ 55 h 93"/>
                <a:gd name="T22" fmla="*/ 30 w 60"/>
                <a:gd name="T23" fmla="*/ 84 h 93"/>
                <a:gd name="T24" fmla="*/ 49 w 60"/>
                <a:gd name="T25" fmla="*/ 55 h 93"/>
                <a:gd name="T26" fmla="*/ 49 w 60"/>
                <a:gd name="T27" fmla="*/ 3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93">
                  <a:moveTo>
                    <a:pt x="30" y="93"/>
                  </a:moveTo>
                  <a:cubicBezTo>
                    <a:pt x="12" y="93"/>
                    <a:pt x="0" y="82"/>
                    <a:pt x="0" y="55"/>
                  </a:cubicBezTo>
                  <a:cubicBezTo>
                    <a:pt x="0" y="38"/>
                    <a:pt x="0" y="38"/>
                    <a:pt x="0" y="38"/>
                  </a:cubicBezTo>
                  <a:cubicBezTo>
                    <a:pt x="0" y="11"/>
                    <a:pt x="12" y="0"/>
                    <a:pt x="30" y="0"/>
                  </a:cubicBezTo>
                  <a:cubicBezTo>
                    <a:pt x="49" y="0"/>
                    <a:pt x="60" y="11"/>
                    <a:pt x="60" y="38"/>
                  </a:cubicBezTo>
                  <a:cubicBezTo>
                    <a:pt x="60" y="55"/>
                    <a:pt x="60" y="55"/>
                    <a:pt x="60" y="55"/>
                  </a:cubicBezTo>
                  <a:cubicBezTo>
                    <a:pt x="60" y="82"/>
                    <a:pt x="49" y="93"/>
                    <a:pt x="30" y="93"/>
                  </a:cubicBezTo>
                  <a:close/>
                  <a:moveTo>
                    <a:pt x="49" y="38"/>
                  </a:moveTo>
                  <a:cubicBezTo>
                    <a:pt x="49" y="18"/>
                    <a:pt x="42" y="10"/>
                    <a:pt x="30" y="10"/>
                  </a:cubicBezTo>
                  <a:cubicBezTo>
                    <a:pt x="19" y="10"/>
                    <a:pt x="11" y="18"/>
                    <a:pt x="11" y="38"/>
                  </a:cubicBezTo>
                  <a:cubicBezTo>
                    <a:pt x="11" y="55"/>
                    <a:pt x="11" y="55"/>
                    <a:pt x="11" y="55"/>
                  </a:cubicBezTo>
                  <a:cubicBezTo>
                    <a:pt x="11" y="76"/>
                    <a:pt x="19" y="84"/>
                    <a:pt x="30" y="84"/>
                  </a:cubicBezTo>
                  <a:cubicBezTo>
                    <a:pt x="42" y="84"/>
                    <a:pt x="49" y="76"/>
                    <a:pt x="49" y="55"/>
                  </a:cubicBezTo>
                  <a:lnTo>
                    <a:pt x="49" y="38"/>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136"/>
            <p:cNvSpPr>
              <a:spLocks noEditPoints="1"/>
            </p:cNvSpPr>
            <p:nvPr/>
          </p:nvSpPr>
          <p:spPr bwMode="auto">
            <a:xfrm>
              <a:off x="3480982" y="1417253"/>
              <a:ext cx="147657" cy="159238"/>
            </a:xfrm>
            <a:custGeom>
              <a:avLst/>
              <a:gdLst>
                <a:gd name="T0" fmla="*/ 17 w 87"/>
                <a:gd name="T1" fmla="*/ 51 h 93"/>
                <a:gd name="T2" fmla="*/ 0 w 87"/>
                <a:gd name="T3" fmla="*/ 31 h 93"/>
                <a:gd name="T4" fmla="*/ 0 w 87"/>
                <a:gd name="T5" fmla="*/ 20 h 93"/>
                <a:gd name="T6" fmla="*/ 17 w 87"/>
                <a:gd name="T7" fmla="*/ 0 h 93"/>
                <a:gd name="T8" fmla="*/ 33 w 87"/>
                <a:gd name="T9" fmla="*/ 20 h 93"/>
                <a:gd name="T10" fmla="*/ 33 w 87"/>
                <a:gd name="T11" fmla="*/ 31 h 93"/>
                <a:gd name="T12" fmla="*/ 17 w 87"/>
                <a:gd name="T13" fmla="*/ 51 h 93"/>
                <a:gd name="T14" fmla="*/ 26 w 87"/>
                <a:gd name="T15" fmla="*/ 20 h 93"/>
                <a:gd name="T16" fmla="*/ 17 w 87"/>
                <a:gd name="T17" fmla="*/ 7 h 93"/>
                <a:gd name="T18" fmla="*/ 8 w 87"/>
                <a:gd name="T19" fmla="*/ 20 h 93"/>
                <a:gd name="T20" fmla="*/ 8 w 87"/>
                <a:gd name="T21" fmla="*/ 31 h 93"/>
                <a:gd name="T22" fmla="*/ 17 w 87"/>
                <a:gd name="T23" fmla="*/ 44 h 93"/>
                <a:gd name="T24" fmla="*/ 26 w 87"/>
                <a:gd name="T25" fmla="*/ 31 h 93"/>
                <a:gd name="T26" fmla="*/ 26 w 87"/>
                <a:gd name="T27" fmla="*/ 20 h 93"/>
                <a:gd name="T28" fmla="*/ 74 w 87"/>
                <a:gd name="T29" fmla="*/ 4 h 93"/>
                <a:gd name="T30" fmla="*/ 23 w 87"/>
                <a:gd name="T31" fmla="*/ 90 h 93"/>
                <a:gd name="T32" fmla="*/ 20 w 87"/>
                <a:gd name="T33" fmla="*/ 93 h 93"/>
                <a:gd name="T34" fmla="*/ 14 w 87"/>
                <a:gd name="T35" fmla="*/ 93 h 93"/>
                <a:gd name="T36" fmla="*/ 13 w 87"/>
                <a:gd name="T37" fmla="*/ 92 h 93"/>
                <a:gd name="T38" fmla="*/ 13 w 87"/>
                <a:gd name="T39" fmla="*/ 90 h 93"/>
                <a:gd name="T40" fmla="*/ 64 w 87"/>
                <a:gd name="T41" fmla="*/ 4 h 93"/>
                <a:gd name="T42" fmla="*/ 67 w 87"/>
                <a:gd name="T43" fmla="*/ 1 h 93"/>
                <a:gd name="T44" fmla="*/ 73 w 87"/>
                <a:gd name="T45" fmla="*/ 1 h 93"/>
                <a:gd name="T46" fmla="*/ 74 w 87"/>
                <a:gd name="T47" fmla="*/ 2 h 93"/>
                <a:gd name="T48" fmla="*/ 74 w 87"/>
                <a:gd name="T49" fmla="*/ 4 h 93"/>
                <a:gd name="T50" fmla="*/ 70 w 87"/>
                <a:gd name="T51" fmla="*/ 93 h 93"/>
                <a:gd name="T52" fmla="*/ 54 w 87"/>
                <a:gd name="T53" fmla="*/ 73 h 93"/>
                <a:gd name="T54" fmla="*/ 54 w 87"/>
                <a:gd name="T55" fmla="*/ 62 h 93"/>
                <a:gd name="T56" fmla="*/ 70 w 87"/>
                <a:gd name="T57" fmla="*/ 42 h 93"/>
                <a:gd name="T58" fmla="*/ 87 w 87"/>
                <a:gd name="T59" fmla="*/ 62 h 93"/>
                <a:gd name="T60" fmla="*/ 87 w 87"/>
                <a:gd name="T61" fmla="*/ 73 h 93"/>
                <a:gd name="T62" fmla="*/ 70 w 87"/>
                <a:gd name="T63" fmla="*/ 93 h 93"/>
                <a:gd name="T64" fmla="*/ 79 w 87"/>
                <a:gd name="T65" fmla="*/ 62 h 93"/>
                <a:gd name="T66" fmla="*/ 70 w 87"/>
                <a:gd name="T67" fmla="*/ 49 h 93"/>
                <a:gd name="T68" fmla="*/ 61 w 87"/>
                <a:gd name="T69" fmla="*/ 62 h 93"/>
                <a:gd name="T70" fmla="*/ 61 w 87"/>
                <a:gd name="T71" fmla="*/ 73 h 93"/>
                <a:gd name="T72" fmla="*/ 70 w 87"/>
                <a:gd name="T73" fmla="*/ 86 h 93"/>
                <a:gd name="T74" fmla="*/ 79 w 87"/>
                <a:gd name="T75" fmla="*/ 73 h 93"/>
                <a:gd name="T76" fmla="*/ 79 w 87"/>
                <a:gd name="T77"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7" h="93">
                  <a:moveTo>
                    <a:pt x="17" y="51"/>
                  </a:moveTo>
                  <a:cubicBezTo>
                    <a:pt x="7" y="51"/>
                    <a:pt x="0" y="45"/>
                    <a:pt x="0" y="31"/>
                  </a:cubicBezTo>
                  <a:cubicBezTo>
                    <a:pt x="0" y="20"/>
                    <a:pt x="0" y="20"/>
                    <a:pt x="0" y="20"/>
                  </a:cubicBezTo>
                  <a:cubicBezTo>
                    <a:pt x="0" y="7"/>
                    <a:pt x="7" y="0"/>
                    <a:pt x="17" y="0"/>
                  </a:cubicBezTo>
                  <a:cubicBezTo>
                    <a:pt x="27" y="0"/>
                    <a:pt x="33" y="7"/>
                    <a:pt x="33" y="20"/>
                  </a:cubicBezTo>
                  <a:cubicBezTo>
                    <a:pt x="33" y="31"/>
                    <a:pt x="33" y="31"/>
                    <a:pt x="33" y="31"/>
                  </a:cubicBezTo>
                  <a:cubicBezTo>
                    <a:pt x="33" y="45"/>
                    <a:pt x="27" y="51"/>
                    <a:pt x="17" y="51"/>
                  </a:cubicBezTo>
                  <a:close/>
                  <a:moveTo>
                    <a:pt x="26" y="20"/>
                  </a:moveTo>
                  <a:cubicBezTo>
                    <a:pt x="26" y="11"/>
                    <a:pt x="22" y="7"/>
                    <a:pt x="17" y="7"/>
                  </a:cubicBezTo>
                  <a:cubicBezTo>
                    <a:pt x="11" y="7"/>
                    <a:pt x="8" y="11"/>
                    <a:pt x="8" y="20"/>
                  </a:cubicBezTo>
                  <a:cubicBezTo>
                    <a:pt x="8" y="31"/>
                    <a:pt x="8" y="31"/>
                    <a:pt x="8" y="31"/>
                  </a:cubicBezTo>
                  <a:cubicBezTo>
                    <a:pt x="8" y="41"/>
                    <a:pt x="11" y="44"/>
                    <a:pt x="17" y="44"/>
                  </a:cubicBezTo>
                  <a:cubicBezTo>
                    <a:pt x="22" y="44"/>
                    <a:pt x="26" y="41"/>
                    <a:pt x="26" y="31"/>
                  </a:cubicBezTo>
                  <a:lnTo>
                    <a:pt x="26" y="20"/>
                  </a:lnTo>
                  <a:close/>
                  <a:moveTo>
                    <a:pt x="74" y="4"/>
                  </a:moveTo>
                  <a:cubicBezTo>
                    <a:pt x="23" y="90"/>
                    <a:pt x="23" y="90"/>
                    <a:pt x="23" y="90"/>
                  </a:cubicBezTo>
                  <a:cubicBezTo>
                    <a:pt x="22" y="92"/>
                    <a:pt x="21" y="93"/>
                    <a:pt x="20" y="93"/>
                  </a:cubicBezTo>
                  <a:cubicBezTo>
                    <a:pt x="14" y="93"/>
                    <a:pt x="14" y="93"/>
                    <a:pt x="14" y="93"/>
                  </a:cubicBezTo>
                  <a:cubicBezTo>
                    <a:pt x="13" y="93"/>
                    <a:pt x="13" y="92"/>
                    <a:pt x="13" y="92"/>
                  </a:cubicBezTo>
                  <a:cubicBezTo>
                    <a:pt x="13" y="91"/>
                    <a:pt x="13" y="91"/>
                    <a:pt x="13" y="90"/>
                  </a:cubicBezTo>
                  <a:cubicBezTo>
                    <a:pt x="64" y="4"/>
                    <a:pt x="64" y="4"/>
                    <a:pt x="64" y="4"/>
                  </a:cubicBezTo>
                  <a:cubicBezTo>
                    <a:pt x="66" y="2"/>
                    <a:pt x="66" y="1"/>
                    <a:pt x="67" y="1"/>
                  </a:cubicBezTo>
                  <a:cubicBezTo>
                    <a:pt x="73" y="1"/>
                    <a:pt x="73" y="1"/>
                    <a:pt x="73" y="1"/>
                  </a:cubicBezTo>
                  <a:cubicBezTo>
                    <a:pt x="74" y="1"/>
                    <a:pt x="74" y="1"/>
                    <a:pt x="74" y="2"/>
                  </a:cubicBezTo>
                  <a:cubicBezTo>
                    <a:pt x="74" y="2"/>
                    <a:pt x="74" y="3"/>
                    <a:pt x="74" y="4"/>
                  </a:cubicBezTo>
                  <a:close/>
                  <a:moveTo>
                    <a:pt x="70" y="93"/>
                  </a:moveTo>
                  <a:cubicBezTo>
                    <a:pt x="60" y="93"/>
                    <a:pt x="54" y="86"/>
                    <a:pt x="54" y="73"/>
                  </a:cubicBezTo>
                  <a:cubicBezTo>
                    <a:pt x="54" y="62"/>
                    <a:pt x="54" y="62"/>
                    <a:pt x="54" y="62"/>
                  </a:cubicBezTo>
                  <a:cubicBezTo>
                    <a:pt x="54" y="48"/>
                    <a:pt x="60" y="42"/>
                    <a:pt x="70" y="42"/>
                  </a:cubicBezTo>
                  <a:cubicBezTo>
                    <a:pt x="80" y="42"/>
                    <a:pt x="87" y="48"/>
                    <a:pt x="87" y="62"/>
                  </a:cubicBezTo>
                  <a:cubicBezTo>
                    <a:pt x="87" y="73"/>
                    <a:pt x="87" y="73"/>
                    <a:pt x="87" y="73"/>
                  </a:cubicBezTo>
                  <a:cubicBezTo>
                    <a:pt x="87" y="86"/>
                    <a:pt x="80" y="93"/>
                    <a:pt x="70" y="93"/>
                  </a:cubicBezTo>
                  <a:close/>
                  <a:moveTo>
                    <a:pt x="79" y="62"/>
                  </a:moveTo>
                  <a:cubicBezTo>
                    <a:pt x="79" y="52"/>
                    <a:pt x="76" y="49"/>
                    <a:pt x="70" y="49"/>
                  </a:cubicBezTo>
                  <a:cubicBezTo>
                    <a:pt x="65" y="49"/>
                    <a:pt x="61" y="52"/>
                    <a:pt x="61" y="62"/>
                  </a:cubicBezTo>
                  <a:cubicBezTo>
                    <a:pt x="61" y="73"/>
                    <a:pt x="61" y="73"/>
                    <a:pt x="61" y="73"/>
                  </a:cubicBezTo>
                  <a:cubicBezTo>
                    <a:pt x="61" y="82"/>
                    <a:pt x="65" y="86"/>
                    <a:pt x="70" y="86"/>
                  </a:cubicBezTo>
                  <a:cubicBezTo>
                    <a:pt x="76" y="86"/>
                    <a:pt x="79" y="82"/>
                    <a:pt x="79" y="73"/>
                  </a:cubicBezTo>
                  <a:lnTo>
                    <a:pt x="79" y="62"/>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137"/>
            <p:cNvSpPr>
              <a:spLocks noEditPoints="1"/>
            </p:cNvSpPr>
            <p:nvPr/>
          </p:nvSpPr>
          <p:spPr bwMode="auto">
            <a:xfrm>
              <a:off x="3252260" y="1603513"/>
              <a:ext cx="28952" cy="44393"/>
            </a:xfrm>
            <a:custGeom>
              <a:avLst/>
              <a:gdLst>
                <a:gd name="T0" fmla="*/ 7 w 17"/>
                <a:gd name="T1" fmla="*/ 15 h 26"/>
                <a:gd name="T2" fmla="*/ 3 w 17"/>
                <a:gd name="T3" fmla="*/ 15 h 26"/>
                <a:gd name="T4" fmla="*/ 3 w 17"/>
                <a:gd name="T5" fmla="*/ 25 h 26"/>
                <a:gd name="T6" fmla="*/ 3 w 17"/>
                <a:gd name="T7" fmla="*/ 26 h 26"/>
                <a:gd name="T8" fmla="*/ 1 w 17"/>
                <a:gd name="T9" fmla="*/ 26 h 26"/>
                <a:gd name="T10" fmla="*/ 0 w 17"/>
                <a:gd name="T11" fmla="*/ 25 h 26"/>
                <a:gd name="T12" fmla="*/ 0 w 17"/>
                <a:gd name="T13" fmla="*/ 1 h 26"/>
                <a:gd name="T14" fmla="*/ 1 w 17"/>
                <a:gd name="T15" fmla="*/ 0 h 26"/>
                <a:gd name="T16" fmla="*/ 7 w 17"/>
                <a:gd name="T17" fmla="*/ 0 h 26"/>
                <a:gd name="T18" fmla="*/ 17 w 17"/>
                <a:gd name="T19" fmla="*/ 7 h 26"/>
                <a:gd name="T20" fmla="*/ 17 w 17"/>
                <a:gd name="T21" fmla="*/ 8 h 26"/>
                <a:gd name="T22" fmla="*/ 7 w 17"/>
                <a:gd name="T23" fmla="*/ 15 h 26"/>
                <a:gd name="T24" fmla="*/ 14 w 17"/>
                <a:gd name="T25" fmla="*/ 7 h 26"/>
                <a:gd name="T26" fmla="*/ 7 w 17"/>
                <a:gd name="T27" fmla="*/ 3 h 26"/>
                <a:gd name="T28" fmla="*/ 3 w 17"/>
                <a:gd name="T29" fmla="*/ 3 h 26"/>
                <a:gd name="T30" fmla="*/ 3 w 17"/>
                <a:gd name="T31" fmla="*/ 13 h 26"/>
                <a:gd name="T32" fmla="*/ 7 w 17"/>
                <a:gd name="T33" fmla="*/ 13 h 26"/>
                <a:gd name="T34" fmla="*/ 14 w 17"/>
                <a:gd name="T35" fmla="*/ 8 h 26"/>
                <a:gd name="T36" fmla="*/ 14 w 17"/>
                <a:gd name="T3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6">
                  <a:moveTo>
                    <a:pt x="7" y="15"/>
                  </a:moveTo>
                  <a:cubicBezTo>
                    <a:pt x="6" y="15"/>
                    <a:pt x="4" y="15"/>
                    <a:pt x="3" y="15"/>
                  </a:cubicBezTo>
                  <a:cubicBezTo>
                    <a:pt x="3" y="25"/>
                    <a:pt x="3" y="25"/>
                    <a:pt x="3" y="25"/>
                  </a:cubicBezTo>
                  <a:cubicBezTo>
                    <a:pt x="3" y="25"/>
                    <a:pt x="3" y="26"/>
                    <a:pt x="3" y="26"/>
                  </a:cubicBezTo>
                  <a:cubicBezTo>
                    <a:pt x="1" y="26"/>
                    <a:pt x="1" y="26"/>
                    <a:pt x="1" y="26"/>
                  </a:cubicBezTo>
                  <a:cubicBezTo>
                    <a:pt x="1" y="26"/>
                    <a:pt x="0" y="25"/>
                    <a:pt x="0" y="25"/>
                  </a:cubicBezTo>
                  <a:cubicBezTo>
                    <a:pt x="0" y="1"/>
                    <a:pt x="0" y="1"/>
                    <a:pt x="0" y="1"/>
                  </a:cubicBezTo>
                  <a:cubicBezTo>
                    <a:pt x="0" y="1"/>
                    <a:pt x="1" y="0"/>
                    <a:pt x="1" y="0"/>
                  </a:cubicBezTo>
                  <a:cubicBezTo>
                    <a:pt x="3" y="0"/>
                    <a:pt x="5" y="0"/>
                    <a:pt x="7" y="0"/>
                  </a:cubicBezTo>
                  <a:cubicBezTo>
                    <a:pt x="13" y="0"/>
                    <a:pt x="17" y="2"/>
                    <a:pt x="17" y="7"/>
                  </a:cubicBezTo>
                  <a:cubicBezTo>
                    <a:pt x="17" y="8"/>
                    <a:pt x="17" y="8"/>
                    <a:pt x="17" y="8"/>
                  </a:cubicBezTo>
                  <a:cubicBezTo>
                    <a:pt x="17" y="14"/>
                    <a:pt x="13" y="15"/>
                    <a:pt x="7" y="15"/>
                  </a:cubicBezTo>
                  <a:close/>
                  <a:moveTo>
                    <a:pt x="14" y="7"/>
                  </a:moveTo>
                  <a:cubicBezTo>
                    <a:pt x="14" y="4"/>
                    <a:pt x="12" y="3"/>
                    <a:pt x="7" y="3"/>
                  </a:cubicBezTo>
                  <a:cubicBezTo>
                    <a:pt x="6" y="3"/>
                    <a:pt x="4" y="3"/>
                    <a:pt x="3" y="3"/>
                  </a:cubicBezTo>
                  <a:cubicBezTo>
                    <a:pt x="3" y="13"/>
                    <a:pt x="3" y="13"/>
                    <a:pt x="3" y="13"/>
                  </a:cubicBezTo>
                  <a:cubicBezTo>
                    <a:pt x="4" y="13"/>
                    <a:pt x="6" y="13"/>
                    <a:pt x="7" y="13"/>
                  </a:cubicBezTo>
                  <a:cubicBezTo>
                    <a:pt x="12" y="13"/>
                    <a:pt x="14" y="11"/>
                    <a:pt x="14" y="8"/>
                  </a:cubicBezTo>
                  <a:lnTo>
                    <a:pt x="14"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138"/>
            <p:cNvSpPr>
              <a:spLocks noEditPoints="1"/>
            </p:cNvSpPr>
            <p:nvPr/>
          </p:nvSpPr>
          <p:spPr bwMode="auto">
            <a:xfrm>
              <a:off x="3289897" y="1603513"/>
              <a:ext cx="33778" cy="44393"/>
            </a:xfrm>
            <a:custGeom>
              <a:avLst/>
              <a:gdLst>
                <a:gd name="T0" fmla="*/ 10 w 20"/>
                <a:gd name="T1" fmla="*/ 26 h 26"/>
                <a:gd name="T2" fmla="*/ 0 w 20"/>
                <a:gd name="T3" fmla="*/ 15 h 26"/>
                <a:gd name="T4" fmla="*/ 0 w 20"/>
                <a:gd name="T5" fmla="*/ 11 h 26"/>
                <a:gd name="T6" fmla="*/ 10 w 20"/>
                <a:gd name="T7" fmla="*/ 0 h 26"/>
                <a:gd name="T8" fmla="*/ 20 w 20"/>
                <a:gd name="T9" fmla="*/ 11 h 26"/>
                <a:gd name="T10" fmla="*/ 20 w 20"/>
                <a:gd name="T11" fmla="*/ 15 h 26"/>
                <a:gd name="T12" fmla="*/ 10 w 20"/>
                <a:gd name="T13" fmla="*/ 26 h 26"/>
                <a:gd name="T14" fmla="*/ 17 w 20"/>
                <a:gd name="T15" fmla="*/ 11 h 26"/>
                <a:gd name="T16" fmla="*/ 10 w 20"/>
                <a:gd name="T17" fmla="*/ 3 h 26"/>
                <a:gd name="T18" fmla="*/ 4 w 20"/>
                <a:gd name="T19" fmla="*/ 11 h 26"/>
                <a:gd name="T20" fmla="*/ 4 w 20"/>
                <a:gd name="T21" fmla="*/ 15 h 26"/>
                <a:gd name="T22" fmla="*/ 10 w 20"/>
                <a:gd name="T23" fmla="*/ 23 h 26"/>
                <a:gd name="T24" fmla="*/ 17 w 20"/>
                <a:gd name="T25" fmla="*/ 15 h 26"/>
                <a:gd name="T26" fmla="*/ 17 w 20"/>
                <a:gd name="T2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6">
                  <a:moveTo>
                    <a:pt x="10" y="26"/>
                  </a:moveTo>
                  <a:cubicBezTo>
                    <a:pt x="5" y="26"/>
                    <a:pt x="0" y="23"/>
                    <a:pt x="0" y="15"/>
                  </a:cubicBezTo>
                  <a:cubicBezTo>
                    <a:pt x="0" y="11"/>
                    <a:pt x="0" y="11"/>
                    <a:pt x="0" y="11"/>
                  </a:cubicBezTo>
                  <a:cubicBezTo>
                    <a:pt x="0" y="3"/>
                    <a:pt x="5" y="0"/>
                    <a:pt x="10" y="0"/>
                  </a:cubicBezTo>
                  <a:cubicBezTo>
                    <a:pt x="16" y="0"/>
                    <a:pt x="20" y="3"/>
                    <a:pt x="20" y="11"/>
                  </a:cubicBezTo>
                  <a:cubicBezTo>
                    <a:pt x="20" y="15"/>
                    <a:pt x="20" y="15"/>
                    <a:pt x="20" y="15"/>
                  </a:cubicBezTo>
                  <a:cubicBezTo>
                    <a:pt x="20" y="23"/>
                    <a:pt x="16" y="26"/>
                    <a:pt x="10" y="26"/>
                  </a:cubicBezTo>
                  <a:close/>
                  <a:moveTo>
                    <a:pt x="17" y="11"/>
                  </a:moveTo>
                  <a:cubicBezTo>
                    <a:pt x="17" y="5"/>
                    <a:pt x="14" y="3"/>
                    <a:pt x="10" y="3"/>
                  </a:cubicBezTo>
                  <a:cubicBezTo>
                    <a:pt x="6" y="3"/>
                    <a:pt x="4" y="5"/>
                    <a:pt x="4" y="11"/>
                  </a:cubicBezTo>
                  <a:cubicBezTo>
                    <a:pt x="4" y="15"/>
                    <a:pt x="4" y="15"/>
                    <a:pt x="4" y="15"/>
                  </a:cubicBezTo>
                  <a:cubicBezTo>
                    <a:pt x="4" y="21"/>
                    <a:pt x="6" y="23"/>
                    <a:pt x="10" y="23"/>
                  </a:cubicBezTo>
                  <a:cubicBezTo>
                    <a:pt x="14" y="23"/>
                    <a:pt x="17" y="21"/>
                    <a:pt x="17" y="15"/>
                  </a:cubicBezTo>
                  <a:lnTo>
                    <a:pt x="17" y="11"/>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139"/>
            <p:cNvSpPr>
              <a:spLocks noEditPoints="1"/>
            </p:cNvSpPr>
            <p:nvPr/>
          </p:nvSpPr>
          <p:spPr bwMode="auto">
            <a:xfrm>
              <a:off x="3334291" y="1603513"/>
              <a:ext cx="28952" cy="44393"/>
            </a:xfrm>
            <a:custGeom>
              <a:avLst/>
              <a:gdLst>
                <a:gd name="T0" fmla="*/ 7 w 17"/>
                <a:gd name="T1" fmla="*/ 15 h 26"/>
                <a:gd name="T2" fmla="*/ 4 w 17"/>
                <a:gd name="T3" fmla="*/ 15 h 26"/>
                <a:gd name="T4" fmla="*/ 4 w 17"/>
                <a:gd name="T5" fmla="*/ 25 h 26"/>
                <a:gd name="T6" fmla="*/ 3 w 17"/>
                <a:gd name="T7" fmla="*/ 26 h 26"/>
                <a:gd name="T8" fmla="*/ 1 w 17"/>
                <a:gd name="T9" fmla="*/ 26 h 26"/>
                <a:gd name="T10" fmla="*/ 0 w 17"/>
                <a:gd name="T11" fmla="*/ 25 h 26"/>
                <a:gd name="T12" fmla="*/ 0 w 17"/>
                <a:gd name="T13" fmla="*/ 1 h 26"/>
                <a:gd name="T14" fmla="*/ 1 w 17"/>
                <a:gd name="T15" fmla="*/ 0 h 26"/>
                <a:gd name="T16" fmla="*/ 7 w 17"/>
                <a:gd name="T17" fmla="*/ 0 h 26"/>
                <a:gd name="T18" fmla="*/ 17 w 17"/>
                <a:gd name="T19" fmla="*/ 7 h 26"/>
                <a:gd name="T20" fmla="*/ 17 w 17"/>
                <a:gd name="T21" fmla="*/ 8 h 26"/>
                <a:gd name="T22" fmla="*/ 7 w 17"/>
                <a:gd name="T23" fmla="*/ 15 h 26"/>
                <a:gd name="T24" fmla="*/ 14 w 17"/>
                <a:gd name="T25" fmla="*/ 7 h 26"/>
                <a:gd name="T26" fmla="*/ 7 w 17"/>
                <a:gd name="T27" fmla="*/ 3 h 26"/>
                <a:gd name="T28" fmla="*/ 4 w 17"/>
                <a:gd name="T29" fmla="*/ 3 h 26"/>
                <a:gd name="T30" fmla="*/ 4 w 17"/>
                <a:gd name="T31" fmla="*/ 13 h 26"/>
                <a:gd name="T32" fmla="*/ 7 w 17"/>
                <a:gd name="T33" fmla="*/ 13 h 26"/>
                <a:gd name="T34" fmla="*/ 14 w 17"/>
                <a:gd name="T35" fmla="*/ 8 h 26"/>
                <a:gd name="T36" fmla="*/ 14 w 17"/>
                <a:gd name="T3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6">
                  <a:moveTo>
                    <a:pt x="7" y="15"/>
                  </a:moveTo>
                  <a:cubicBezTo>
                    <a:pt x="6" y="15"/>
                    <a:pt x="5" y="15"/>
                    <a:pt x="4" y="15"/>
                  </a:cubicBezTo>
                  <a:cubicBezTo>
                    <a:pt x="4" y="25"/>
                    <a:pt x="4" y="25"/>
                    <a:pt x="4" y="25"/>
                  </a:cubicBezTo>
                  <a:cubicBezTo>
                    <a:pt x="4" y="25"/>
                    <a:pt x="3" y="26"/>
                    <a:pt x="3" y="26"/>
                  </a:cubicBezTo>
                  <a:cubicBezTo>
                    <a:pt x="1" y="26"/>
                    <a:pt x="1" y="26"/>
                    <a:pt x="1" y="26"/>
                  </a:cubicBezTo>
                  <a:cubicBezTo>
                    <a:pt x="1" y="26"/>
                    <a:pt x="0" y="25"/>
                    <a:pt x="0" y="25"/>
                  </a:cubicBezTo>
                  <a:cubicBezTo>
                    <a:pt x="0" y="1"/>
                    <a:pt x="0" y="1"/>
                    <a:pt x="0" y="1"/>
                  </a:cubicBezTo>
                  <a:cubicBezTo>
                    <a:pt x="0" y="1"/>
                    <a:pt x="1" y="0"/>
                    <a:pt x="1" y="0"/>
                  </a:cubicBezTo>
                  <a:cubicBezTo>
                    <a:pt x="3" y="0"/>
                    <a:pt x="5" y="0"/>
                    <a:pt x="7" y="0"/>
                  </a:cubicBezTo>
                  <a:cubicBezTo>
                    <a:pt x="13" y="0"/>
                    <a:pt x="17" y="2"/>
                    <a:pt x="17" y="7"/>
                  </a:cubicBezTo>
                  <a:cubicBezTo>
                    <a:pt x="17" y="8"/>
                    <a:pt x="17" y="8"/>
                    <a:pt x="17" y="8"/>
                  </a:cubicBezTo>
                  <a:cubicBezTo>
                    <a:pt x="17" y="14"/>
                    <a:pt x="13" y="15"/>
                    <a:pt x="7" y="15"/>
                  </a:cubicBezTo>
                  <a:close/>
                  <a:moveTo>
                    <a:pt x="14" y="7"/>
                  </a:moveTo>
                  <a:cubicBezTo>
                    <a:pt x="14" y="4"/>
                    <a:pt x="12" y="3"/>
                    <a:pt x="7" y="3"/>
                  </a:cubicBezTo>
                  <a:cubicBezTo>
                    <a:pt x="6" y="3"/>
                    <a:pt x="5" y="3"/>
                    <a:pt x="4" y="3"/>
                  </a:cubicBezTo>
                  <a:cubicBezTo>
                    <a:pt x="4" y="13"/>
                    <a:pt x="4" y="13"/>
                    <a:pt x="4" y="13"/>
                  </a:cubicBezTo>
                  <a:cubicBezTo>
                    <a:pt x="5" y="13"/>
                    <a:pt x="6" y="13"/>
                    <a:pt x="7" y="13"/>
                  </a:cubicBezTo>
                  <a:cubicBezTo>
                    <a:pt x="12" y="13"/>
                    <a:pt x="14" y="11"/>
                    <a:pt x="14" y="8"/>
                  </a:cubicBezTo>
                  <a:lnTo>
                    <a:pt x="14"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140"/>
            <p:cNvSpPr>
              <a:spLocks/>
            </p:cNvSpPr>
            <p:nvPr/>
          </p:nvSpPr>
          <p:spPr bwMode="auto">
            <a:xfrm>
              <a:off x="3372894" y="1603513"/>
              <a:ext cx="32813" cy="44393"/>
            </a:xfrm>
            <a:custGeom>
              <a:avLst/>
              <a:gdLst>
                <a:gd name="T0" fmla="*/ 9 w 19"/>
                <a:gd name="T1" fmla="*/ 26 h 26"/>
                <a:gd name="T2" fmla="*/ 0 w 19"/>
                <a:gd name="T3" fmla="*/ 16 h 26"/>
                <a:gd name="T4" fmla="*/ 0 w 19"/>
                <a:gd name="T5" fmla="*/ 1 h 26"/>
                <a:gd name="T6" fmla="*/ 1 w 19"/>
                <a:gd name="T7" fmla="*/ 0 h 26"/>
                <a:gd name="T8" fmla="*/ 3 w 19"/>
                <a:gd name="T9" fmla="*/ 0 h 26"/>
                <a:gd name="T10" fmla="*/ 4 w 19"/>
                <a:gd name="T11" fmla="*/ 1 h 26"/>
                <a:gd name="T12" fmla="*/ 4 w 19"/>
                <a:gd name="T13" fmla="*/ 16 h 26"/>
                <a:gd name="T14" fmla="*/ 9 w 19"/>
                <a:gd name="T15" fmla="*/ 23 h 26"/>
                <a:gd name="T16" fmla="*/ 15 w 19"/>
                <a:gd name="T17" fmla="*/ 16 h 26"/>
                <a:gd name="T18" fmla="*/ 15 w 19"/>
                <a:gd name="T19" fmla="*/ 1 h 26"/>
                <a:gd name="T20" fmla="*/ 16 w 19"/>
                <a:gd name="T21" fmla="*/ 0 h 26"/>
                <a:gd name="T22" fmla="*/ 18 w 19"/>
                <a:gd name="T23" fmla="*/ 0 h 26"/>
                <a:gd name="T24" fmla="*/ 19 w 19"/>
                <a:gd name="T25" fmla="*/ 1 h 26"/>
                <a:gd name="T26" fmla="*/ 19 w 19"/>
                <a:gd name="T27" fmla="*/ 16 h 26"/>
                <a:gd name="T28" fmla="*/ 9 w 19"/>
                <a:gd name="T2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6">
                  <a:moveTo>
                    <a:pt x="9" y="26"/>
                  </a:moveTo>
                  <a:cubicBezTo>
                    <a:pt x="4" y="26"/>
                    <a:pt x="0" y="23"/>
                    <a:pt x="0" y="16"/>
                  </a:cubicBezTo>
                  <a:cubicBezTo>
                    <a:pt x="0" y="1"/>
                    <a:pt x="0" y="1"/>
                    <a:pt x="0" y="1"/>
                  </a:cubicBezTo>
                  <a:cubicBezTo>
                    <a:pt x="0" y="1"/>
                    <a:pt x="0" y="0"/>
                    <a:pt x="1" y="0"/>
                  </a:cubicBezTo>
                  <a:cubicBezTo>
                    <a:pt x="3" y="0"/>
                    <a:pt x="3" y="0"/>
                    <a:pt x="3" y="0"/>
                  </a:cubicBezTo>
                  <a:cubicBezTo>
                    <a:pt x="3" y="0"/>
                    <a:pt x="4" y="1"/>
                    <a:pt x="4" y="1"/>
                  </a:cubicBezTo>
                  <a:cubicBezTo>
                    <a:pt x="4" y="16"/>
                    <a:pt x="4" y="16"/>
                    <a:pt x="4" y="16"/>
                  </a:cubicBezTo>
                  <a:cubicBezTo>
                    <a:pt x="4" y="21"/>
                    <a:pt x="5" y="23"/>
                    <a:pt x="9" y="23"/>
                  </a:cubicBezTo>
                  <a:cubicBezTo>
                    <a:pt x="14" y="23"/>
                    <a:pt x="15" y="21"/>
                    <a:pt x="15" y="16"/>
                  </a:cubicBezTo>
                  <a:cubicBezTo>
                    <a:pt x="15" y="1"/>
                    <a:pt x="15" y="1"/>
                    <a:pt x="15" y="1"/>
                  </a:cubicBezTo>
                  <a:cubicBezTo>
                    <a:pt x="15" y="1"/>
                    <a:pt x="16" y="0"/>
                    <a:pt x="16" y="0"/>
                  </a:cubicBezTo>
                  <a:cubicBezTo>
                    <a:pt x="18" y="0"/>
                    <a:pt x="18" y="0"/>
                    <a:pt x="18" y="0"/>
                  </a:cubicBezTo>
                  <a:cubicBezTo>
                    <a:pt x="18" y="0"/>
                    <a:pt x="19" y="1"/>
                    <a:pt x="19" y="1"/>
                  </a:cubicBezTo>
                  <a:cubicBezTo>
                    <a:pt x="19" y="16"/>
                    <a:pt x="19" y="16"/>
                    <a:pt x="19" y="16"/>
                  </a:cubicBezTo>
                  <a:cubicBezTo>
                    <a:pt x="19" y="23"/>
                    <a:pt x="15" y="26"/>
                    <a:pt x="9" y="26"/>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141"/>
            <p:cNvSpPr>
              <a:spLocks/>
            </p:cNvSpPr>
            <p:nvPr/>
          </p:nvSpPr>
          <p:spPr bwMode="auto">
            <a:xfrm>
              <a:off x="3417287" y="1603513"/>
              <a:ext cx="26057" cy="44393"/>
            </a:xfrm>
            <a:custGeom>
              <a:avLst/>
              <a:gdLst>
                <a:gd name="T0" fmla="*/ 14 w 15"/>
                <a:gd name="T1" fmla="*/ 25 h 26"/>
                <a:gd name="T2" fmla="*/ 7 w 15"/>
                <a:gd name="T3" fmla="*/ 26 h 26"/>
                <a:gd name="T4" fmla="*/ 0 w 15"/>
                <a:gd name="T5" fmla="*/ 19 h 26"/>
                <a:gd name="T6" fmla="*/ 0 w 15"/>
                <a:gd name="T7" fmla="*/ 1 h 26"/>
                <a:gd name="T8" fmla="*/ 0 w 15"/>
                <a:gd name="T9" fmla="*/ 0 h 26"/>
                <a:gd name="T10" fmla="*/ 2 w 15"/>
                <a:gd name="T11" fmla="*/ 0 h 26"/>
                <a:gd name="T12" fmla="*/ 3 w 15"/>
                <a:gd name="T13" fmla="*/ 1 h 26"/>
                <a:gd name="T14" fmla="*/ 3 w 15"/>
                <a:gd name="T15" fmla="*/ 19 h 26"/>
                <a:gd name="T16" fmla="*/ 7 w 15"/>
                <a:gd name="T17" fmla="*/ 23 h 26"/>
                <a:gd name="T18" fmla="*/ 14 w 15"/>
                <a:gd name="T19" fmla="*/ 23 h 26"/>
                <a:gd name="T20" fmla="*/ 15 w 15"/>
                <a:gd name="T21" fmla="*/ 23 h 26"/>
                <a:gd name="T22" fmla="*/ 15 w 15"/>
                <a:gd name="T23" fmla="*/ 25 h 26"/>
                <a:gd name="T24" fmla="*/ 14 w 15"/>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6">
                  <a:moveTo>
                    <a:pt x="14" y="25"/>
                  </a:moveTo>
                  <a:cubicBezTo>
                    <a:pt x="13" y="26"/>
                    <a:pt x="11" y="26"/>
                    <a:pt x="7" y="26"/>
                  </a:cubicBezTo>
                  <a:cubicBezTo>
                    <a:pt x="4" y="26"/>
                    <a:pt x="0" y="25"/>
                    <a:pt x="0" y="19"/>
                  </a:cubicBezTo>
                  <a:cubicBezTo>
                    <a:pt x="0" y="1"/>
                    <a:pt x="0" y="1"/>
                    <a:pt x="0" y="1"/>
                  </a:cubicBezTo>
                  <a:cubicBezTo>
                    <a:pt x="0" y="1"/>
                    <a:pt x="0" y="0"/>
                    <a:pt x="0" y="0"/>
                  </a:cubicBezTo>
                  <a:cubicBezTo>
                    <a:pt x="2" y="0"/>
                    <a:pt x="2" y="0"/>
                    <a:pt x="2" y="0"/>
                  </a:cubicBezTo>
                  <a:cubicBezTo>
                    <a:pt x="3" y="0"/>
                    <a:pt x="3" y="1"/>
                    <a:pt x="3" y="1"/>
                  </a:cubicBezTo>
                  <a:cubicBezTo>
                    <a:pt x="3" y="19"/>
                    <a:pt x="3" y="19"/>
                    <a:pt x="3" y="19"/>
                  </a:cubicBezTo>
                  <a:cubicBezTo>
                    <a:pt x="3" y="22"/>
                    <a:pt x="4" y="23"/>
                    <a:pt x="7" y="23"/>
                  </a:cubicBezTo>
                  <a:cubicBezTo>
                    <a:pt x="14" y="23"/>
                    <a:pt x="14" y="23"/>
                    <a:pt x="14" y="23"/>
                  </a:cubicBezTo>
                  <a:cubicBezTo>
                    <a:pt x="15" y="23"/>
                    <a:pt x="15" y="23"/>
                    <a:pt x="15" y="23"/>
                  </a:cubicBezTo>
                  <a:cubicBezTo>
                    <a:pt x="15" y="25"/>
                    <a:pt x="15" y="25"/>
                    <a:pt x="15" y="25"/>
                  </a:cubicBezTo>
                  <a:lnTo>
                    <a:pt x="14" y="25"/>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142"/>
            <p:cNvSpPr>
              <a:spLocks noEditPoints="1"/>
            </p:cNvSpPr>
            <p:nvPr/>
          </p:nvSpPr>
          <p:spPr bwMode="auto">
            <a:xfrm>
              <a:off x="3448170" y="1603513"/>
              <a:ext cx="35708" cy="44393"/>
            </a:xfrm>
            <a:custGeom>
              <a:avLst/>
              <a:gdLst>
                <a:gd name="T0" fmla="*/ 20 w 21"/>
                <a:gd name="T1" fmla="*/ 26 h 26"/>
                <a:gd name="T2" fmla="*/ 18 w 21"/>
                <a:gd name="T3" fmla="*/ 26 h 26"/>
                <a:gd name="T4" fmla="*/ 17 w 21"/>
                <a:gd name="T5" fmla="*/ 25 h 26"/>
                <a:gd name="T6" fmla="*/ 15 w 21"/>
                <a:gd name="T7" fmla="*/ 17 h 26"/>
                <a:gd name="T8" fmla="*/ 6 w 21"/>
                <a:gd name="T9" fmla="*/ 17 h 26"/>
                <a:gd name="T10" fmla="*/ 3 w 21"/>
                <a:gd name="T11" fmla="*/ 25 h 26"/>
                <a:gd name="T12" fmla="*/ 3 w 21"/>
                <a:gd name="T13" fmla="*/ 26 h 26"/>
                <a:gd name="T14" fmla="*/ 1 w 21"/>
                <a:gd name="T15" fmla="*/ 26 h 26"/>
                <a:gd name="T16" fmla="*/ 0 w 21"/>
                <a:gd name="T17" fmla="*/ 25 h 26"/>
                <a:gd name="T18" fmla="*/ 0 w 21"/>
                <a:gd name="T19" fmla="*/ 25 h 26"/>
                <a:gd name="T20" fmla="*/ 7 w 21"/>
                <a:gd name="T21" fmla="*/ 3 h 26"/>
                <a:gd name="T22" fmla="*/ 10 w 21"/>
                <a:gd name="T23" fmla="*/ 0 h 26"/>
                <a:gd name="T24" fmla="*/ 14 w 21"/>
                <a:gd name="T25" fmla="*/ 3 h 26"/>
                <a:gd name="T26" fmla="*/ 21 w 21"/>
                <a:gd name="T27" fmla="*/ 25 h 26"/>
                <a:gd name="T28" fmla="*/ 21 w 21"/>
                <a:gd name="T29" fmla="*/ 25 h 26"/>
                <a:gd name="T30" fmla="*/ 20 w 21"/>
                <a:gd name="T31" fmla="*/ 26 h 26"/>
                <a:gd name="T32" fmla="*/ 11 w 21"/>
                <a:gd name="T33" fmla="*/ 3 h 26"/>
                <a:gd name="T34" fmla="*/ 10 w 21"/>
                <a:gd name="T35" fmla="*/ 3 h 26"/>
                <a:gd name="T36" fmla="*/ 10 w 21"/>
                <a:gd name="T37" fmla="*/ 3 h 26"/>
                <a:gd name="T38" fmla="*/ 6 w 21"/>
                <a:gd name="T39" fmla="*/ 15 h 26"/>
                <a:gd name="T40" fmla="*/ 14 w 21"/>
                <a:gd name="T41" fmla="*/ 15 h 26"/>
                <a:gd name="T42" fmla="*/ 11 w 21"/>
                <a:gd name="T4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6">
                  <a:moveTo>
                    <a:pt x="20" y="26"/>
                  </a:moveTo>
                  <a:cubicBezTo>
                    <a:pt x="18" y="26"/>
                    <a:pt x="18" y="26"/>
                    <a:pt x="18" y="26"/>
                  </a:cubicBezTo>
                  <a:cubicBezTo>
                    <a:pt x="17" y="25"/>
                    <a:pt x="17" y="25"/>
                    <a:pt x="17" y="25"/>
                  </a:cubicBezTo>
                  <a:cubicBezTo>
                    <a:pt x="15" y="17"/>
                    <a:pt x="15" y="17"/>
                    <a:pt x="15" y="17"/>
                  </a:cubicBezTo>
                  <a:cubicBezTo>
                    <a:pt x="6" y="17"/>
                    <a:pt x="6" y="17"/>
                    <a:pt x="6" y="17"/>
                  </a:cubicBezTo>
                  <a:cubicBezTo>
                    <a:pt x="3" y="25"/>
                    <a:pt x="3" y="25"/>
                    <a:pt x="3" y="25"/>
                  </a:cubicBezTo>
                  <a:cubicBezTo>
                    <a:pt x="3" y="26"/>
                    <a:pt x="3" y="26"/>
                    <a:pt x="3" y="26"/>
                  </a:cubicBezTo>
                  <a:cubicBezTo>
                    <a:pt x="1" y="26"/>
                    <a:pt x="1" y="26"/>
                    <a:pt x="1" y="26"/>
                  </a:cubicBezTo>
                  <a:cubicBezTo>
                    <a:pt x="0" y="26"/>
                    <a:pt x="0" y="25"/>
                    <a:pt x="0" y="25"/>
                  </a:cubicBezTo>
                  <a:cubicBezTo>
                    <a:pt x="0" y="25"/>
                    <a:pt x="0" y="25"/>
                    <a:pt x="0" y="25"/>
                  </a:cubicBezTo>
                  <a:cubicBezTo>
                    <a:pt x="7" y="3"/>
                    <a:pt x="7" y="3"/>
                    <a:pt x="7" y="3"/>
                  </a:cubicBezTo>
                  <a:cubicBezTo>
                    <a:pt x="7" y="1"/>
                    <a:pt x="9" y="0"/>
                    <a:pt x="10" y="0"/>
                  </a:cubicBezTo>
                  <a:cubicBezTo>
                    <a:pt x="12" y="0"/>
                    <a:pt x="13" y="1"/>
                    <a:pt x="14" y="3"/>
                  </a:cubicBezTo>
                  <a:cubicBezTo>
                    <a:pt x="21" y="25"/>
                    <a:pt x="21" y="25"/>
                    <a:pt x="21" y="25"/>
                  </a:cubicBezTo>
                  <a:cubicBezTo>
                    <a:pt x="21" y="25"/>
                    <a:pt x="21" y="25"/>
                    <a:pt x="21" y="25"/>
                  </a:cubicBezTo>
                  <a:cubicBezTo>
                    <a:pt x="21" y="25"/>
                    <a:pt x="20" y="26"/>
                    <a:pt x="20" y="26"/>
                  </a:cubicBezTo>
                  <a:close/>
                  <a:moveTo>
                    <a:pt x="11" y="3"/>
                  </a:moveTo>
                  <a:cubicBezTo>
                    <a:pt x="11" y="3"/>
                    <a:pt x="11" y="3"/>
                    <a:pt x="10" y="3"/>
                  </a:cubicBezTo>
                  <a:cubicBezTo>
                    <a:pt x="10" y="3"/>
                    <a:pt x="10" y="3"/>
                    <a:pt x="10" y="3"/>
                  </a:cubicBezTo>
                  <a:cubicBezTo>
                    <a:pt x="6" y="15"/>
                    <a:pt x="6" y="15"/>
                    <a:pt x="6" y="15"/>
                  </a:cubicBezTo>
                  <a:cubicBezTo>
                    <a:pt x="14" y="15"/>
                    <a:pt x="14" y="15"/>
                    <a:pt x="14" y="15"/>
                  </a:cubicBezTo>
                  <a:lnTo>
                    <a:pt x="11" y="3"/>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143"/>
            <p:cNvSpPr>
              <a:spLocks/>
            </p:cNvSpPr>
            <p:nvPr/>
          </p:nvSpPr>
          <p:spPr bwMode="auto">
            <a:xfrm>
              <a:off x="3483878" y="1603513"/>
              <a:ext cx="32813" cy="44393"/>
            </a:xfrm>
            <a:custGeom>
              <a:avLst/>
              <a:gdLst>
                <a:gd name="T0" fmla="*/ 18 w 19"/>
                <a:gd name="T1" fmla="*/ 3 h 26"/>
                <a:gd name="T2" fmla="*/ 11 w 19"/>
                <a:gd name="T3" fmla="*/ 3 h 26"/>
                <a:gd name="T4" fmla="*/ 11 w 19"/>
                <a:gd name="T5" fmla="*/ 25 h 26"/>
                <a:gd name="T6" fmla="*/ 11 w 19"/>
                <a:gd name="T7" fmla="*/ 26 h 26"/>
                <a:gd name="T8" fmla="*/ 9 w 19"/>
                <a:gd name="T9" fmla="*/ 26 h 26"/>
                <a:gd name="T10" fmla="*/ 8 w 19"/>
                <a:gd name="T11" fmla="*/ 25 h 26"/>
                <a:gd name="T12" fmla="*/ 8 w 19"/>
                <a:gd name="T13" fmla="*/ 3 h 26"/>
                <a:gd name="T14" fmla="*/ 1 w 19"/>
                <a:gd name="T15" fmla="*/ 3 h 26"/>
                <a:gd name="T16" fmla="*/ 0 w 19"/>
                <a:gd name="T17" fmla="*/ 2 h 26"/>
                <a:gd name="T18" fmla="*/ 0 w 19"/>
                <a:gd name="T19" fmla="*/ 1 h 26"/>
                <a:gd name="T20" fmla="*/ 1 w 19"/>
                <a:gd name="T21" fmla="*/ 0 h 26"/>
                <a:gd name="T22" fmla="*/ 18 w 19"/>
                <a:gd name="T23" fmla="*/ 0 h 26"/>
                <a:gd name="T24" fmla="*/ 19 w 19"/>
                <a:gd name="T25" fmla="*/ 1 h 26"/>
                <a:gd name="T26" fmla="*/ 19 w 19"/>
                <a:gd name="T27" fmla="*/ 2 h 26"/>
                <a:gd name="T28" fmla="*/ 18 w 19"/>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6">
                  <a:moveTo>
                    <a:pt x="18" y="3"/>
                  </a:moveTo>
                  <a:cubicBezTo>
                    <a:pt x="11" y="3"/>
                    <a:pt x="11" y="3"/>
                    <a:pt x="11" y="3"/>
                  </a:cubicBezTo>
                  <a:cubicBezTo>
                    <a:pt x="11" y="25"/>
                    <a:pt x="11" y="25"/>
                    <a:pt x="11" y="25"/>
                  </a:cubicBezTo>
                  <a:cubicBezTo>
                    <a:pt x="11" y="25"/>
                    <a:pt x="11" y="26"/>
                    <a:pt x="11" y="26"/>
                  </a:cubicBezTo>
                  <a:cubicBezTo>
                    <a:pt x="9" y="26"/>
                    <a:pt x="9" y="26"/>
                    <a:pt x="9" y="26"/>
                  </a:cubicBezTo>
                  <a:cubicBezTo>
                    <a:pt x="8" y="26"/>
                    <a:pt x="8" y="25"/>
                    <a:pt x="8" y="25"/>
                  </a:cubicBezTo>
                  <a:cubicBezTo>
                    <a:pt x="8" y="3"/>
                    <a:pt x="8" y="3"/>
                    <a:pt x="8" y="3"/>
                  </a:cubicBezTo>
                  <a:cubicBezTo>
                    <a:pt x="1" y="3"/>
                    <a:pt x="1" y="3"/>
                    <a:pt x="1" y="3"/>
                  </a:cubicBezTo>
                  <a:cubicBezTo>
                    <a:pt x="1" y="3"/>
                    <a:pt x="0" y="3"/>
                    <a:pt x="0" y="2"/>
                  </a:cubicBezTo>
                  <a:cubicBezTo>
                    <a:pt x="0" y="1"/>
                    <a:pt x="0" y="1"/>
                    <a:pt x="0" y="1"/>
                  </a:cubicBezTo>
                  <a:cubicBezTo>
                    <a:pt x="0" y="1"/>
                    <a:pt x="1" y="0"/>
                    <a:pt x="1" y="0"/>
                  </a:cubicBezTo>
                  <a:cubicBezTo>
                    <a:pt x="18" y="0"/>
                    <a:pt x="18" y="0"/>
                    <a:pt x="18" y="0"/>
                  </a:cubicBezTo>
                  <a:cubicBezTo>
                    <a:pt x="19" y="0"/>
                    <a:pt x="19" y="1"/>
                    <a:pt x="19" y="1"/>
                  </a:cubicBezTo>
                  <a:cubicBezTo>
                    <a:pt x="19" y="2"/>
                    <a:pt x="19" y="2"/>
                    <a:pt x="19" y="2"/>
                  </a:cubicBezTo>
                  <a:cubicBezTo>
                    <a:pt x="19" y="3"/>
                    <a:pt x="19" y="3"/>
                    <a:pt x="18" y="3"/>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144"/>
            <p:cNvSpPr>
              <a:spLocks/>
            </p:cNvSpPr>
            <p:nvPr/>
          </p:nvSpPr>
          <p:spPr bwMode="auto">
            <a:xfrm>
              <a:off x="3526341" y="1603513"/>
              <a:ext cx="5790" cy="44393"/>
            </a:xfrm>
            <a:custGeom>
              <a:avLst/>
              <a:gdLst>
                <a:gd name="T0" fmla="*/ 3 w 3"/>
                <a:gd name="T1" fmla="*/ 26 h 26"/>
                <a:gd name="T2" fmla="*/ 1 w 3"/>
                <a:gd name="T3" fmla="*/ 26 h 26"/>
                <a:gd name="T4" fmla="*/ 0 w 3"/>
                <a:gd name="T5" fmla="*/ 25 h 26"/>
                <a:gd name="T6" fmla="*/ 0 w 3"/>
                <a:gd name="T7" fmla="*/ 1 h 26"/>
                <a:gd name="T8" fmla="*/ 1 w 3"/>
                <a:gd name="T9" fmla="*/ 0 h 26"/>
                <a:gd name="T10" fmla="*/ 3 w 3"/>
                <a:gd name="T11" fmla="*/ 0 h 26"/>
                <a:gd name="T12" fmla="*/ 3 w 3"/>
                <a:gd name="T13" fmla="*/ 1 h 26"/>
                <a:gd name="T14" fmla="*/ 3 w 3"/>
                <a:gd name="T15" fmla="*/ 25 h 26"/>
                <a:gd name="T16" fmla="*/ 3 w 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6">
                  <a:moveTo>
                    <a:pt x="3" y="26"/>
                  </a:moveTo>
                  <a:cubicBezTo>
                    <a:pt x="1" y="26"/>
                    <a:pt x="1" y="26"/>
                    <a:pt x="1" y="26"/>
                  </a:cubicBezTo>
                  <a:cubicBezTo>
                    <a:pt x="0" y="26"/>
                    <a:pt x="0" y="25"/>
                    <a:pt x="0" y="25"/>
                  </a:cubicBezTo>
                  <a:cubicBezTo>
                    <a:pt x="0" y="1"/>
                    <a:pt x="0" y="1"/>
                    <a:pt x="0" y="1"/>
                  </a:cubicBezTo>
                  <a:cubicBezTo>
                    <a:pt x="0" y="1"/>
                    <a:pt x="0" y="0"/>
                    <a:pt x="1" y="0"/>
                  </a:cubicBezTo>
                  <a:cubicBezTo>
                    <a:pt x="3" y="0"/>
                    <a:pt x="3" y="0"/>
                    <a:pt x="3" y="0"/>
                  </a:cubicBezTo>
                  <a:cubicBezTo>
                    <a:pt x="3" y="0"/>
                    <a:pt x="3" y="1"/>
                    <a:pt x="3" y="1"/>
                  </a:cubicBezTo>
                  <a:cubicBezTo>
                    <a:pt x="3" y="25"/>
                    <a:pt x="3" y="25"/>
                    <a:pt x="3" y="25"/>
                  </a:cubicBezTo>
                  <a:cubicBezTo>
                    <a:pt x="3" y="25"/>
                    <a:pt x="3" y="26"/>
                    <a:pt x="3" y="26"/>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145"/>
            <p:cNvSpPr>
              <a:spLocks noEditPoints="1"/>
            </p:cNvSpPr>
            <p:nvPr/>
          </p:nvSpPr>
          <p:spPr bwMode="auto">
            <a:xfrm>
              <a:off x="3543713" y="1603513"/>
              <a:ext cx="33778" cy="44393"/>
            </a:xfrm>
            <a:custGeom>
              <a:avLst/>
              <a:gdLst>
                <a:gd name="T0" fmla="*/ 10 w 20"/>
                <a:gd name="T1" fmla="*/ 26 h 26"/>
                <a:gd name="T2" fmla="*/ 0 w 20"/>
                <a:gd name="T3" fmla="*/ 15 h 26"/>
                <a:gd name="T4" fmla="*/ 0 w 20"/>
                <a:gd name="T5" fmla="*/ 11 h 26"/>
                <a:gd name="T6" fmla="*/ 10 w 20"/>
                <a:gd name="T7" fmla="*/ 0 h 26"/>
                <a:gd name="T8" fmla="*/ 20 w 20"/>
                <a:gd name="T9" fmla="*/ 11 h 26"/>
                <a:gd name="T10" fmla="*/ 20 w 20"/>
                <a:gd name="T11" fmla="*/ 15 h 26"/>
                <a:gd name="T12" fmla="*/ 10 w 20"/>
                <a:gd name="T13" fmla="*/ 26 h 26"/>
                <a:gd name="T14" fmla="*/ 16 w 20"/>
                <a:gd name="T15" fmla="*/ 11 h 26"/>
                <a:gd name="T16" fmla="*/ 10 w 20"/>
                <a:gd name="T17" fmla="*/ 3 h 26"/>
                <a:gd name="T18" fmla="*/ 3 w 20"/>
                <a:gd name="T19" fmla="*/ 11 h 26"/>
                <a:gd name="T20" fmla="*/ 3 w 20"/>
                <a:gd name="T21" fmla="*/ 15 h 26"/>
                <a:gd name="T22" fmla="*/ 10 w 20"/>
                <a:gd name="T23" fmla="*/ 23 h 26"/>
                <a:gd name="T24" fmla="*/ 16 w 20"/>
                <a:gd name="T25" fmla="*/ 15 h 26"/>
                <a:gd name="T26" fmla="*/ 16 w 20"/>
                <a:gd name="T27"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6">
                  <a:moveTo>
                    <a:pt x="10" y="26"/>
                  </a:moveTo>
                  <a:cubicBezTo>
                    <a:pt x="4" y="26"/>
                    <a:pt x="0" y="23"/>
                    <a:pt x="0" y="15"/>
                  </a:cubicBezTo>
                  <a:cubicBezTo>
                    <a:pt x="0" y="11"/>
                    <a:pt x="0" y="11"/>
                    <a:pt x="0" y="11"/>
                  </a:cubicBezTo>
                  <a:cubicBezTo>
                    <a:pt x="0" y="3"/>
                    <a:pt x="4" y="0"/>
                    <a:pt x="10" y="0"/>
                  </a:cubicBezTo>
                  <a:cubicBezTo>
                    <a:pt x="15" y="0"/>
                    <a:pt x="20" y="3"/>
                    <a:pt x="20" y="11"/>
                  </a:cubicBezTo>
                  <a:cubicBezTo>
                    <a:pt x="20" y="15"/>
                    <a:pt x="20" y="15"/>
                    <a:pt x="20" y="15"/>
                  </a:cubicBezTo>
                  <a:cubicBezTo>
                    <a:pt x="20" y="23"/>
                    <a:pt x="15" y="26"/>
                    <a:pt x="10" y="26"/>
                  </a:cubicBezTo>
                  <a:close/>
                  <a:moveTo>
                    <a:pt x="16" y="11"/>
                  </a:moveTo>
                  <a:cubicBezTo>
                    <a:pt x="16" y="5"/>
                    <a:pt x="14" y="3"/>
                    <a:pt x="10" y="3"/>
                  </a:cubicBezTo>
                  <a:cubicBezTo>
                    <a:pt x="6" y="3"/>
                    <a:pt x="3" y="5"/>
                    <a:pt x="3" y="11"/>
                  </a:cubicBezTo>
                  <a:cubicBezTo>
                    <a:pt x="3" y="15"/>
                    <a:pt x="3" y="15"/>
                    <a:pt x="3" y="15"/>
                  </a:cubicBezTo>
                  <a:cubicBezTo>
                    <a:pt x="3" y="21"/>
                    <a:pt x="6" y="23"/>
                    <a:pt x="10" y="23"/>
                  </a:cubicBezTo>
                  <a:cubicBezTo>
                    <a:pt x="14" y="23"/>
                    <a:pt x="16" y="21"/>
                    <a:pt x="16" y="15"/>
                  </a:cubicBezTo>
                  <a:lnTo>
                    <a:pt x="16" y="11"/>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146"/>
            <p:cNvSpPr>
              <a:spLocks/>
            </p:cNvSpPr>
            <p:nvPr/>
          </p:nvSpPr>
          <p:spPr bwMode="auto">
            <a:xfrm>
              <a:off x="3588106" y="1603513"/>
              <a:ext cx="31848" cy="44393"/>
            </a:xfrm>
            <a:custGeom>
              <a:avLst/>
              <a:gdLst>
                <a:gd name="T0" fmla="*/ 18 w 19"/>
                <a:gd name="T1" fmla="*/ 26 h 26"/>
                <a:gd name="T2" fmla="*/ 16 w 19"/>
                <a:gd name="T3" fmla="*/ 26 h 26"/>
                <a:gd name="T4" fmla="*/ 14 w 19"/>
                <a:gd name="T5" fmla="*/ 25 h 26"/>
                <a:gd name="T6" fmla="*/ 3 w 19"/>
                <a:gd name="T7" fmla="*/ 5 h 26"/>
                <a:gd name="T8" fmla="*/ 3 w 19"/>
                <a:gd name="T9" fmla="*/ 5 h 26"/>
                <a:gd name="T10" fmla="*/ 3 w 19"/>
                <a:gd name="T11" fmla="*/ 5 h 26"/>
                <a:gd name="T12" fmla="*/ 3 w 19"/>
                <a:gd name="T13" fmla="*/ 25 h 26"/>
                <a:gd name="T14" fmla="*/ 2 w 19"/>
                <a:gd name="T15" fmla="*/ 26 h 26"/>
                <a:gd name="T16" fmla="*/ 1 w 19"/>
                <a:gd name="T17" fmla="*/ 26 h 26"/>
                <a:gd name="T18" fmla="*/ 0 w 19"/>
                <a:gd name="T19" fmla="*/ 25 h 26"/>
                <a:gd name="T20" fmla="*/ 0 w 19"/>
                <a:gd name="T21" fmla="*/ 1 h 26"/>
                <a:gd name="T22" fmla="*/ 1 w 19"/>
                <a:gd name="T23" fmla="*/ 0 h 26"/>
                <a:gd name="T24" fmla="*/ 3 w 19"/>
                <a:gd name="T25" fmla="*/ 0 h 26"/>
                <a:gd name="T26" fmla="*/ 4 w 19"/>
                <a:gd name="T27" fmla="*/ 1 h 26"/>
                <a:gd name="T28" fmla="*/ 16 w 19"/>
                <a:gd name="T29" fmla="*/ 21 h 26"/>
                <a:gd name="T30" fmla="*/ 16 w 19"/>
                <a:gd name="T31" fmla="*/ 21 h 26"/>
                <a:gd name="T32" fmla="*/ 16 w 19"/>
                <a:gd name="T33" fmla="*/ 21 h 26"/>
                <a:gd name="T34" fmla="*/ 16 w 19"/>
                <a:gd name="T35" fmla="*/ 1 h 26"/>
                <a:gd name="T36" fmla="*/ 16 w 19"/>
                <a:gd name="T37" fmla="*/ 0 h 26"/>
                <a:gd name="T38" fmla="*/ 18 w 19"/>
                <a:gd name="T39" fmla="*/ 0 h 26"/>
                <a:gd name="T40" fmla="*/ 19 w 19"/>
                <a:gd name="T41" fmla="*/ 1 h 26"/>
                <a:gd name="T42" fmla="*/ 19 w 19"/>
                <a:gd name="T43" fmla="*/ 25 h 26"/>
                <a:gd name="T44" fmla="*/ 18 w 19"/>
                <a:gd name="T4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6">
                  <a:moveTo>
                    <a:pt x="18" y="26"/>
                  </a:moveTo>
                  <a:cubicBezTo>
                    <a:pt x="16" y="26"/>
                    <a:pt x="16" y="26"/>
                    <a:pt x="16" y="26"/>
                  </a:cubicBezTo>
                  <a:cubicBezTo>
                    <a:pt x="15" y="26"/>
                    <a:pt x="15" y="25"/>
                    <a:pt x="14" y="25"/>
                  </a:cubicBezTo>
                  <a:cubicBezTo>
                    <a:pt x="3" y="5"/>
                    <a:pt x="3" y="5"/>
                    <a:pt x="3" y="5"/>
                  </a:cubicBezTo>
                  <a:cubicBezTo>
                    <a:pt x="3" y="5"/>
                    <a:pt x="3" y="5"/>
                    <a:pt x="3" y="5"/>
                  </a:cubicBezTo>
                  <a:cubicBezTo>
                    <a:pt x="3" y="5"/>
                    <a:pt x="3" y="5"/>
                    <a:pt x="3" y="5"/>
                  </a:cubicBezTo>
                  <a:cubicBezTo>
                    <a:pt x="3" y="25"/>
                    <a:pt x="3" y="25"/>
                    <a:pt x="3" y="25"/>
                  </a:cubicBezTo>
                  <a:cubicBezTo>
                    <a:pt x="3" y="25"/>
                    <a:pt x="3" y="26"/>
                    <a:pt x="2" y="26"/>
                  </a:cubicBezTo>
                  <a:cubicBezTo>
                    <a:pt x="1" y="26"/>
                    <a:pt x="1" y="26"/>
                    <a:pt x="1" y="26"/>
                  </a:cubicBezTo>
                  <a:cubicBezTo>
                    <a:pt x="0" y="26"/>
                    <a:pt x="0" y="25"/>
                    <a:pt x="0" y="25"/>
                  </a:cubicBezTo>
                  <a:cubicBezTo>
                    <a:pt x="0" y="1"/>
                    <a:pt x="0" y="1"/>
                    <a:pt x="0" y="1"/>
                  </a:cubicBezTo>
                  <a:cubicBezTo>
                    <a:pt x="0" y="1"/>
                    <a:pt x="0" y="0"/>
                    <a:pt x="1" y="0"/>
                  </a:cubicBezTo>
                  <a:cubicBezTo>
                    <a:pt x="3" y="0"/>
                    <a:pt x="3" y="0"/>
                    <a:pt x="3" y="0"/>
                  </a:cubicBezTo>
                  <a:cubicBezTo>
                    <a:pt x="4" y="0"/>
                    <a:pt x="4" y="0"/>
                    <a:pt x="4" y="1"/>
                  </a:cubicBezTo>
                  <a:cubicBezTo>
                    <a:pt x="16" y="21"/>
                    <a:pt x="16" y="21"/>
                    <a:pt x="16" y="21"/>
                  </a:cubicBezTo>
                  <a:cubicBezTo>
                    <a:pt x="16" y="21"/>
                    <a:pt x="16" y="21"/>
                    <a:pt x="16" y="21"/>
                  </a:cubicBezTo>
                  <a:cubicBezTo>
                    <a:pt x="16" y="21"/>
                    <a:pt x="16" y="21"/>
                    <a:pt x="16" y="21"/>
                  </a:cubicBezTo>
                  <a:cubicBezTo>
                    <a:pt x="16" y="1"/>
                    <a:pt x="16" y="1"/>
                    <a:pt x="16" y="1"/>
                  </a:cubicBezTo>
                  <a:cubicBezTo>
                    <a:pt x="16" y="1"/>
                    <a:pt x="16" y="0"/>
                    <a:pt x="16" y="0"/>
                  </a:cubicBezTo>
                  <a:cubicBezTo>
                    <a:pt x="18" y="0"/>
                    <a:pt x="18" y="0"/>
                    <a:pt x="18" y="0"/>
                  </a:cubicBezTo>
                  <a:cubicBezTo>
                    <a:pt x="19" y="0"/>
                    <a:pt x="19" y="1"/>
                    <a:pt x="19" y="1"/>
                  </a:cubicBezTo>
                  <a:cubicBezTo>
                    <a:pt x="19" y="25"/>
                    <a:pt x="19" y="25"/>
                    <a:pt x="19" y="25"/>
                  </a:cubicBezTo>
                  <a:cubicBezTo>
                    <a:pt x="19" y="25"/>
                    <a:pt x="18" y="26"/>
                    <a:pt x="18" y="26"/>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Oval 147"/>
            <p:cNvSpPr>
              <a:spLocks noChangeArrowheads="1"/>
            </p:cNvSpPr>
            <p:nvPr/>
          </p:nvSpPr>
          <p:spPr bwMode="auto">
            <a:xfrm>
              <a:off x="4153641" y="1199146"/>
              <a:ext cx="866638" cy="86470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49" name="Freeform 148"/>
            <p:cNvSpPr>
              <a:spLocks/>
            </p:cNvSpPr>
            <p:nvPr/>
          </p:nvSpPr>
          <p:spPr bwMode="auto">
            <a:xfrm>
              <a:off x="4123723" y="1318815"/>
              <a:ext cx="923578" cy="634055"/>
            </a:xfrm>
            <a:custGeom>
              <a:avLst/>
              <a:gdLst>
                <a:gd name="T0" fmla="*/ 0 w 542"/>
                <a:gd name="T1" fmla="*/ 38 h 372"/>
                <a:gd name="T2" fmla="*/ 38 w 542"/>
                <a:gd name="T3" fmla="*/ 0 h 372"/>
                <a:gd name="T4" fmla="*/ 504 w 542"/>
                <a:gd name="T5" fmla="*/ 0 h 372"/>
                <a:gd name="T6" fmla="*/ 542 w 542"/>
                <a:gd name="T7" fmla="*/ 38 h 372"/>
                <a:gd name="T8" fmla="*/ 542 w 542"/>
                <a:gd name="T9" fmla="*/ 334 h 372"/>
                <a:gd name="T10" fmla="*/ 504 w 542"/>
                <a:gd name="T11" fmla="*/ 372 h 372"/>
                <a:gd name="T12" fmla="*/ 38 w 542"/>
                <a:gd name="T13" fmla="*/ 372 h 372"/>
                <a:gd name="T14" fmla="*/ 0 w 542"/>
                <a:gd name="T15" fmla="*/ 334 h 372"/>
                <a:gd name="T16" fmla="*/ 0 w 542"/>
                <a:gd name="T17" fmla="*/ 3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2" h="372">
                  <a:moveTo>
                    <a:pt x="0" y="38"/>
                  </a:moveTo>
                  <a:cubicBezTo>
                    <a:pt x="0" y="17"/>
                    <a:pt x="17" y="0"/>
                    <a:pt x="38" y="0"/>
                  </a:cubicBezTo>
                  <a:cubicBezTo>
                    <a:pt x="504" y="0"/>
                    <a:pt x="504" y="0"/>
                    <a:pt x="504" y="0"/>
                  </a:cubicBezTo>
                  <a:cubicBezTo>
                    <a:pt x="525" y="0"/>
                    <a:pt x="542" y="17"/>
                    <a:pt x="542" y="38"/>
                  </a:cubicBezTo>
                  <a:cubicBezTo>
                    <a:pt x="542" y="334"/>
                    <a:pt x="542" y="334"/>
                    <a:pt x="542" y="334"/>
                  </a:cubicBezTo>
                  <a:cubicBezTo>
                    <a:pt x="542" y="355"/>
                    <a:pt x="525" y="372"/>
                    <a:pt x="504" y="372"/>
                  </a:cubicBezTo>
                  <a:cubicBezTo>
                    <a:pt x="38" y="372"/>
                    <a:pt x="38" y="372"/>
                    <a:pt x="38" y="372"/>
                  </a:cubicBezTo>
                  <a:cubicBezTo>
                    <a:pt x="17" y="372"/>
                    <a:pt x="0" y="355"/>
                    <a:pt x="0" y="334"/>
                  </a:cubicBezTo>
                  <a:lnTo>
                    <a:pt x="0" y="38"/>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Rectangle 149"/>
            <p:cNvSpPr>
              <a:spLocks noChangeArrowheads="1"/>
            </p:cNvSpPr>
            <p:nvPr/>
          </p:nvSpPr>
          <p:spPr bwMode="auto">
            <a:xfrm>
              <a:off x="4213475" y="1364174"/>
              <a:ext cx="743109" cy="54237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1" name="Oval 150"/>
            <p:cNvSpPr>
              <a:spLocks noChangeArrowheads="1"/>
            </p:cNvSpPr>
            <p:nvPr/>
          </p:nvSpPr>
          <p:spPr bwMode="auto">
            <a:xfrm>
              <a:off x="4143990" y="1612198"/>
              <a:ext cx="45359" cy="47289"/>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2" name="Oval 151"/>
            <p:cNvSpPr>
              <a:spLocks noChangeArrowheads="1"/>
            </p:cNvSpPr>
            <p:nvPr/>
          </p:nvSpPr>
          <p:spPr bwMode="auto">
            <a:xfrm>
              <a:off x="4989397" y="1621849"/>
              <a:ext cx="28952" cy="27988"/>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3" name="Freeform 152"/>
            <p:cNvSpPr>
              <a:spLocks/>
            </p:cNvSpPr>
            <p:nvPr/>
          </p:nvSpPr>
          <p:spPr bwMode="auto">
            <a:xfrm>
              <a:off x="4408421" y="1514726"/>
              <a:ext cx="93613" cy="164063"/>
            </a:xfrm>
            <a:custGeom>
              <a:avLst/>
              <a:gdLst>
                <a:gd name="T0" fmla="*/ 24 w 55"/>
                <a:gd name="T1" fmla="*/ 96 h 96"/>
                <a:gd name="T2" fmla="*/ 2 w 55"/>
                <a:gd name="T3" fmla="*/ 94 h 96"/>
                <a:gd name="T4" fmla="*/ 0 w 55"/>
                <a:gd name="T5" fmla="*/ 92 h 96"/>
                <a:gd name="T6" fmla="*/ 0 w 55"/>
                <a:gd name="T7" fmla="*/ 87 h 96"/>
                <a:gd name="T8" fmla="*/ 2 w 55"/>
                <a:gd name="T9" fmla="*/ 85 h 96"/>
                <a:gd name="T10" fmla="*/ 3 w 55"/>
                <a:gd name="T11" fmla="*/ 85 h 96"/>
                <a:gd name="T12" fmla="*/ 24 w 55"/>
                <a:gd name="T13" fmla="*/ 87 h 96"/>
                <a:gd name="T14" fmla="*/ 44 w 55"/>
                <a:gd name="T15" fmla="*/ 69 h 96"/>
                <a:gd name="T16" fmla="*/ 44 w 55"/>
                <a:gd name="T17" fmla="*/ 67 h 96"/>
                <a:gd name="T18" fmla="*/ 29 w 55"/>
                <a:gd name="T19" fmla="*/ 51 h 96"/>
                <a:gd name="T20" fmla="*/ 6 w 55"/>
                <a:gd name="T21" fmla="*/ 51 h 96"/>
                <a:gd name="T22" fmla="*/ 3 w 55"/>
                <a:gd name="T23" fmla="*/ 49 h 96"/>
                <a:gd name="T24" fmla="*/ 3 w 55"/>
                <a:gd name="T25" fmla="*/ 44 h 96"/>
                <a:gd name="T26" fmla="*/ 6 w 55"/>
                <a:gd name="T27" fmla="*/ 42 h 96"/>
                <a:gd name="T28" fmla="*/ 29 w 55"/>
                <a:gd name="T29" fmla="*/ 42 h 96"/>
                <a:gd name="T30" fmla="*/ 44 w 55"/>
                <a:gd name="T31" fmla="*/ 27 h 96"/>
                <a:gd name="T32" fmla="*/ 44 w 55"/>
                <a:gd name="T33" fmla="*/ 25 h 96"/>
                <a:gd name="T34" fmla="*/ 24 w 55"/>
                <a:gd name="T35" fmla="*/ 10 h 96"/>
                <a:gd name="T36" fmla="*/ 3 w 55"/>
                <a:gd name="T37" fmla="*/ 12 h 96"/>
                <a:gd name="T38" fmla="*/ 2 w 55"/>
                <a:gd name="T39" fmla="*/ 12 h 96"/>
                <a:gd name="T40" fmla="*/ 0 w 55"/>
                <a:gd name="T41" fmla="*/ 10 h 96"/>
                <a:gd name="T42" fmla="*/ 0 w 55"/>
                <a:gd name="T43" fmla="*/ 5 h 96"/>
                <a:gd name="T44" fmla="*/ 2 w 55"/>
                <a:gd name="T45" fmla="*/ 3 h 96"/>
                <a:gd name="T46" fmla="*/ 24 w 55"/>
                <a:gd name="T47" fmla="*/ 0 h 96"/>
                <a:gd name="T48" fmla="*/ 55 w 55"/>
                <a:gd name="T49" fmla="*/ 25 h 96"/>
                <a:gd name="T50" fmla="*/ 55 w 55"/>
                <a:gd name="T51" fmla="*/ 27 h 96"/>
                <a:gd name="T52" fmla="*/ 43 w 55"/>
                <a:gd name="T53" fmla="*/ 47 h 96"/>
                <a:gd name="T54" fmla="*/ 55 w 55"/>
                <a:gd name="T55" fmla="*/ 67 h 96"/>
                <a:gd name="T56" fmla="*/ 55 w 55"/>
                <a:gd name="T57" fmla="*/ 69 h 96"/>
                <a:gd name="T58" fmla="*/ 24 w 55"/>
                <a:gd name="T5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 h="96">
                  <a:moveTo>
                    <a:pt x="24" y="96"/>
                  </a:moveTo>
                  <a:cubicBezTo>
                    <a:pt x="16" y="96"/>
                    <a:pt x="9" y="95"/>
                    <a:pt x="2" y="94"/>
                  </a:cubicBezTo>
                  <a:cubicBezTo>
                    <a:pt x="1" y="94"/>
                    <a:pt x="0" y="93"/>
                    <a:pt x="0" y="92"/>
                  </a:cubicBezTo>
                  <a:cubicBezTo>
                    <a:pt x="0" y="87"/>
                    <a:pt x="0" y="87"/>
                    <a:pt x="0" y="87"/>
                  </a:cubicBezTo>
                  <a:cubicBezTo>
                    <a:pt x="0" y="86"/>
                    <a:pt x="1" y="85"/>
                    <a:pt x="2" y="85"/>
                  </a:cubicBezTo>
                  <a:cubicBezTo>
                    <a:pt x="3" y="85"/>
                    <a:pt x="3" y="85"/>
                    <a:pt x="3" y="85"/>
                  </a:cubicBezTo>
                  <a:cubicBezTo>
                    <a:pt x="10" y="86"/>
                    <a:pt x="18" y="87"/>
                    <a:pt x="24" y="87"/>
                  </a:cubicBezTo>
                  <a:cubicBezTo>
                    <a:pt x="38" y="87"/>
                    <a:pt x="44" y="82"/>
                    <a:pt x="44" y="69"/>
                  </a:cubicBezTo>
                  <a:cubicBezTo>
                    <a:pt x="44" y="67"/>
                    <a:pt x="44" y="67"/>
                    <a:pt x="44" y="67"/>
                  </a:cubicBezTo>
                  <a:cubicBezTo>
                    <a:pt x="44" y="60"/>
                    <a:pt x="40" y="51"/>
                    <a:pt x="29" y="51"/>
                  </a:cubicBezTo>
                  <a:cubicBezTo>
                    <a:pt x="6" y="51"/>
                    <a:pt x="6" y="51"/>
                    <a:pt x="6" y="51"/>
                  </a:cubicBezTo>
                  <a:cubicBezTo>
                    <a:pt x="4" y="51"/>
                    <a:pt x="3" y="50"/>
                    <a:pt x="3" y="49"/>
                  </a:cubicBezTo>
                  <a:cubicBezTo>
                    <a:pt x="3" y="44"/>
                    <a:pt x="3" y="44"/>
                    <a:pt x="3" y="44"/>
                  </a:cubicBezTo>
                  <a:cubicBezTo>
                    <a:pt x="3" y="43"/>
                    <a:pt x="4" y="42"/>
                    <a:pt x="6" y="42"/>
                  </a:cubicBezTo>
                  <a:cubicBezTo>
                    <a:pt x="29" y="42"/>
                    <a:pt x="29" y="42"/>
                    <a:pt x="29" y="42"/>
                  </a:cubicBezTo>
                  <a:cubicBezTo>
                    <a:pt x="41" y="42"/>
                    <a:pt x="44" y="34"/>
                    <a:pt x="44" y="27"/>
                  </a:cubicBezTo>
                  <a:cubicBezTo>
                    <a:pt x="44" y="25"/>
                    <a:pt x="44" y="25"/>
                    <a:pt x="44" y="25"/>
                  </a:cubicBezTo>
                  <a:cubicBezTo>
                    <a:pt x="44" y="15"/>
                    <a:pt x="38" y="10"/>
                    <a:pt x="24" y="10"/>
                  </a:cubicBezTo>
                  <a:cubicBezTo>
                    <a:pt x="17" y="10"/>
                    <a:pt x="11" y="11"/>
                    <a:pt x="3" y="12"/>
                  </a:cubicBezTo>
                  <a:cubicBezTo>
                    <a:pt x="2" y="12"/>
                    <a:pt x="2" y="12"/>
                    <a:pt x="2" y="12"/>
                  </a:cubicBezTo>
                  <a:cubicBezTo>
                    <a:pt x="1" y="12"/>
                    <a:pt x="0" y="11"/>
                    <a:pt x="0" y="10"/>
                  </a:cubicBezTo>
                  <a:cubicBezTo>
                    <a:pt x="0" y="5"/>
                    <a:pt x="0" y="5"/>
                    <a:pt x="0" y="5"/>
                  </a:cubicBezTo>
                  <a:cubicBezTo>
                    <a:pt x="0" y="4"/>
                    <a:pt x="1" y="3"/>
                    <a:pt x="2" y="3"/>
                  </a:cubicBezTo>
                  <a:cubicBezTo>
                    <a:pt x="9" y="2"/>
                    <a:pt x="16" y="0"/>
                    <a:pt x="24" y="0"/>
                  </a:cubicBezTo>
                  <a:cubicBezTo>
                    <a:pt x="43" y="0"/>
                    <a:pt x="55" y="6"/>
                    <a:pt x="55" y="25"/>
                  </a:cubicBezTo>
                  <a:cubicBezTo>
                    <a:pt x="55" y="27"/>
                    <a:pt x="55" y="27"/>
                    <a:pt x="55" y="27"/>
                  </a:cubicBezTo>
                  <a:cubicBezTo>
                    <a:pt x="55" y="35"/>
                    <a:pt x="51" y="43"/>
                    <a:pt x="43" y="47"/>
                  </a:cubicBezTo>
                  <a:cubicBezTo>
                    <a:pt x="52" y="51"/>
                    <a:pt x="55" y="59"/>
                    <a:pt x="55" y="67"/>
                  </a:cubicBezTo>
                  <a:cubicBezTo>
                    <a:pt x="55" y="69"/>
                    <a:pt x="55" y="69"/>
                    <a:pt x="55" y="69"/>
                  </a:cubicBezTo>
                  <a:cubicBezTo>
                    <a:pt x="55" y="88"/>
                    <a:pt x="42" y="96"/>
                    <a:pt x="24"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153"/>
            <p:cNvSpPr>
              <a:spLocks/>
            </p:cNvSpPr>
            <p:nvPr/>
          </p:nvSpPr>
          <p:spPr bwMode="auto">
            <a:xfrm>
              <a:off x="4524230" y="1516656"/>
              <a:ext cx="96508" cy="162133"/>
            </a:xfrm>
            <a:custGeom>
              <a:avLst/>
              <a:gdLst>
                <a:gd name="T0" fmla="*/ 25 w 57"/>
                <a:gd name="T1" fmla="*/ 95 h 95"/>
                <a:gd name="T2" fmla="*/ 3 w 57"/>
                <a:gd name="T3" fmla="*/ 93 h 95"/>
                <a:gd name="T4" fmla="*/ 0 w 57"/>
                <a:gd name="T5" fmla="*/ 91 h 95"/>
                <a:gd name="T6" fmla="*/ 0 w 57"/>
                <a:gd name="T7" fmla="*/ 86 h 95"/>
                <a:gd name="T8" fmla="*/ 2 w 57"/>
                <a:gd name="T9" fmla="*/ 84 h 95"/>
                <a:gd name="T10" fmla="*/ 3 w 57"/>
                <a:gd name="T11" fmla="*/ 84 h 95"/>
                <a:gd name="T12" fmla="*/ 25 w 57"/>
                <a:gd name="T13" fmla="*/ 86 h 95"/>
                <a:gd name="T14" fmla="*/ 46 w 57"/>
                <a:gd name="T15" fmla="*/ 66 h 95"/>
                <a:gd name="T16" fmla="*/ 46 w 57"/>
                <a:gd name="T17" fmla="*/ 64 h 95"/>
                <a:gd name="T18" fmla="*/ 19 w 57"/>
                <a:gd name="T19" fmla="*/ 47 h 95"/>
                <a:gd name="T20" fmla="*/ 4 w 57"/>
                <a:gd name="T21" fmla="*/ 47 h 95"/>
                <a:gd name="T22" fmla="*/ 2 w 57"/>
                <a:gd name="T23" fmla="*/ 45 h 95"/>
                <a:gd name="T24" fmla="*/ 2 w 57"/>
                <a:gd name="T25" fmla="*/ 45 h 95"/>
                <a:gd name="T26" fmla="*/ 6 w 57"/>
                <a:gd name="T27" fmla="*/ 3 h 95"/>
                <a:gd name="T28" fmla="*/ 8 w 57"/>
                <a:gd name="T29" fmla="*/ 0 h 95"/>
                <a:gd name="T30" fmla="*/ 52 w 57"/>
                <a:gd name="T31" fmla="*/ 0 h 95"/>
                <a:gd name="T32" fmla="*/ 54 w 57"/>
                <a:gd name="T33" fmla="*/ 3 h 95"/>
                <a:gd name="T34" fmla="*/ 54 w 57"/>
                <a:gd name="T35" fmla="*/ 8 h 95"/>
                <a:gd name="T36" fmla="*/ 52 w 57"/>
                <a:gd name="T37" fmla="*/ 10 h 95"/>
                <a:gd name="T38" fmla="*/ 15 w 57"/>
                <a:gd name="T39" fmla="*/ 10 h 95"/>
                <a:gd name="T40" fmla="*/ 13 w 57"/>
                <a:gd name="T41" fmla="*/ 38 h 95"/>
                <a:gd name="T42" fmla="*/ 19 w 57"/>
                <a:gd name="T43" fmla="*/ 38 h 95"/>
                <a:gd name="T44" fmla="*/ 57 w 57"/>
                <a:gd name="T45" fmla="*/ 64 h 95"/>
                <a:gd name="T46" fmla="*/ 57 w 57"/>
                <a:gd name="T47" fmla="*/ 66 h 95"/>
                <a:gd name="T48" fmla="*/ 25 w 57"/>
                <a:gd name="T4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95">
                  <a:moveTo>
                    <a:pt x="25" y="95"/>
                  </a:moveTo>
                  <a:cubicBezTo>
                    <a:pt x="17" y="95"/>
                    <a:pt x="9" y="95"/>
                    <a:pt x="3" y="93"/>
                  </a:cubicBezTo>
                  <a:cubicBezTo>
                    <a:pt x="1" y="93"/>
                    <a:pt x="0" y="92"/>
                    <a:pt x="0" y="91"/>
                  </a:cubicBezTo>
                  <a:cubicBezTo>
                    <a:pt x="0" y="86"/>
                    <a:pt x="0" y="86"/>
                    <a:pt x="0" y="86"/>
                  </a:cubicBezTo>
                  <a:cubicBezTo>
                    <a:pt x="0" y="85"/>
                    <a:pt x="1" y="84"/>
                    <a:pt x="2" y="84"/>
                  </a:cubicBezTo>
                  <a:cubicBezTo>
                    <a:pt x="3" y="84"/>
                    <a:pt x="3" y="84"/>
                    <a:pt x="3" y="84"/>
                  </a:cubicBezTo>
                  <a:cubicBezTo>
                    <a:pt x="11" y="85"/>
                    <a:pt x="19" y="86"/>
                    <a:pt x="25" y="86"/>
                  </a:cubicBezTo>
                  <a:cubicBezTo>
                    <a:pt x="39" y="86"/>
                    <a:pt x="46" y="79"/>
                    <a:pt x="46" y="66"/>
                  </a:cubicBezTo>
                  <a:cubicBezTo>
                    <a:pt x="46" y="64"/>
                    <a:pt x="46" y="64"/>
                    <a:pt x="46" y="64"/>
                  </a:cubicBezTo>
                  <a:cubicBezTo>
                    <a:pt x="46" y="51"/>
                    <a:pt x="38" y="47"/>
                    <a:pt x="19" y="47"/>
                  </a:cubicBezTo>
                  <a:cubicBezTo>
                    <a:pt x="4" y="47"/>
                    <a:pt x="4" y="47"/>
                    <a:pt x="4" y="47"/>
                  </a:cubicBezTo>
                  <a:cubicBezTo>
                    <a:pt x="3" y="47"/>
                    <a:pt x="2" y="46"/>
                    <a:pt x="2" y="45"/>
                  </a:cubicBezTo>
                  <a:cubicBezTo>
                    <a:pt x="2" y="45"/>
                    <a:pt x="2" y="45"/>
                    <a:pt x="2" y="45"/>
                  </a:cubicBezTo>
                  <a:cubicBezTo>
                    <a:pt x="6" y="3"/>
                    <a:pt x="6" y="3"/>
                    <a:pt x="6" y="3"/>
                  </a:cubicBezTo>
                  <a:cubicBezTo>
                    <a:pt x="6" y="1"/>
                    <a:pt x="7" y="0"/>
                    <a:pt x="8" y="0"/>
                  </a:cubicBezTo>
                  <a:cubicBezTo>
                    <a:pt x="52" y="0"/>
                    <a:pt x="52" y="0"/>
                    <a:pt x="52" y="0"/>
                  </a:cubicBezTo>
                  <a:cubicBezTo>
                    <a:pt x="53" y="0"/>
                    <a:pt x="54" y="1"/>
                    <a:pt x="54" y="3"/>
                  </a:cubicBezTo>
                  <a:cubicBezTo>
                    <a:pt x="54" y="8"/>
                    <a:pt x="54" y="8"/>
                    <a:pt x="54" y="8"/>
                  </a:cubicBezTo>
                  <a:cubicBezTo>
                    <a:pt x="54" y="10"/>
                    <a:pt x="53" y="10"/>
                    <a:pt x="52" y="10"/>
                  </a:cubicBezTo>
                  <a:cubicBezTo>
                    <a:pt x="15" y="10"/>
                    <a:pt x="15" y="10"/>
                    <a:pt x="15" y="10"/>
                  </a:cubicBezTo>
                  <a:cubicBezTo>
                    <a:pt x="13" y="38"/>
                    <a:pt x="13" y="38"/>
                    <a:pt x="13" y="38"/>
                  </a:cubicBezTo>
                  <a:cubicBezTo>
                    <a:pt x="19" y="38"/>
                    <a:pt x="19" y="38"/>
                    <a:pt x="19" y="38"/>
                  </a:cubicBezTo>
                  <a:cubicBezTo>
                    <a:pt x="43" y="38"/>
                    <a:pt x="57" y="44"/>
                    <a:pt x="57" y="64"/>
                  </a:cubicBezTo>
                  <a:cubicBezTo>
                    <a:pt x="57" y="66"/>
                    <a:pt x="57" y="66"/>
                    <a:pt x="57" y="66"/>
                  </a:cubicBezTo>
                  <a:cubicBezTo>
                    <a:pt x="57" y="85"/>
                    <a:pt x="46" y="95"/>
                    <a:pt x="25"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154"/>
            <p:cNvSpPr>
              <a:spLocks noEditPoints="1"/>
            </p:cNvSpPr>
            <p:nvPr/>
          </p:nvSpPr>
          <p:spPr bwMode="auto">
            <a:xfrm>
              <a:off x="4634249" y="1514726"/>
              <a:ext cx="153447" cy="164063"/>
            </a:xfrm>
            <a:custGeom>
              <a:avLst/>
              <a:gdLst>
                <a:gd name="T0" fmla="*/ 17 w 90"/>
                <a:gd name="T1" fmla="*/ 53 h 96"/>
                <a:gd name="T2" fmla="*/ 0 w 90"/>
                <a:gd name="T3" fmla="*/ 33 h 96"/>
                <a:gd name="T4" fmla="*/ 0 w 90"/>
                <a:gd name="T5" fmla="*/ 21 h 96"/>
                <a:gd name="T6" fmla="*/ 17 w 90"/>
                <a:gd name="T7" fmla="*/ 0 h 96"/>
                <a:gd name="T8" fmla="*/ 34 w 90"/>
                <a:gd name="T9" fmla="*/ 21 h 96"/>
                <a:gd name="T10" fmla="*/ 34 w 90"/>
                <a:gd name="T11" fmla="*/ 33 h 96"/>
                <a:gd name="T12" fmla="*/ 17 w 90"/>
                <a:gd name="T13" fmla="*/ 53 h 96"/>
                <a:gd name="T14" fmla="*/ 27 w 90"/>
                <a:gd name="T15" fmla="*/ 21 h 96"/>
                <a:gd name="T16" fmla="*/ 17 w 90"/>
                <a:gd name="T17" fmla="*/ 8 h 96"/>
                <a:gd name="T18" fmla="*/ 8 w 90"/>
                <a:gd name="T19" fmla="*/ 21 h 96"/>
                <a:gd name="T20" fmla="*/ 8 w 90"/>
                <a:gd name="T21" fmla="*/ 33 h 96"/>
                <a:gd name="T22" fmla="*/ 17 w 90"/>
                <a:gd name="T23" fmla="*/ 46 h 96"/>
                <a:gd name="T24" fmla="*/ 27 w 90"/>
                <a:gd name="T25" fmla="*/ 33 h 96"/>
                <a:gd name="T26" fmla="*/ 27 w 90"/>
                <a:gd name="T27" fmla="*/ 21 h 96"/>
                <a:gd name="T28" fmla="*/ 76 w 90"/>
                <a:gd name="T29" fmla="*/ 4 h 96"/>
                <a:gd name="T30" fmla="*/ 23 w 90"/>
                <a:gd name="T31" fmla="*/ 94 h 96"/>
                <a:gd name="T32" fmla="*/ 21 w 90"/>
                <a:gd name="T33" fmla="*/ 96 h 96"/>
                <a:gd name="T34" fmla="*/ 14 w 90"/>
                <a:gd name="T35" fmla="*/ 96 h 96"/>
                <a:gd name="T36" fmla="*/ 13 w 90"/>
                <a:gd name="T37" fmla="*/ 95 h 96"/>
                <a:gd name="T38" fmla="*/ 14 w 90"/>
                <a:gd name="T39" fmla="*/ 94 h 96"/>
                <a:gd name="T40" fmla="*/ 67 w 90"/>
                <a:gd name="T41" fmla="*/ 4 h 96"/>
                <a:gd name="T42" fmla="*/ 70 w 90"/>
                <a:gd name="T43" fmla="*/ 1 h 96"/>
                <a:gd name="T44" fmla="*/ 76 w 90"/>
                <a:gd name="T45" fmla="*/ 1 h 96"/>
                <a:gd name="T46" fmla="*/ 77 w 90"/>
                <a:gd name="T47" fmla="*/ 2 h 96"/>
                <a:gd name="T48" fmla="*/ 76 w 90"/>
                <a:gd name="T49" fmla="*/ 4 h 96"/>
                <a:gd name="T50" fmla="*/ 73 w 90"/>
                <a:gd name="T51" fmla="*/ 96 h 96"/>
                <a:gd name="T52" fmla="*/ 55 w 90"/>
                <a:gd name="T53" fmla="*/ 76 h 96"/>
                <a:gd name="T54" fmla="*/ 55 w 90"/>
                <a:gd name="T55" fmla="*/ 64 h 96"/>
                <a:gd name="T56" fmla="*/ 73 w 90"/>
                <a:gd name="T57" fmla="*/ 44 h 96"/>
                <a:gd name="T58" fmla="*/ 90 w 90"/>
                <a:gd name="T59" fmla="*/ 64 h 96"/>
                <a:gd name="T60" fmla="*/ 90 w 90"/>
                <a:gd name="T61" fmla="*/ 76 h 96"/>
                <a:gd name="T62" fmla="*/ 73 w 90"/>
                <a:gd name="T63" fmla="*/ 96 h 96"/>
                <a:gd name="T64" fmla="*/ 82 w 90"/>
                <a:gd name="T65" fmla="*/ 64 h 96"/>
                <a:gd name="T66" fmla="*/ 73 w 90"/>
                <a:gd name="T67" fmla="*/ 51 h 96"/>
                <a:gd name="T68" fmla="*/ 63 w 90"/>
                <a:gd name="T69" fmla="*/ 64 h 96"/>
                <a:gd name="T70" fmla="*/ 63 w 90"/>
                <a:gd name="T71" fmla="*/ 76 h 96"/>
                <a:gd name="T72" fmla="*/ 73 w 90"/>
                <a:gd name="T73" fmla="*/ 89 h 96"/>
                <a:gd name="T74" fmla="*/ 82 w 90"/>
                <a:gd name="T75" fmla="*/ 76 h 96"/>
                <a:gd name="T76" fmla="*/ 82 w 90"/>
                <a:gd name="T77"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96">
                  <a:moveTo>
                    <a:pt x="17" y="53"/>
                  </a:moveTo>
                  <a:cubicBezTo>
                    <a:pt x="7" y="53"/>
                    <a:pt x="0" y="47"/>
                    <a:pt x="0" y="33"/>
                  </a:cubicBezTo>
                  <a:cubicBezTo>
                    <a:pt x="0" y="21"/>
                    <a:pt x="0" y="21"/>
                    <a:pt x="0" y="21"/>
                  </a:cubicBezTo>
                  <a:cubicBezTo>
                    <a:pt x="0" y="7"/>
                    <a:pt x="7" y="0"/>
                    <a:pt x="17" y="0"/>
                  </a:cubicBezTo>
                  <a:cubicBezTo>
                    <a:pt x="28" y="0"/>
                    <a:pt x="34" y="7"/>
                    <a:pt x="34" y="21"/>
                  </a:cubicBezTo>
                  <a:cubicBezTo>
                    <a:pt x="34" y="33"/>
                    <a:pt x="34" y="33"/>
                    <a:pt x="34" y="33"/>
                  </a:cubicBezTo>
                  <a:cubicBezTo>
                    <a:pt x="34" y="47"/>
                    <a:pt x="28" y="53"/>
                    <a:pt x="17" y="53"/>
                  </a:cubicBezTo>
                  <a:close/>
                  <a:moveTo>
                    <a:pt x="27" y="21"/>
                  </a:moveTo>
                  <a:cubicBezTo>
                    <a:pt x="27" y="11"/>
                    <a:pt x="23" y="8"/>
                    <a:pt x="17" y="8"/>
                  </a:cubicBezTo>
                  <a:cubicBezTo>
                    <a:pt x="12" y="8"/>
                    <a:pt x="8" y="11"/>
                    <a:pt x="8" y="21"/>
                  </a:cubicBezTo>
                  <a:cubicBezTo>
                    <a:pt x="8" y="33"/>
                    <a:pt x="8" y="33"/>
                    <a:pt x="8" y="33"/>
                  </a:cubicBezTo>
                  <a:cubicBezTo>
                    <a:pt x="8" y="42"/>
                    <a:pt x="12" y="46"/>
                    <a:pt x="17" y="46"/>
                  </a:cubicBezTo>
                  <a:cubicBezTo>
                    <a:pt x="23" y="46"/>
                    <a:pt x="27" y="42"/>
                    <a:pt x="27" y="33"/>
                  </a:cubicBezTo>
                  <a:lnTo>
                    <a:pt x="27" y="21"/>
                  </a:lnTo>
                  <a:close/>
                  <a:moveTo>
                    <a:pt x="76" y="4"/>
                  </a:moveTo>
                  <a:cubicBezTo>
                    <a:pt x="23" y="94"/>
                    <a:pt x="23" y="94"/>
                    <a:pt x="23" y="94"/>
                  </a:cubicBezTo>
                  <a:cubicBezTo>
                    <a:pt x="22" y="95"/>
                    <a:pt x="22" y="96"/>
                    <a:pt x="21" y="96"/>
                  </a:cubicBezTo>
                  <a:cubicBezTo>
                    <a:pt x="14" y="96"/>
                    <a:pt x="14" y="96"/>
                    <a:pt x="14" y="96"/>
                  </a:cubicBezTo>
                  <a:cubicBezTo>
                    <a:pt x="14" y="96"/>
                    <a:pt x="13" y="96"/>
                    <a:pt x="13" y="95"/>
                  </a:cubicBezTo>
                  <a:cubicBezTo>
                    <a:pt x="13" y="95"/>
                    <a:pt x="13" y="94"/>
                    <a:pt x="14" y="94"/>
                  </a:cubicBezTo>
                  <a:cubicBezTo>
                    <a:pt x="67" y="4"/>
                    <a:pt x="67" y="4"/>
                    <a:pt x="67" y="4"/>
                  </a:cubicBezTo>
                  <a:cubicBezTo>
                    <a:pt x="68" y="2"/>
                    <a:pt x="68" y="1"/>
                    <a:pt x="70" y="1"/>
                  </a:cubicBezTo>
                  <a:cubicBezTo>
                    <a:pt x="76" y="1"/>
                    <a:pt x="76" y="1"/>
                    <a:pt x="76" y="1"/>
                  </a:cubicBezTo>
                  <a:cubicBezTo>
                    <a:pt x="77" y="1"/>
                    <a:pt x="77" y="2"/>
                    <a:pt x="77" y="2"/>
                  </a:cubicBezTo>
                  <a:cubicBezTo>
                    <a:pt x="77" y="3"/>
                    <a:pt x="77" y="3"/>
                    <a:pt x="76" y="4"/>
                  </a:cubicBezTo>
                  <a:close/>
                  <a:moveTo>
                    <a:pt x="73" y="96"/>
                  </a:moveTo>
                  <a:cubicBezTo>
                    <a:pt x="62" y="96"/>
                    <a:pt x="55" y="90"/>
                    <a:pt x="55" y="76"/>
                  </a:cubicBezTo>
                  <a:cubicBezTo>
                    <a:pt x="55" y="64"/>
                    <a:pt x="55" y="64"/>
                    <a:pt x="55" y="64"/>
                  </a:cubicBezTo>
                  <a:cubicBezTo>
                    <a:pt x="55" y="50"/>
                    <a:pt x="62" y="44"/>
                    <a:pt x="73" y="44"/>
                  </a:cubicBezTo>
                  <a:cubicBezTo>
                    <a:pt x="83" y="44"/>
                    <a:pt x="90" y="50"/>
                    <a:pt x="90" y="64"/>
                  </a:cubicBezTo>
                  <a:cubicBezTo>
                    <a:pt x="90" y="76"/>
                    <a:pt x="90" y="76"/>
                    <a:pt x="90" y="76"/>
                  </a:cubicBezTo>
                  <a:cubicBezTo>
                    <a:pt x="90" y="90"/>
                    <a:pt x="83" y="96"/>
                    <a:pt x="73" y="96"/>
                  </a:cubicBezTo>
                  <a:close/>
                  <a:moveTo>
                    <a:pt x="82" y="64"/>
                  </a:moveTo>
                  <a:cubicBezTo>
                    <a:pt x="82" y="55"/>
                    <a:pt x="78" y="51"/>
                    <a:pt x="73" y="51"/>
                  </a:cubicBezTo>
                  <a:cubicBezTo>
                    <a:pt x="67" y="51"/>
                    <a:pt x="63" y="55"/>
                    <a:pt x="63" y="64"/>
                  </a:cubicBezTo>
                  <a:cubicBezTo>
                    <a:pt x="63" y="76"/>
                    <a:pt x="63" y="76"/>
                    <a:pt x="63" y="76"/>
                  </a:cubicBezTo>
                  <a:cubicBezTo>
                    <a:pt x="63" y="86"/>
                    <a:pt x="67" y="89"/>
                    <a:pt x="73" y="89"/>
                  </a:cubicBezTo>
                  <a:cubicBezTo>
                    <a:pt x="78" y="89"/>
                    <a:pt x="82" y="86"/>
                    <a:pt x="82" y="76"/>
                  </a:cubicBezTo>
                  <a:lnTo>
                    <a:pt x="82"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155"/>
            <p:cNvSpPr>
              <a:spLocks noEditPoints="1"/>
            </p:cNvSpPr>
            <p:nvPr/>
          </p:nvSpPr>
          <p:spPr bwMode="auto">
            <a:xfrm>
              <a:off x="4413246" y="1714497"/>
              <a:ext cx="28952" cy="42463"/>
            </a:xfrm>
            <a:custGeom>
              <a:avLst/>
              <a:gdLst>
                <a:gd name="T0" fmla="*/ 7 w 17"/>
                <a:gd name="T1" fmla="*/ 15 h 25"/>
                <a:gd name="T2" fmla="*/ 4 w 17"/>
                <a:gd name="T3" fmla="*/ 15 h 25"/>
                <a:gd name="T4" fmla="*/ 4 w 17"/>
                <a:gd name="T5" fmla="*/ 25 h 25"/>
                <a:gd name="T6" fmla="*/ 3 w 17"/>
                <a:gd name="T7" fmla="*/ 25 h 25"/>
                <a:gd name="T8" fmla="*/ 1 w 17"/>
                <a:gd name="T9" fmla="*/ 25 h 25"/>
                <a:gd name="T10" fmla="*/ 0 w 17"/>
                <a:gd name="T11" fmla="*/ 25 h 25"/>
                <a:gd name="T12" fmla="*/ 0 w 17"/>
                <a:gd name="T13" fmla="*/ 1 h 25"/>
                <a:gd name="T14" fmla="*/ 1 w 17"/>
                <a:gd name="T15" fmla="*/ 0 h 25"/>
                <a:gd name="T16" fmla="*/ 7 w 17"/>
                <a:gd name="T17" fmla="*/ 0 h 25"/>
                <a:gd name="T18" fmla="*/ 17 w 17"/>
                <a:gd name="T19" fmla="*/ 7 h 25"/>
                <a:gd name="T20" fmla="*/ 17 w 17"/>
                <a:gd name="T21" fmla="*/ 8 h 25"/>
                <a:gd name="T22" fmla="*/ 7 w 17"/>
                <a:gd name="T23" fmla="*/ 15 h 25"/>
                <a:gd name="T24" fmla="*/ 14 w 17"/>
                <a:gd name="T25" fmla="*/ 7 h 25"/>
                <a:gd name="T26" fmla="*/ 7 w 17"/>
                <a:gd name="T27" fmla="*/ 2 h 25"/>
                <a:gd name="T28" fmla="*/ 4 w 17"/>
                <a:gd name="T29" fmla="*/ 2 h 25"/>
                <a:gd name="T30" fmla="*/ 4 w 17"/>
                <a:gd name="T31" fmla="*/ 13 h 25"/>
                <a:gd name="T32" fmla="*/ 7 w 17"/>
                <a:gd name="T33" fmla="*/ 13 h 25"/>
                <a:gd name="T34" fmla="*/ 14 w 17"/>
                <a:gd name="T35" fmla="*/ 8 h 25"/>
                <a:gd name="T36" fmla="*/ 14 w 17"/>
                <a:gd name="T3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5">
                  <a:moveTo>
                    <a:pt x="7" y="15"/>
                  </a:moveTo>
                  <a:cubicBezTo>
                    <a:pt x="6" y="15"/>
                    <a:pt x="4" y="15"/>
                    <a:pt x="4" y="15"/>
                  </a:cubicBezTo>
                  <a:cubicBezTo>
                    <a:pt x="4" y="25"/>
                    <a:pt x="4" y="25"/>
                    <a:pt x="4" y="25"/>
                  </a:cubicBezTo>
                  <a:cubicBezTo>
                    <a:pt x="4" y="25"/>
                    <a:pt x="3" y="25"/>
                    <a:pt x="3" y="25"/>
                  </a:cubicBezTo>
                  <a:cubicBezTo>
                    <a:pt x="1" y="25"/>
                    <a:pt x="1" y="25"/>
                    <a:pt x="1" y="25"/>
                  </a:cubicBezTo>
                  <a:cubicBezTo>
                    <a:pt x="1" y="25"/>
                    <a:pt x="0" y="25"/>
                    <a:pt x="0" y="25"/>
                  </a:cubicBezTo>
                  <a:cubicBezTo>
                    <a:pt x="0" y="1"/>
                    <a:pt x="0" y="1"/>
                    <a:pt x="0" y="1"/>
                  </a:cubicBezTo>
                  <a:cubicBezTo>
                    <a:pt x="0" y="0"/>
                    <a:pt x="1" y="0"/>
                    <a:pt x="1" y="0"/>
                  </a:cubicBezTo>
                  <a:cubicBezTo>
                    <a:pt x="3" y="0"/>
                    <a:pt x="5" y="0"/>
                    <a:pt x="7" y="0"/>
                  </a:cubicBezTo>
                  <a:cubicBezTo>
                    <a:pt x="13" y="0"/>
                    <a:pt x="17" y="2"/>
                    <a:pt x="17" y="7"/>
                  </a:cubicBezTo>
                  <a:cubicBezTo>
                    <a:pt x="17" y="8"/>
                    <a:pt x="17" y="8"/>
                    <a:pt x="17" y="8"/>
                  </a:cubicBezTo>
                  <a:cubicBezTo>
                    <a:pt x="17" y="13"/>
                    <a:pt x="13" y="15"/>
                    <a:pt x="7" y="15"/>
                  </a:cubicBezTo>
                  <a:close/>
                  <a:moveTo>
                    <a:pt x="14" y="7"/>
                  </a:moveTo>
                  <a:cubicBezTo>
                    <a:pt x="14" y="4"/>
                    <a:pt x="12" y="2"/>
                    <a:pt x="7" y="2"/>
                  </a:cubicBezTo>
                  <a:cubicBezTo>
                    <a:pt x="6" y="2"/>
                    <a:pt x="4" y="2"/>
                    <a:pt x="4" y="2"/>
                  </a:cubicBezTo>
                  <a:cubicBezTo>
                    <a:pt x="4" y="13"/>
                    <a:pt x="4" y="13"/>
                    <a:pt x="4" y="13"/>
                  </a:cubicBezTo>
                  <a:cubicBezTo>
                    <a:pt x="4" y="13"/>
                    <a:pt x="6" y="13"/>
                    <a:pt x="7" y="13"/>
                  </a:cubicBezTo>
                  <a:cubicBezTo>
                    <a:pt x="12" y="13"/>
                    <a:pt x="14" y="11"/>
                    <a:pt x="14" y="8"/>
                  </a:cubicBez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156"/>
            <p:cNvSpPr>
              <a:spLocks noEditPoints="1"/>
            </p:cNvSpPr>
            <p:nvPr/>
          </p:nvSpPr>
          <p:spPr bwMode="auto">
            <a:xfrm>
              <a:off x="4451849" y="1714497"/>
              <a:ext cx="32813" cy="44393"/>
            </a:xfrm>
            <a:custGeom>
              <a:avLst/>
              <a:gdLst>
                <a:gd name="T0" fmla="*/ 10 w 19"/>
                <a:gd name="T1" fmla="*/ 26 h 26"/>
                <a:gd name="T2" fmla="*/ 0 w 19"/>
                <a:gd name="T3" fmla="*/ 15 h 26"/>
                <a:gd name="T4" fmla="*/ 0 w 19"/>
                <a:gd name="T5" fmla="*/ 10 h 26"/>
                <a:gd name="T6" fmla="*/ 10 w 19"/>
                <a:gd name="T7" fmla="*/ 0 h 26"/>
                <a:gd name="T8" fmla="*/ 19 w 19"/>
                <a:gd name="T9" fmla="*/ 10 h 26"/>
                <a:gd name="T10" fmla="*/ 19 w 19"/>
                <a:gd name="T11" fmla="*/ 15 h 26"/>
                <a:gd name="T12" fmla="*/ 10 w 19"/>
                <a:gd name="T13" fmla="*/ 26 h 26"/>
                <a:gd name="T14" fmla="*/ 16 w 19"/>
                <a:gd name="T15" fmla="*/ 10 h 26"/>
                <a:gd name="T16" fmla="*/ 10 w 19"/>
                <a:gd name="T17" fmla="*/ 3 h 26"/>
                <a:gd name="T18" fmla="*/ 3 w 19"/>
                <a:gd name="T19" fmla="*/ 10 h 26"/>
                <a:gd name="T20" fmla="*/ 3 w 19"/>
                <a:gd name="T21" fmla="*/ 15 h 26"/>
                <a:gd name="T22" fmla="*/ 10 w 19"/>
                <a:gd name="T23" fmla="*/ 23 h 26"/>
                <a:gd name="T24" fmla="*/ 16 w 19"/>
                <a:gd name="T25" fmla="*/ 15 h 26"/>
                <a:gd name="T26" fmla="*/ 16 w 19"/>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26">
                  <a:moveTo>
                    <a:pt x="10" y="26"/>
                  </a:moveTo>
                  <a:cubicBezTo>
                    <a:pt x="4" y="26"/>
                    <a:pt x="0" y="22"/>
                    <a:pt x="0" y="15"/>
                  </a:cubicBezTo>
                  <a:cubicBezTo>
                    <a:pt x="0" y="10"/>
                    <a:pt x="0" y="10"/>
                    <a:pt x="0" y="10"/>
                  </a:cubicBezTo>
                  <a:cubicBezTo>
                    <a:pt x="0" y="3"/>
                    <a:pt x="4" y="0"/>
                    <a:pt x="10" y="0"/>
                  </a:cubicBezTo>
                  <a:cubicBezTo>
                    <a:pt x="15" y="0"/>
                    <a:pt x="19" y="3"/>
                    <a:pt x="19" y="10"/>
                  </a:cubicBezTo>
                  <a:cubicBezTo>
                    <a:pt x="19" y="15"/>
                    <a:pt x="19" y="15"/>
                    <a:pt x="19" y="15"/>
                  </a:cubicBezTo>
                  <a:cubicBezTo>
                    <a:pt x="19" y="22"/>
                    <a:pt x="15" y="26"/>
                    <a:pt x="10" y="26"/>
                  </a:cubicBezTo>
                  <a:close/>
                  <a:moveTo>
                    <a:pt x="16" y="10"/>
                  </a:moveTo>
                  <a:cubicBezTo>
                    <a:pt x="16" y="5"/>
                    <a:pt x="14" y="3"/>
                    <a:pt x="10" y="3"/>
                  </a:cubicBezTo>
                  <a:cubicBezTo>
                    <a:pt x="6" y="3"/>
                    <a:pt x="3" y="5"/>
                    <a:pt x="3" y="10"/>
                  </a:cubicBezTo>
                  <a:cubicBezTo>
                    <a:pt x="3" y="15"/>
                    <a:pt x="3" y="15"/>
                    <a:pt x="3" y="15"/>
                  </a:cubicBezTo>
                  <a:cubicBezTo>
                    <a:pt x="3" y="21"/>
                    <a:pt x="6" y="23"/>
                    <a:pt x="10" y="23"/>
                  </a:cubicBezTo>
                  <a:cubicBezTo>
                    <a:pt x="13" y="23"/>
                    <a:pt x="16" y="21"/>
                    <a:pt x="16" y="15"/>
                  </a:cubicBezTo>
                  <a:lnTo>
                    <a:pt x="16"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157"/>
            <p:cNvSpPr>
              <a:spLocks noEditPoints="1"/>
            </p:cNvSpPr>
            <p:nvPr/>
          </p:nvSpPr>
          <p:spPr bwMode="auto">
            <a:xfrm>
              <a:off x="4496242" y="1714497"/>
              <a:ext cx="28952" cy="42463"/>
            </a:xfrm>
            <a:custGeom>
              <a:avLst/>
              <a:gdLst>
                <a:gd name="T0" fmla="*/ 7 w 17"/>
                <a:gd name="T1" fmla="*/ 15 h 25"/>
                <a:gd name="T2" fmla="*/ 3 w 17"/>
                <a:gd name="T3" fmla="*/ 15 h 25"/>
                <a:gd name="T4" fmla="*/ 3 w 17"/>
                <a:gd name="T5" fmla="*/ 25 h 25"/>
                <a:gd name="T6" fmla="*/ 2 w 17"/>
                <a:gd name="T7" fmla="*/ 25 h 25"/>
                <a:gd name="T8" fmla="*/ 0 w 17"/>
                <a:gd name="T9" fmla="*/ 25 h 25"/>
                <a:gd name="T10" fmla="*/ 0 w 17"/>
                <a:gd name="T11" fmla="*/ 25 h 25"/>
                <a:gd name="T12" fmla="*/ 0 w 17"/>
                <a:gd name="T13" fmla="*/ 1 h 25"/>
                <a:gd name="T14" fmla="*/ 1 w 17"/>
                <a:gd name="T15" fmla="*/ 0 h 25"/>
                <a:gd name="T16" fmla="*/ 7 w 17"/>
                <a:gd name="T17" fmla="*/ 0 h 25"/>
                <a:gd name="T18" fmla="*/ 17 w 17"/>
                <a:gd name="T19" fmla="*/ 7 h 25"/>
                <a:gd name="T20" fmla="*/ 17 w 17"/>
                <a:gd name="T21" fmla="*/ 8 h 25"/>
                <a:gd name="T22" fmla="*/ 7 w 17"/>
                <a:gd name="T23" fmla="*/ 15 h 25"/>
                <a:gd name="T24" fmla="*/ 14 w 17"/>
                <a:gd name="T25" fmla="*/ 7 h 25"/>
                <a:gd name="T26" fmla="*/ 7 w 17"/>
                <a:gd name="T27" fmla="*/ 2 h 25"/>
                <a:gd name="T28" fmla="*/ 3 w 17"/>
                <a:gd name="T29" fmla="*/ 2 h 25"/>
                <a:gd name="T30" fmla="*/ 3 w 17"/>
                <a:gd name="T31" fmla="*/ 13 h 25"/>
                <a:gd name="T32" fmla="*/ 7 w 17"/>
                <a:gd name="T33" fmla="*/ 13 h 25"/>
                <a:gd name="T34" fmla="*/ 14 w 17"/>
                <a:gd name="T35" fmla="*/ 8 h 25"/>
                <a:gd name="T36" fmla="*/ 14 w 17"/>
                <a:gd name="T3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5">
                  <a:moveTo>
                    <a:pt x="7" y="15"/>
                  </a:moveTo>
                  <a:cubicBezTo>
                    <a:pt x="6" y="15"/>
                    <a:pt x="4" y="15"/>
                    <a:pt x="3" y="15"/>
                  </a:cubicBezTo>
                  <a:cubicBezTo>
                    <a:pt x="3" y="25"/>
                    <a:pt x="3" y="25"/>
                    <a:pt x="3" y="25"/>
                  </a:cubicBezTo>
                  <a:cubicBezTo>
                    <a:pt x="3" y="25"/>
                    <a:pt x="3" y="25"/>
                    <a:pt x="2" y="25"/>
                  </a:cubicBezTo>
                  <a:cubicBezTo>
                    <a:pt x="0" y="25"/>
                    <a:pt x="0" y="25"/>
                    <a:pt x="0" y="25"/>
                  </a:cubicBezTo>
                  <a:cubicBezTo>
                    <a:pt x="0" y="25"/>
                    <a:pt x="0" y="25"/>
                    <a:pt x="0" y="25"/>
                  </a:cubicBezTo>
                  <a:cubicBezTo>
                    <a:pt x="0" y="1"/>
                    <a:pt x="0" y="1"/>
                    <a:pt x="0" y="1"/>
                  </a:cubicBezTo>
                  <a:cubicBezTo>
                    <a:pt x="0" y="0"/>
                    <a:pt x="0" y="0"/>
                    <a:pt x="1" y="0"/>
                  </a:cubicBezTo>
                  <a:cubicBezTo>
                    <a:pt x="2" y="0"/>
                    <a:pt x="5" y="0"/>
                    <a:pt x="7" y="0"/>
                  </a:cubicBezTo>
                  <a:cubicBezTo>
                    <a:pt x="13" y="0"/>
                    <a:pt x="17" y="2"/>
                    <a:pt x="17" y="7"/>
                  </a:cubicBezTo>
                  <a:cubicBezTo>
                    <a:pt x="17" y="8"/>
                    <a:pt x="17" y="8"/>
                    <a:pt x="17" y="8"/>
                  </a:cubicBezTo>
                  <a:cubicBezTo>
                    <a:pt x="17" y="13"/>
                    <a:pt x="13" y="15"/>
                    <a:pt x="7" y="15"/>
                  </a:cubicBezTo>
                  <a:close/>
                  <a:moveTo>
                    <a:pt x="14" y="7"/>
                  </a:moveTo>
                  <a:cubicBezTo>
                    <a:pt x="14" y="4"/>
                    <a:pt x="11" y="2"/>
                    <a:pt x="7" y="2"/>
                  </a:cubicBezTo>
                  <a:cubicBezTo>
                    <a:pt x="6" y="2"/>
                    <a:pt x="4" y="2"/>
                    <a:pt x="3" y="2"/>
                  </a:cubicBezTo>
                  <a:cubicBezTo>
                    <a:pt x="3" y="13"/>
                    <a:pt x="3" y="13"/>
                    <a:pt x="3" y="13"/>
                  </a:cubicBezTo>
                  <a:cubicBezTo>
                    <a:pt x="4" y="13"/>
                    <a:pt x="6" y="13"/>
                    <a:pt x="7" y="13"/>
                  </a:cubicBezTo>
                  <a:cubicBezTo>
                    <a:pt x="12" y="13"/>
                    <a:pt x="14" y="11"/>
                    <a:pt x="14" y="8"/>
                  </a:cubicBez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158"/>
            <p:cNvSpPr>
              <a:spLocks/>
            </p:cNvSpPr>
            <p:nvPr/>
          </p:nvSpPr>
          <p:spPr bwMode="auto">
            <a:xfrm>
              <a:off x="4535811" y="1714497"/>
              <a:ext cx="30882" cy="44393"/>
            </a:xfrm>
            <a:custGeom>
              <a:avLst/>
              <a:gdLst>
                <a:gd name="T0" fmla="*/ 9 w 18"/>
                <a:gd name="T1" fmla="*/ 26 h 26"/>
                <a:gd name="T2" fmla="*/ 0 w 18"/>
                <a:gd name="T3" fmla="*/ 16 h 26"/>
                <a:gd name="T4" fmla="*/ 0 w 18"/>
                <a:gd name="T5" fmla="*/ 1 h 26"/>
                <a:gd name="T6" fmla="*/ 0 w 18"/>
                <a:gd name="T7" fmla="*/ 0 h 26"/>
                <a:gd name="T8" fmla="*/ 2 w 18"/>
                <a:gd name="T9" fmla="*/ 0 h 26"/>
                <a:gd name="T10" fmla="*/ 3 w 18"/>
                <a:gd name="T11" fmla="*/ 1 h 26"/>
                <a:gd name="T12" fmla="*/ 3 w 18"/>
                <a:gd name="T13" fmla="*/ 16 h 26"/>
                <a:gd name="T14" fmla="*/ 9 w 18"/>
                <a:gd name="T15" fmla="*/ 23 h 26"/>
                <a:gd name="T16" fmla="*/ 15 w 18"/>
                <a:gd name="T17" fmla="*/ 16 h 26"/>
                <a:gd name="T18" fmla="*/ 15 w 18"/>
                <a:gd name="T19" fmla="*/ 1 h 26"/>
                <a:gd name="T20" fmla="*/ 16 w 18"/>
                <a:gd name="T21" fmla="*/ 0 h 26"/>
                <a:gd name="T22" fmla="*/ 18 w 18"/>
                <a:gd name="T23" fmla="*/ 0 h 26"/>
                <a:gd name="T24" fmla="*/ 18 w 18"/>
                <a:gd name="T25" fmla="*/ 1 h 26"/>
                <a:gd name="T26" fmla="*/ 18 w 18"/>
                <a:gd name="T27" fmla="*/ 16 h 26"/>
                <a:gd name="T28" fmla="*/ 9 w 18"/>
                <a:gd name="T2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6">
                  <a:moveTo>
                    <a:pt x="9" y="26"/>
                  </a:moveTo>
                  <a:cubicBezTo>
                    <a:pt x="3" y="26"/>
                    <a:pt x="0" y="23"/>
                    <a:pt x="0" y="16"/>
                  </a:cubicBezTo>
                  <a:cubicBezTo>
                    <a:pt x="0" y="1"/>
                    <a:pt x="0" y="1"/>
                    <a:pt x="0" y="1"/>
                  </a:cubicBezTo>
                  <a:cubicBezTo>
                    <a:pt x="0" y="0"/>
                    <a:pt x="0" y="0"/>
                    <a:pt x="0" y="0"/>
                  </a:cubicBezTo>
                  <a:cubicBezTo>
                    <a:pt x="2" y="0"/>
                    <a:pt x="2" y="0"/>
                    <a:pt x="2" y="0"/>
                  </a:cubicBezTo>
                  <a:cubicBezTo>
                    <a:pt x="3" y="0"/>
                    <a:pt x="3" y="0"/>
                    <a:pt x="3" y="1"/>
                  </a:cubicBezTo>
                  <a:cubicBezTo>
                    <a:pt x="3" y="16"/>
                    <a:pt x="3" y="16"/>
                    <a:pt x="3" y="16"/>
                  </a:cubicBezTo>
                  <a:cubicBezTo>
                    <a:pt x="3" y="21"/>
                    <a:pt x="5" y="23"/>
                    <a:pt x="9" y="23"/>
                  </a:cubicBezTo>
                  <a:cubicBezTo>
                    <a:pt x="14" y="23"/>
                    <a:pt x="15" y="21"/>
                    <a:pt x="15" y="16"/>
                  </a:cubicBezTo>
                  <a:cubicBezTo>
                    <a:pt x="15" y="1"/>
                    <a:pt x="15" y="1"/>
                    <a:pt x="15" y="1"/>
                  </a:cubicBezTo>
                  <a:cubicBezTo>
                    <a:pt x="15" y="0"/>
                    <a:pt x="15" y="0"/>
                    <a:pt x="16" y="0"/>
                  </a:cubicBezTo>
                  <a:cubicBezTo>
                    <a:pt x="18" y="0"/>
                    <a:pt x="18" y="0"/>
                    <a:pt x="18" y="0"/>
                  </a:cubicBezTo>
                  <a:cubicBezTo>
                    <a:pt x="18" y="0"/>
                    <a:pt x="18" y="0"/>
                    <a:pt x="18" y="1"/>
                  </a:cubicBezTo>
                  <a:cubicBezTo>
                    <a:pt x="18" y="16"/>
                    <a:pt x="18" y="16"/>
                    <a:pt x="18" y="16"/>
                  </a:cubicBezTo>
                  <a:cubicBezTo>
                    <a:pt x="18" y="23"/>
                    <a:pt x="15" y="26"/>
                    <a:pt x="9"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159"/>
            <p:cNvSpPr>
              <a:spLocks/>
            </p:cNvSpPr>
            <p:nvPr/>
          </p:nvSpPr>
          <p:spPr bwMode="auto">
            <a:xfrm>
              <a:off x="4578274" y="1714497"/>
              <a:ext cx="27022" cy="44393"/>
            </a:xfrm>
            <a:custGeom>
              <a:avLst/>
              <a:gdLst>
                <a:gd name="T0" fmla="*/ 15 w 16"/>
                <a:gd name="T1" fmla="*/ 25 h 26"/>
                <a:gd name="T2" fmla="*/ 8 w 16"/>
                <a:gd name="T3" fmla="*/ 26 h 26"/>
                <a:gd name="T4" fmla="*/ 0 w 16"/>
                <a:gd name="T5" fmla="*/ 19 h 26"/>
                <a:gd name="T6" fmla="*/ 0 w 16"/>
                <a:gd name="T7" fmla="*/ 1 h 26"/>
                <a:gd name="T8" fmla="*/ 1 w 16"/>
                <a:gd name="T9" fmla="*/ 0 h 26"/>
                <a:gd name="T10" fmla="*/ 3 w 16"/>
                <a:gd name="T11" fmla="*/ 0 h 26"/>
                <a:gd name="T12" fmla="*/ 4 w 16"/>
                <a:gd name="T13" fmla="*/ 1 h 26"/>
                <a:gd name="T14" fmla="*/ 4 w 16"/>
                <a:gd name="T15" fmla="*/ 19 h 26"/>
                <a:gd name="T16" fmla="*/ 8 w 16"/>
                <a:gd name="T17" fmla="*/ 23 h 26"/>
                <a:gd name="T18" fmla="*/ 15 w 16"/>
                <a:gd name="T19" fmla="*/ 23 h 26"/>
                <a:gd name="T20" fmla="*/ 16 w 16"/>
                <a:gd name="T21" fmla="*/ 23 h 26"/>
                <a:gd name="T22" fmla="*/ 16 w 16"/>
                <a:gd name="T23" fmla="*/ 25 h 26"/>
                <a:gd name="T24" fmla="*/ 15 w 16"/>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6">
                  <a:moveTo>
                    <a:pt x="15" y="25"/>
                  </a:moveTo>
                  <a:cubicBezTo>
                    <a:pt x="14" y="25"/>
                    <a:pt x="12" y="26"/>
                    <a:pt x="8" y="26"/>
                  </a:cubicBezTo>
                  <a:cubicBezTo>
                    <a:pt x="4" y="26"/>
                    <a:pt x="0" y="25"/>
                    <a:pt x="0" y="19"/>
                  </a:cubicBezTo>
                  <a:cubicBezTo>
                    <a:pt x="0" y="1"/>
                    <a:pt x="0" y="1"/>
                    <a:pt x="0" y="1"/>
                  </a:cubicBezTo>
                  <a:cubicBezTo>
                    <a:pt x="0" y="0"/>
                    <a:pt x="1" y="0"/>
                    <a:pt x="1" y="0"/>
                  </a:cubicBezTo>
                  <a:cubicBezTo>
                    <a:pt x="3" y="0"/>
                    <a:pt x="3" y="0"/>
                    <a:pt x="3" y="0"/>
                  </a:cubicBezTo>
                  <a:cubicBezTo>
                    <a:pt x="3" y="0"/>
                    <a:pt x="4" y="0"/>
                    <a:pt x="4" y="1"/>
                  </a:cubicBezTo>
                  <a:cubicBezTo>
                    <a:pt x="4" y="19"/>
                    <a:pt x="4" y="19"/>
                    <a:pt x="4" y="19"/>
                  </a:cubicBezTo>
                  <a:cubicBezTo>
                    <a:pt x="4" y="22"/>
                    <a:pt x="4" y="23"/>
                    <a:pt x="8" y="23"/>
                  </a:cubicBezTo>
                  <a:cubicBezTo>
                    <a:pt x="15" y="23"/>
                    <a:pt x="15" y="23"/>
                    <a:pt x="15" y="23"/>
                  </a:cubicBezTo>
                  <a:cubicBezTo>
                    <a:pt x="16" y="23"/>
                    <a:pt x="16" y="23"/>
                    <a:pt x="16" y="23"/>
                  </a:cubicBezTo>
                  <a:cubicBezTo>
                    <a:pt x="16" y="25"/>
                    <a:pt x="16" y="25"/>
                    <a:pt x="16" y="25"/>
                  </a:cubicBezTo>
                  <a:lnTo>
                    <a:pt x="15"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160"/>
            <p:cNvSpPr>
              <a:spLocks noEditPoints="1"/>
            </p:cNvSpPr>
            <p:nvPr/>
          </p:nvSpPr>
          <p:spPr bwMode="auto">
            <a:xfrm>
              <a:off x="4611087" y="1714497"/>
              <a:ext cx="35708" cy="42463"/>
            </a:xfrm>
            <a:custGeom>
              <a:avLst/>
              <a:gdLst>
                <a:gd name="T0" fmla="*/ 20 w 21"/>
                <a:gd name="T1" fmla="*/ 25 h 25"/>
                <a:gd name="T2" fmla="*/ 18 w 21"/>
                <a:gd name="T3" fmla="*/ 25 h 25"/>
                <a:gd name="T4" fmla="*/ 17 w 21"/>
                <a:gd name="T5" fmla="*/ 25 h 25"/>
                <a:gd name="T6" fmla="*/ 15 w 21"/>
                <a:gd name="T7" fmla="*/ 17 h 25"/>
                <a:gd name="T8" fmla="*/ 6 w 21"/>
                <a:gd name="T9" fmla="*/ 17 h 25"/>
                <a:gd name="T10" fmla="*/ 3 w 21"/>
                <a:gd name="T11" fmla="*/ 25 h 25"/>
                <a:gd name="T12" fmla="*/ 3 w 21"/>
                <a:gd name="T13" fmla="*/ 25 h 25"/>
                <a:gd name="T14" fmla="*/ 0 w 21"/>
                <a:gd name="T15" fmla="*/ 25 h 25"/>
                <a:gd name="T16" fmla="*/ 0 w 21"/>
                <a:gd name="T17" fmla="*/ 25 h 25"/>
                <a:gd name="T18" fmla="*/ 0 w 21"/>
                <a:gd name="T19" fmla="*/ 25 h 25"/>
                <a:gd name="T20" fmla="*/ 7 w 21"/>
                <a:gd name="T21" fmla="*/ 2 h 25"/>
                <a:gd name="T22" fmla="*/ 10 w 21"/>
                <a:gd name="T23" fmla="*/ 0 h 25"/>
                <a:gd name="T24" fmla="*/ 14 w 21"/>
                <a:gd name="T25" fmla="*/ 2 h 25"/>
                <a:gd name="T26" fmla="*/ 21 w 21"/>
                <a:gd name="T27" fmla="*/ 25 h 25"/>
                <a:gd name="T28" fmla="*/ 21 w 21"/>
                <a:gd name="T29" fmla="*/ 25 h 25"/>
                <a:gd name="T30" fmla="*/ 20 w 21"/>
                <a:gd name="T31" fmla="*/ 25 h 25"/>
                <a:gd name="T32" fmla="*/ 11 w 21"/>
                <a:gd name="T33" fmla="*/ 3 h 25"/>
                <a:gd name="T34" fmla="*/ 10 w 21"/>
                <a:gd name="T35" fmla="*/ 2 h 25"/>
                <a:gd name="T36" fmla="*/ 10 w 21"/>
                <a:gd name="T37" fmla="*/ 3 h 25"/>
                <a:gd name="T38" fmla="*/ 6 w 21"/>
                <a:gd name="T39" fmla="*/ 14 h 25"/>
                <a:gd name="T40" fmla="*/ 14 w 21"/>
                <a:gd name="T41" fmla="*/ 14 h 25"/>
                <a:gd name="T42" fmla="*/ 11 w 21"/>
                <a:gd name="T43"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5">
                  <a:moveTo>
                    <a:pt x="20" y="25"/>
                  </a:moveTo>
                  <a:cubicBezTo>
                    <a:pt x="18" y="25"/>
                    <a:pt x="18" y="25"/>
                    <a:pt x="18" y="25"/>
                  </a:cubicBezTo>
                  <a:cubicBezTo>
                    <a:pt x="17" y="25"/>
                    <a:pt x="17" y="25"/>
                    <a:pt x="17" y="25"/>
                  </a:cubicBezTo>
                  <a:cubicBezTo>
                    <a:pt x="15" y="17"/>
                    <a:pt x="15" y="17"/>
                    <a:pt x="15" y="17"/>
                  </a:cubicBezTo>
                  <a:cubicBezTo>
                    <a:pt x="6" y="17"/>
                    <a:pt x="6" y="17"/>
                    <a:pt x="6" y="17"/>
                  </a:cubicBezTo>
                  <a:cubicBezTo>
                    <a:pt x="3" y="25"/>
                    <a:pt x="3" y="25"/>
                    <a:pt x="3" y="25"/>
                  </a:cubicBezTo>
                  <a:cubicBezTo>
                    <a:pt x="3" y="25"/>
                    <a:pt x="3" y="25"/>
                    <a:pt x="3" y="25"/>
                  </a:cubicBezTo>
                  <a:cubicBezTo>
                    <a:pt x="0" y="25"/>
                    <a:pt x="0" y="25"/>
                    <a:pt x="0" y="25"/>
                  </a:cubicBezTo>
                  <a:cubicBezTo>
                    <a:pt x="0" y="25"/>
                    <a:pt x="0" y="25"/>
                    <a:pt x="0" y="25"/>
                  </a:cubicBezTo>
                  <a:cubicBezTo>
                    <a:pt x="0" y="25"/>
                    <a:pt x="0" y="25"/>
                    <a:pt x="0" y="25"/>
                  </a:cubicBezTo>
                  <a:cubicBezTo>
                    <a:pt x="7" y="2"/>
                    <a:pt x="7" y="2"/>
                    <a:pt x="7" y="2"/>
                  </a:cubicBezTo>
                  <a:cubicBezTo>
                    <a:pt x="7" y="0"/>
                    <a:pt x="9" y="0"/>
                    <a:pt x="10" y="0"/>
                  </a:cubicBezTo>
                  <a:cubicBezTo>
                    <a:pt x="12" y="0"/>
                    <a:pt x="13" y="0"/>
                    <a:pt x="14" y="2"/>
                  </a:cubicBezTo>
                  <a:cubicBezTo>
                    <a:pt x="21" y="25"/>
                    <a:pt x="21" y="25"/>
                    <a:pt x="21" y="25"/>
                  </a:cubicBezTo>
                  <a:cubicBezTo>
                    <a:pt x="21" y="25"/>
                    <a:pt x="21" y="25"/>
                    <a:pt x="21" y="25"/>
                  </a:cubicBezTo>
                  <a:cubicBezTo>
                    <a:pt x="21" y="25"/>
                    <a:pt x="21" y="25"/>
                    <a:pt x="20" y="25"/>
                  </a:cubicBezTo>
                  <a:close/>
                  <a:moveTo>
                    <a:pt x="11" y="3"/>
                  </a:moveTo>
                  <a:cubicBezTo>
                    <a:pt x="11" y="3"/>
                    <a:pt x="11" y="2"/>
                    <a:pt x="10" y="2"/>
                  </a:cubicBezTo>
                  <a:cubicBezTo>
                    <a:pt x="10" y="2"/>
                    <a:pt x="10" y="3"/>
                    <a:pt x="10" y="3"/>
                  </a:cubicBezTo>
                  <a:cubicBezTo>
                    <a:pt x="6" y="14"/>
                    <a:pt x="6" y="14"/>
                    <a:pt x="6" y="14"/>
                  </a:cubicBezTo>
                  <a:cubicBezTo>
                    <a:pt x="14" y="14"/>
                    <a:pt x="14" y="14"/>
                    <a:pt x="14" y="14"/>
                  </a:cubicBezTo>
                  <a:lnTo>
                    <a:pt x="1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161"/>
            <p:cNvSpPr>
              <a:spLocks/>
            </p:cNvSpPr>
            <p:nvPr/>
          </p:nvSpPr>
          <p:spPr bwMode="auto">
            <a:xfrm>
              <a:off x="4646794" y="1714497"/>
              <a:ext cx="31848" cy="42463"/>
            </a:xfrm>
            <a:custGeom>
              <a:avLst/>
              <a:gdLst>
                <a:gd name="T0" fmla="*/ 19 w 19"/>
                <a:gd name="T1" fmla="*/ 3 h 25"/>
                <a:gd name="T2" fmla="*/ 11 w 19"/>
                <a:gd name="T3" fmla="*/ 3 h 25"/>
                <a:gd name="T4" fmla="*/ 11 w 19"/>
                <a:gd name="T5" fmla="*/ 25 h 25"/>
                <a:gd name="T6" fmla="*/ 11 w 19"/>
                <a:gd name="T7" fmla="*/ 25 h 25"/>
                <a:gd name="T8" fmla="*/ 9 w 19"/>
                <a:gd name="T9" fmla="*/ 25 h 25"/>
                <a:gd name="T10" fmla="*/ 8 w 19"/>
                <a:gd name="T11" fmla="*/ 25 h 25"/>
                <a:gd name="T12" fmla="*/ 8 w 19"/>
                <a:gd name="T13" fmla="*/ 3 h 25"/>
                <a:gd name="T14" fmla="*/ 1 w 19"/>
                <a:gd name="T15" fmla="*/ 3 h 25"/>
                <a:gd name="T16" fmla="*/ 0 w 19"/>
                <a:gd name="T17" fmla="*/ 2 h 25"/>
                <a:gd name="T18" fmla="*/ 0 w 19"/>
                <a:gd name="T19" fmla="*/ 1 h 25"/>
                <a:gd name="T20" fmla="*/ 1 w 19"/>
                <a:gd name="T21" fmla="*/ 0 h 25"/>
                <a:gd name="T22" fmla="*/ 19 w 19"/>
                <a:gd name="T23" fmla="*/ 0 h 25"/>
                <a:gd name="T24" fmla="*/ 19 w 19"/>
                <a:gd name="T25" fmla="*/ 1 h 25"/>
                <a:gd name="T26" fmla="*/ 19 w 19"/>
                <a:gd name="T27" fmla="*/ 2 h 25"/>
                <a:gd name="T28" fmla="*/ 19 w 19"/>
                <a:gd name="T29"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5">
                  <a:moveTo>
                    <a:pt x="19" y="3"/>
                  </a:moveTo>
                  <a:cubicBezTo>
                    <a:pt x="11" y="3"/>
                    <a:pt x="11" y="3"/>
                    <a:pt x="11" y="3"/>
                  </a:cubicBezTo>
                  <a:cubicBezTo>
                    <a:pt x="11" y="25"/>
                    <a:pt x="11" y="25"/>
                    <a:pt x="11" y="25"/>
                  </a:cubicBezTo>
                  <a:cubicBezTo>
                    <a:pt x="11" y="25"/>
                    <a:pt x="11" y="25"/>
                    <a:pt x="11" y="25"/>
                  </a:cubicBezTo>
                  <a:cubicBezTo>
                    <a:pt x="9" y="25"/>
                    <a:pt x="9" y="25"/>
                    <a:pt x="9" y="25"/>
                  </a:cubicBezTo>
                  <a:cubicBezTo>
                    <a:pt x="8" y="25"/>
                    <a:pt x="8" y="25"/>
                    <a:pt x="8" y="25"/>
                  </a:cubicBezTo>
                  <a:cubicBezTo>
                    <a:pt x="8" y="3"/>
                    <a:pt x="8" y="3"/>
                    <a:pt x="8" y="3"/>
                  </a:cubicBezTo>
                  <a:cubicBezTo>
                    <a:pt x="1" y="3"/>
                    <a:pt x="1" y="3"/>
                    <a:pt x="1" y="3"/>
                  </a:cubicBezTo>
                  <a:cubicBezTo>
                    <a:pt x="1" y="3"/>
                    <a:pt x="0" y="2"/>
                    <a:pt x="0" y="2"/>
                  </a:cubicBezTo>
                  <a:cubicBezTo>
                    <a:pt x="0" y="1"/>
                    <a:pt x="0" y="1"/>
                    <a:pt x="0" y="1"/>
                  </a:cubicBezTo>
                  <a:cubicBezTo>
                    <a:pt x="0" y="0"/>
                    <a:pt x="1" y="0"/>
                    <a:pt x="1" y="0"/>
                  </a:cubicBezTo>
                  <a:cubicBezTo>
                    <a:pt x="19" y="0"/>
                    <a:pt x="19" y="0"/>
                    <a:pt x="19" y="0"/>
                  </a:cubicBezTo>
                  <a:cubicBezTo>
                    <a:pt x="19" y="0"/>
                    <a:pt x="19" y="0"/>
                    <a:pt x="19" y="1"/>
                  </a:cubicBezTo>
                  <a:cubicBezTo>
                    <a:pt x="19" y="2"/>
                    <a:pt x="19" y="2"/>
                    <a:pt x="19" y="2"/>
                  </a:cubicBezTo>
                  <a:cubicBezTo>
                    <a:pt x="19" y="2"/>
                    <a:pt x="19" y="3"/>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162"/>
            <p:cNvSpPr>
              <a:spLocks/>
            </p:cNvSpPr>
            <p:nvPr/>
          </p:nvSpPr>
          <p:spPr bwMode="auto">
            <a:xfrm>
              <a:off x="4689258" y="1714497"/>
              <a:ext cx="4826" cy="42463"/>
            </a:xfrm>
            <a:custGeom>
              <a:avLst/>
              <a:gdLst>
                <a:gd name="T0" fmla="*/ 3 w 3"/>
                <a:gd name="T1" fmla="*/ 25 h 25"/>
                <a:gd name="T2" fmla="*/ 1 w 3"/>
                <a:gd name="T3" fmla="*/ 25 h 25"/>
                <a:gd name="T4" fmla="*/ 0 w 3"/>
                <a:gd name="T5" fmla="*/ 25 h 25"/>
                <a:gd name="T6" fmla="*/ 0 w 3"/>
                <a:gd name="T7" fmla="*/ 1 h 25"/>
                <a:gd name="T8" fmla="*/ 1 w 3"/>
                <a:gd name="T9" fmla="*/ 0 h 25"/>
                <a:gd name="T10" fmla="*/ 3 w 3"/>
                <a:gd name="T11" fmla="*/ 0 h 25"/>
                <a:gd name="T12" fmla="*/ 3 w 3"/>
                <a:gd name="T13" fmla="*/ 1 h 25"/>
                <a:gd name="T14" fmla="*/ 3 w 3"/>
                <a:gd name="T15" fmla="*/ 25 h 25"/>
                <a:gd name="T16" fmla="*/ 3 w 3"/>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5">
                  <a:moveTo>
                    <a:pt x="3" y="25"/>
                  </a:moveTo>
                  <a:cubicBezTo>
                    <a:pt x="1" y="25"/>
                    <a:pt x="1" y="25"/>
                    <a:pt x="1" y="25"/>
                  </a:cubicBezTo>
                  <a:cubicBezTo>
                    <a:pt x="0" y="25"/>
                    <a:pt x="0" y="25"/>
                    <a:pt x="0" y="25"/>
                  </a:cubicBezTo>
                  <a:cubicBezTo>
                    <a:pt x="0" y="1"/>
                    <a:pt x="0" y="1"/>
                    <a:pt x="0" y="1"/>
                  </a:cubicBezTo>
                  <a:cubicBezTo>
                    <a:pt x="0" y="0"/>
                    <a:pt x="0" y="0"/>
                    <a:pt x="1" y="0"/>
                  </a:cubicBezTo>
                  <a:cubicBezTo>
                    <a:pt x="3" y="0"/>
                    <a:pt x="3" y="0"/>
                    <a:pt x="3" y="0"/>
                  </a:cubicBezTo>
                  <a:cubicBezTo>
                    <a:pt x="3" y="0"/>
                    <a:pt x="3" y="0"/>
                    <a:pt x="3" y="1"/>
                  </a:cubicBezTo>
                  <a:cubicBezTo>
                    <a:pt x="3" y="25"/>
                    <a:pt x="3" y="25"/>
                    <a:pt x="3" y="25"/>
                  </a:cubicBezTo>
                  <a:cubicBezTo>
                    <a:pt x="3" y="25"/>
                    <a:pt x="3" y="25"/>
                    <a:pt x="3"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163"/>
            <p:cNvSpPr>
              <a:spLocks noEditPoints="1"/>
            </p:cNvSpPr>
            <p:nvPr/>
          </p:nvSpPr>
          <p:spPr bwMode="auto">
            <a:xfrm>
              <a:off x="4706629" y="1714497"/>
              <a:ext cx="33778" cy="44393"/>
            </a:xfrm>
            <a:custGeom>
              <a:avLst/>
              <a:gdLst>
                <a:gd name="T0" fmla="*/ 10 w 20"/>
                <a:gd name="T1" fmla="*/ 26 h 26"/>
                <a:gd name="T2" fmla="*/ 0 w 20"/>
                <a:gd name="T3" fmla="*/ 15 h 26"/>
                <a:gd name="T4" fmla="*/ 0 w 20"/>
                <a:gd name="T5" fmla="*/ 10 h 26"/>
                <a:gd name="T6" fmla="*/ 10 w 20"/>
                <a:gd name="T7" fmla="*/ 0 h 26"/>
                <a:gd name="T8" fmla="*/ 20 w 20"/>
                <a:gd name="T9" fmla="*/ 10 h 26"/>
                <a:gd name="T10" fmla="*/ 20 w 20"/>
                <a:gd name="T11" fmla="*/ 15 h 26"/>
                <a:gd name="T12" fmla="*/ 10 w 20"/>
                <a:gd name="T13" fmla="*/ 26 h 26"/>
                <a:gd name="T14" fmla="*/ 17 w 20"/>
                <a:gd name="T15" fmla="*/ 10 h 26"/>
                <a:gd name="T16" fmla="*/ 10 w 20"/>
                <a:gd name="T17" fmla="*/ 3 h 26"/>
                <a:gd name="T18" fmla="*/ 4 w 20"/>
                <a:gd name="T19" fmla="*/ 10 h 26"/>
                <a:gd name="T20" fmla="*/ 4 w 20"/>
                <a:gd name="T21" fmla="*/ 15 h 26"/>
                <a:gd name="T22" fmla="*/ 10 w 20"/>
                <a:gd name="T23" fmla="*/ 23 h 26"/>
                <a:gd name="T24" fmla="*/ 17 w 20"/>
                <a:gd name="T25" fmla="*/ 15 h 26"/>
                <a:gd name="T26" fmla="*/ 17 w 20"/>
                <a:gd name="T2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6">
                  <a:moveTo>
                    <a:pt x="10" y="26"/>
                  </a:moveTo>
                  <a:cubicBezTo>
                    <a:pt x="4" y="26"/>
                    <a:pt x="0" y="22"/>
                    <a:pt x="0" y="15"/>
                  </a:cubicBezTo>
                  <a:cubicBezTo>
                    <a:pt x="0" y="10"/>
                    <a:pt x="0" y="10"/>
                    <a:pt x="0" y="10"/>
                  </a:cubicBezTo>
                  <a:cubicBezTo>
                    <a:pt x="0" y="3"/>
                    <a:pt x="4" y="0"/>
                    <a:pt x="10" y="0"/>
                  </a:cubicBezTo>
                  <a:cubicBezTo>
                    <a:pt x="16" y="0"/>
                    <a:pt x="20" y="3"/>
                    <a:pt x="20" y="10"/>
                  </a:cubicBezTo>
                  <a:cubicBezTo>
                    <a:pt x="20" y="15"/>
                    <a:pt x="20" y="15"/>
                    <a:pt x="20" y="15"/>
                  </a:cubicBezTo>
                  <a:cubicBezTo>
                    <a:pt x="20" y="22"/>
                    <a:pt x="16" y="26"/>
                    <a:pt x="10" y="26"/>
                  </a:cubicBezTo>
                  <a:close/>
                  <a:moveTo>
                    <a:pt x="17" y="10"/>
                  </a:moveTo>
                  <a:cubicBezTo>
                    <a:pt x="17" y="5"/>
                    <a:pt x="14" y="3"/>
                    <a:pt x="10" y="3"/>
                  </a:cubicBezTo>
                  <a:cubicBezTo>
                    <a:pt x="6" y="3"/>
                    <a:pt x="4" y="5"/>
                    <a:pt x="4" y="10"/>
                  </a:cubicBezTo>
                  <a:cubicBezTo>
                    <a:pt x="4" y="15"/>
                    <a:pt x="4" y="15"/>
                    <a:pt x="4" y="15"/>
                  </a:cubicBezTo>
                  <a:cubicBezTo>
                    <a:pt x="4" y="21"/>
                    <a:pt x="6" y="23"/>
                    <a:pt x="10" y="23"/>
                  </a:cubicBezTo>
                  <a:cubicBezTo>
                    <a:pt x="14" y="23"/>
                    <a:pt x="17" y="21"/>
                    <a:pt x="17" y="15"/>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164"/>
            <p:cNvSpPr>
              <a:spLocks/>
            </p:cNvSpPr>
            <p:nvPr/>
          </p:nvSpPr>
          <p:spPr bwMode="auto">
            <a:xfrm>
              <a:off x="4751988" y="1714497"/>
              <a:ext cx="32813" cy="42463"/>
            </a:xfrm>
            <a:custGeom>
              <a:avLst/>
              <a:gdLst>
                <a:gd name="T0" fmla="*/ 18 w 19"/>
                <a:gd name="T1" fmla="*/ 25 h 25"/>
                <a:gd name="T2" fmla="*/ 15 w 19"/>
                <a:gd name="T3" fmla="*/ 25 h 25"/>
                <a:gd name="T4" fmla="*/ 14 w 19"/>
                <a:gd name="T5" fmla="*/ 25 h 25"/>
                <a:gd name="T6" fmla="*/ 3 w 19"/>
                <a:gd name="T7" fmla="*/ 5 h 25"/>
                <a:gd name="T8" fmla="*/ 3 w 19"/>
                <a:gd name="T9" fmla="*/ 5 h 25"/>
                <a:gd name="T10" fmla="*/ 3 w 19"/>
                <a:gd name="T11" fmla="*/ 5 h 25"/>
                <a:gd name="T12" fmla="*/ 3 w 19"/>
                <a:gd name="T13" fmla="*/ 25 h 25"/>
                <a:gd name="T14" fmla="*/ 2 w 19"/>
                <a:gd name="T15" fmla="*/ 25 h 25"/>
                <a:gd name="T16" fmla="*/ 0 w 19"/>
                <a:gd name="T17" fmla="*/ 25 h 25"/>
                <a:gd name="T18" fmla="*/ 0 w 19"/>
                <a:gd name="T19" fmla="*/ 25 h 25"/>
                <a:gd name="T20" fmla="*/ 0 w 19"/>
                <a:gd name="T21" fmla="*/ 1 h 25"/>
                <a:gd name="T22" fmla="*/ 1 w 19"/>
                <a:gd name="T23" fmla="*/ 0 h 25"/>
                <a:gd name="T24" fmla="*/ 3 w 19"/>
                <a:gd name="T25" fmla="*/ 0 h 25"/>
                <a:gd name="T26" fmla="*/ 4 w 19"/>
                <a:gd name="T27" fmla="*/ 1 h 25"/>
                <a:gd name="T28" fmla="*/ 15 w 19"/>
                <a:gd name="T29" fmla="*/ 21 h 25"/>
                <a:gd name="T30" fmla="*/ 15 w 19"/>
                <a:gd name="T31" fmla="*/ 21 h 25"/>
                <a:gd name="T32" fmla="*/ 15 w 19"/>
                <a:gd name="T33" fmla="*/ 21 h 25"/>
                <a:gd name="T34" fmla="*/ 15 w 19"/>
                <a:gd name="T35" fmla="*/ 1 h 25"/>
                <a:gd name="T36" fmla="*/ 16 w 19"/>
                <a:gd name="T37" fmla="*/ 0 h 25"/>
                <a:gd name="T38" fmla="*/ 18 w 19"/>
                <a:gd name="T39" fmla="*/ 0 h 25"/>
                <a:gd name="T40" fmla="*/ 19 w 19"/>
                <a:gd name="T41" fmla="*/ 1 h 25"/>
                <a:gd name="T42" fmla="*/ 19 w 19"/>
                <a:gd name="T43" fmla="*/ 24 h 25"/>
                <a:gd name="T44" fmla="*/ 18 w 19"/>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5">
                  <a:moveTo>
                    <a:pt x="18" y="25"/>
                  </a:moveTo>
                  <a:cubicBezTo>
                    <a:pt x="15" y="25"/>
                    <a:pt x="15" y="25"/>
                    <a:pt x="15" y="25"/>
                  </a:cubicBezTo>
                  <a:cubicBezTo>
                    <a:pt x="15" y="25"/>
                    <a:pt x="14" y="25"/>
                    <a:pt x="14" y="25"/>
                  </a:cubicBezTo>
                  <a:cubicBezTo>
                    <a:pt x="3" y="5"/>
                    <a:pt x="3" y="5"/>
                    <a:pt x="3" y="5"/>
                  </a:cubicBezTo>
                  <a:cubicBezTo>
                    <a:pt x="3" y="5"/>
                    <a:pt x="3" y="5"/>
                    <a:pt x="3" y="5"/>
                  </a:cubicBezTo>
                  <a:cubicBezTo>
                    <a:pt x="3" y="5"/>
                    <a:pt x="3" y="5"/>
                    <a:pt x="3" y="5"/>
                  </a:cubicBezTo>
                  <a:cubicBezTo>
                    <a:pt x="3" y="25"/>
                    <a:pt x="3" y="25"/>
                    <a:pt x="3" y="25"/>
                  </a:cubicBezTo>
                  <a:cubicBezTo>
                    <a:pt x="3" y="25"/>
                    <a:pt x="2" y="25"/>
                    <a:pt x="2" y="25"/>
                  </a:cubicBezTo>
                  <a:cubicBezTo>
                    <a:pt x="0" y="25"/>
                    <a:pt x="0" y="25"/>
                    <a:pt x="0" y="25"/>
                  </a:cubicBezTo>
                  <a:cubicBezTo>
                    <a:pt x="0" y="25"/>
                    <a:pt x="0" y="25"/>
                    <a:pt x="0" y="25"/>
                  </a:cubicBezTo>
                  <a:cubicBezTo>
                    <a:pt x="0" y="1"/>
                    <a:pt x="0" y="1"/>
                    <a:pt x="0" y="1"/>
                  </a:cubicBezTo>
                  <a:cubicBezTo>
                    <a:pt x="0" y="0"/>
                    <a:pt x="0" y="0"/>
                    <a:pt x="1" y="0"/>
                  </a:cubicBezTo>
                  <a:cubicBezTo>
                    <a:pt x="3" y="0"/>
                    <a:pt x="3" y="0"/>
                    <a:pt x="3" y="0"/>
                  </a:cubicBezTo>
                  <a:cubicBezTo>
                    <a:pt x="4" y="0"/>
                    <a:pt x="4" y="0"/>
                    <a:pt x="4" y="1"/>
                  </a:cubicBezTo>
                  <a:cubicBezTo>
                    <a:pt x="15" y="21"/>
                    <a:pt x="15" y="21"/>
                    <a:pt x="15" y="21"/>
                  </a:cubicBezTo>
                  <a:cubicBezTo>
                    <a:pt x="15" y="21"/>
                    <a:pt x="15" y="21"/>
                    <a:pt x="15" y="21"/>
                  </a:cubicBezTo>
                  <a:cubicBezTo>
                    <a:pt x="15" y="21"/>
                    <a:pt x="15" y="21"/>
                    <a:pt x="15" y="21"/>
                  </a:cubicBezTo>
                  <a:cubicBezTo>
                    <a:pt x="15" y="1"/>
                    <a:pt x="15" y="1"/>
                    <a:pt x="15" y="1"/>
                  </a:cubicBezTo>
                  <a:cubicBezTo>
                    <a:pt x="16" y="0"/>
                    <a:pt x="16" y="0"/>
                    <a:pt x="16" y="0"/>
                  </a:cubicBezTo>
                  <a:cubicBezTo>
                    <a:pt x="18" y="0"/>
                    <a:pt x="18" y="0"/>
                    <a:pt x="18" y="0"/>
                  </a:cubicBezTo>
                  <a:cubicBezTo>
                    <a:pt x="18" y="0"/>
                    <a:pt x="19" y="0"/>
                    <a:pt x="19" y="1"/>
                  </a:cubicBezTo>
                  <a:cubicBezTo>
                    <a:pt x="19" y="24"/>
                    <a:pt x="19" y="24"/>
                    <a:pt x="19" y="24"/>
                  </a:cubicBezTo>
                  <a:cubicBezTo>
                    <a:pt x="19" y="25"/>
                    <a:pt x="18" y="25"/>
                    <a:pt x="18"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Oval 165"/>
            <p:cNvSpPr>
              <a:spLocks noChangeArrowheads="1"/>
            </p:cNvSpPr>
            <p:nvPr/>
          </p:nvSpPr>
          <p:spPr bwMode="auto">
            <a:xfrm>
              <a:off x="5285675" y="1199146"/>
              <a:ext cx="866638" cy="864708"/>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7" name="Freeform 166"/>
            <p:cNvSpPr>
              <a:spLocks/>
            </p:cNvSpPr>
            <p:nvPr/>
          </p:nvSpPr>
          <p:spPr bwMode="auto">
            <a:xfrm>
              <a:off x="5512468" y="1281178"/>
              <a:ext cx="417878" cy="713191"/>
            </a:xfrm>
            <a:custGeom>
              <a:avLst/>
              <a:gdLst>
                <a:gd name="T0" fmla="*/ 245 w 245"/>
                <a:gd name="T1" fmla="*/ 381 h 418"/>
                <a:gd name="T2" fmla="*/ 209 w 245"/>
                <a:gd name="T3" fmla="*/ 418 h 418"/>
                <a:gd name="T4" fmla="*/ 37 w 245"/>
                <a:gd name="T5" fmla="*/ 418 h 418"/>
                <a:gd name="T6" fmla="*/ 0 w 245"/>
                <a:gd name="T7" fmla="*/ 381 h 418"/>
                <a:gd name="T8" fmla="*/ 0 w 245"/>
                <a:gd name="T9" fmla="*/ 37 h 418"/>
                <a:gd name="T10" fmla="*/ 37 w 245"/>
                <a:gd name="T11" fmla="*/ 0 h 418"/>
                <a:gd name="T12" fmla="*/ 209 w 245"/>
                <a:gd name="T13" fmla="*/ 0 h 418"/>
                <a:gd name="T14" fmla="*/ 245 w 245"/>
                <a:gd name="T15" fmla="*/ 37 h 418"/>
                <a:gd name="T16" fmla="*/ 245 w 245"/>
                <a:gd name="T17" fmla="*/ 3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418">
                  <a:moveTo>
                    <a:pt x="245" y="381"/>
                  </a:moveTo>
                  <a:cubicBezTo>
                    <a:pt x="245" y="401"/>
                    <a:pt x="229" y="418"/>
                    <a:pt x="209" y="418"/>
                  </a:cubicBezTo>
                  <a:cubicBezTo>
                    <a:pt x="37" y="418"/>
                    <a:pt x="37" y="418"/>
                    <a:pt x="37" y="418"/>
                  </a:cubicBezTo>
                  <a:cubicBezTo>
                    <a:pt x="17" y="418"/>
                    <a:pt x="0" y="401"/>
                    <a:pt x="0" y="381"/>
                  </a:cubicBezTo>
                  <a:cubicBezTo>
                    <a:pt x="0" y="37"/>
                    <a:pt x="0" y="37"/>
                    <a:pt x="0" y="37"/>
                  </a:cubicBezTo>
                  <a:cubicBezTo>
                    <a:pt x="0" y="17"/>
                    <a:pt x="17" y="0"/>
                    <a:pt x="37" y="0"/>
                  </a:cubicBezTo>
                  <a:cubicBezTo>
                    <a:pt x="209" y="0"/>
                    <a:pt x="209" y="0"/>
                    <a:pt x="209" y="0"/>
                  </a:cubicBezTo>
                  <a:cubicBezTo>
                    <a:pt x="229" y="0"/>
                    <a:pt x="245" y="17"/>
                    <a:pt x="245" y="37"/>
                  </a:cubicBezTo>
                  <a:lnTo>
                    <a:pt x="245" y="38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68" name="Oval 167"/>
            <p:cNvSpPr>
              <a:spLocks noChangeArrowheads="1"/>
            </p:cNvSpPr>
            <p:nvPr/>
          </p:nvSpPr>
          <p:spPr bwMode="auto">
            <a:xfrm>
              <a:off x="5686182" y="1888210"/>
              <a:ext cx="71416" cy="73346"/>
            </a:xfrm>
            <a:prstGeom prst="ellipse">
              <a:avLst/>
            </a:pr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168"/>
            <p:cNvSpPr>
              <a:spLocks/>
            </p:cNvSpPr>
            <p:nvPr/>
          </p:nvSpPr>
          <p:spPr bwMode="auto">
            <a:xfrm>
              <a:off x="5663020" y="1319781"/>
              <a:ext cx="118705" cy="12546"/>
            </a:xfrm>
            <a:custGeom>
              <a:avLst/>
              <a:gdLst>
                <a:gd name="T0" fmla="*/ 66 w 70"/>
                <a:gd name="T1" fmla="*/ 7 h 7"/>
                <a:gd name="T2" fmla="*/ 4 w 70"/>
                <a:gd name="T3" fmla="*/ 7 h 7"/>
                <a:gd name="T4" fmla="*/ 0 w 70"/>
                <a:gd name="T5" fmla="*/ 4 h 7"/>
                <a:gd name="T6" fmla="*/ 4 w 70"/>
                <a:gd name="T7" fmla="*/ 0 h 7"/>
                <a:gd name="T8" fmla="*/ 66 w 70"/>
                <a:gd name="T9" fmla="*/ 0 h 7"/>
                <a:gd name="T10" fmla="*/ 70 w 70"/>
                <a:gd name="T11" fmla="*/ 4 h 7"/>
                <a:gd name="T12" fmla="*/ 66 w 7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0" h="7">
                  <a:moveTo>
                    <a:pt x="66" y="7"/>
                  </a:moveTo>
                  <a:cubicBezTo>
                    <a:pt x="4" y="7"/>
                    <a:pt x="4" y="7"/>
                    <a:pt x="4" y="7"/>
                  </a:cubicBezTo>
                  <a:cubicBezTo>
                    <a:pt x="2" y="7"/>
                    <a:pt x="0" y="6"/>
                    <a:pt x="0" y="4"/>
                  </a:cubicBezTo>
                  <a:cubicBezTo>
                    <a:pt x="0" y="2"/>
                    <a:pt x="2" y="0"/>
                    <a:pt x="4" y="0"/>
                  </a:cubicBezTo>
                  <a:cubicBezTo>
                    <a:pt x="66" y="0"/>
                    <a:pt x="66" y="0"/>
                    <a:pt x="66" y="0"/>
                  </a:cubicBezTo>
                  <a:cubicBezTo>
                    <a:pt x="68" y="0"/>
                    <a:pt x="70" y="2"/>
                    <a:pt x="70" y="4"/>
                  </a:cubicBezTo>
                  <a:cubicBezTo>
                    <a:pt x="70" y="6"/>
                    <a:pt x="68" y="7"/>
                    <a:pt x="66" y="7"/>
                  </a:cubicBez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Rectangle 169"/>
            <p:cNvSpPr>
              <a:spLocks noChangeArrowheads="1"/>
            </p:cNvSpPr>
            <p:nvPr/>
          </p:nvSpPr>
          <p:spPr bwMode="auto">
            <a:xfrm>
              <a:off x="5553966" y="1383476"/>
              <a:ext cx="336812" cy="465167"/>
            </a:xfrm>
            <a:prstGeom prst="rect">
              <a:avLst/>
            </a:prstGeom>
            <a:solidFill>
              <a:srgbClr val="302E3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170"/>
            <p:cNvSpPr>
              <a:spLocks/>
            </p:cNvSpPr>
            <p:nvPr/>
          </p:nvSpPr>
          <p:spPr bwMode="auto">
            <a:xfrm>
              <a:off x="5601255" y="1550434"/>
              <a:ext cx="61765" cy="100368"/>
            </a:xfrm>
            <a:custGeom>
              <a:avLst/>
              <a:gdLst>
                <a:gd name="T0" fmla="*/ 2 w 36"/>
                <a:gd name="T1" fmla="*/ 59 h 59"/>
                <a:gd name="T2" fmla="*/ 0 w 36"/>
                <a:gd name="T3" fmla="*/ 57 h 59"/>
                <a:gd name="T4" fmla="*/ 0 w 36"/>
                <a:gd name="T5" fmla="*/ 54 h 59"/>
                <a:gd name="T6" fmla="*/ 2 w 36"/>
                <a:gd name="T7" fmla="*/ 52 h 59"/>
                <a:gd name="T8" fmla="*/ 14 w 36"/>
                <a:gd name="T9" fmla="*/ 52 h 59"/>
                <a:gd name="T10" fmla="*/ 14 w 36"/>
                <a:gd name="T11" fmla="*/ 7 h 59"/>
                <a:gd name="T12" fmla="*/ 2 w 36"/>
                <a:gd name="T13" fmla="*/ 12 h 59"/>
                <a:gd name="T14" fmla="*/ 0 w 36"/>
                <a:gd name="T15" fmla="*/ 12 h 59"/>
                <a:gd name="T16" fmla="*/ 0 w 36"/>
                <a:gd name="T17" fmla="*/ 8 h 59"/>
                <a:gd name="T18" fmla="*/ 1 w 36"/>
                <a:gd name="T19" fmla="*/ 7 h 59"/>
                <a:gd name="T20" fmla="*/ 15 w 36"/>
                <a:gd name="T21" fmla="*/ 0 h 59"/>
                <a:gd name="T22" fmla="*/ 17 w 36"/>
                <a:gd name="T23" fmla="*/ 0 h 59"/>
                <a:gd name="T24" fmla="*/ 20 w 36"/>
                <a:gd name="T25" fmla="*/ 0 h 59"/>
                <a:gd name="T26" fmla="*/ 22 w 36"/>
                <a:gd name="T27" fmla="*/ 1 h 59"/>
                <a:gd name="T28" fmla="*/ 22 w 36"/>
                <a:gd name="T29" fmla="*/ 52 h 59"/>
                <a:gd name="T30" fmla="*/ 34 w 36"/>
                <a:gd name="T31" fmla="*/ 52 h 59"/>
                <a:gd name="T32" fmla="*/ 36 w 36"/>
                <a:gd name="T33" fmla="*/ 54 h 59"/>
                <a:gd name="T34" fmla="*/ 36 w 36"/>
                <a:gd name="T35" fmla="*/ 57 h 59"/>
                <a:gd name="T36" fmla="*/ 34 w 36"/>
                <a:gd name="T37" fmla="*/ 59 h 59"/>
                <a:gd name="T38" fmla="*/ 2 w 36"/>
                <a:gd name="T3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59">
                  <a:moveTo>
                    <a:pt x="2" y="59"/>
                  </a:moveTo>
                  <a:cubicBezTo>
                    <a:pt x="1" y="59"/>
                    <a:pt x="0" y="58"/>
                    <a:pt x="0" y="57"/>
                  </a:cubicBezTo>
                  <a:cubicBezTo>
                    <a:pt x="0" y="54"/>
                    <a:pt x="0" y="54"/>
                    <a:pt x="0" y="54"/>
                  </a:cubicBezTo>
                  <a:cubicBezTo>
                    <a:pt x="0" y="53"/>
                    <a:pt x="1" y="52"/>
                    <a:pt x="2" y="52"/>
                  </a:cubicBezTo>
                  <a:cubicBezTo>
                    <a:pt x="14" y="52"/>
                    <a:pt x="14" y="52"/>
                    <a:pt x="14" y="52"/>
                  </a:cubicBezTo>
                  <a:cubicBezTo>
                    <a:pt x="14" y="7"/>
                    <a:pt x="14" y="7"/>
                    <a:pt x="14" y="7"/>
                  </a:cubicBezTo>
                  <a:cubicBezTo>
                    <a:pt x="2" y="12"/>
                    <a:pt x="2" y="12"/>
                    <a:pt x="2" y="12"/>
                  </a:cubicBezTo>
                  <a:cubicBezTo>
                    <a:pt x="1" y="13"/>
                    <a:pt x="0" y="13"/>
                    <a:pt x="0" y="12"/>
                  </a:cubicBezTo>
                  <a:cubicBezTo>
                    <a:pt x="0" y="8"/>
                    <a:pt x="0" y="8"/>
                    <a:pt x="0" y="8"/>
                  </a:cubicBezTo>
                  <a:cubicBezTo>
                    <a:pt x="0" y="7"/>
                    <a:pt x="0" y="7"/>
                    <a:pt x="1" y="7"/>
                  </a:cubicBezTo>
                  <a:cubicBezTo>
                    <a:pt x="15" y="0"/>
                    <a:pt x="15" y="0"/>
                    <a:pt x="15" y="0"/>
                  </a:cubicBezTo>
                  <a:cubicBezTo>
                    <a:pt x="16" y="0"/>
                    <a:pt x="16" y="0"/>
                    <a:pt x="17" y="0"/>
                  </a:cubicBezTo>
                  <a:cubicBezTo>
                    <a:pt x="20" y="0"/>
                    <a:pt x="20" y="0"/>
                    <a:pt x="20" y="0"/>
                  </a:cubicBezTo>
                  <a:cubicBezTo>
                    <a:pt x="21" y="0"/>
                    <a:pt x="22" y="0"/>
                    <a:pt x="22" y="1"/>
                  </a:cubicBezTo>
                  <a:cubicBezTo>
                    <a:pt x="22" y="52"/>
                    <a:pt x="22" y="52"/>
                    <a:pt x="22" y="52"/>
                  </a:cubicBezTo>
                  <a:cubicBezTo>
                    <a:pt x="34" y="52"/>
                    <a:pt x="34" y="52"/>
                    <a:pt x="34" y="52"/>
                  </a:cubicBezTo>
                  <a:cubicBezTo>
                    <a:pt x="35" y="52"/>
                    <a:pt x="36" y="53"/>
                    <a:pt x="36" y="54"/>
                  </a:cubicBezTo>
                  <a:cubicBezTo>
                    <a:pt x="36" y="57"/>
                    <a:pt x="36" y="57"/>
                    <a:pt x="36" y="57"/>
                  </a:cubicBezTo>
                  <a:cubicBezTo>
                    <a:pt x="36" y="58"/>
                    <a:pt x="35" y="59"/>
                    <a:pt x="34" y="59"/>
                  </a:cubicBezTo>
                  <a:lnTo>
                    <a:pt x="2" y="59"/>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171"/>
            <p:cNvSpPr>
              <a:spLocks/>
            </p:cNvSpPr>
            <p:nvPr/>
          </p:nvSpPr>
          <p:spPr bwMode="auto">
            <a:xfrm>
              <a:off x="5672670" y="1550434"/>
              <a:ext cx="61765" cy="100368"/>
            </a:xfrm>
            <a:custGeom>
              <a:avLst/>
              <a:gdLst>
                <a:gd name="T0" fmla="*/ 16 w 36"/>
                <a:gd name="T1" fmla="*/ 59 h 59"/>
                <a:gd name="T2" fmla="*/ 2 w 36"/>
                <a:gd name="T3" fmla="*/ 58 h 59"/>
                <a:gd name="T4" fmla="*/ 0 w 36"/>
                <a:gd name="T5" fmla="*/ 56 h 59"/>
                <a:gd name="T6" fmla="*/ 0 w 36"/>
                <a:gd name="T7" fmla="*/ 53 h 59"/>
                <a:gd name="T8" fmla="*/ 2 w 36"/>
                <a:gd name="T9" fmla="*/ 52 h 59"/>
                <a:gd name="T10" fmla="*/ 2 w 36"/>
                <a:gd name="T11" fmla="*/ 52 h 59"/>
                <a:gd name="T12" fmla="*/ 16 w 36"/>
                <a:gd name="T13" fmla="*/ 53 h 59"/>
                <a:gd name="T14" fmla="*/ 29 w 36"/>
                <a:gd name="T15" fmla="*/ 41 h 59"/>
                <a:gd name="T16" fmla="*/ 29 w 36"/>
                <a:gd name="T17" fmla="*/ 40 h 59"/>
                <a:gd name="T18" fmla="*/ 12 w 36"/>
                <a:gd name="T19" fmla="*/ 29 h 59"/>
                <a:gd name="T20" fmla="*/ 3 w 36"/>
                <a:gd name="T21" fmla="*/ 29 h 59"/>
                <a:gd name="T22" fmla="*/ 1 w 36"/>
                <a:gd name="T23" fmla="*/ 28 h 59"/>
                <a:gd name="T24" fmla="*/ 1 w 36"/>
                <a:gd name="T25" fmla="*/ 27 h 59"/>
                <a:gd name="T26" fmla="*/ 4 w 36"/>
                <a:gd name="T27" fmla="*/ 1 h 59"/>
                <a:gd name="T28" fmla="*/ 5 w 36"/>
                <a:gd name="T29" fmla="*/ 0 h 59"/>
                <a:gd name="T30" fmla="*/ 32 w 36"/>
                <a:gd name="T31" fmla="*/ 0 h 59"/>
                <a:gd name="T32" fmla="*/ 34 w 36"/>
                <a:gd name="T33" fmla="*/ 1 h 59"/>
                <a:gd name="T34" fmla="*/ 34 w 36"/>
                <a:gd name="T35" fmla="*/ 5 h 59"/>
                <a:gd name="T36" fmla="*/ 32 w 36"/>
                <a:gd name="T37" fmla="*/ 6 h 59"/>
                <a:gd name="T38" fmla="*/ 10 w 36"/>
                <a:gd name="T39" fmla="*/ 6 h 59"/>
                <a:gd name="T40" fmla="*/ 8 w 36"/>
                <a:gd name="T41" fmla="*/ 23 h 59"/>
                <a:gd name="T42" fmla="*/ 12 w 36"/>
                <a:gd name="T43" fmla="*/ 23 h 59"/>
                <a:gd name="T44" fmla="*/ 36 w 36"/>
                <a:gd name="T45" fmla="*/ 40 h 59"/>
                <a:gd name="T46" fmla="*/ 36 w 36"/>
                <a:gd name="T47" fmla="*/ 41 h 59"/>
                <a:gd name="T48" fmla="*/ 16 w 36"/>
                <a:gd name="T4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59">
                  <a:moveTo>
                    <a:pt x="16" y="59"/>
                  </a:moveTo>
                  <a:cubicBezTo>
                    <a:pt x="11" y="59"/>
                    <a:pt x="6" y="59"/>
                    <a:pt x="2" y="58"/>
                  </a:cubicBezTo>
                  <a:cubicBezTo>
                    <a:pt x="1" y="58"/>
                    <a:pt x="0" y="57"/>
                    <a:pt x="0" y="56"/>
                  </a:cubicBezTo>
                  <a:cubicBezTo>
                    <a:pt x="0" y="53"/>
                    <a:pt x="0" y="53"/>
                    <a:pt x="0" y="53"/>
                  </a:cubicBezTo>
                  <a:cubicBezTo>
                    <a:pt x="0" y="52"/>
                    <a:pt x="1" y="52"/>
                    <a:pt x="2" y="52"/>
                  </a:cubicBezTo>
                  <a:cubicBezTo>
                    <a:pt x="2" y="52"/>
                    <a:pt x="2" y="52"/>
                    <a:pt x="2" y="52"/>
                  </a:cubicBezTo>
                  <a:cubicBezTo>
                    <a:pt x="7" y="53"/>
                    <a:pt x="12" y="53"/>
                    <a:pt x="16" y="53"/>
                  </a:cubicBezTo>
                  <a:cubicBezTo>
                    <a:pt x="25" y="53"/>
                    <a:pt x="29" y="49"/>
                    <a:pt x="29" y="41"/>
                  </a:cubicBezTo>
                  <a:cubicBezTo>
                    <a:pt x="29" y="40"/>
                    <a:pt x="29" y="40"/>
                    <a:pt x="29" y="40"/>
                  </a:cubicBezTo>
                  <a:cubicBezTo>
                    <a:pt x="29" y="32"/>
                    <a:pt x="24" y="29"/>
                    <a:pt x="12" y="29"/>
                  </a:cubicBezTo>
                  <a:cubicBezTo>
                    <a:pt x="3" y="29"/>
                    <a:pt x="3" y="29"/>
                    <a:pt x="3" y="29"/>
                  </a:cubicBezTo>
                  <a:cubicBezTo>
                    <a:pt x="2" y="29"/>
                    <a:pt x="1" y="28"/>
                    <a:pt x="1" y="28"/>
                  </a:cubicBezTo>
                  <a:cubicBezTo>
                    <a:pt x="1" y="27"/>
                    <a:pt x="1" y="27"/>
                    <a:pt x="1" y="27"/>
                  </a:cubicBezTo>
                  <a:cubicBezTo>
                    <a:pt x="4" y="1"/>
                    <a:pt x="4" y="1"/>
                    <a:pt x="4" y="1"/>
                  </a:cubicBezTo>
                  <a:cubicBezTo>
                    <a:pt x="4" y="0"/>
                    <a:pt x="4" y="0"/>
                    <a:pt x="5" y="0"/>
                  </a:cubicBezTo>
                  <a:cubicBezTo>
                    <a:pt x="32" y="0"/>
                    <a:pt x="32" y="0"/>
                    <a:pt x="32" y="0"/>
                  </a:cubicBezTo>
                  <a:cubicBezTo>
                    <a:pt x="33" y="0"/>
                    <a:pt x="34" y="0"/>
                    <a:pt x="34" y="1"/>
                  </a:cubicBezTo>
                  <a:cubicBezTo>
                    <a:pt x="34" y="5"/>
                    <a:pt x="34" y="5"/>
                    <a:pt x="34" y="5"/>
                  </a:cubicBezTo>
                  <a:cubicBezTo>
                    <a:pt x="34" y="5"/>
                    <a:pt x="33" y="6"/>
                    <a:pt x="32" y="6"/>
                  </a:cubicBezTo>
                  <a:cubicBezTo>
                    <a:pt x="10" y="6"/>
                    <a:pt x="10" y="6"/>
                    <a:pt x="10" y="6"/>
                  </a:cubicBezTo>
                  <a:cubicBezTo>
                    <a:pt x="8" y="23"/>
                    <a:pt x="8" y="23"/>
                    <a:pt x="8" y="23"/>
                  </a:cubicBezTo>
                  <a:cubicBezTo>
                    <a:pt x="12" y="23"/>
                    <a:pt x="12" y="23"/>
                    <a:pt x="12" y="23"/>
                  </a:cubicBezTo>
                  <a:cubicBezTo>
                    <a:pt x="27" y="23"/>
                    <a:pt x="36" y="27"/>
                    <a:pt x="36" y="40"/>
                  </a:cubicBezTo>
                  <a:cubicBezTo>
                    <a:pt x="36" y="41"/>
                    <a:pt x="36" y="41"/>
                    <a:pt x="36" y="41"/>
                  </a:cubicBezTo>
                  <a:cubicBezTo>
                    <a:pt x="36" y="52"/>
                    <a:pt x="29" y="59"/>
                    <a:pt x="16" y="59"/>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172"/>
            <p:cNvSpPr>
              <a:spLocks noEditPoints="1"/>
            </p:cNvSpPr>
            <p:nvPr/>
          </p:nvSpPr>
          <p:spPr bwMode="auto">
            <a:xfrm>
              <a:off x="5743121" y="1548503"/>
              <a:ext cx="95543" cy="102298"/>
            </a:xfrm>
            <a:custGeom>
              <a:avLst/>
              <a:gdLst>
                <a:gd name="T0" fmla="*/ 11 w 56"/>
                <a:gd name="T1" fmla="*/ 33 h 60"/>
                <a:gd name="T2" fmla="*/ 0 w 56"/>
                <a:gd name="T3" fmla="*/ 20 h 60"/>
                <a:gd name="T4" fmla="*/ 0 w 56"/>
                <a:gd name="T5" fmla="*/ 13 h 60"/>
                <a:gd name="T6" fmla="*/ 11 w 56"/>
                <a:gd name="T7" fmla="*/ 0 h 60"/>
                <a:gd name="T8" fmla="*/ 21 w 56"/>
                <a:gd name="T9" fmla="*/ 13 h 60"/>
                <a:gd name="T10" fmla="*/ 21 w 56"/>
                <a:gd name="T11" fmla="*/ 20 h 60"/>
                <a:gd name="T12" fmla="*/ 11 w 56"/>
                <a:gd name="T13" fmla="*/ 33 h 60"/>
                <a:gd name="T14" fmla="*/ 16 w 56"/>
                <a:gd name="T15" fmla="*/ 13 h 60"/>
                <a:gd name="T16" fmla="*/ 11 w 56"/>
                <a:gd name="T17" fmla="*/ 5 h 60"/>
                <a:gd name="T18" fmla="*/ 5 w 56"/>
                <a:gd name="T19" fmla="*/ 13 h 60"/>
                <a:gd name="T20" fmla="*/ 5 w 56"/>
                <a:gd name="T21" fmla="*/ 20 h 60"/>
                <a:gd name="T22" fmla="*/ 11 w 56"/>
                <a:gd name="T23" fmla="*/ 29 h 60"/>
                <a:gd name="T24" fmla="*/ 16 w 56"/>
                <a:gd name="T25" fmla="*/ 20 h 60"/>
                <a:gd name="T26" fmla="*/ 16 w 56"/>
                <a:gd name="T27" fmla="*/ 13 h 60"/>
                <a:gd name="T28" fmla="*/ 48 w 56"/>
                <a:gd name="T29" fmla="*/ 2 h 60"/>
                <a:gd name="T30" fmla="*/ 14 w 56"/>
                <a:gd name="T31" fmla="*/ 58 h 60"/>
                <a:gd name="T32" fmla="*/ 13 w 56"/>
                <a:gd name="T33" fmla="*/ 60 h 60"/>
                <a:gd name="T34" fmla="*/ 9 w 56"/>
                <a:gd name="T35" fmla="*/ 60 h 60"/>
                <a:gd name="T36" fmla="*/ 8 w 56"/>
                <a:gd name="T37" fmla="*/ 59 h 60"/>
                <a:gd name="T38" fmla="*/ 8 w 56"/>
                <a:gd name="T39" fmla="*/ 58 h 60"/>
                <a:gd name="T40" fmla="*/ 41 w 56"/>
                <a:gd name="T41" fmla="*/ 2 h 60"/>
                <a:gd name="T42" fmla="*/ 43 w 56"/>
                <a:gd name="T43" fmla="*/ 1 h 60"/>
                <a:gd name="T44" fmla="*/ 47 w 56"/>
                <a:gd name="T45" fmla="*/ 1 h 60"/>
                <a:gd name="T46" fmla="*/ 48 w 56"/>
                <a:gd name="T47" fmla="*/ 1 h 60"/>
                <a:gd name="T48" fmla="*/ 48 w 56"/>
                <a:gd name="T49" fmla="*/ 2 h 60"/>
                <a:gd name="T50" fmla="*/ 45 w 56"/>
                <a:gd name="T51" fmla="*/ 60 h 60"/>
                <a:gd name="T52" fmla="*/ 34 w 56"/>
                <a:gd name="T53" fmla="*/ 47 h 60"/>
                <a:gd name="T54" fmla="*/ 34 w 56"/>
                <a:gd name="T55" fmla="*/ 40 h 60"/>
                <a:gd name="T56" fmla="*/ 45 w 56"/>
                <a:gd name="T57" fmla="*/ 27 h 60"/>
                <a:gd name="T58" fmla="*/ 56 w 56"/>
                <a:gd name="T59" fmla="*/ 40 h 60"/>
                <a:gd name="T60" fmla="*/ 56 w 56"/>
                <a:gd name="T61" fmla="*/ 47 h 60"/>
                <a:gd name="T62" fmla="*/ 45 w 56"/>
                <a:gd name="T63" fmla="*/ 60 h 60"/>
                <a:gd name="T64" fmla="*/ 51 w 56"/>
                <a:gd name="T65" fmla="*/ 40 h 60"/>
                <a:gd name="T66" fmla="*/ 45 w 56"/>
                <a:gd name="T67" fmla="*/ 32 h 60"/>
                <a:gd name="T68" fmla="*/ 39 w 56"/>
                <a:gd name="T69" fmla="*/ 40 h 60"/>
                <a:gd name="T70" fmla="*/ 39 w 56"/>
                <a:gd name="T71" fmla="*/ 47 h 60"/>
                <a:gd name="T72" fmla="*/ 45 w 56"/>
                <a:gd name="T73" fmla="*/ 56 h 60"/>
                <a:gd name="T74" fmla="*/ 51 w 56"/>
                <a:gd name="T75" fmla="*/ 47 h 60"/>
                <a:gd name="T76" fmla="*/ 51 w 56"/>
                <a:gd name="T77"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 h="60">
                  <a:moveTo>
                    <a:pt x="11" y="33"/>
                  </a:moveTo>
                  <a:cubicBezTo>
                    <a:pt x="4" y="33"/>
                    <a:pt x="0" y="29"/>
                    <a:pt x="0" y="20"/>
                  </a:cubicBezTo>
                  <a:cubicBezTo>
                    <a:pt x="0" y="13"/>
                    <a:pt x="0" y="13"/>
                    <a:pt x="0" y="13"/>
                  </a:cubicBezTo>
                  <a:cubicBezTo>
                    <a:pt x="0" y="4"/>
                    <a:pt x="4" y="0"/>
                    <a:pt x="11" y="0"/>
                  </a:cubicBezTo>
                  <a:cubicBezTo>
                    <a:pt x="17" y="0"/>
                    <a:pt x="21" y="4"/>
                    <a:pt x="21" y="13"/>
                  </a:cubicBezTo>
                  <a:cubicBezTo>
                    <a:pt x="21" y="20"/>
                    <a:pt x="21" y="20"/>
                    <a:pt x="21" y="20"/>
                  </a:cubicBezTo>
                  <a:cubicBezTo>
                    <a:pt x="21" y="29"/>
                    <a:pt x="17" y="33"/>
                    <a:pt x="11" y="33"/>
                  </a:cubicBezTo>
                  <a:close/>
                  <a:moveTo>
                    <a:pt x="16" y="13"/>
                  </a:moveTo>
                  <a:cubicBezTo>
                    <a:pt x="16" y="7"/>
                    <a:pt x="14" y="5"/>
                    <a:pt x="11" y="5"/>
                  </a:cubicBezTo>
                  <a:cubicBezTo>
                    <a:pt x="7" y="5"/>
                    <a:pt x="5" y="7"/>
                    <a:pt x="5" y="13"/>
                  </a:cubicBezTo>
                  <a:cubicBezTo>
                    <a:pt x="5" y="20"/>
                    <a:pt x="5" y="20"/>
                    <a:pt x="5" y="20"/>
                  </a:cubicBezTo>
                  <a:cubicBezTo>
                    <a:pt x="5" y="26"/>
                    <a:pt x="7" y="29"/>
                    <a:pt x="11" y="29"/>
                  </a:cubicBezTo>
                  <a:cubicBezTo>
                    <a:pt x="14" y="29"/>
                    <a:pt x="16" y="26"/>
                    <a:pt x="16" y="20"/>
                  </a:cubicBezTo>
                  <a:lnTo>
                    <a:pt x="16" y="13"/>
                  </a:lnTo>
                  <a:close/>
                  <a:moveTo>
                    <a:pt x="48" y="2"/>
                  </a:moveTo>
                  <a:cubicBezTo>
                    <a:pt x="14" y="58"/>
                    <a:pt x="14" y="58"/>
                    <a:pt x="14" y="58"/>
                  </a:cubicBezTo>
                  <a:cubicBezTo>
                    <a:pt x="14" y="59"/>
                    <a:pt x="13" y="60"/>
                    <a:pt x="13" y="60"/>
                  </a:cubicBezTo>
                  <a:cubicBezTo>
                    <a:pt x="9" y="60"/>
                    <a:pt x="9" y="60"/>
                    <a:pt x="9" y="60"/>
                  </a:cubicBezTo>
                  <a:cubicBezTo>
                    <a:pt x="8" y="60"/>
                    <a:pt x="8" y="60"/>
                    <a:pt x="8" y="59"/>
                  </a:cubicBezTo>
                  <a:cubicBezTo>
                    <a:pt x="8" y="58"/>
                    <a:pt x="8" y="58"/>
                    <a:pt x="8" y="58"/>
                  </a:cubicBezTo>
                  <a:cubicBezTo>
                    <a:pt x="41" y="2"/>
                    <a:pt x="41" y="2"/>
                    <a:pt x="41" y="2"/>
                  </a:cubicBezTo>
                  <a:cubicBezTo>
                    <a:pt x="42" y="1"/>
                    <a:pt x="42" y="1"/>
                    <a:pt x="43" y="1"/>
                  </a:cubicBezTo>
                  <a:cubicBezTo>
                    <a:pt x="47" y="1"/>
                    <a:pt x="47" y="1"/>
                    <a:pt x="47" y="1"/>
                  </a:cubicBezTo>
                  <a:cubicBezTo>
                    <a:pt x="48" y="1"/>
                    <a:pt x="48" y="1"/>
                    <a:pt x="48" y="1"/>
                  </a:cubicBezTo>
                  <a:cubicBezTo>
                    <a:pt x="48" y="1"/>
                    <a:pt x="48" y="2"/>
                    <a:pt x="48" y="2"/>
                  </a:cubicBezTo>
                  <a:close/>
                  <a:moveTo>
                    <a:pt x="45" y="60"/>
                  </a:moveTo>
                  <a:cubicBezTo>
                    <a:pt x="38" y="60"/>
                    <a:pt x="34" y="56"/>
                    <a:pt x="34" y="47"/>
                  </a:cubicBezTo>
                  <a:cubicBezTo>
                    <a:pt x="34" y="40"/>
                    <a:pt x="34" y="40"/>
                    <a:pt x="34" y="40"/>
                  </a:cubicBezTo>
                  <a:cubicBezTo>
                    <a:pt x="34" y="31"/>
                    <a:pt x="38" y="27"/>
                    <a:pt x="45" y="27"/>
                  </a:cubicBezTo>
                  <a:cubicBezTo>
                    <a:pt x="52" y="27"/>
                    <a:pt x="56" y="31"/>
                    <a:pt x="56" y="40"/>
                  </a:cubicBezTo>
                  <a:cubicBezTo>
                    <a:pt x="56" y="47"/>
                    <a:pt x="56" y="47"/>
                    <a:pt x="56" y="47"/>
                  </a:cubicBezTo>
                  <a:cubicBezTo>
                    <a:pt x="56" y="56"/>
                    <a:pt x="52" y="60"/>
                    <a:pt x="45" y="60"/>
                  </a:cubicBezTo>
                  <a:close/>
                  <a:moveTo>
                    <a:pt x="51" y="40"/>
                  </a:moveTo>
                  <a:cubicBezTo>
                    <a:pt x="51" y="34"/>
                    <a:pt x="49" y="32"/>
                    <a:pt x="45" y="32"/>
                  </a:cubicBezTo>
                  <a:cubicBezTo>
                    <a:pt x="42" y="32"/>
                    <a:pt x="39" y="34"/>
                    <a:pt x="39" y="40"/>
                  </a:cubicBezTo>
                  <a:cubicBezTo>
                    <a:pt x="39" y="47"/>
                    <a:pt x="39" y="47"/>
                    <a:pt x="39" y="47"/>
                  </a:cubicBezTo>
                  <a:cubicBezTo>
                    <a:pt x="39" y="53"/>
                    <a:pt x="42" y="56"/>
                    <a:pt x="45" y="56"/>
                  </a:cubicBezTo>
                  <a:cubicBezTo>
                    <a:pt x="49" y="56"/>
                    <a:pt x="51" y="53"/>
                    <a:pt x="51" y="47"/>
                  </a:cubicBezTo>
                  <a:lnTo>
                    <a:pt x="51" y="40"/>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173"/>
            <p:cNvSpPr>
              <a:spLocks noEditPoints="1"/>
            </p:cNvSpPr>
            <p:nvPr/>
          </p:nvSpPr>
          <p:spPr bwMode="auto">
            <a:xfrm>
              <a:off x="5608010" y="1672033"/>
              <a:ext cx="18337" cy="28952"/>
            </a:xfrm>
            <a:custGeom>
              <a:avLst/>
              <a:gdLst>
                <a:gd name="T0" fmla="*/ 4 w 11"/>
                <a:gd name="T1" fmla="*/ 10 h 17"/>
                <a:gd name="T2" fmla="*/ 2 w 11"/>
                <a:gd name="T3" fmla="*/ 10 h 17"/>
                <a:gd name="T4" fmla="*/ 2 w 11"/>
                <a:gd name="T5" fmla="*/ 16 h 17"/>
                <a:gd name="T6" fmla="*/ 1 w 11"/>
                <a:gd name="T7" fmla="*/ 17 h 17"/>
                <a:gd name="T8" fmla="*/ 0 w 11"/>
                <a:gd name="T9" fmla="*/ 17 h 17"/>
                <a:gd name="T10" fmla="*/ 0 w 11"/>
                <a:gd name="T11" fmla="*/ 16 h 17"/>
                <a:gd name="T12" fmla="*/ 0 w 11"/>
                <a:gd name="T13" fmla="*/ 1 h 17"/>
                <a:gd name="T14" fmla="*/ 0 w 11"/>
                <a:gd name="T15" fmla="*/ 0 h 17"/>
                <a:gd name="T16" fmla="*/ 4 w 11"/>
                <a:gd name="T17" fmla="*/ 0 h 17"/>
                <a:gd name="T18" fmla="*/ 11 w 11"/>
                <a:gd name="T19" fmla="*/ 5 h 17"/>
                <a:gd name="T20" fmla="*/ 11 w 11"/>
                <a:gd name="T21" fmla="*/ 5 h 17"/>
                <a:gd name="T22" fmla="*/ 4 w 11"/>
                <a:gd name="T23" fmla="*/ 10 h 17"/>
                <a:gd name="T24" fmla="*/ 8 w 11"/>
                <a:gd name="T25" fmla="*/ 5 h 17"/>
                <a:gd name="T26" fmla="*/ 4 w 11"/>
                <a:gd name="T27" fmla="*/ 2 h 17"/>
                <a:gd name="T28" fmla="*/ 2 w 11"/>
                <a:gd name="T29" fmla="*/ 2 h 17"/>
                <a:gd name="T30" fmla="*/ 2 w 11"/>
                <a:gd name="T31" fmla="*/ 8 h 17"/>
                <a:gd name="T32" fmla="*/ 4 w 11"/>
                <a:gd name="T33" fmla="*/ 8 h 17"/>
                <a:gd name="T34" fmla="*/ 8 w 11"/>
                <a:gd name="T3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17">
                  <a:moveTo>
                    <a:pt x="4" y="10"/>
                  </a:moveTo>
                  <a:cubicBezTo>
                    <a:pt x="3" y="10"/>
                    <a:pt x="2" y="10"/>
                    <a:pt x="2" y="10"/>
                  </a:cubicBezTo>
                  <a:cubicBezTo>
                    <a:pt x="2" y="16"/>
                    <a:pt x="2" y="16"/>
                    <a:pt x="2" y="16"/>
                  </a:cubicBezTo>
                  <a:cubicBezTo>
                    <a:pt x="1" y="17"/>
                    <a:pt x="1" y="17"/>
                    <a:pt x="1" y="17"/>
                  </a:cubicBezTo>
                  <a:cubicBezTo>
                    <a:pt x="0" y="17"/>
                    <a:pt x="0" y="17"/>
                    <a:pt x="0" y="17"/>
                  </a:cubicBezTo>
                  <a:cubicBezTo>
                    <a:pt x="0" y="16"/>
                    <a:pt x="0" y="16"/>
                    <a:pt x="0" y="16"/>
                  </a:cubicBezTo>
                  <a:cubicBezTo>
                    <a:pt x="0" y="1"/>
                    <a:pt x="0" y="1"/>
                    <a:pt x="0" y="1"/>
                  </a:cubicBezTo>
                  <a:cubicBezTo>
                    <a:pt x="0" y="0"/>
                    <a:pt x="0" y="0"/>
                    <a:pt x="0" y="0"/>
                  </a:cubicBezTo>
                  <a:cubicBezTo>
                    <a:pt x="1" y="0"/>
                    <a:pt x="3" y="0"/>
                    <a:pt x="4" y="0"/>
                  </a:cubicBezTo>
                  <a:cubicBezTo>
                    <a:pt x="8" y="0"/>
                    <a:pt x="11" y="1"/>
                    <a:pt x="11" y="5"/>
                  </a:cubicBezTo>
                  <a:cubicBezTo>
                    <a:pt x="11" y="5"/>
                    <a:pt x="11" y="5"/>
                    <a:pt x="11" y="5"/>
                  </a:cubicBezTo>
                  <a:cubicBezTo>
                    <a:pt x="11" y="9"/>
                    <a:pt x="8" y="10"/>
                    <a:pt x="4" y="10"/>
                  </a:cubicBezTo>
                  <a:close/>
                  <a:moveTo>
                    <a:pt x="8" y="5"/>
                  </a:moveTo>
                  <a:cubicBezTo>
                    <a:pt x="8" y="3"/>
                    <a:pt x="7" y="2"/>
                    <a:pt x="4" y="2"/>
                  </a:cubicBezTo>
                  <a:cubicBezTo>
                    <a:pt x="3" y="2"/>
                    <a:pt x="2" y="2"/>
                    <a:pt x="2" y="2"/>
                  </a:cubicBezTo>
                  <a:cubicBezTo>
                    <a:pt x="2" y="8"/>
                    <a:pt x="2" y="8"/>
                    <a:pt x="2" y="8"/>
                  </a:cubicBezTo>
                  <a:cubicBezTo>
                    <a:pt x="2" y="8"/>
                    <a:pt x="4" y="8"/>
                    <a:pt x="4" y="8"/>
                  </a:cubicBezTo>
                  <a:cubicBezTo>
                    <a:pt x="7" y="8"/>
                    <a:pt x="8" y="8"/>
                    <a:pt x="8" y="5"/>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174"/>
            <p:cNvSpPr>
              <a:spLocks noEditPoints="1"/>
            </p:cNvSpPr>
            <p:nvPr/>
          </p:nvSpPr>
          <p:spPr bwMode="auto">
            <a:xfrm>
              <a:off x="5632137" y="1672033"/>
              <a:ext cx="20267" cy="28952"/>
            </a:xfrm>
            <a:custGeom>
              <a:avLst/>
              <a:gdLst>
                <a:gd name="T0" fmla="*/ 6 w 12"/>
                <a:gd name="T1" fmla="*/ 17 h 17"/>
                <a:gd name="T2" fmla="*/ 0 w 12"/>
                <a:gd name="T3" fmla="*/ 10 h 17"/>
                <a:gd name="T4" fmla="*/ 0 w 12"/>
                <a:gd name="T5" fmla="*/ 7 h 17"/>
                <a:gd name="T6" fmla="*/ 6 w 12"/>
                <a:gd name="T7" fmla="*/ 0 h 17"/>
                <a:gd name="T8" fmla="*/ 12 w 12"/>
                <a:gd name="T9" fmla="*/ 7 h 17"/>
                <a:gd name="T10" fmla="*/ 12 w 12"/>
                <a:gd name="T11" fmla="*/ 10 h 17"/>
                <a:gd name="T12" fmla="*/ 6 w 12"/>
                <a:gd name="T13" fmla="*/ 17 h 17"/>
                <a:gd name="T14" fmla="*/ 10 w 12"/>
                <a:gd name="T15" fmla="*/ 7 h 17"/>
                <a:gd name="T16" fmla="*/ 6 w 12"/>
                <a:gd name="T17" fmla="*/ 2 h 17"/>
                <a:gd name="T18" fmla="*/ 2 w 12"/>
                <a:gd name="T19" fmla="*/ 7 h 17"/>
                <a:gd name="T20" fmla="*/ 2 w 12"/>
                <a:gd name="T21" fmla="*/ 10 h 17"/>
                <a:gd name="T22" fmla="*/ 6 w 12"/>
                <a:gd name="T23" fmla="*/ 15 h 17"/>
                <a:gd name="T24" fmla="*/ 10 w 12"/>
                <a:gd name="T25" fmla="*/ 10 h 17"/>
                <a:gd name="T26" fmla="*/ 10 w 12"/>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7">
                  <a:moveTo>
                    <a:pt x="6" y="17"/>
                  </a:moveTo>
                  <a:cubicBezTo>
                    <a:pt x="3" y="17"/>
                    <a:pt x="0" y="15"/>
                    <a:pt x="0" y="10"/>
                  </a:cubicBezTo>
                  <a:cubicBezTo>
                    <a:pt x="0" y="7"/>
                    <a:pt x="0" y="7"/>
                    <a:pt x="0" y="7"/>
                  </a:cubicBezTo>
                  <a:cubicBezTo>
                    <a:pt x="0" y="2"/>
                    <a:pt x="3" y="0"/>
                    <a:pt x="6" y="0"/>
                  </a:cubicBezTo>
                  <a:cubicBezTo>
                    <a:pt x="10" y="0"/>
                    <a:pt x="12" y="2"/>
                    <a:pt x="12" y="7"/>
                  </a:cubicBezTo>
                  <a:cubicBezTo>
                    <a:pt x="12" y="10"/>
                    <a:pt x="12" y="10"/>
                    <a:pt x="12" y="10"/>
                  </a:cubicBezTo>
                  <a:cubicBezTo>
                    <a:pt x="12" y="15"/>
                    <a:pt x="10" y="17"/>
                    <a:pt x="6" y="17"/>
                  </a:cubicBezTo>
                  <a:close/>
                  <a:moveTo>
                    <a:pt x="10" y="7"/>
                  </a:moveTo>
                  <a:cubicBezTo>
                    <a:pt x="10" y="3"/>
                    <a:pt x="9" y="2"/>
                    <a:pt x="6" y="2"/>
                  </a:cubicBezTo>
                  <a:cubicBezTo>
                    <a:pt x="4" y="2"/>
                    <a:pt x="2" y="3"/>
                    <a:pt x="2" y="7"/>
                  </a:cubicBezTo>
                  <a:cubicBezTo>
                    <a:pt x="2" y="10"/>
                    <a:pt x="2" y="10"/>
                    <a:pt x="2" y="10"/>
                  </a:cubicBezTo>
                  <a:cubicBezTo>
                    <a:pt x="2" y="14"/>
                    <a:pt x="4" y="15"/>
                    <a:pt x="6" y="15"/>
                  </a:cubicBezTo>
                  <a:cubicBezTo>
                    <a:pt x="9" y="15"/>
                    <a:pt x="10" y="14"/>
                    <a:pt x="10" y="10"/>
                  </a:cubicBezTo>
                  <a:lnTo>
                    <a:pt x="10"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175"/>
            <p:cNvSpPr>
              <a:spLocks noEditPoints="1"/>
            </p:cNvSpPr>
            <p:nvPr/>
          </p:nvSpPr>
          <p:spPr bwMode="auto">
            <a:xfrm>
              <a:off x="5661090" y="1672033"/>
              <a:ext cx="16407" cy="28952"/>
            </a:xfrm>
            <a:custGeom>
              <a:avLst/>
              <a:gdLst>
                <a:gd name="T0" fmla="*/ 4 w 10"/>
                <a:gd name="T1" fmla="*/ 10 h 17"/>
                <a:gd name="T2" fmla="*/ 2 w 10"/>
                <a:gd name="T3" fmla="*/ 10 h 17"/>
                <a:gd name="T4" fmla="*/ 2 w 10"/>
                <a:gd name="T5" fmla="*/ 16 h 17"/>
                <a:gd name="T6" fmla="*/ 1 w 10"/>
                <a:gd name="T7" fmla="*/ 17 h 17"/>
                <a:gd name="T8" fmla="*/ 0 w 10"/>
                <a:gd name="T9" fmla="*/ 17 h 17"/>
                <a:gd name="T10" fmla="*/ 0 w 10"/>
                <a:gd name="T11" fmla="*/ 16 h 17"/>
                <a:gd name="T12" fmla="*/ 0 w 10"/>
                <a:gd name="T13" fmla="*/ 1 h 17"/>
                <a:gd name="T14" fmla="*/ 0 w 10"/>
                <a:gd name="T15" fmla="*/ 0 h 17"/>
                <a:gd name="T16" fmla="*/ 4 w 10"/>
                <a:gd name="T17" fmla="*/ 0 h 17"/>
                <a:gd name="T18" fmla="*/ 10 w 10"/>
                <a:gd name="T19" fmla="*/ 5 h 17"/>
                <a:gd name="T20" fmla="*/ 10 w 10"/>
                <a:gd name="T21" fmla="*/ 5 h 17"/>
                <a:gd name="T22" fmla="*/ 4 w 10"/>
                <a:gd name="T23" fmla="*/ 10 h 17"/>
                <a:gd name="T24" fmla="*/ 8 w 10"/>
                <a:gd name="T25" fmla="*/ 5 h 17"/>
                <a:gd name="T26" fmla="*/ 4 w 10"/>
                <a:gd name="T27" fmla="*/ 2 h 17"/>
                <a:gd name="T28" fmla="*/ 2 w 10"/>
                <a:gd name="T29" fmla="*/ 2 h 17"/>
                <a:gd name="T30" fmla="*/ 2 w 10"/>
                <a:gd name="T31" fmla="*/ 8 h 17"/>
                <a:gd name="T32" fmla="*/ 4 w 10"/>
                <a:gd name="T33" fmla="*/ 8 h 17"/>
                <a:gd name="T34" fmla="*/ 8 w 10"/>
                <a:gd name="T3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7">
                  <a:moveTo>
                    <a:pt x="4" y="10"/>
                  </a:moveTo>
                  <a:cubicBezTo>
                    <a:pt x="3" y="10"/>
                    <a:pt x="2" y="10"/>
                    <a:pt x="2" y="10"/>
                  </a:cubicBezTo>
                  <a:cubicBezTo>
                    <a:pt x="2" y="16"/>
                    <a:pt x="2" y="16"/>
                    <a:pt x="2" y="16"/>
                  </a:cubicBezTo>
                  <a:cubicBezTo>
                    <a:pt x="1" y="17"/>
                    <a:pt x="1" y="17"/>
                    <a:pt x="1" y="17"/>
                  </a:cubicBezTo>
                  <a:cubicBezTo>
                    <a:pt x="0" y="17"/>
                    <a:pt x="0" y="17"/>
                    <a:pt x="0" y="17"/>
                  </a:cubicBezTo>
                  <a:cubicBezTo>
                    <a:pt x="0" y="16"/>
                    <a:pt x="0" y="16"/>
                    <a:pt x="0" y="16"/>
                  </a:cubicBezTo>
                  <a:cubicBezTo>
                    <a:pt x="0" y="1"/>
                    <a:pt x="0" y="1"/>
                    <a:pt x="0" y="1"/>
                  </a:cubicBezTo>
                  <a:cubicBezTo>
                    <a:pt x="0" y="0"/>
                    <a:pt x="0" y="0"/>
                    <a:pt x="0" y="0"/>
                  </a:cubicBezTo>
                  <a:cubicBezTo>
                    <a:pt x="1" y="0"/>
                    <a:pt x="3" y="0"/>
                    <a:pt x="4" y="0"/>
                  </a:cubicBezTo>
                  <a:cubicBezTo>
                    <a:pt x="8" y="0"/>
                    <a:pt x="10" y="1"/>
                    <a:pt x="10" y="5"/>
                  </a:cubicBezTo>
                  <a:cubicBezTo>
                    <a:pt x="10" y="5"/>
                    <a:pt x="10" y="5"/>
                    <a:pt x="10" y="5"/>
                  </a:cubicBezTo>
                  <a:cubicBezTo>
                    <a:pt x="10" y="9"/>
                    <a:pt x="8" y="10"/>
                    <a:pt x="4" y="10"/>
                  </a:cubicBezTo>
                  <a:close/>
                  <a:moveTo>
                    <a:pt x="8" y="5"/>
                  </a:moveTo>
                  <a:cubicBezTo>
                    <a:pt x="8" y="3"/>
                    <a:pt x="7" y="2"/>
                    <a:pt x="4" y="2"/>
                  </a:cubicBezTo>
                  <a:cubicBezTo>
                    <a:pt x="3" y="2"/>
                    <a:pt x="2" y="2"/>
                    <a:pt x="2" y="2"/>
                  </a:cubicBezTo>
                  <a:cubicBezTo>
                    <a:pt x="2" y="8"/>
                    <a:pt x="2" y="8"/>
                    <a:pt x="2" y="8"/>
                  </a:cubicBezTo>
                  <a:cubicBezTo>
                    <a:pt x="2" y="8"/>
                    <a:pt x="3" y="8"/>
                    <a:pt x="4" y="8"/>
                  </a:cubicBezTo>
                  <a:cubicBezTo>
                    <a:pt x="7" y="8"/>
                    <a:pt x="8" y="8"/>
                    <a:pt x="8" y="5"/>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176"/>
            <p:cNvSpPr>
              <a:spLocks/>
            </p:cNvSpPr>
            <p:nvPr/>
          </p:nvSpPr>
          <p:spPr bwMode="auto">
            <a:xfrm>
              <a:off x="5685216" y="1672033"/>
              <a:ext cx="20267" cy="28952"/>
            </a:xfrm>
            <a:custGeom>
              <a:avLst/>
              <a:gdLst>
                <a:gd name="T0" fmla="*/ 6 w 12"/>
                <a:gd name="T1" fmla="*/ 17 h 17"/>
                <a:gd name="T2" fmla="*/ 0 w 12"/>
                <a:gd name="T3" fmla="*/ 11 h 17"/>
                <a:gd name="T4" fmla="*/ 0 w 12"/>
                <a:gd name="T5" fmla="*/ 1 h 17"/>
                <a:gd name="T6" fmla="*/ 1 w 12"/>
                <a:gd name="T7" fmla="*/ 0 h 17"/>
                <a:gd name="T8" fmla="*/ 2 w 12"/>
                <a:gd name="T9" fmla="*/ 0 h 17"/>
                <a:gd name="T10" fmla="*/ 2 w 12"/>
                <a:gd name="T11" fmla="*/ 1 h 17"/>
                <a:gd name="T12" fmla="*/ 2 w 12"/>
                <a:gd name="T13" fmla="*/ 11 h 17"/>
                <a:gd name="T14" fmla="*/ 6 w 12"/>
                <a:gd name="T15" fmla="*/ 15 h 17"/>
                <a:gd name="T16" fmla="*/ 10 w 12"/>
                <a:gd name="T17" fmla="*/ 11 h 17"/>
                <a:gd name="T18" fmla="*/ 10 w 12"/>
                <a:gd name="T19" fmla="*/ 1 h 17"/>
                <a:gd name="T20" fmla="*/ 10 w 12"/>
                <a:gd name="T21" fmla="*/ 0 h 17"/>
                <a:gd name="T22" fmla="*/ 12 w 12"/>
                <a:gd name="T23" fmla="*/ 0 h 17"/>
                <a:gd name="T24" fmla="*/ 12 w 12"/>
                <a:gd name="T25" fmla="*/ 1 h 17"/>
                <a:gd name="T26" fmla="*/ 12 w 12"/>
                <a:gd name="T27" fmla="*/ 11 h 17"/>
                <a:gd name="T28" fmla="*/ 6 w 12"/>
                <a:gd name="T2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7">
                  <a:moveTo>
                    <a:pt x="6" y="17"/>
                  </a:moveTo>
                  <a:cubicBezTo>
                    <a:pt x="2" y="17"/>
                    <a:pt x="0" y="15"/>
                    <a:pt x="0" y="11"/>
                  </a:cubicBezTo>
                  <a:cubicBezTo>
                    <a:pt x="0" y="1"/>
                    <a:pt x="0" y="1"/>
                    <a:pt x="0" y="1"/>
                  </a:cubicBezTo>
                  <a:cubicBezTo>
                    <a:pt x="1" y="0"/>
                    <a:pt x="1" y="0"/>
                    <a:pt x="1" y="0"/>
                  </a:cubicBezTo>
                  <a:cubicBezTo>
                    <a:pt x="2" y="0"/>
                    <a:pt x="2" y="0"/>
                    <a:pt x="2" y="0"/>
                  </a:cubicBezTo>
                  <a:cubicBezTo>
                    <a:pt x="2" y="1"/>
                    <a:pt x="2" y="1"/>
                    <a:pt x="2" y="1"/>
                  </a:cubicBezTo>
                  <a:cubicBezTo>
                    <a:pt x="2" y="11"/>
                    <a:pt x="2" y="11"/>
                    <a:pt x="2" y="11"/>
                  </a:cubicBezTo>
                  <a:cubicBezTo>
                    <a:pt x="2" y="14"/>
                    <a:pt x="3" y="15"/>
                    <a:pt x="6" y="15"/>
                  </a:cubicBezTo>
                  <a:cubicBezTo>
                    <a:pt x="9" y="15"/>
                    <a:pt x="10" y="14"/>
                    <a:pt x="10" y="11"/>
                  </a:cubicBezTo>
                  <a:cubicBezTo>
                    <a:pt x="10" y="1"/>
                    <a:pt x="10" y="1"/>
                    <a:pt x="10" y="1"/>
                  </a:cubicBezTo>
                  <a:cubicBezTo>
                    <a:pt x="10" y="0"/>
                    <a:pt x="10" y="0"/>
                    <a:pt x="10" y="0"/>
                  </a:cubicBezTo>
                  <a:cubicBezTo>
                    <a:pt x="12" y="0"/>
                    <a:pt x="12" y="0"/>
                    <a:pt x="12" y="0"/>
                  </a:cubicBezTo>
                  <a:cubicBezTo>
                    <a:pt x="12" y="1"/>
                    <a:pt x="12" y="1"/>
                    <a:pt x="12" y="1"/>
                  </a:cubicBezTo>
                  <a:cubicBezTo>
                    <a:pt x="12" y="11"/>
                    <a:pt x="12" y="11"/>
                    <a:pt x="12" y="11"/>
                  </a:cubicBezTo>
                  <a:cubicBezTo>
                    <a:pt x="12" y="15"/>
                    <a:pt x="10" y="17"/>
                    <a:pt x="6" y="17"/>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8" name="Freeform 177"/>
            <p:cNvSpPr>
              <a:spLocks/>
            </p:cNvSpPr>
            <p:nvPr/>
          </p:nvSpPr>
          <p:spPr bwMode="auto">
            <a:xfrm>
              <a:off x="5712238" y="1672033"/>
              <a:ext cx="16407" cy="28952"/>
            </a:xfrm>
            <a:custGeom>
              <a:avLst/>
              <a:gdLst>
                <a:gd name="T0" fmla="*/ 10 w 10"/>
                <a:gd name="T1" fmla="*/ 17 h 17"/>
                <a:gd name="T2" fmla="*/ 5 w 10"/>
                <a:gd name="T3" fmla="*/ 17 h 17"/>
                <a:gd name="T4" fmla="*/ 0 w 10"/>
                <a:gd name="T5" fmla="*/ 13 h 17"/>
                <a:gd name="T6" fmla="*/ 0 w 10"/>
                <a:gd name="T7" fmla="*/ 1 h 17"/>
                <a:gd name="T8" fmla="*/ 1 w 10"/>
                <a:gd name="T9" fmla="*/ 0 h 17"/>
                <a:gd name="T10" fmla="*/ 2 w 10"/>
                <a:gd name="T11" fmla="*/ 0 h 17"/>
                <a:gd name="T12" fmla="*/ 3 w 10"/>
                <a:gd name="T13" fmla="*/ 1 h 17"/>
                <a:gd name="T14" fmla="*/ 3 w 10"/>
                <a:gd name="T15" fmla="*/ 13 h 17"/>
                <a:gd name="T16" fmla="*/ 5 w 10"/>
                <a:gd name="T17" fmla="*/ 15 h 17"/>
                <a:gd name="T18" fmla="*/ 10 w 10"/>
                <a:gd name="T19" fmla="*/ 15 h 17"/>
                <a:gd name="T20" fmla="*/ 10 w 10"/>
                <a:gd name="T21" fmla="*/ 15 h 17"/>
                <a:gd name="T22" fmla="*/ 10 w 10"/>
                <a:gd name="T23" fmla="*/ 16 h 17"/>
                <a:gd name="T24" fmla="*/ 10 w 10"/>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7">
                  <a:moveTo>
                    <a:pt x="10" y="17"/>
                  </a:moveTo>
                  <a:cubicBezTo>
                    <a:pt x="9" y="17"/>
                    <a:pt x="8" y="17"/>
                    <a:pt x="5" y="17"/>
                  </a:cubicBezTo>
                  <a:cubicBezTo>
                    <a:pt x="3" y="17"/>
                    <a:pt x="0" y="16"/>
                    <a:pt x="0" y="13"/>
                  </a:cubicBezTo>
                  <a:cubicBezTo>
                    <a:pt x="0" y="1"/>
                    <a:pt x="0" y="1"/>
                    <a:pt x="0" y="1"/>
                  </a:cubicBezTo>
                  <a:cubicBezTo>
                    <a:pt x="1" y="0"/>
                    <a:pt x="1" y="0"/>
                    <a:pt x="1" y="0"/>
                  </a:cubicBezTo>
                  <a:cubicBezTo>
                    <a:pt x="2" y="0"/>
                    <a:pt x="2" y="0"/>
                    <a:pt x="2" y="0"/>
                  </a:cubicBezTo>
                  <a:cubicBezTo>
                    <a:pt x="3" y="1"/>
                    <a:pt x="3" y="1"/>
                    <a:pt x="3" y="1"/>
                  </a:cubicBezTo>
                  <a:cubicBezTo>
                    <a:pt x="3" y="13"/>
                    <a:pt x="3" y="13"/>
                    <a:pt x="3" y="13"/>
                  </a:cubicBezTo>
                  <a:cubicBezTo>
                    <a:pt x="3" y="14"/>
                    <a:pt x="3" y="15"/>
                    <a:pt x="5" y="15"/>
                  </a:cubicBezTo>
                  <a:cubicBezTo>
                    <a:pt x="10" y="15"/>
                    <a:pt x="10" y="15"/>
                    <a:pt x="10" y="15"/>
                  </a:cubicBezTo>
                  <a:cubicBezTo>
                    <a:pt x="10" y="15"/>
                    <a:pt x="10" y="15"/>
                    <a:pt x="10" y="15"/>
                  </a:cubicBezTo>
                  <a:cubicBezTo>
                    <a:pt x="10" y="16"/>
                    <a:pt x="10" y="16"/>
                    <a:pt x="10" y="16"/>
                  </a:cubicBezTo>
                  <a:lnTo>
                    <a:pt x="10" y="1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Freeform 178"/>
            <p:cNvSpPr>
              <a:spLocks noEditPoints="1"/>
            </p:cNvSpPr>
            <p:nvPr/>
          </p:nvSpPr>
          <p:spPr bwMode="auto">
            <a:xfrm>
              <a:off x="5732505" y="1672033"/>
              <a:ext cx="22197" cy="28952"/>
            </a:xfrm>
            <a:custGeom>
              <a:avLst/>
              <a:gdLst>
                <a:gd name="T0" fmla="*/ 13 w 13"/>
                <a:gd name="T1" fmla="*/ 17 h 17"/>
                <a:gd name="T2" fmla="*/ 12 w 13"/>
                <a:gd name="T3" fmla="*/ 17 h 17"/>
                <a:gd name="T4" fmla="*/ 11 w 13"/>
                <a:gd name="T5" fmla="*/ 16 h 17"/>
                <a:gd name="T6" fmla="*/ 10 w 13"/>
                <a:gd name="T7" fmla="*/ 11 h 17"/>
                <a:gd name="T8" fmla="*/ 4 w 13"/>
                <a:gd name="T9" fmla="*/ 11 h 17"/>
                <a:gd name="T10" fmla="*/ 2 w 13"/>
                <a:gd name="T11" fmla="*/ 16 h 17"/>
                <a:gd name="T12" fmla="*/ 2 w 13"/>
                <a:gd name="T13" fmla="*/ 17 h 17"/>
                <a:gd name="T14" fmla="*/ 1 w 13"/>
                <a:gd name="T15" fmla="*/ 17 h 17"/>
                <a:gd name="T16" fmla="*/ 0 w 13"/>
                <a:gd name="T17" fmla="*/ 16 h 17"/>
                <a:gd name="T18" fmla="*/ 0 w 13"/>
                <a:gd name="T19" fmla="*/ 16 h 17"/>
                <a:gd name="T20" fmla="*/ 4 w 13"/>
                <a:gd name="T21" fmla="*/ 2 h 17"/>
                <a:gd name="T22" fmla="*/ 7 w 13"/>
                <a:gd name="T23" fmla="*/ 0 h 17"/>
                <a:gd name="T24" fmla="*/ 9 w 13"/>
                <a:gd name="T25" fmla="*/ 2 h 17"/>
                <a:gd name="T26" fmla="*/ 13 w 13"/>
                <a:gd name="T27" fmla="*/ 16 h 17"/>
                <a:gd name="T28" fmla="*/ 13 w 13"/>
                <a:gd name="T29" fmla="*/ 16 h 17"/>
                <a:gd name="T30" fmla="*/ 13 w 13"/>
                <a:gd name="T31" fmla="*/ 17 h 17"/>
                <a:gd name="T32" fmla="*/ 7 w 13"/>
                <a:gd name="T33" fmla="*/ 2 h 17"/>
                <a:gd name="T34" fmla="*/ 7 w 13"/>
                <a:gd name="T35" fmla="*/ 2 h 17"/>
                <a:gd name="T36" fmla="*/ 6 w 13"/>
                <a:gd name="T37" fmla="*/ 2 h 17"/>
                <a:gd name="T38" fmla="*/ 4 w 13"/>
                <a:gd name="T39" fmla="*/ 10 h 17"/>
                <a:gd name="T40" fmla="*/ 9 w 13"/>
                <a:gd name="T41" fmla="*/ 10 h 17"/>
                <a:gd name="T42" fmla="*/ 7 w 13"/>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7">
                  <a:moveTo>
                    <a:pt x="13" y="17"/>
                  </a:moveTo>
                  <a:cubicBezTo>
                    <a:pt x="12" y="17"/>
                    <a:pt x="12" y="17"/>
                    <a:pt x="12" y="17"/>
                  </a:cubicBezTo>
                  <a:cubicBezTo>
                    <a:pt x="11" y="16"/>
                    <a:pt x="11" y="16"/>
                    <a:pt x="11" y="16"/>
                  </a:cubicBezTo>
                  <a:cubicBezTo>
                    <a:pt x="10" y="11"/>
                    <a:pt x="10" y="11"/>
                    <a:pt x="10" y="11"/>
                  </a:cubicBezTo>
                  <a:cubicBezTo>
                    <a:pt x="4" y="11"/>
                    <a:pt x="4" y="11"/>
                    <a:pt x="4" y="11"/>
                  </a:cubicBezTo>
                  <a:cubicBezTo>
                    <a:pt x="2" y="16"/>
                    <a:pt x="2" y="16"/>
                    <a:pt x="2" y="16"/>
                  </a:cubicBezTo>
                  <a:cubicBezTo>
                    <a:pt x="2" y="17"/>
                    <a:pt x="2" y="17"/>
                    <a:pt x="2" y="17"/>
                  </a:cubicBezTo>
                  <a:cubicBezTo>
                    <a:pt x="1" y="17"/>
                    <a:pt x="1" y="17"/>
                    <a:pt x="1" y="17"/>
                  </a:cubicBezTo>
                  <a:cubicBezTo>
                    <a:pt x="0" y="16"/>
                    <a:pt x="0" y="16"/>
                    <a:pt x="0" y="16"/>
                  </a:cubicBezTo>
                  <a:cubicBezTo>
                    <a:pt x="0" y="16"/>
                    <a:pt x="0" y="16"/>
                    <a:pt x="0" y="16"/>
                  </a:cubicBezTo>
                  <a:cubicBezTo>
                    <a:pt x="4" y="2"/>
                    <a:pt x="4" y="2"/>
                    <a:pt x="4" y="2"/>
                  </a:cubicBezTo>
                  <a:cubicBezTo>
                    <a:pt x="5" y="1"/>
                    <a:pt x="6" y="0"/>
                    <a:pt x="7" y="0"/>
                  </a:cubicBezTo>
                  <a:cubicBezTo>
                    <a:pt x="8" y="0"/>
                    <a:pt x="9" y="1"/>
                    <a:pt x="9" y="2"/>
                  </a:cubicBezTo>
                  <a:cubicBezTo>
                    <a:pt x="13" y="16"/>
                    <a:pt x="13" y="16"/>
                    <a:pt x="13" y="16"/>
                  </a:cubicBezTo>
                  <a:cubicBezTo>
                    <a:pt x="13" y="16"/>
                    <a:pt x="13" y="16"/>
                    <a:pt x="13" y="16"/>
                  </a:cubicBezTo>
                  <a:lnTo>
                    <a:pt x="13" y="17"/>
                  </a:lnTo>
                  <a:close/>
                  <a:moveTo>
                    <a:pt x="7" y="2"/>
                  </a:moveTo>
                  <a:cubicBezTo>
                    <a:pt x="7" y="2"/>
                    <a:pt x="7" y="2"/>
                    <a:pt x="7" y="2"/>
                  </a:cubicBezTo>
                  <a:cubicBezTo>
                    <a:pt x="6" y="2"/>
                    <a:pt x="6" y="2"/>
                    <a:pt x="6" y="2"/>
                  </a:cubicBezTo>
                  <a:cubicBezTo>
                    <a:pt x="4" y="10"/>
                    <a:pt x="4" y="10"/>
                    <a:pt x="4" y="10"/>
                  </a:cubicBezTo>
                  <a:cubicBezTo>
                    <a:pt x="9" y="10"/>
                    <a:pt x="9" y="10"/>
                    <a:pt x="9" y="10"/>
                  </a:cubicBezTo>
                  <a:lnTo>
                    <a:pt x="7" y="2"/>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Freeform 179"/>
            <p:cNvSpPr>
              <a:spLocks/>
            </p:cNvSpPr>
            <p:nvPr/>
          </p:nvSpPr>
          <p:spPr bwMode="auto">
            <a:xfrm>
              <a:off x="5756632" y="1672033"/>
              <a:ext cx="20267" cy="28952"/>
            </a:xfrm>
            <a:custGeom>
              <a:avLst/>
              <a:gdLst>
                <a:gd name="T0" fmla="*/ 19 w 21"/>
                <a:gd name="T1" fmla="*/ 3 h 30"/>
                <a:gd name="T2" fmla="*/ 12 w 21"/>
                <a:gd name="T3" fmla="*/ 3 h 30"/>
                <a:gd name="T4" fmla="*/ 12 w 21"/>
                <a:gd name="T5" fmla="*/ 28 h 30"/>
                <a:gd name="T6" fmla="*/ 10 w 21"/>
                <a:gd name="T7" fmla="*/ 30 h 30"/>
                <a:gd name="T8" fmla="*/ 9 w 21"/>
                <a:gd name="T9" fmla="*/ 30 h 30"/>
                <a:gd name="T10" fmla="*/ 9 w 21"/>
                <a:gd name="T11" fmla="*/ 28 h 30"/>
                <a:gd name="T12" fmla="*/ 9 w 21"/>
                <a:gd name="T13" fmla="*/ 3 h 30"/>
                <a:gd name="T14" fmla="*/ 0 w 21"/>
                <a:gd name="T15" fmla="*/ 3 h 30"/>
                <a:gd name="T16" fmla="*/ 0 w 21"/>
                <a:gd name="T17" fmla="*/ 3 h 30"/>
                <a:gd name="T18" fmla="*/ 0 w 21"/>
                <a:gd name="T19" fmla="*/ 1 h 30"/>
                <a:gd name="T20" fmla="*/ 0 w 21"/>
                <a:gd name="T21" fmla="*/ 0 h 30"/>
                <a:gd name="T22" fmla="*/ 19 w 21"/>
                <a:gd name="T23" fmla="*/ 0 h 30"/>
                <a:gd name="T24" fmla="*/ 21 w 21"/>
                <a:gd name="T25" fmla="*/ 1 h 30"/>
                <a:gd name="T26" fmla="*/ 21 w 21"/>
                <a:gd name="T27" fmla="*/ 3 h 30"/>
                <a:gd name="T28" fmla="*/ 19 w 21"/>
                <a:gd name="T2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30">
                  <a:moveTo>
                    <a:pt x="19" y="3"/>
                  </a:moveTo>
                  <a:lnTo>
                    <a:pt x="12" y="3"/>
                  </a:lnTo>
                  <a:lnTo>
                    <a:pt x="12" y="28"/>
                  </a:lnTo>
                  <a:lnTo>
                    <a:pt x="10" y="30"/>
                  </a:lnTo>
                  <a:lnTo>
                    <a:pt x="9" y="30"/>
                  </a:lnTo>
                  <a:lnTo>
                    <a:pt x="9" y="28"/>
                  </a:lnTo>
                  <a:lnTo>
                    <a:pt x="9" y="3"/>
                  </a:lnTo>
                  <a:lnTo>
                    <a:pt x="0" y="3"/>
                  </a:lnTo>
                  <a:lnTo>
                    <a:pt x="0" y="3"/>
                  </a:lnTo>
                  <a:lnTo>
                    <a:pt x="0" y="1"/>
                  </a:lnTo>
                  <a:lnTo>
                    <a:pt x="0" y="0"/>
                  </a:lnTo>
                  <a:lnTo>
                    <a:pt x="19" y="0"/>
                  </a:lnTo>
                  <a:lnTo>
                    <a:pt x="21" y="1"/>
                  </a:lnTo>
                  <a:lnTo>
                    <a:pt x="21" y="3"/>
                  </a:lnTo>
                  <a:lnTo>
                    <a:pt x="19" y="3"/>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Freeform 180"/>
            <p:cNvSpPr>
              <a:spLocks/>
            </p:cNvSpPr>
            <p:nvPr/>
          </p:nvSpPr>
          <p:spPr bwMode="auto">
            <a:xfrm>
              <a:off x="5783654" y="1672033"/>
              <a:ext cx="3860" cy="28952"/>
            </a:xfrm>
            <a:custGeom>
              <a:avLst/>
              <a:gdLst>
                <a:gd name="T0" fmla="*/ 2 w 4"/>
                <a:gd name="T1" fmla="*/ 30 h 30"/>
                <a:gd name="T2" fmla="*/ 0 w 4"/>
                <a:gd name="T3" fmla="*/ 30 h 30"/>
                <a:gd name="T4" fmla="*/ 0 w 4"/>
                <a:gd name="T5" fmla="*/ 28 h 30"/>
                <a:gd name="T6" fmla="*/ 0 w 4"/>
                <a:gd name="T7" fmla="*/ 1 h 30"/>
                <a:gd name="T8" fmla="*/ 0 w 4"/>
                <a:gd name="T9" fmla="*/ 0 h 30"/>
                <a:gd name="T10" fmla="*/ 2 w 4"/>
                <a:gd name="T11" fmla="*/ 0 h 30"/>
                <a:gd name="T12" fmla="*/ 4 w 4"/>
                <a:gd name="T13" fmla="*/ 1 h 30"/>
                <a:gd name="T14" fmla="*/ 4 w 4"/>
                <a:gd name="T15" fmla="*/ 28 h 30"/>
                <a:gd name="T16" fmla="*/ 2 w 4"/>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0">
                  <a:moveTo>
                    <a:pt x="2" y="30"/>
                  </a:moveTo>
                  <a:lnTo>
                    <a:pt x="0" y="30"/>
                  </a:lnTo>
                  <a:lnTo>
                    <a:pt x="0" y="28"/>
                  </a:lnTo>
                  <a:lnTo>
                    <a:pt x="0" y="1"/>
                  </a:lnTo>
                  <a:lnTo>
                    <a:pt x="0" y="0"/>
                  </a:lnTo>
                  <a:lnTo>
                    <a:pt x="2" y="0"/>
                  </a:lnTo>
                  <a:lnTo>
                    <a:pt x="4" y="1"/>
                  </a:lnTo>
                  <a:lnTo>
                    <a:pt x="4" y="28"/>
                  </a:lnTo>
                  <a:lnTo>
                    <a:pt x="2" y="30"/>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Freeform 181"/>
            <p:cNvSpPr>
              <a:spLocks noEditPoints="1"/>
            </p:cNvSpPr>
            <p:nvPr/>
          </p:nvSpPr>
          <p:spPr bwMode="auto">
            <a:xfrm>
              <a:off x="5794270" y="1672033"/>
              <a:ext cx="22197" cy="28952"/>
            </a:xfrm>
            <a:custGeom>
              <a:avLst/>
              <a:gdLst>
                <a:gd name="T0" fmla="*/ 6 w 13"/>
                <a:gd name="T1" fmla="*/ 17 h 17"/>
                <a:gd name="T2" fmla="*/ 0 w 13"/>
                <a:gd name="T3" fmla="*/ 10 h 17"/>
                <a:gd name="T4" fmla="*/ 0 w 13"/>
                <a:gd name="T5" fmla="*/ 7 h 17"/>
                <a:gd name="T6" fmla="*/ 6 w 13"/>
                <a:gd name="T7" fmla="*/ 0 h 17"/>
                <a:gd name="T8" fmla="*/ 13 w 13"/>
                <a:gd name="T9" fmla="*/ 7 h 17"/>
                <a:gd name="T10" fmla="*/ 13 w 13"/>
                <a:gd name="T11" fmla="*/ 10 h 17"/>
                <a:gd name="T12" fmla="*/ 6 w 13"/>
                <a:gd name="T13" fmla="*/ 17 h 17"/>
                <a:gd name="T14" fmla="*/ 10 w 13"/>
                <a:gd name="T15" fmla="*/ 7 h 17"/>
                <a:gd name="T16" fmla="*/ 6 w 13"/>
                <a:gd name="T17" fmla="*/ 2 h 17"/>
                <a:gd name="T18" fmla="*/ 2 w 13"/>
                <a:gd name="T19" fmla="*/ 7 h 17"/>
                <a:gd name="T20" fmla="*/ 2 w 13"/>
                <a:gd name="T21" fmla="*/ 10 h 17"/>
                <a:gd name="T22" fmla="*/ 6 w 13"/>
                <a:gd name="T23" fmla="*/ 15 h 17"/>
                <a:gd name="T24" fmla="*/ 10 w 13"/>
                <a:gd name="T25" fmla="*/ 10 h 17"/>
                <a:gd name="T26" fmla="*/ 10 w 13"/>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7">
                  <a:moveTo>
                    <a:pt x="6" y="17"/>
                  </a:moveTo>
                  <a:cubicBezTo>
                    <a:pt x="3" y="17"/>
                    <a:pt x="0" y="15"/>
                    <a:pt x="0" y="10"/>
                  </a:cubicBezTo>
                  <a:cubicBezTo>
                    <a:pt x="0" y="7"/>
                    <a:pt x="0" y="7"/>
                    <a:pt x="0" y="7"/>
                  </a:cubicBezTo>
                  <a:cubicBezTo>
                    <a:pt x="0" y="2"/>
                    <a:pt x="3" y="0"/>
                    <a:pt x="6" y="0"/>
                  </a:cubicBezTo>
                  <a:cubicBezTo>
                    <a:pt x="10" y="0"/>
                    <a:pt x="13" y="2"/>
                    <a:pt x="13" y="7"/>
                  </a:cubicBezTo>
                  <a:cubicBezTo>
                    <a:pt x="13" y="10"/>
                    <a:pt x="13" y="10"/>
                    <a:pt x="13" y="10"/>
                  </a:cubicBezTo>
                  <a:cubicBezTo>
                    <a:pt x="13" y="15"/>
                    <a:pt x="10" y="17"/>
                    <a:pt x="6" y="17"/>
                  </a:cubicBezTo>
                  <a:close/>
                  <a:moveTo>
                    <a:pt x="10" y="7"/>
                  </a:moveTo>
                  <a:cubicBezTo>
                    <a:pt x="10" y="3"/>
                    <a:pt x="9" y="2"/>
                    <a:pt x="6" y="2"/>
                  </a:cubicBezTo>
                  <a:cubicBezTo>
                    <a:pt x="4" y="2"/>
                    <a:pt x="2" y="3"/>
                    <a:pt x="2" y="7"/>
                  </a:cubicBezTo>
                  <a:cubicBezTo>
                    <a:pt x="2" y="10"/>
                    <a:pt x="2" y="10"/>
                    <a:pt x="2" y="10"/>
                  </a:cubicBezTo>
                  <a:cubicBezTo>
                    <a:pt x="2" y="14"/>
                    <a:pt x="4" y="15"/>
                    <a:pt x="6" y="15"/>
                  </a:cubicBezTo>
                  <a:cubicBezTo>
                    <a:pt x="9" y="15"/>
                    <a:pt x="10" y="14"/>
                    <a:pt x="10" y="10"/>
                  </a:cubicBezTo>
                  <a:lnTo>
                    <a:pt x="10" y="7"/>
                  </a:ln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Freeform 182"/>
            <p:cNvSpPr>
              <a:spLocks/>
            </p:cNvSpPr>
            <p:nvPr/>
          </p:nvSpPr>
          <p:spPr bwMode="auto">
            <a:xfrm>
              <a:off x="5823222" y="1672033"/>
              <a:ext cx="20267" cy="28952"/>
            </a:xfrm>
            <a:custGeom>
              <a:avLst/>
              <a:gdLst>
                <a:gd name="T0" fmla="*/ 11 w 12"/>
                <a:gd name="T1" fmla="*/ 17 h 17"/>
                <a:gd name="T2" fmla="*/ 10 w 12"/>
                <a:gd name="T3" fmla="*/ 17 h 17"/>
                <a:gd name="T4" fmla="*/ 9 w 12"/>
                <a:gd name="T5" fmla="*/ 16 h 17"/>
                <a:gd name="T6" fmla="*/ 2 w 12"/>
                <a:gd name="T7" fmla="*/ 3 h 17"/>
                <a:gd name="T8" fmla="*/ 2 w 12"/>
                <a:gd name="T9" fmla="*/ 3 h 17"/>
                <a:gd name="T10" fmla="*/ 2 w 12"/>
                <a:gd name="T11" fmla="*/ 3 h 17"/>
                <a:gd name="T12" fmla="*/ 2 w 12"/>
                <a:gd name="T13" fmla="*/ 16 h 17"/>
                <a:gd name="T14" fmla="*/ 1 w 12"/>
                <a:gd name="T15" fmla="*/ 17 h 17"/>
                <a:gd name="T16" fmla="*/ 0 w 12"/>
                <a:gd name="T17" fmla="*/ 17 h 17"/>
                <a:gd name="T18" fmla="*/ 0 w 12"/>
                <a:gd name="T19" fmla="*/ 16 h 17"/>
                <a:gd name="T20" fmla="*/ 0 w 12"/>
                <a:gd name="T21" fmla="*/ 1 h 17"/>
                <a:gd name="T22" fmla="*/ 0 w 12"/>
                <a:gd name="T23" fmla="*/ 0 h 17"/>
                <a:gd name="T24" fmla="*/ 2 w 12"/>
                <a:gd name="T25" fmla="*/ 0 h 17"/>
                <a:gd name="T26" fmla="*/ 3 w 12"/>
                <a:gd name="T27" fmla="*/ 1 h 17"/>
                <a:gd name="T28" fmla="*/ 10 w 12"/>
                <a:gd name="T29" fmla="*/ 14 h 17"/>
                <a:gd name="T30" fmla="*/ 10 w 12"/>
                <a:gd name="T31" fmla="*/ 14 h 17"/>
                <a:gd name="T32" fmla="*/ 10 w 12"/>
                <a:gd name="T33" fmla="*/ 14 h 17"/>
                <a:gd name="T34" fmla="*/ 10 w 12"/>
                <a:gd name="T35" fmla="*/ 1 h 17"/>
                <a:gd name="T36" fmla="*/ 10 w 12"/>
                <a:gd name="T37" fmla="*/ 0 h 17"/>
                <a:gd name="T38" fmla="*/ 11 w 12"/>
                <a:gd name="T39" fmla="*/ 0 h 17"/>
                <a:gd name="T40" fmla="*/ 12 w 12"/>
                <a:gd name="T41" fmla="*/ 1 h 17"/>
                <a:gd name="T42" fmla="*/ 12 w 12"/>
                <a:gd name="T43" fmla="*/ 16 h 17"/>
                <a:gd name="T44" fmla="*/ 11 w 12"/>
                <a:gd name="T4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17">
                  <a:moveTo>
                    <a:pt x="11" y="17"/>
                  </a:moveTo>
                  <a:cubicBezTo>
                    <a:pt x="10" y="17"/>
                    <a:pt x="10" y="17"/>
                    <a:pt x="10" y="17"/>
                  </a:cubicBezTo>
                  <a:cubicBezTo>
                    <a:pt x="9" y="17"/>
                    <a:pt x="9" y="16"/>
                    <a:pt x="9" y="16"/>
                  </a:cubicBezTo>
                  <a:cubicBezTo>
                    <a:pt x="2" y="3"/>
                    <a:pt x="2" y="3"/>
                    <a:pt x="2" y="3"/>
                  </a:cubicBezTo>
                  <a:cubicBezTo>
                    <a:pt x="2" y="3"/>
                    <a:pt x="2" y="3"/>
                    <a:pt x="2" y="3"/>
                  </a:cubicBezTo>
                  <a:cubicBezTo>
                    <a:pt x="2" y="3"/>
                    <a:pt x="2" y="3"/>
                    <a:pt x="2" y="3"/>
                  </a:cubicBezTo>
                  <a:cubicBezTo>
                    <a:pt x="2" y="16"/>
                    <a:pt x="2" y="16"/>
                    <a:pt x="2" y="16"/>
                  </a:cubicBezTo>
                  <a:cubicBezTo>
                    <a:pt x="1" y="17"/>
                    <a:pt x="1" y="17"/>
                    <a:pt x="1" y="17"/>
                  </a:cubicBezTo>
                  <a:cubicBezTo>
                    <a:pt x="0" y="17"/>
                    <a:pt x="0" y="17"/>
                    <a:pt x="0" y="17"/>
                  </a:cubicBezTo>
                  <a:cubicBezTo>
                    <a:pt x="0" y="16"/>
                    <a:pt x="0" y="16"/>
                    <a:pt x="0" y="16"/>
                  </a:cubicBezTo>
                  <a:cubicBezTo>
                    <a:pt x="0" y="1"/>
                    <a:pt x="0" y="1"/>
                    <a:pt x="0" y="1"/>
                  </a:cubicBezTo>
                  <a:cubicBezTo>
                    <a:pt x="0" y="1"/>
                    <a:pt x="0" y="0"/>
                    <a:pt x="0" y="0"/>
                  </a:cubicBezTo>
                  <a:cubicBezTo>
                    <a:pt x="2" y="0"/>
                    <a:pt x="2" y="0"/>
                    <a:pt x="2" y="0"/>
                  </a:cubicBezTo>
                  <a:cubicBezTo>
                    <a:pt x="2" y="0"/>
                    <a:pt x="2" y="1"/>
                    <a:pt x="3" y="1"/>
                  </a:cubicBezTo>
                  <a:cubicBezTo>
                    <a:pt x="10" y="14"/>
                    <a:pt x="10" y="14"/>
                    <a:pt x="10" y="14"/>
                  </a:cubicBezTo>
                  <a:cubicBezTo>
                    <a:pt x="10" y="14"/>
                    <a:pt x="10" y="14"/>
                    <a:pt x="10" y="14"/>
                  </a:cubicBezTo>
                  <a:cubicBezTo>
                    <a:pt x="10" y="14"/>
                    <a:pt x="10" y="14"/>
                    <a:pt x="10" y="14"/>
                  </a:cubicBezTo>
                  <a:cubicBezTo>
                    <a:pt x="10" y="1"/>
                    <a:pt x="10" y="1"/>
                    <a:pt x="10" y="1"/>
                  </a:cubicBezTo>
                  <a:cubicBezTo>
                    <a:pt x="10" y="0"/>
                    <a:pt x="10" y="0"/>
                    <a:pt x="10" y="0"/>
                  </a:cubicBezTo>
                  <a:cubicBezTo>
                    <a:pt x="11" y="0"/>
                    <a:pt x="11" y="0"/>
                    <a:pt x="11" y="0"/>
                  </a:cubicBezTo>
                  <a:cubicBezTo>
                    <a:pt x="12" y="1"/>
                    <a:pt x="12" y="1"/>
                    <a:pt x="12" y="1"/>
                  </a:cubicBezTo>
                  <a:cubicBezTo>
                    <a:pt x="12" y="16"/>
                    <a:pt x="12" y="16"/>
                    <a:pt x="12" y="16"/>
                  </a:cubicBezTo>
                  <a:cubicBezTo>
                    <a:pt x="12" y="16"/>
                    <a:pt x="11" y="17"/>
                    <a:pt x="11" y="17"/>
                  </a:cubicBezTo>
                  <a:close/>
                </a:path>
              </a:pathLst>
            </a:custGeom>
            <a:solidFill>
              <a:srgbClr val="DEDF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07" name="Rectangle 606"/>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8" name="TextBox 607"/>
          <p:cNvSpPr txBox="1"/>
          <p:nvPr/>
        </p:nvSpPr>
        <p:spPr>
          <a:xfrm>
            <a:off x="3208539" y="272652"/>
            <a:ext cx="27270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USER BY GENDER</a:t>
            </a:r>
          </a:p>
        </p:txBody>
      </p:sp>
      <p:sp>
        <p:nvSpPr>
          <p:cNvPr id="609" name="Rectangle 608"/>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2" name="Freeform 111"/>
          <p:cNvSpPr>
            <a:spLocks/>
          </p:cNvSpPr>
          <p:nvPr/>
        </p:nvSpPr>
        <p:spPr bwMode="auto">
          <a:xfrm>
            <a:off x="7336086" y="3639514"/>
            <a:ext cx="390525" cy="392113"/>
          </a:xfrm>
          <a:custGeom>
            <a:avLst/>
            <a:gdLst>
              <a:gd name="T0" fmla="*/ 70 w 139"/>
              <a:gd name="T1" fmla="*/ 0 h 140"/>
              <a:gd name="T2" fmla="*/ 0 w 139"/>
              <a:gd name="T3" fmla="*/ 70 h 140"/>
              <a:gd name="T4" fmla="*/ 0 w 139"/>
              <a:gd name="T5" fmla="*/ 140 h 140"/>
              <a:gd name="T6" fmla="*/ 30 w 139"/>
              <a:gd name="T7" fmla="*/ 128 h 140"/>
              <a:gd name="T8" fmla="*/ 12 w 139"/>
              <a:gd name="T9" fmla="*/ 86 h 140"/>
              <a:gd name="T10" fmla="*/ 14 w 139"/>
              <a:gd name="T11" fmla="*/ 72 h 140"/>
              <a:gd name="T12" fmla="*/ 70 w 139"/>
              <a:gd name="T13" fmla="*/ 75 h 140"/>
              <a:gd name="T14" fmla="*/ 126 w 139"/>
              <a:gd name="T15" fmla="*/ 72 h 140"/>
              <a:gd name="T16" fmla="*/ 128 w 139"/>
              <a:gd name="T17" fmla="*/ 86 h 140"/>
              <a:gd name="T18" fmla="*/ 109 w 139"/>
              <a:gd name="T19" fmla="*/ 128 h 140"/>
              <a:gd name="T20" fmla="*/ 139 w 139"/>
              <a:gd name="T21" fmla="*/ 140 h 140"/>
              <a:gd name="T22" fmla="*/ 139 w 139"/>
              <a:gd name="T23" fmla="*/ 70 h 140"/>
              <a:gd name="T24" fmla="*/ 70 w 139"/>
              <a:gd name="T2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70" y="0"/>
                </a:moveTo>
                <a:cubicBezTo>
                  <a:pt x="31" y="0"/>
                  <a:pt x="0" y="31"/>
                  <a:pt x="0" y="70"/>
                </a:cubicBezTo>
                <a:cubicBezTo>
                  <a:pt x="0" y="140"/>
                  <a:pt x="0" y="140"/>
                  <a:pt x="0" y="140"/>
                </a:cubicBezTo>
                <a:cubicBezTo>
                  <a:pt x="0" y="140"/>
                  <a:pt x="11" y="133"/>
                  <a:pt x="30" y="128"/>
                </a:cubicBezTo>
                <a:cubicBezTo>
                  <a:pt x="19" y="118"/>
                  <a:pt x="12" y="103"/>
                  <a:pt x="12" y="86"/>
                </a:cubicBezTo>
                <a:cubicBezTo>
                  <a:pt x="12" y="81"/>
                  <a:pt x="13" y="76"/>
                  <a:pt x="14" y="72"/>
                </a:cubicBezTo>
                <a:cubicBezTo>
                  <a:pt x="26" y="73"/>
                  <a:pt x="48" y="75"/>
                  <a:pt x="70" y="75"/>
                </a:cubicBezTo>
                <a:cubicBezTo>
                  <a:pt x="92" y="75"/>
                  <a:pt x="113" y="73"/>
                  <a:pt x="126" y="72"/>
                </a:cubicBezTo>
                <a:cubicBezTo>
                  <a:pt x="127" y="76"/>
                  <a:pt x="128" y="81"/>
                  <a:pt x="128" y="86"/>
                </a:cubicBezTo>
                <a:cubicBezTo>
                  <a:pt x="128" y="103"/>
                  <a:pt x="120" y="118"/>
                  <a:pt x="109" y="128"/>
                </a:cubicBezTo>
                <a:cubicBezTo>
                  <a:pt x="128" y="133"/>
                  <a:pt x="139" y="140"/>
                  <a:pt x="139" y="140"/>
                </a:cubicBezTo>
                <a:cubicBezTo>
                  <a:pt x="139" y="70"/>
                  <a:pt x="139" y="70"/>
                  <a:pt x="139" y="70"/>
                </a:cubicBezTo>
                <a:cubicBezTo>
                  <a:pt x="139" y="31"/>
                  <a:pt x="108" y="0"/>
                  <a:pt x="70"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3" name="Oval 112"/>
          <p:cNvSpPr>
            <a:spLocks noChangeArrowheads="1"/>
          </p:cNvSpPr>
          <p:nvPr/>
        </p:nvSpPr>
        <p:spPr bwMode="auto">
          <a:xfrm>
            <a:off x="7420224" y="3877639"/>
            <a:ext cx="39688" cy="365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4" name="Oval 113"/>
          <p:cNvSpPr>
            <a:spLocks noChangeArrowheads="1"/>
          </p:cNvSpPr>
          <p:nvPr/>
        </p:nvSpPr>
        <p:spPr bwMode="auto">
          <a:xfrm>
            <a:off x="7605961" y="3877639"/>
            <a:ext cx="36513" cy="36513"/>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5" name="Freeform 114"/>
          <p:cNvSpPr>
            <a:spLocks/>
          </p:cNvSpPr>
          <p:nvPr/>
        </p:nvSpPr>
        <p:spPr bwMode="auto">
          <a:xfrm>
            <a:off x="7463086" y="3984001"/>
            <a:ext cx="142875" cy="23813"/>
          </a:xfrm>
          <a:custGeom>
            <a:avLst/>
            <a:gdLst>
              <a:gd name="T0" fmla="*/ 0 w 51"/>
              <a:gd name="T1" fmla="*/ 0 h 8"/>
              <a:gd name="T2" fmla="*/ 26 w 51"/>
              <a:gd name="T3" fmla="*/ 8 h 8"/>
              <a:gd name="T4" fmla="*/ 51 w 51"/>
              <a:gd name="T5" fmla="*/ 0 h 8"/>
              <a:gd name="T6" fmla="*/ 0 w 51"/>
              <a:gd name="T7" fmla="*/ 0 h 8"/>
            </a:gdLst>
            <a:ahLst/>
            <a:cxnLst>
              <a:cxn ang="0">
                <a:pos x="T0" y="T1"/>
              </a:cxn>
              <a:cxn ang="0">
                <a:pos x="T2" y="T3"/>
              </a:cxn>
              <a:cxn ang="0">
                <a:pos x="T4" y="T5"/>
              </a:cxn>
              <a:cxn ang="0">
                <a:pos x="T6" y="T7"/>
              </a:cxn>
            </a:cxnLst>
            <a:rect l="0" t="0" r="r" b="b"/>
            <a:pathLst>
              <a:path w="51" h="8">
                <a:moveTo>
                  <a:pt x="0" y="0"/>
                </a:moveTo>
                <a:cubicBezTo>
                  <a:pt x="7" y="5"/>
                  <a:pt x="16" y="8"/>
                  <a:pt x="26" y="8"/>
                </a:cubicBezTo>
                <a:cubicBezTo>
                  <a:pt x="35" y="8"/>
                  <a:pt x="44" y="5"/>
                  <a:pt x="51" y="0"/>
                </a:cubicBez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6" name="Freeform 115"/>
          <p:cNvSpPr>
            <a:spLocks noEditPoints="1"/>
          </p:cNvSpPr>
          <p:nvPr/>
        </p:nvSpPr>
        <p:spPr bwMode="auto">
          <a:xfrm>
            <a:off x="8231436" y="3774451"/>
            <a:ext cx="114300" cy="179388"/>
          </a:xfrm>
          <a:custGeom>
            <a:avLst/>
            <a:gdLst>
              <a:gd name="T0" fmla="*/ 5 w 41"/>
              <a:gd name="T1" fmla="*/ 57 h 64"/>
              <a:gd name="T2" fmla="*/ 12 w 41"/>
              <a:gd name="T3" fmla="*/ 57 h 64"/>
              <a:gd name="T4" fmla="*/ 25 w 41"/>
              <a:gd name="T5" fmla="*/ 51 h 64"/>
              <a:gd name="T6" fmla="*/ 33 w 41"/>
              <a:gd name="T7" fmla="*/ 34 h 64"/>
              <a:gd name="T8" fmla="*/ 32 w 41"/>
              <a:gd name="T9" fmla="*/ 34 h 64"/>
              <a:gd name="T10" fmla="*/ 18 w 41"/>
              <a:gd name="T11" fmla="*/ 41 h 64"/>
              <a:gd name="T12" fmla="*/ 0 w 41"/>
              <a:gd name="T13" fmla="*/ 22 h 64"/>
              <a:gd name="T14" fmla="*/ 21 w 41"/>
              <a:gd name="T15" fmla="*/ 0 h 64"/>
              <a:gd name="T16" fmla="*/ 41 w 41"/>
              <a:gd name="T17" fmla="*/ 26 h 64"/>
              <a:gd name="T18" fmla="*/ 31 w 41"/>
              <a:gd name="T19" fmla="*/ 55 h 64"/>
              <a:gd name="T20" fmla="*/ 13 w 41"/>
              <a:gd name="T21" fmla="*/ 64 h 64"/>
              <a:gd name="T22" fmla="*/ 5 w 41"/>
              <a:gd name="T23" fmla="*/ 64 h 64"/>
              <a:gd name="T24" fmla="*/ 5 w 41"/>
              <a:gd name="T25" fmla="*/ 57 h 64"/>
              <a:gd name="T26" fmla="*/ 8 w 41"/>
              <a:gd name="T27" fmla="*/ 22 h 64"/>
              <a:gd name="T28" fmla="*/ 20 w 41"/>
              <a:gd name="T29" fmla="*/ 35 h 64"/>
              <a:gd name="T30" fmla="*/ 32 w 41"/>
              <a:gd name="T31" fmla="*/ 28 h 64"/>
              <a:gd name="T32" fmla="*/ 33 w 41"/>
              <a:gd name="T33" fmla="*/ 25 h 64"/>
              <a:gd name="T34" fmla="*/ 20 w 41"/>
              <a:gd name="T35" fmla="*/ 7 h 64"/>
              <a:gd name="T36" fmla="*/ 8 w 41"/>
              <a:gd name="T37" fmla="*/ 2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64">
                <a:moveTo>
                  <a:pt x="5" y="57"/>
                </a:moveTo>
                <a:cubicBezTo>
                  <a:pt x="7" y="57"/>
                  <a:pt x="9" y="57"/>
                  <a:pt x="12" y="57"/>
                </a:cubicBezTo>
                <a:cubicBezTo>
                  <a:pt x="16" y="56"/>
                  <a:pt x="21" y="54"/>
                  <a:pt x="25" y="51"/>
                </a:cubicBezTo>
                <a:cubicBezTo>
                  <a:pt x="29" y="47"/>
                  <a:pt x="32" y="42"/>
                  <a:pt x="33" y="34"/>
                </a:cubicBezTo>
                <a:cubicBezTo>
                  <a:pt x="32" y="34"/>
                  <a:pt x="32" y="34"/>
                  <a:pt x="32" y="34"/>
                </a:cubicBezTo>
                <a:cubicBezTo>
                  <a:pt x="29" y="39"/>
                  <a:pt x="24" y="41"/>
                  <a:pt x="18" y="41"/>
                </a:cubicBezTo>
                <a:cubicBezTo>
                  <a:pt x="7" y="41"/>
                  <a:pt x="0" y="33"/>
                  <a:pt x="0" y="22"/>
                </a:cubicBezTo>
                <a:cubicBezTo>
                  <a:pt x="0" y="11"/>
                  <a:pt x="8" y="0"/>
                  <a:pt x="21" y="0"/>
                </a:cubicBezTo>
                <a:cubicBezTo>
                  <a:pt x="33" y="0"/>
                  <a:pt x="41" y="11"/>
                  <a:pt x="41" y="26"/>
                </a:cubicBezTo>
                <a:cubicBezTo>
                  <a:pt x="41" y="40"/>
                  <a:pt x="37" y="49"/>
                  <a:pt x="31" y="55"/>
                </a:cubicBezTo>
                <a:cubicBezTo>
                  <a:pt x="26" y="60"/>
                  <a:pt x="19" y="63"/>
                  <a:pt x="13" y="64"/>
                </a:cubicBezTo>
                <a:cubicBezTo>
                  <a:pt x="10" y="64"/>
                  <a:pt x="7" y="64"/>
                  <a:pt x="5" y="64"/>
                </a:cubicBezTo>
                <a:lnTo>
                  <a:pt x="5" y="57"/>
                </a:lnTo>
                <a:close/>
                <a:moveTo>
                  <a:pt x="8" y="22"/>
                </a:moveTo>
                <a:cubicBezTo>
                  <a:pt x="8" y="29"/>
                  <a:pt x="13" y="35"/>
                  <a:pt x="20" y="35"/>
                </a:cubicBezTo>
                <a:cubicBezTo>
                  <a:pt x="25" y="35"/>
                  <a:pt x="30" y="32"/>
                  <a:pt x="32" y="28"/>
                </a:cubicBezTo>
                <a:cubicBezTo>
                  <a:pt x="32" y="28"/>
                  <a:pt x="33" y="27"/>
                  <a:pt x="33" y="25"/>
                </a:cubicBezTo>
                <a:cubicBezTo>
                  <a:pt x="33" y="15"/>
                  <a:pt x="29" y="7"/>
                  <a:pt x="20" y="7"/>
                </a:cubicBezTo>
                <a:cubicBezTo>
                  <a:pt x="13" y="7"/>
                  <a:pt x="8" y="13"/>
                  <a:pt x="8" y="2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7" name="Freeform 116"/>
          <p:cNvSpPr>
            <a:spLocks noEditPoints="1"/>
          </p:cNvSpPr>
          <p:nvPr/>
        </p:nvSpPr>
        <p:spPr bwMode="auto">
          <a:xfrm>
            <a:off x="8366374" y="3774451"/>
            <a:ext cx="117475" cy="179388"/>
          </a:xfrm>
          <a:custGeom>
            <a:avLst/>
            <a:gdLst>
              <a:gd name="T0" fmla="*/ 42 w 42"/>
              <a:gd name="T1" fmla="*/ 32 h 64"/>
              <a:gd name="T2" fmla="*/ 20 w 42"/>
              <a:gd name="T3" fmla="*/ 64 h 64"/>
              <a:gd name="T4" fmla="*/ 0 w 42"/>
              <a:gd name="T5" fmla="*/ 32 h 64"/>
              <a:gd name="T6" fmla="*/ 21 w 42"/>
              <a:gd name="T7" fmla="*/ 0 h 64"/>
              <a:gd name="T8" fmla="*/ 42 w 42"/>
              <a:gd name="T9" fmla="*/ 32 h 64"/>
              <a:gd name="T10" fmla="*/ 8 w 42"/>
              <a:gd name="T11" fmla="*/ 32 h 64"/>
              <a:gd name="T12" fmla="*/ 21 w 42"/>
              <a:gd name="T13" fmla="*/ 58 h 64"/>
              <a:gd name="T14" fmla="*/ 33 w 42"/>
              <a:gd name="T15" fmla="*/ 32 h 64"/>
              <a:gd name="T16" fmla="*/ 21 w 42"/>
              <a:gd name="T17" fmla="*/ 7 h 64"/>
              <a:gd name="T18" fmla="*/ 8 w 42"/>
              <a:gd name="T19"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64">
                <a:moveTo>
                  <a:pt x="42" y="32"/>
                </a:moveTo>
                <a:cubicBezTo>
                  <a:pt x="42" y="53"/>
                  <a:pt x="34" y="64"/>
                  <a:pt x="20" y="64"/>
                </a:cubicBezTo>
                <a:cubicBezTo>
                  <a:pt x="8" y="64"/>
                  <a:pt x="0" y="53"/>
                  <a:pt x="0" y="32"/>
                </a:cubicBezTo>
                <a:cubicBezTo>
                  <a:pt x="0" y="12"/>
                  <a:pt x="9" y="0"/>
                  <a:pt x="21" y="0"/>
                </a:cubicBezTo>
                <a:cubicBezTo>
                  <a:pt x="34" y="0"/>
                  <a:pt x="42" y="12"/>
                  <a:pt x="42" y="32"/>
                </a:cubicBezTo>
                <a:close/>
                <a:moveTo>
                  <a:pt x="8" y="32"/>
                </a:moveTo>
                <a:cubicBezTo>
                  <a:pt x="8" y="49"/>
                  <a:pt x="13" y="58"/>
                  <a:pt x="21" y="58"/>
                </a:cubicBezTo>
                <a:cubicBezTo>
                  <a:pt x="29" y="58"/>
                  <a:pt x="33" y="48"/>
                  <a:pt x="33" y="32"/>
                </a:cubicBezTo>
                <a:cubicBezTo>
                  <a:pt x="33" y="17"/>
                  <a:pt x="30" y="7"/>
                  <a:pt x="21" y="7"/>
                </a:cubicBezTo>
                <a:cubicBezTo>
                  <a:pt x="14" y="7"/>
                  <a:pt x="8" y="16"/>
                  <a:pt x="8" y="32"/>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8" name="Freeform 117"/>
          <p:cNvSpPr>
            <a:spLocks noEditPoints="1"/>
          </p:cNvSpPr>
          <p:nvPr/>
        </p:nvSpPr>
        <p:spPr bwMode="auto">
          <a:xfrm>
            <a:off x="8499724" y="3774451"/>
            <a:ext cx="193675" cy="179388"/>
          </a:xfrm>
          <a:custGeom>
            <a:avLst/>
            <a:gdLst>
              <a:gd name="T0" fmla="*/ 29 w 69"/>
              <a:gd name="T1" fmla="*/ 19 h 64"/>
              <a:gd name="T2" fmla="*/ 14 w 69"/>
              <a:gd name="T3" fmla="*/ 38 h 64"/>
              <a:gd name="T4" fmla="*/ 0 w 69"/>
              <a:gd name="T5" fmla="*/ 20 h 64"/>
              <a:gd name="T6" fmla="*/ 15 w 69"/>
              <a:gd name="T7" fmla="*/ 0 h 64"/>
              <a:gd name="T8" fmla="*/ 29 w 69"/>
              <a:gd name="T9" fmla="*/ 19 h 64"/>
              <a:gd name="T10" fmla="*/ 7 w 69"/>
              <a:gd name="T11" fmla="*/ 19 h 64"/>
              <a:gd name="T12" fmla="*/ 15 w 69"/>
              <a:gd name="T13" fmla="*/ 33 h 64"/>
              <a:gd name="T14" fmla="*/ 23 w 69"/>
              <a:gd name="T15" fmla="*/ 19 h 64"/>
              <a:gd name="T16" fmla="*/ 15 w 69"/>
              <a:gd name="T17" fmla="*/ 5 h 64"/>
              <a:gd name="T18" fmla="*/ 7 w 69"/>
              <a:gd name="T19" fmla="*/ 19 h 64"/>
              <a:gd name="T20" fmla="*/ 14 w 69"/>
              <a:gd name="T21" fmla="*/ 64 h 64"/>
              <a:gd name="T22" fmla="*/ 50 w 69"/>
              <a:gd name="T23" fmla="*/ 0 h 64"/>
              <a:gd name="T24" fmla="*/ 55 w 69"/>
              <a:gd name="T25" fmla="*/ 0 h 64"/>
              <a:gd name="T26" fmla="*/ 19 w 69"/>
              <a:gd name="T27" fmla="*/ 64 h 64"/>
              <a:gd name="T28" fmla="*/ 14 w 69"/>
              <a:gd name="T29" fmla="*/ 64 h 64"/>
              <a:gd name="T30" fmla="*/ 69 w 69"/>
              <a:gd name="T31" fmla="*/ 44 h 64"/>
              <a:gd name="T32" fmla="*/ 55 w 69"/>
              <a:gd name="T33" fmla="*/ 64 h 64"/>
              <a:gd name="T34" fmla="*/ 40 w 69"/>
              <a:gd name="T35" fmla="*/ 45 h 64"/>
              <a:gd name="T36" fmla="*/ 55 w 69"/>
              <a:gd name="T37" fmla="*/ 26 h 64"/>
              <a:gd name="T38" fmla="*/ 69 w 69"/>
              <a:gd name="T39" fmla="*/ 44 h 64"/>
              <a:gd name="T40" fmla="*/ 47 w 69"/>
              <a:gd name="T41" fmla="*/ 45 h 64"/>
              <a:gd name="T42" fmla="*/ 55 w 69"/>
              <a:gd name="T43" fmla="*/ 59 h 64"/>
              <a:gd name="T44" fmla="*/ 63 w 69"/>
              <a:gd name="T45" fmla="*/ 45 h 64"/>
              <a:gd name="T46" fmla="*/ 55 w 69"/>
              <a:gd name="T47" fmla="*/ 31 h 64"/>
              <a:gd name="T48" fmla="*/ 47 w 69"/>
              <a:gd name="T49"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64">
                <a:moveTo>
                  <a:pt x="29" y="19"/>
                </a:moveTo>
                <a:cubicBezTo>
                  <a:pt x="29" y="32"/>
                  <a:pt x="22" y="38"/>
                  <a:pt x="14" y="38"/>
                </a:cubicBezTo>
                <a:cubicBezTo>
                  <a:pt x="7" y="38"/>
                  <a:pt x="0" y="32"/>
                  <a:pt x="0" y="20"/>
                </a:cubicBezTo>
                <a:cubicBezTo>
                  <a:pt x="0" y="7"/>
                  <a:pt x="7" y="0"/>
                  <a:pt x="15" y="0"/>
                </a:cubicBezTo>
                <a:cubicBezTo>
                  <a:pt x="24" y="0"/>
                  <a:pt x="29" y="7"/>
                  <a:pt x="29" y="19"/>
                </a:cubicBezTo>
                <a:close/>
                <a:moveTo>
                  <a:pt x="7" y="19"/>
                </a:moveTo>
                <a:cubicBezTo>
                  <a:pt x="6" y="27"/>
                  <a:pt x="9" y="33"/>
                  <a:pt x="15" y="33"/>
                </a:cubicBezTo>
                <a:cubicBezTo>
                  <a:pt x="20" y="33"/>
                  <a:pt x="23" y="27"/>
                  <a:pt x="23" y="19"/>
                </a:cubicBezTo>
                <a:cubicBezTo>
                  <a:pt x="23" y="12"/>
                  <a:pt x="20" y="5"/>
                  <a:pt x="15" y="5"/>
                </a:cubicBezTo>
                <a:cubicBezTo>
                  <a:pt x="9" y="5"/>
                  <a:pt x="7" y="12"/>
                  <a:pt x="7" y="19"/>
                </a:cubicBezTo>
                <a:close/>
                <a:moveTo>
                  <a:pt x="14" y="64"/>
                </a:moveTo>
                <a:cubicBezTo>
                  <a:pt x="50" y="0"/>
                  <a:pt x="50" y="0"/>
                  <a:pt x="50" y="0"/>
                </a:cubicBezTo>
                <a:cubicBezTo>
                  <a:pt x="55" y="0"/>
                  <a:pt x="55" y="0"/>
                  <a:pt x="55" y="0"/>
                </a:cubicBezTo>
                <a:cubicBezTo>
                  <a:pt x="19" y="64"/>
                  <a:pt x="19" y="64"/>
                  <a:pt x="19" y="64"/>
                </a:cubicBezTo>
                <a:lnTo>
                  <a:pt x="14" y="64"/>
                </a:lnTo>
                <a:close/>
                <a:moveTo>
                  <a:pt x="69" y="44"/>
                </a:moveTo>
                <a:cubicBezTo>
                  <a:pt x="69" y="57"/>
                  <a:pt x="63" y="64"/>
                  <a:pt x="55" y="64"/>
                </a:cubicBezTo>
                <a:cubicBezTo>
                  <a:pt x="47" y="64"/>
                  <a:pt x="40" y="58"/>
                  <a:pt x="40" y="45"/>
                </a:cubicBezTo>
                <a:cubicBezTo>
                  <a:pt x="40" y="33"/>
                  <a:pt x="47" y="26"/>
                  <a:pt x="55" y="26"/>
                </a:cubicBezTo>
                <a:cubicBezTo>
                  <a:pt x="64" y="26"/>
                  <a:pt x="69" y="32"/>
                  <a:pt x="69" y="44"/>
                </a:cubicBezTo>
                <a:close/>
                <a:moveTo>
                  <a:pt x="47" y="45"/>
                </a:moveTo>
                <a:cubicBezTo>
                  <a:pt x="47" y="53"/>
                  <a:pt x="50" y="59"/>
                  <a:pt x="55" y="59"/>
                </a:cubicBezTo>
                <a:cubicBezTo>
                  <a:pt x="60" y="59"/>
                  <a:pt x="63" y="53"/>
                  <a:pt x="63" y="45"/>
                </a:cubicBezTo>
                <a:cubicBezTo>
                  <a:pt x="63" y="37"/>
                  <a:pt x="61" y="31"/>
                  <a:pt x="55" y="31"/>
                </a:cubicBezTo>
                <a:cubicBezTo>
                  <a:pt x="50" y="31"/>
                  <a:pt x="47" y="37"/>
                  <a:pt x="47" y="45"/>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19" name="Freeform 118"/>
          <p:cNvSpPr>
            <a:spLocks/>
          </p:cNvSpPr>
          <p:nvPr/>
        </p:nvSpPr>
        <p:spPr bwMode="auto">
          <a:xfrm>
            <a:off x="7829799" y="3737939"/>
            <a:ext cx="342900" cy="244475"/>
          </a:xfrm>
          <a:custGeom>
            <a:avLst/>
            <a:gdLst>
              <a:gd name="T0" fmla="*/ 216 w 216"/>
              <a:gd name="T1" fmla="*/ 78 h 154"/>
              <a:gd name="T2" fmla="*/ 168 w 216"/>
              <a:gd name="T3" fmla="*/ 0 h 154"/>
              <a:gd name="T4" fmla="*/ 168 w 216"/>
              <a:gd name="T5" fmla="*/ 28 h 154"/>
              <a:gd name="T6" fmla="*/ 0 w 216"/>
              <a:gd name="T7" fmla="*/ 28 h 154"/>
              <a:gd name="T8" fmla="*/ 0 w 216"/>
              <a:gd name="T9" fmla="*/ 131 h 154"/>
              <a:gd name="T10" fmla="*/ 168 w 216"/>
              <a:gd name="T11" fmla="*/ 131 h 154"/>
              <a:gd name="T12" fmla="*/ 168 w 216"/>
              <a:gd name="T13" fmla="*/ 154 h 154"/>
              <a:gd name="T14" fmla="*/ 216 w 216"/>
              <a:gd name="T15" fmla="*/ 7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54">
                <a:moveTo>
                  <a:pt x="216" y="78"/>
                </a:moveTo>
                <a:lnTo>
                  <a:pt x="168" y="0"/>
                </a:lnTo>
                <a:lnTo>
                  <a:pt x="168" y="28"/>
                </a:lnTo>
                <a:lnTo>
                  <a:pt x="0" y="28"/>
                </a:lnTo>
                <a:lnTo>
                  <a:pt x="0" y="131"/>
                </a:lnTo>
                <a:lnTo>
                  <a:pt x="168" y="131"/>
                </a:lnTo>
                <a:lnTo>
                  <a:pt x="168" y="154"/>
                </a:lnTo>
                <a:lnTo>
                  <a:pt x="216" y="78"/>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0" name="Freeform 119"/>
          <p:cNvSpPr>
            <a:spLocks/>
          </p:cNvSpPr>
          <p:nvPr/>
        </p:nvSpPr>
        <p:spPr bwMode="auto">
          <a:xfrm>
            <a:off x="7336086" y="2944189"/>
            <a:ext cx="390525" cy="350838"/>
          </a:xfrm>
          <a:custGeom>
            <a:avLst/>
            <a:gdLst>
              <a:gd name="T0" fmla="*/ 70 w 139"/>
              <a:gd name="T1" fmla="*/ 0 h 125"/>
              <a:gd name="T2" fmla="*/ 0 w 139"/>
              <a:gd name="T3" fmla="*/ 70 h 125"/>
              <a:gd name="T4" fmla="*/ 27 w 139"/>
              <a:gd name="T5" fmla="*/ 125 h 125"/>
              <a:gd name="T6" fmla="*/ 12 w 139"/>
              <a:gd name="T7" fmla="*/ 86 h 125"/>
              <a:gd name="T8" fmla="*/ 14 w 139"/>
              <a:gd name="T9" fmla="*/ 72 h 125"/>
              <a:gd name="T10" fmla="*/ 70 w 139"/>
              <a:gd name="T11" fmla="*/ 75 h 125"/>
              <a:gd name="T12" fmla="*/ 83 w 139"/>
              <a:gd name="T13" fmla="*/ 75 h 125"/>
              <a:gd name="T14" fmla="*/ 102 w 139"/>
              <a:gd name="T15" fmla="*/ 51 h 125"/>
              <a:gd name="T16" fmla="*/ 99 w 139"/>
              <a:gd name="T17" fmla="*/ 74 h 125"/>
              <a:gd name="T18" fmla="*/ 126 w 139"/>
              <a:gd name="T19" fmla="*/ 72 h 125"/>
              <a:gd name="T20" fmla="*/ 128 w 139"/>
              <a:gd name="T21" fmla="*/ 86 h 125"/>
              <a:gd name="T22" fmla="*/ 113 w 139"/>
              <a:gd name="T23" fmla="*/ 125 h 125"/>
              <a:gd name="T24" fmla="*/ 139 w 139"/>
              <a:gd name="T25" fmla="*/ 70 h 125"/>
              <a:gd name="T26" fmla="*/ 70 w 139"/>
              <a:gd name="T2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25">
                <a:moveTo>
                  <a:pt x="70" y="0"/>
                </a:moveTo>
                <a:cubicBezTo>
                  <a:pt x="31" y="0"/>
                  <a:pt x="0" y="31"/>
                  <a:pt x="0" y="70"/>
                </a:cubicBezTo>
                <a:cubicBezTo>
                  <a:pt x="0" y="92"/>
                  <a:pt x="11" y="112"/>
                  <a:pt x="27" y="125"/>
                </a:cubicBezTo>
                <a:cubicBezTo>
                  <a:pt x="18" y="114"/>
                  <a:pt x="12" y="101"/>
                  <a:pt x="12" y="86"/>
                </a:cubicBezTo>
                <a:cubicBezTo>
                  <a:pt x="12" y="81"/>
                  <a:pt x="13" y="76"/>
                  <a:pt x="14" y="72"/>
                </a:cubicBezTo>
                <a:cubicBezTo>
                  <a:pt x="26" y="73"/>
                  <a:pt x="48" y="75"/>
                  <a:pt x="70" y="75"/>
                </a:cubicBezTo>
                <a:cubicBezTo>
                  <a:pt x="74" y="75"/>
                  <a:pt x="79" y="75"/>
                  <a:pt x="83" y="75"/>
                </a:cubicBezTo>
                <a:cubicBezTo>
                  <a:pt x="102" y="51"/>
                  <a:pt x="102" y="51"/>
                  <a:pt x="102" y="51"/>
                </a:cubicBezTo>
                <a:cubicBezTo>
                  <a:pt x="99" y="74"/>
                  <a:pt x="99" y="74"/>
                  <a:pt x="99" y="74"/>
                </a:cubicBezTo>
                <a:cubicBezTo>
                  <a:pt x="110" y="73"/>
                  <a:pt x="119" y="72"/>
                  <a:pt x="126" y="72"/>
                </a:cubicBezTo>
                <a:cubicBezTo>
                  <a:pt x="127" y="76"/>
                  <a:pt x="128" y="81"/>
                  <a:pt x="128" y="86"/>
                </a:cubicBezTo>
                <a:cubicBezTo>
                  <a:pt x="128" y="101"/>
                  <a:pt x="122" y="114"/>
                  <a:pt x="113" y="125"/>
                </a:cubicBezTo>
                <a:cubicBezTo>
                  <a:pt x="129" y="112"/>
                  <a:pt x="139" y="92"/>
                  <a:pt x="139" y="70"/>
                </a:cubicBezTo>
                <a:cubicBezTo>
                  <a:pt x="139" y="31"/>
                  <a:pt x="108" y="0"/>
                  <a:pt x="7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1" name="Oval 120"/>
          <p:cNvSpPr>
            <a:spLocks noChangeArrowheads="1"/>
          </p:cNvSpPr>
          <p:nvPr/>
        </p:nvSpPr>
        <p:spPr bwMode="auto">
          <a:xfrm>
            <a:off x="7418636" y="3179139"/>
            <a:ext cx="38100" cy="39688"/>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2" name="Oval 121"/>
          <p:cNvSpPr>
            <a:spLocks noChangeArrowheads="1"/>
          </p:cNvSpPr>
          <p:nvPr/>
        </p:nvSpPr>
        <p:spPr bwMode="auto">
          <a:xfrm>
            <a:off x="7602786" y="3179139"/>
            <a:ext cx="36513" cy="39688"/>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3" name="Freeform 122"/>
          <p:cNvSpPr>
            <a:spLocks/>
          </p:cNvSpPr>
          <p:nvPr/>
        </p:nvSpPr>
        <p:spPr bwMode="auto">
          <a:xfrm>
            <a:off x="7459911" y="3288676"/>
            <a:ext cx="142875" cy="22225"/>
          </a:xfrm>
          <a:custGeom>
            <a:avLst/>
            <a:gdLst>
              <a:gd name="T0" fmla="*/ 26 w 51"/>
              <a:gd name="T1" fmla="*/ 8 h 8"/>
              <a:gd name="T2" fmla="*/ 51 w 51"/>
              <a:gd name="T3" fmla="*/ 0 h 8"/>
              <a:gd name="T4" fmla="*/ 0 w 51"/>
              <a:gd name="T5" fmla="*/ 0 h 8"/>
              <a:gd name="T6" fmla="*/ 26 w 51"/>
              <a:gd name="T7" fmla="*/ 8 h 8"/>
            </a:gdLst>
            <a:ahLst/>
            <a:cxnLst>
              <a:cxn ang="0">
                <a:pos x="T0" y="T1"/>
              </a:cxn>
              <a:cxn ang="0">
                <a:pos x="T2" y="T3"/>
              </a:cxn>
              <a:cxn ang="0">
                <a:pos x="T4" y="T5"/>
              </a:cxn>
              <a:cxn ang="0">
                <a:pos x="T6" y="T7"/>
              </a:cxn>
            </a:cxnLst>
            <a:rect l="0" t="0" r="r" b="b"/>
            <a:pathLst>
              <a:path w="51" h="8">
                <a:moveTo>
                  <a:pt x="26" y="8"/>
                </a:moveTo>
                <a:cubicBezTo>
                  <a:pt x="35" y="8"/>
                  <a:pt x="44" y="5"/>
                  <a:pt x="51" y="0"/>
                </a:cubicBezTo>
                <a:cubicBezTo>
                  <a:pt x="0" y="0"/>
                  <a:pt x="0" y="0"/>
                  <a:pt x="0" y="0"/>
                </a:cubicBezTo>
                <a:cubicBezTo>
                  <a:pt x="7" y="5"/>
                  <a:pt x="16" y="8"/>
                  <a:pt x="26" y="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4" name="Freeform 123"/>
          <p:cNvSpPr>
            <a:spLocks noEditPoints="1"/>
          </p:cNvSpPr>
          <p:nvPr/>
        </p:nvSpPr>
        <p:spPr bwMode="auto">
          <a:xfrm>
            <a:off x="8231436" y="3066426"/>
            <a:ext cx="114300" cy="180975"/>
          </a:xfrm>
          <a:custGeom>
            <a:avLst/>
            <a:gdLst>
              <a:gd name="T0" fmla="*/ 0 w 41"/>
              <a:gd name="T1" fmla="*/ 47 h 64"/>
              <a:gd name="T2" fmla="*/ 12 w 41"/>
              <a:gd name="T3" fmla="*/ 30 h 64"/>
              <a:gd name="T4" fmla="*/ 12 w 41"/>
              <a:gd name="T5" fmla="*/ 30 h 64"/>
              <a:gd name="T6" fmla="*/ 2 w 41"/>
              <a:gd name="T7" fmla="*/ 16 h 64"/>
              <a:gd name="T8" fmla="*/ 21 w 41"/>
              <a:gd name="T9" fmla="*/ 0 h 64"/>
              <a:gd name="T10" fmla="*/ 39 w 41"/>
              <a:gd name="T11" fmla="*/ 15 h 64"/>
              <a:gd name="T12" fmla="*/ 29 w 41"/>
              <a:gd name="T13" fmla="*/ 29 h 64"/>
              <a:gd name="T14" fmla="*/ 29 w 41"/>
              <a:gd name="T15" fmla="*/ 30 h 64"/>
              <a:gd name="T16" fmla="*/ 41 w 41"/>
              <a:gd name="T17" fmla="*/ 46 h 64"/>
              <a:gd name="T18" fmla="*/ 20 w 41"/>
              <a:gd name="T19" fmla="*/ 64 h 64"/>
              <a:gd name="T20" fmla="*/ 0 w 41"/>
              <a:gd name="T21" fmla="*/ 47 h 64"/>
              <a:gd name="T22" fmla="*/ 33 w 41"/>
              <a:gd name="T23" fmla="*/ 47 h 64"/>
              <a:gd name="T24" fmla="*/ 19 w 41"/>
              <a:gd name="T25" fmla="*/ 33 h 64"/>
              <a:gd name="T26" fmla="*/ 8 w 41"/>
              <a:gd name="T27" fmla="*/ 46 h 64"/>
              <a:gd name="T28" fmla="*/ 21 w 41"/>
              <a:gd name="T29" fmla="*/ 58 h 64"/>
              <a:gd name="T30" fmla="*/ 33 w 41"/>
              <a:gd name="T31" fmla="*/ 47 h 64"/>
              <a:gd name="T32" fmla="*/ 10 w 41"/>
              <a:gd name="T33" fmla="*/ 16 h 64"/>
              <a:gd name="T34" fmla="*/ 22 w 41"/>
              <a:gd name="T35" fmla="*/ 27 h 64"/>
              <a:gd name="T36" fmla="*/ 31 w 41"/>
              <a:gd name="T37" fmla="*/ 16 h 64"/>
              <a:gd name="T38" fmla="*/ 21 w 41"/>
              <a:gd name="T39" fmla="*/ 6 h 64"/>
              <a:gd name="T40" fmla="*/ 10 w 41"/>
              <a:gd name="T41"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64">
                <a:moveTo>
                  <a:pt x="0" y="47"/>
                </a:moveTo>
                <a:cubicBezTo>
                  <a:pt x="0" y="39"/>
                  <a:pt x="4" y="34"/>
                  <a:pt x="12" y="30"/>
                </a:cubicBezTo>
                <a:cubicBezTo>
                  <a:pt x="12" y="30"/>
                  <a:pt x="12" y="30"/>
                  <a:pt x="12" y="30"/>
                </a:cubicBezTo>
                <a:cubicBezTo>
                  <a:pt x="5" y="27"/>
                  <a:pt x="2" y="22"/>
                  <a:pt x="2" y="16"/>
                </a:cubicBezTo>
                <a:cubicBezTo>
                  <a:pt x="2" y="6"/>
                  <a:pt x="10" y="0"/>
                  <a:pt x="21" y="0"/>
                </a:cubicBezTo>
                <a:cubicBezTo>
                  <a:pt x="33" y="0"/>
                  <a:pt x="39" y="7"/>
                  <a:pt x="39" y="15"/>
                </a:cubicBezTo>
                <a:cubicBezTo>
                  <a:pt x="39" y="20"/>
                  <a:pt x="36" y="26"/>
                  <a:pt x="29" y="29"/>
                </a:cubicBezTo>
                <a:cubicBezTo>
                  <a:pt x="29" y="30"/>
                  <a:pt x="29" y="30"/>
                  <a:pt x="29" y="30"/>
                </a:cubicBezTo>
                <a:cubicBezTo>
                  <a:pt x="37" y="33"/>
                  <a:pt x="41" y="38"/>
                  <a:pt x="41" y="46"/>
                </a:cubicBezTo>
                <a:cubicBezTo>
                  <a:pt x="41" y="56"/>
                  <a:pt x="32" y="64"/>
                  <a:pt x="20" y="64"/>
                </a:cubicBezTo>
                <a:cubicBezTo>
                  <a:pt x="7" y="64"/>
                  <a:pt x="0" y="56"/>
                  <a:pt x="0" y="47"/>
                </a:cubicBezTo>
                <a:close/>
                <a:moveTo>
                  <a:pt x="33" y="47"/>
                </a:moveTo>
                <a:cubicBezTo>
                  <a:pt x="33" y="39"/>
                  <a:pt x="28" y="35"/>
                  <a:pt x="19" y="33"/>
                </a:cubicBezTo>
                <a:cubicBezTo>
                  <a:pt x="12" y="35"/>
                  <a:pt x="8" y="40"/>
                  <a:pt x="8" y="46"/>
                </a:cubicBezTo>
                <a:cubicBezTo>
                  <a:pt x="8" y="52"/>
                  <a:pt x="13" y="58"/>
                  <a:pt x="21" y="58"/>
                </a:cubicBezTo>
                <a:cubicBezTo>
                  <a:pt x="28" y="58"/>
                  <a:pt x="33" y="53"/>
                  <a:pt x="33" y="47"/>
                </a:cubicBezTo>
                <a:close/>
                <a:moveTo>
                  <a:pt x="10" y="16"/>
                </a:moveTo>
                <a:cubicBezTo>
                  <a:pt x="10" y="22"/>
                  <a:pt x="15" y="25"/>
                  <a:pt x="22" y="27"/>
                </a:cubicBezTo>
                <a:cubicBezTo>
                  <a:pt x="27" y="25"/>
                  <a:pt x="31" y="21"/>
                  <a:pt x="31" y="16"/>
                </a:cubicBezTo>
                <a:cubicBezTo>
                  <a:pt x="31" y="11"/>
                  <a:pt x="28" y="6"/>
                  <a:pt x="21" y="6"/>
                </a:cubicBezTo>
                <a:cubicBezTo>
                  <a:pt x="14" y="6"/>
                  <a:pt x="10" y="10"/>
                  <a:pt x="10" y="1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25" name="Freeform 124"/>
          <p:cNvSpPr>
            <a:spLocks noEditPoints="1"/>
          </p:cNvSpPr>
          <p:nvPr/>
        </p:nvSpPr>
        <p:spPr bwMode="auto">
          <a:xfrm>
            <a:off x="8366374" y="3066426"/>
            <a:ext cx="117475" cy="180975"/>
          </a:xfrm>
          <a:custGeom>
            <a:avLst/>
            <a:gdLst>
              <a:gd name="T0" fmla="*/ 42 w 42"/>
              <a:gd name="T1" fmla="*/ 31 h 64"/>
              <a:gd name="T2" fmla="*/ 21 w 42"/>
              <a:gd name="T3" fmla="*/ 64 h 64"/>
              <a:gd name="T4" fmla="*/ 0 w 42"/>
              <a:gd name="T5" fmla="*/ 32 h 64"/>
              <a:gd name="T6" fmla="*/ 22 w 42"/>
              <a:gd name="T7" fmla="*/ 0 h 64"/>
              <a:gd name="T8" fmla="*/ 42 w 42"/>
              <a:gd name="T9" fmla="*/ 31 h 64"/>
              <a:gd name="T10" fmla="*/ 9 w 42"/>
              <a:gd name="T11" fmla="*/ 32 h 64"/>
              <a:gd name="T12" fmla="*/ 21 w 42"/>
              <a:gd name="T13" fmla="*/ 57 h 64"/>
              <a:gd name="T14" fmla="*/ 34 w 42"/>
              <a:gd name="T15" fmla="*/ 31 h 64"/>
              <a:gd name="T16" fmla="*/ 21 w 42"/>
              <a:gd name="T17" fmla="*/ 6 h 64"/>
              <a:gd name="T18" fmla="*/ 9 w 42"/>
              <a:gd name="T19"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64">
                <a:moveTo>
                  <a:pt x="42" y="31"/>
                </a:moveTo>
                <a:cubicBezTo>
                  <a:pt x="42" y="52"/>
                  <a:pt x="34" y="64"/>
                  <a:pt x="21" y="64"/>
                </a:cubicBezTo>
                <a:cubicBezTo>
                  <a:pt x="9" y="64"/>
                  <a:pt x="0" y="52"/>
                  <a:pt x="0" y="32"/>
                </a:cubicBezTo>
                <a:cubicBezTo>
                  <a:pt x="0" y="11"/>
                  <a:pt x="9" y="0"/>
                  <a:pt x="22" y="0"/>
                </a:cubicBezTo>
                <a:cubicBezTo>
                  <a:pt x="35" y="0"/>
                  <a:pt x="42" y="11"/>
                  <a:pt x="42" y="31"/>
                </a:cubicBezTo>
                <a:close/>
                <a:moveTo>
                  <a:pt x="9" y="32"/>
                </a:moveTo>
                <a:cubicBezTo>
                  <a:pt x="9" y="48"/>
                  <a:pt x="14" y="57"/>
                  <a:pt x="21" y="57"/>
                </a:cubicBezTo>
                <a:cubicBezTo>
                  <a:pt x="30" y="57"/>
                  <a:pt x="34" y="47"/>
                  <a:pt x="34" y="31"/>
                </a:cubicBezTo>
                <a:cubicBezTo>
                  <a:pt x="34" y="16"/>
                  <a:pt x="30" y="6"/>
                  <a:pt x="21" y="6"/>
                </a:cubicBezTo>
                <a:cubicBezTo>
                  <a:pt x="14" y="6"/>
                  <a:pt x="9" y="15"/>
                  <a:pt x="9" y="3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26" name="Freeform 125"/>
          <p:cNvSpPr>
            <a:spLocks noEditPoints="1"/>
          </p:cNvSpPr>
          <p:nvPr/>
        </p:nvSpPr>
        <p:spPr bwMode="auto">
          <a:xfrm>
            <a:off x="8499724" y="3066426"/>
            <a:ext cx="196850" cy="180975"/>
          </a:xfrm>
          <a:custGeom>
            <a:avLst/>
            <a:gdLst>
              <a:gd name="T0" fmla="*/ 30 w 70"/>
              <a:gd name="T1" fmla="*/ 18 h 64"/>
              <a:gd name="T2" fmla="*/ 15 w 70"/>
              <a:gd name="T3" fmla="*/ 38 h 64"/>
              <a:gd name="T4" fmla="*/ 0 w 70"/>
              <a:gd name="T5" fmla="*/ 19 h 64"/>
              <a:gd name="T6" fmla="*/ 15 w 70"/>
              <a:gd name="T7" fmla="*/ 0 h 64"/>
              <a:gd name="T8" fmla="*/ 30 w 70"/>
              <a:gd name="T9" fmla="*/ 18 h 64"/>
              <a:gd name="T10" fmla="*/ 7 w 70"/>
              <a:gd name="T11" fmla="*/ 19 h 64"/>
              <a:gd name="T12" fmla="*/ 15 w 70"/>
              <a:gd name="T13" fmla="*/ 33 h 64"/>
              <a:gd name="T14" fmla="*/ 23 w 70"/>
              <a:gd name="T15" fmla="*/ 19 h 64"/>
              <a:gd name="T16" fmla="*/ 15 w 70"/>
              <a:gd name="T17" fmla="*/ 5 h 64"/>
              <a:gd name="T18" fmla="*/ 7 w 70"/>
              <a:gd name="T19" fmla="*/ 19 h 64"/>
              <a:gd name="T20" fmla="*/ 14 w 70"/>
              <a:gd name="T21" fmla="*/ 64 h 64"/>
              <a:gd name="T22" fmla="*/ 51 w 70"/>
              <a:gd name="T23" fmla="*/ 0 h 64"/>
              <a:gd name="T24" fmla="*/ 56 w 70"/>
              <a:gd name="T25" fmla="*/ 0 h 64"/>
              <a:gd name="T26" fmla="*/ 20 w 70"/>
              <a:gd name="T27" fmla="*/ 64 h 64"/>
              <a:gd name="T28" fmla="*/ 14 w 70"/>
              <a:gd name="T29" fmla="*/ 64 h 64"/>
              <a:gd name="T30" fmla="*/ 70 w 70"/>
              <a:gd name="T31" fmla="*/ 44 h 64"/>
              <a:gd name="T32" fmla="*/ 55 w 70"/>
              <a:gd name="T33" fmla="*/ 63 h 64"/>
              <a:gd name="T34" fmla="*/ 41 w 70"/>
              <a:gd name="T35" fmla="*/ 45 h 64"/>
              <a:gd name="T36" fmla="*/ 56 w 70"/>
              <a:gd name="T37" fmla="*/ 25 h 64"/>
              <a:gd name="T38" fmla="*/ 70 w 70"/>
              <a:gd name="T39" fmla="*/ 44 h 64"/>
              <a:gd name="T40" fmla="*/ 47 w 70"/>
              <a:gd name="T41" fmla="*/ 44 h 64"/>
              <a:gd name="T42" fmla="*/ 55 w 70"/>
              <a:gd name="T43" fmla="*/ 58 h 64"/>
              <a:gd name="T44" fmla="*/ 63 w 70"/>
              <a:gd name="T45" fmla="*/ 44 h 64"/>
              <a:gd name="T46" fmla="*/ 55 w 70"/>
              <a:gd name="T47" fmla="*/ 30 h 64"/>
              <a:gd name="T48" fmla="*/ 47 w 70"/>
              <a:gd name="T49"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64">
                <a:moveTo>
                  <a:pt x="30" y="18"/>
                </a:moveTo>
                <a:cubicBezTo>
                  <a:pt x="30" y="31"/>
                  <a:pt x="23" y="38"/>
                  <a:pt x="15" y="38"/>
                </a:cubicBezTo>
                <a:cubicBezTo>
                  <a:pt x="7" y="38"/>
                  <a:pt x="0" y="32"/>
                  <a:pt x="0" y="19"/>
                </a:cubicBezTo>
                <a:cubicBezTo>
                  <a:pt x="0" y="7"/>
                  <a:pt x="7" y="0"/>
                  <a:pt x="15" y="0"/>
                </a:cubicBezTo>
                <a:cubicBezTo>
                  <a:pt x="24" y="0"/>
                  <a:pt x="30" y="6"/>
                  <a:pt x="30" y="18"/>
                </a:cubicBezTo>
                <a:close/>
                <a:moveTo>
                  <a:pt x="7" y="19"/>
                </a:moveTo>
                <a:cubicBezTo>
                  <a:pt x="7" y="27"/>
                  <a:pt x="10" y="33"/>
                  <a:pt x="15" y="33"/>
                </a:cubicBezTo>
                <a:cubicBezTo>
                  <a:pt x="21" y="33"/>
                  <a:pt x="23" y="27"/>
                  <a:pt x="23" y="19"/>
                </a:cubicBezTo>
                <a:cubicBezTo>
                  <a:pt x="23" y="11"/>
                  <a:pt x="21" y="5"/>
                  <a:pt x="15" y="5"/>
                </a:cubicBezTo>
                <a:cubicBezTo>
                  <a:pt x="10" y="5"/>
                  <a:pt x="7" y="11"/>
                  <a:pt x="7" y="19"/>
                </a:cubicBezTo>
                <a:close/>
                <a:moveTo>
                  <a:pt x="14" y="64"/>
                </a:moveTo>
                <a:cubicBezTo>
                  <a:pt x="51" y="0"/>
                  <a:pt x="51" y="0"/>
                  <a:pt x="51" y="0"/>
                </a:cubicBezTo>
                <a:cubicBezTo>
                  <a:pt x="56" y="0"/>
                  <a:pt x="56" y="0"/>
                  <a:pt x="56" y="0"/>
                </a:cubicBezTo>
                <a:cubicBezTo>
                  <a:pt x="20" y="64"/>
                  <a:pt x="20" y="64"/>
                  <a:pt x="20" y="64"/>
                </a:cubicBezTo>
                <a:lnTo>
                  <a:pt x="14" y="64"/>
                </a:lnTo>
                <a:close/>
                <a:moveTo>
                  <a:pt x="70" y="44"/>
                </a:moveTo>
                <a:cubicBezTo>
                  <a:pt x="70" y="57"/>
                  <a:pt x="63" y="63"/>
                  <a:pt x="55" y="63"/>
                </a:cubicBezTo>
                <a:cubicBezTo>
                  <a:pt x="47" y="63"/>
                  <a:pt x="41" y="57"/>
                  <a:pt x="41" y="45"/>
                </a:cubicBezTo>
                <a:cubicBezTo>
                  <a:pt x="41" y="32"/>
                  <a:pt x="47" y="25"/>
                  <a:pt x="56" y="25"/>
                </a:cubicBezTo>
                <a:cubicBezTo>
                  <a:pt x="64" y="25"/>
                  <a:pt x="70" y="32"/>
                  <a:pt x="70" y="44"/>
                </a:cubicBezTo>
                <a:close/>
                <a:moveTo>
                  <a:pt x="47" y="44"/>
                </a:moveTo>
                <a:cubicBezTo>
                  <a:pt x="47" y="52"/>
                  <a:pt x="50" y="58"/>
                  <a:pt x="55" y="58"/>
                </a:cubicBezTo>
                <a:cubicBezTo>
                  <a:pt x="61" y="58"/>
                  <a:pt x="63" y="52"/>
                  <a:pt x="63" y="44"/>
                </a:cubicBezTo>
                <a:cubicBezTo>
                  <a:pt x="63" y="37"/>
                  <a:pt x="61" y="30"/>
                  <a:pt x="55" y="30"/>
                </a:cubicBezTo>
                <a:cubicBezTo>
                  <a:pt x="50" y="30"/>
                  <a:pt x="47" y="37"/>
                  <a:pt x="47" y="4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27" name="Freeform 126"/>
          <p:cNvSpPr>
            <a:spLocks/>
          </p:cNvSpPr>
          <p:nvPr/>
        </p:nvSpPr>
        <p:spPr bwMode="auto">
          <a:xfrm>
            <a:off x="7829799" y="3028326"/>
            <a:ext cx="342900" cy="246063"/>
          </a:xfrm>
          <a:custGeom>
            <a:avLst/>
            <a:gdLst>
              <a:gd name="T0" fmla="*/ 216 w 216"/>
              <a:gd name="T1" fmla="*/ 77 h 155"/>
              <a:gd name="T2" fmla="*/ 168 w 216"/>
              <a:gd name="T3" fmla="*/ 0 h 155"/>
              <a:gd name="T4" fmla="*/ 168 w 216"/>
              <a:gd name="T5" fmla="*/ 30 h 155"/>
              <a:gd name="T6" fmla="*/ 0 w 216"/>
              <a:gd name="T7" fmla="*/ 30 h 155"/>
              <a:gd name="T8" fmla="*/ 0 w 216"/>
              <a:gd name="T9" fmla="*/ 130 h 155"/>
              <a:gd name="T10" fmla="*/ 168 w 216"/>
              <a:gd name="T11" fmla="*/ 130 h 155"/>
              <a:gd name="T12" fmla="*/ 168 w 216"/>
              <a:gd name="T13" fmla="*/ 155 h 155"/>
              <a:gd name="T14" fmla="*/ 216 w 216"/>
              <a:gd name="T15" fmla="*/ 77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55">
                <a:moveTo>
                  <a:pt x="216" y="77"/>
                </a:moveTo>
                <a:lnTo>
                  <a:pt x="168" y="0"/>
                </a:lnTo>
                <a:lnTo>
                  <a:pt x="168" y="30"/>
                </a:lnTo>
                <a:lnTo>
                  <a:pt x="0" y="30"/>
                </a:lnTo>
                <a:lnTo>
                  <a:pt x="0" y="130"/>
                </a:lnTo>
                <a:lnTo>
                  <a:pt x="168" y="130"/>
                </a:lnTo>
                <a:lnTo>
                  <a:pt x="168" y="155"/>
                </a:lnTo>
                <a:lnTo>
                  <a:pt x="216" y="7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6" name="Freeform 569"/>
          <p:cNvSpPr>
            <a:spLocks/>
          </p:cNvSpPr>
          <p:nvPr/>
        </p:nvSpPr>
        <p:spPr bwMode="auto">
          <a:xfrm>
            <a:off x="5004048" y="2896564"/>
            <a:ext cx="84138" cy="100013"/>
          </a:xfrm>
          <a:custGeom>
            <a:avLst/>
            <a:gdLst>
              <a:gd name="T0" fmla="*/ 53 w 53"/>
              <a:gd name="T1" fmla="*/ 0 h 63"/>
              <a:gd name="T2" fmla="*/ 53 w 53"/>
              <a:gd name="T3" fmla="*/ 63 h 63"/>
              <a:gd name="T4" fmla="*/ 0 w 53"/>
              <a:gd name="T5" fmla="*/ 31 h 63"/>
              <a:gd name="T6" fmla="*/ 53 w 53"/>
              <a:gd name="T7" fmla="*/ 0 h 63"/>
            </a:gdLst>
            <a:ahLst/>
            <a:cxnLst>
              <a:cxn ang="0">
                <a:pos x="T0" y="T1"/>
              </a:cxn>
              <a:cxn ang="0">
                <a:pos x="T2" y="T3"/>
              </a:cxn>
              <a:cxn ang="0">
                <a:pos x="T4" y="T5"/>
              </a:cxn>
              <a:cxn ang="0">
                <a:pos x="T6" y="T7"/>
              </a:cxn>
            </a:cxnLst>
            <a:rect l="0" t="0" r="r" b="b"/>
            <a:pathLst>
              <a:path w="53" h="63">
                <a:moveTo>
                  <a:pt x="53" y="0"/>
                </a:moveTo>
                <a:lnTo>
                  <a:pt x="53" y="63"/>
                </a:lnTo>
                <a:lnTo>
                  <a:pt x="0" y="31"/>
                </a:lnTo>
                <a:lnTo>
                  <a:pt x="53" y="0"/>
                </a:lnTo>
                <a:close/>
              </a:path>
            </a:pathLst>
          </a:custGeom>
          <a:solidFill>
            <a:srgbClr val="302E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Dikdörtgen 101"/>
          <p:cNvSpPr/>
          <p:nvPr/>
        </p:nvSpPr>
        <p:spPr>
          <a:xfrm>
            <a:off x="5067955" y="2811438"/>
            <a:ext cx="2101849" cy="1477328"/>
          </a:xfrm>
          <a:prstGeom prst="rect">
            <a:avLst/>
          </a:prstGeom>
        </p:spPr>
        <p:txBody>
          <a:bodyPr wrap="square">
            <a:spAutoFit/>
          </a:bodyPr>
          <a:lstStyle/>
          <a:p>
            <a:pPr algn="just"/>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typesetting.</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spTree>
    <p:custDataLst>
      <p:tags r:id="rId1"/>
    </p:custDataLst>
    <p:extLst>
      <p:ext uri="{BB962C8B-B14F-4D97-AF65-F5344CB8AC3E}">
        <p14:creationId xmlns:p14="http://schemas.microsoft.com/office/powerpoint/2010/main" val="2479207083"/>
      </p:ext>
    </p:extLst>
  </p:cSld>
  <p:clrMapOvr>
    <a:masterClrMapping/>
  </p:clrMapOvr>
  <mc:AlternateContent xmlns:mc="http://schemas.openxmlformats.org/markup-compatibility/2006" xmlns:p14="http://schemas.microsoft.com/office/powerpoint/2010/main">
    <mc:Choice Requires="p14">
      <p:transition spd="slow" p14:dur="2000" advTm="14401"/>
    </mc:Choice>
    <mc:Fallback xmlns="">
      <p:transition spd="slow" advTm="14401"/>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5"/>
          <p:cNvSpPr>
            <a:spLocks noChangeShapeType="1"/>
          </p:cNvSpPr>
          <p:nvPr/>
        </p:nvSpPr>
        <p:spPr bwMode="auto">
          <a:xfrm>
            <a:off x="1535411" y="4239616"/>
            <a:ext cx="3387725"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Line 6"/>
          <p:cNvSpPr>
            <a:spLocks noChangeShapeType="1"/>
          </p:cNvSpPr>
          <p:nvPr/>
        </p:nvSpPr>
        <p:spPr bwMode="auto">
          <a:xfrm flipV="1">
            <a:off x="1535411"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Line 7"/>
          <p:cNvSpPr>
            <a:spLocks noChangeShapeType="1"/>
          </p:cNvSpPr>
          <p:nvPr/>
        </p:nvSpPr>
        <p:spPr bwMode="auto">
          <a:xfrm flipV="1">
            <a:off x="2094211"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Line 8"/>
          <p:cNvSpPr>
            <a:spLocks noChangeShapeType="1"/>
          </p:cNvSpPr>
          <p:nvPr/>
        </p:nvSpPr>
        <p:spPr bwMode="auto">
          <a:xfrm flipV="1">
            <a:off x="2657773"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9"/>
          <p:cNvSpPr>
            <a:spLocks noChangeShapeType="1"/>
          </p:cNvSpPr>
          <p:nvPr/>
        </p:nvSpPr>
        <p:spPr bwMode="auto">
          <a:xfrm flipV="1">
            <a:off x="3221336"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10"/>
          <p:cNvSpPr>
            <a:spLocks noChangeShapeType="1"/>
          </p:cNvSpPr>
          <p:nvPr/>
        </p:nvSpPr>
        <p:spPr bwMode="auto">
          <a:xfrm flipV="1">
            <a:off x="3781723"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11"/>
          <p:cNvSpPr>
            <a:spLocks noChangeShapeType="1"/>
          </p:cNvSpPr>
          <p:nvPr/>
        </p:nvSpPr>
        <p:spPr bwMode="auto">
          <a:xfrm flipV="1">
            <a:off x="4345286"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12"/>
          <p:cNvSpPr>
            <a:spLocks noChangeShapeType="1"/>
          </p:cNvSpPr>
          <p:nvPr/>
        </p:nvSpPr>
        <p:spPr bwMode="auto">
          <a:xfrm flipV="1">
            <a:off x="4904086" y="4171354"/>
            <a:ext cx="0" cy="71438"/>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13"/>
          <p:cNvSpPr>
            <a:spLocks noEditPoints="1"/>
          </p:cNvSpPr>
          <p:nvPr/>
        </p:nvSpPr>
        <p:spPr bwMode="auto">
          <a:xfrm>
            <a:off x="1403648" y="4193579"/>
            <a:ext cx="71438" cy="106363"/>
          </a:xfrm>
          <a:custGeom>
            <a:avLst/>
            <a:gdLst>
              <a:gd name="T0" fmla="*/ 19 w 19"/>
              <a:gd name="T1" fmla="*/ 13 h 28"/>
              <a:gd name="T2" fmla="*/ 10 w 19"/>
              <a:gd name="T3" fmla="*/ 28 h 28"/>
              <a:gd name="T4" fmla="*/ 0 w 19"/>
              <a:gd name="T5" fmla="*/ 14 h 28"/>
              <a:gd name="T6" fmla="*/ 10 w 19"/>
              <a:gd name="T7" fmla="*/ 0 h 28"/>
              <a:gd name="T8" fmla="*/ 19 w 19"/>
              <a:gd name="T9" fmla="*/ 13 h 28"/>
              <a:gd name="T10" fmla="*/ 4 w 19"/>
              <a:gd name="T11" fmla="*/ 14 h 28"/>
              <a:gd name="T12" fmla="*/ 10 w 19"/>
              <a:gd name="T13" fmla="*/ 25 h 28"/>
              <a:gd name="T14" fmla="*/ 15 w 19"/>
              <a:gd name="T15" fmla="*/ 14 h 28"/>
              <a:gd name="T16" fmla="*/ 10 w 19"/>
              <a:gd name="T17" fmla="*/ 2 h 28"/>
              <a:gd name="T18" fmla="*/ 4 w 19"/>
              <a:gd name="T1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8">
                <a:moveTo>
                  <a:pt x="19" y="13"/>
                </a:moveTo>
                <a:cubicBezTo>
                  <a:pt x="19" y="23"/>
                  <a:pt x="16" y="28"/>
                  <a:pt x="10" y="28"/>
                </a:cubicBezTo>
                <a:cubicBezTo>
                  <a:pt x="4" y="28"/>
                  <a:pt x="1" y="23"/>
                  <a:pt x="0" y="14"/>
                </a:cubicBezTo>
                <a:cubicBezTo>
                  <a:pt x="0" y="5"/>
                  <a:pt x="4" y="0"/>
                  <a:pt x="10" y="0"/>
                </a:cubicBezTo>
                <a:cubicBezTo>
                  <a:pt x="16" y="0"/>
                  <a:pt x="19" y="5"/>
                  <a:pt x="19" y="13"/>
                </a:cubicBezTo>
                <a:close/>
                <a:moveTo>
                  <a:pt x="4" y="14"/>
                </a:moveTo>
                <a:cubicBezTo>
                  <a:pt x="4" y="21"/>
                  <a:pt x="6" y="25"/>
                  <a:pt x="10" y="25"/>
                </a:cubicBezTo>
                <a:cubicBezTo>
                  <a:pt x="14" y="25"/>
                  <a:pt x="15" y="21"/>
                  <a:pt x="15" y="14"/>
                </a:cubicBezTo>
                <a:cubicBezTo>
                  <a:pt x="15" y="7"/>
                  <a:pt x="14" y="2"/>
                  <a:pt x="10" y="2"/>
                </a:cubicBezTo>
                <a:cubicBezTo>
                  <a:pt x="7" y="2"/>
                  <a:pt x="4" y="6"/>
                  <a:pt x="4" y="14"/>
                </a:cubicBez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4"/>
          <p:cNvSpPr>
            <a:spLocks/>
          </p:cNvSpPr>
          <p:nvPr/>
        </p:nvSpPr>
        <p:spPr bwMode="auto">
          <a:xfrm>
            <a:off x="1414761" y="3701454"/>
            <a:ext cx="36513" cy="101600"/>
          </a:xfrm>
          <a:custGeom>
            <a:avLst/>
            <a:gdLst>
              <a:gd name="T0" fmla="*/ 14 w 23"/>
              <a:gd name="T1" fmla="*/ 7 h 64"/>
              <a:gd name="T2" fmla="*/ 14 w 23"/>
              <a:gd name="T3" fmla="*/ 7 h 64"/>
              <a:gd name="T4" fmla="*/ 2 w 23"/>
              <a:gd name="T5" fmla="*/ 14 h 64"/>
              <a:gd name="T6" fmla="*/ 0 w 23"/>
              <a:gd name="T7" fmla="*/ 7 h 64"/>
              <a:gd name="T8" fmla="*/ 14 w 23"/>
              <a:gd name="T9" fmla="*/ 0 h 64"/>
              <a:gd name="T10" fmla="*/ 23 w 23"/>
              <a:gd name="T11" fmla="*/ 0 h 64"/>
              <a:gd name="T12" fmla="*/ 23 w 23"/>
              <a:gd name="T13" fmla="*/ 64 h 64"/>
              <a:gd name="T14" fmla="*/ 14 w 23"/>
              <a:gd name="T15" fmla="*/ 64 h 64"/>
              <a:gd name="T16" fmla="*/ 14 w 23"/>
              <a:gd name="T17"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4">
                <a:moveTo>
                  <a:pt x="14" y="7"/>
                </a:moveTo>
                <a:lnTo>
                  <a:pt x="14" y="7"/>
                </a:lnTo>
                <a:lnTo>
                  <a:pt x="2" y="14"/>
                </a:lnTo>
                <a:lnTo>
                  <a:pt x="0" y="7"/>
                </a:lnTo>
                <a:lnTo>
                  <a:pt x="14" y="0"/>
                </a:lnTo>
                <a:lnTo>
                  <a:pt x="23" y="0"/>
                </a:lnTo>
                <a:lnTo>
                  <a:pt x="23" y="64"/>
                </a:lnTo>
                <a:lnTo>
                  <a:pt x="14" y="64"/>
                </a:lnTo>
                <a:lnTo>
                  <a:pt x="14" y="7"/>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5"/>
          <p:cNvSpPr>
            <a:spLocks/>
          </p:cNvSpPr>
          <p:nvPr/>
        </p:nvSpPr>
        <p:spPr bwMode="auto">
          <a:xfrm>
            <a:off x="1406823" y="3204566"/>
            <a:ext cx="63500" cy="104775"/>
          </a:xfrm>
          <a:custGeom>
            <a:avLst/>
            <a:gdLst>
              <a:gd name="T0" fmla="*/ 0 w 17"/>
              <a:gd name="T1" fmla="*/ 28 h 28"/>
              <a:gd name="T2" fmla="*/ 0 w 17"/>
              <a:gd name="T3" fmla="*/ 26 h 28"/>
              <a:gd name="T4" fmla="*/ 3 w 17"/>
              <a:gd name="T5" fmla="*/ 23 h 28"/>
              <a:gd name="T6" fmla="*/ 13 w 17"/>
              <a:gd name="T7" fmla="*/ 8 h 28"/>
              <a:gd name="T8" fmla="*/ 8 w 17"/>
              <a:gd name="T9" fmla="*/ 3 h 28"/>
              <a:gd name="T10" fmla="*/ 2 w 17"/>
              <a:gd name="T11" fmla="*/ 5 h 28"/>
              <a:gd name="T12" fmla="*/ 1 w 17"/>
              <a:gd name="T13" fmla="*/ 3 h 28"/>
              <a:gd name="T14" fmla="*/ 8 w 17"/>
              <a:gd name="T15" fmla="*/ 0 h 28"/>
              <a:gd name="T16" fmla="*/ 17 w 17"/>
              <a:gd name="T17" fmla="*/ 8 h 28"/>
              <a:gd name="T18" fmla="*/ 7 w 17"/>
              <a:gd name="T19" fmla="*/ 23 h 28"/>
              <a:gd name="T20" fmla="*/ 5 w 17"/>
              <a:gd name="T21" fmla="*/ 25 h 28"/>
              <a:gd name="T22" fmla="*/ 5 w 17"/>
              <a:gd name="T23" fmla="*/ 25 h 28"/>
              <a:gd name="T24" fmla="*/ 17 w 17"/>
              <a:gd name="T25" fmla="*/ 25 h 28"/>
              <a:gd name="T26" fmla="*/ 17 w 17"/>
              <a:gd name="T27" fmla="*/ 28 h 28"/>
              <a:gd name="T28" fmla="*/ 0 w 17"/>
              <a:gd name="T2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8">
                <a:moveTo>
                  <a:pt x="0" y="28"/>
                </a:moveTo>
                <a:cubicBezTo>
                  <a:pt x="0" y="26"/>
                  <a:pt x="0" y="26"/>
                  <a:pt x="0" y="26"/>
                </a:cubicBezTo>
                <a:cubicBezTo>
                  <a:pt x="3" y="23"/>
                  <a:pt x="3" y="23"/>
                  <a:pt x="3" y="23"/>
                </a:cubicBezTo>
                <a:cubicBezTo>
                  <a:pt x="10" y="16"/>
                  <a:pt x="13" y="12"/>
                  <a:pt x="13" y="8"/>
                </a:cubicBezTo>
                <a:cubicBezTo>
                  <a:pt x="13" y="6"/>
                  <a:pt x="12" y="3"/>
                  <a:pt x="8" y="3"/>
                </a:cubicBezTo>
                <a:cubicBezTo>
                  <a:pt x="5" y="3"/>
                  <a:pt x="3" y="4"/>
                  <a:pt x="2" y="5"/>
                </a:cubicBezTo>
                <a:cubicBezTo>
                  <a:pt x="1" y="3"/>
                  <a:pt x="1" y="3"/>
                  <a:pt x="1" y="3"/>
                </a:cubicBezTo>
                <a:cubicBezTo>
                  <a:pt x="2" y="1"/>
                  <a:pt x="5" y="0"/>
                  <a:pt x="8" y="0"/>
                </a:cubicBezTo>
                <a:cubicBezTo>
                  <a:pt x="14" y="0"/>
                  <a:pt x="17" y="4"/>
                  <a:pt x="17" y="8"/>
                </a:cubicBezTo>
                <a:cubicBezTo>
                  <a:pt x="17" y="13"/>
                  <a:pt x="13" y="17"/>
                  <a:pt x="7" y="23"/>
                </a:cubicBezTo>
                <a:cubicBezTo>
                  <a:pt x="5" y="25"/>
                  <a:pt x="5" y="25"/>
                  <a:pt x="5" y="25"/>
                </a:cubicBezTo>
                <a:cubicBezTo>
                  <a:pt x="5" y="25"/>
                  <a:pt x="5" y="25"/>
                  <a:pt x="5" y="25"/>
                </a:cubicBezTo>
                <a:cubicBezTo>
                  <a:pt x="17" y="25"/>
                  <a:pt x="17" y="25"/>
                  <a:pt x="17" y="25"/>
                </a:cubicBezTo>
                <a:cubicBezTo>
                  <a:pt x="17" y="28"/>
                  <a:pt x="17" y="28"/>
                  <a:pt x="17" y="28"/>
                </a:cubicBezTo>
                <a:lnTo>
                  <a:pt x="0" y="28"/>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6"/>
          <p:cNvSpPr>
            <a:spLocks/>
          </p:cNvSpPr>
          <p:nvPr/>
        </p:nvSpPr>
        <p:spPr bwMode="auto">
          <a:xfrm>
            <a:off x="1406823" y="2710854"/>
            <a:ext cx="63500" cy="104775"/>
          </a:xfrm>
          <a:custGeom>
            <a:avLst/>
            <a:gdLst>
              <a:gd name="T0" fmla="*/ 1 w 17"/>
              <a:gd name="T1" fmla="*/ 23 h 28"/>
              <a:gd name="T2" fmla="*/ 7 w 17"/>
              <a:gd name="T3" fmla="*/ 25 h 28"/>
              <a:gd name="T4" fmla="*/ 13 w 17"/>
              <a:gd name="T5" fmla="*/ 20 h 28"/>
              <a:gd name="T6" fmla="*/ 6 w 17"/>
              <a:gd name="T7" fmla="*/ 14 h 28"/>
              <a:gd name="T8" fmla="*/ 4 w 17"/>
              <a:gd name="T9" fmla="*/ 14 h 28"/>
              <a:gd name="T10" fmla="*/ 4 w 17"/>
              <a:gd name="T11" fmla="*/ 11 h 28"/>
              <a:gd name="T12" fmla="*/ 6 w 17"/>
              <a:gd name="T13" fmla="*/ 11 h 28"/>
              <a:gd name="T14" fmla="*/ 12 w 17"/>
              <a:gd name="T15" fmla="*/ 7 h 28"/>
              <a:gd name="T16" fmla="*/ 7 w 17"/>
              <a:gd name="T17" fmla="*/ 3 h 28"/>
              <a:gd name="T18" fmla="*/ 2 w 17"/>
              <a:gd name="T19" fmla="*/ 4 h 28"/>
              <a:gd name="T20" fmla="*/ 1 w 17"/>
              <a:gd name="T21" fmla="*/ 2 h 28"/>
              <a:gd name="T22" fmla="*/ 8 w 17"/>
              <a:gd name="T23" fmla="*/ 0 h 28"/>
              <a:gd name="T24" fmla="*/ 16 w 17"/>
              <a:gd name="T25" fmla="*/ 6 h 28"/>
              <a:gd name="T26" fmla="*/ 11 w 17"/>
              <a:gd name="T27" fmla="*/ 13 h 28"/>
              <a:gd name="T28" fmla="*/ 11 w 17"/>
              <a:gd name="T29" fmla="*/ 13 h 28"/>
              <a:gd name="T30" fmla="*/ 17 w 17"/>
              <a:gd name="T31" fmla="*/ 20 h 28"/>
              <a:gd name="T32" fmla="*/ 7 w 17"/>
              <a:gd name="T33" fmla="*/ 28 h 28"/>
              <a:gd name="T34" fmla="*/ 0 w 17"/>
              <a:gd name="T35" fmla="*/ 26 h 28"/>
              <a:gd name="T36" fmla="*/ 1 w 17"/>
              <a:gd name="T3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8">
                <a:moveTo>
                  <a:pt x="1" y="23"/>
                </a:moveTo>
                <a:cubicBezTo>
                  <a:pt x="2" y="24"/>
                  <a:pt x="4" y="25"/>
                  <a:pt x="7" y="25"/>
                </a:cubicBezTo>
                <a:cubicBezTo>
                  <a:pt x="12" y="25"/>
                  <a:pt x="13" y="22"/>
                  <a:pt x="13" y="20"/>
                </a:cubicBezTo>
                <a:cubicBezTo>
                  <a:pt x="13" y="16"/>
                  <a:pt x="10" y="14"/>
                  <a:pt x="6" y="14"/>
                </a:cubicBezTo>
                <a:cubicBezTo>
                  <a:pt x="4" y="14"/>
                  <a:pt x="4" y="14"/>
                  <a:pt x="4" y="14"/>
                </a:cubicBezTo>
                <a:cubicBezTo>
                  <a:pt x="4" y="11"/>
                  <a:pt x="4" y="11"/>
                  <a:pt x="4" y="11"/>
                </a:cubicBezTo>
                <a:cubicBezTo>
                  <a:pt x="6" y="11"/>
                  <a:pt x="6" y="11"/>
                  <a:pt x="6" y="11"/>
                </a:cubicBezTo>
                <a:cubicBezTo>
                  <a:pt x="9" y="11"/>
                  <a:pt x="12" y="10"/>
                  <a:pt x="12" y="7"/>
                </a:cubicBezTo>
                <a:cubicBezTo>
                  <a:pt x="12" y="4"/>
                  <a:pt x="11" y="3"/>
                  <a:pt x="7" y="3"/>
                </a:cubicBezTo>
                <a:cubicBezTo>
                  <a:pt x="5" y="3"/>
                  <a:pt x="3" y="4"/>
                  <a:pt x="2" y="4"/>
                </a:cubicBezTo>
                <a:cubicBezTo>
                  <a:pt x="1" y="2"/>
                  <a:pt x="1" y="2"/>
                  <a:pt x="1" y="2"/>
                </a:cubicBezTo>
                <a:cubicBezTo>
                  <a:pt x="2" y="1"/>
                  <a:pt x="5" y="0"/>
                  <a:pt x="8" y="0"/>
                </a:cubicBezTo>
                <a:cubicBezTo>
                  <a:pt x="13" y="0"/>
                  <a:pt x="16" y="3"/>
                  <a:pt x="16" y="6"/>
                </a:cubicBezTo>
                <a:cubicBezTo>
                  <a:pt x="16" y="9"/>
                  <a:pt x="14" y="11"/>
                  <a:pt x="11" y="13"/>
                </a:cubicBezTo>
                <a:cubicBezTo>
                  <a:pt x="11" y="13"/>
                  <a:pt x="11" y="13"/>
                  <a:pt x="11" y="13"/>
                </a:cubicBezTo>
                <a:cubicBezTo>
                  <a:pt x="14" y="13"/>
                  <a:pt x="17" y="16"/>
                  <a:pt x="17" y="20"/>
                </a:cubicBezTo>
                <a:cubicBezTo>
                  <a:pt x="17" y="24"/>
                  <a:pt x="13" y="28"/>
                  <a:pt x="7" y="28"/>
                </a:cubicBezTo>
                <a:cubicBezTo>
                  <a:pt x="4" y="28"/>
                  <a:pt x="1" y="27"/>
                  <a:pt x="0" y="26"/>
                </a:cubicBezTo>
                <a:lnTo>
                  <a:pt x="1" y="23"/>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7"/>
          <p:cNvSpPr>
            <a:spLocks noEditPoints="1"/>
          </p:cNvSpPr>
          <p:nvPr/>
        </p:nvSpPr>
        <p:spPr bwMode="auto">
          <a:xfrm>
            <a:off x="1403648" y="2217141"/>
            <a:ext cx="74613" cy="101600"/>
          </a:xfrm>
          <a:custGeom>
            <a:avLst/>
            <a:gdLst>
              <a:gd name="T0" fmla="*/ 12 w 20"/>
              <a:gd name="T1" fmla="*/ 27 h 27"/>
              <a:gd name="T2" fmla="*/ 12 w 20"/>
              <a:gd name="T3" fmla="*/ 20 h 27"/>
              <a:gd name="T4" fmla="*/ 0 w 20"/>
              <a:gd name="T5" fmla="*/ 20 h 27"/>
              <a:gd name="T6" fmla="*/ 0 w 20"/>
              <a:gd name="T7" fmla="*/ 17 h 27"/>
              <a:gd name="T8" fmla="*/ 12 w 20"/>
              <a:gd name="T9" fmla="*/ 0 h 27"/>
              <a:gd name="T10" fmla="*/ 16 w 20"/>
              <a:gd name="T11" fmla="*/ 0 h 27"/>
              <a:gd name="T12" fmla="*/ 16 w 20"/>
              <a:gd name="T13" fmla="*/ 17 h 27"/>
              <a:gd name="T14" fmla="*/ 20 w 20"/>
              <a:gd name="T15" fmla="*/ 17 h 27"/>
              <a:gd name="T16" fmla="*/ 20 w 20"/>
              <a:gd name="T17" fmla="*/ 20 h 27"/>
              <a:gd name="T18" fmla="*/ 16 w 20"/>
              <a:gd name="T19" fmla="*/ 20 h 27"/>
              <a:gd name="T20" fmla="*/ 16 w 20"/>
              <a:gd name="T21" fmla="*/ 27 h 27"/>
              <a:gd name="T22" fmla="*/ 12 w 20"/>
              <a:gd name="T23" fmla="*/ 27 h 27"/>
              <a:gd name="T24" fmla="*/ 12 w 20"/>
              <a:gd name="T25" fmla="*/ 17 h 27"/>
              <a:gd name="T26" fmla="*/ 12 w 20"/>
              <a:gd name="T27" fmla="*/ 8 h 27"/>
              <a:gd name="T28" fmla="*/ 12 w 20"/>
              <a:gd name="T29" fmla="*/ 3 h 27"/>
              <a:gd name="T30" fmla="*/ 12 w 20"/>
              <a:gd name="T31" fmla="*/ 3 h 27"/>
              <a:gd name="T32" fmla="*/ 10 w 20"/>
              <a:gd name="T33" fmla="*/ 7 h 27"/>
              <a:gd name="T34" fmla="*/ 3 w 20"/>
              <a:gd name="T35" fmla="*/ 17 h 27"/>
              <a:gd name="T36" fmla="*/ 3 w 20"/>
              <a:gd name="T37" fmla="*/ 17 h 27"/>
              <a:gd name="T38" fmla="*/ 12 w 20"/>
              <a:gd name="T3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7">
                <a:moveTo>
                  <a:pt x="12" y="27"/>
                </a:moveTo>
                <a:cubicBezTo>
                  <a:pt x="12" y="20"/>
                  <a:pt x="12" y="20"/>
                  <a:pt x="12" y="20"/>
                </a:cubicBezTo>
                <a:cubicBezTo>
                  <a:pt x="0" y="20"/>
                  <a:pt x="0" y="20"/>
                  <a:pt x="0" y="20"/>
                </a:cubicBezTo>
                <a:cubicBezTo>
                  <a:pt x="0" y="17"/>
                  <a:pt x="0" y="17"/>
                  <a:pt x="0" y="17"/>
                </a:cubicBezTo>
                <a:cubicBezTo>
                  <a:pt x="12" y="0"/>
                  <a:pt x="12" y="0"/>
                  <a:pt x="12" y="0"/>
                </a:cubicBezTo>
                <a:cubicBezTo>
                  <a:pt x="16" y="0"/>
                  <a:pt x="16" y="0"/>
                  <a:pt x="16" y="0"/>
                </a:cubicBezTo>
                <a:cubicBezTo>
                  <a:pt x="16" y="17"/>
                  <a:pt x="16" y="17"/>
                  <a:pt x="16" y="17"/>
                </a:cubicBezTo>
                <a:cubicBezTo>
                  <a:pt x="20" y="17"/>
                  <a:pt x="20" y="17"/>
                  <a:pt x="20" y="17"/>
                </a:cubicBezTo>
                <a:cubicBezTo>
                  <a:pt x="20" y="20"/>
                  <a:pt x="20" y="20"/>
                  <a:pt x="20" y="20"/>
                </a:cubicBezTo>
                <a:cubicBezTo>
                  <a:pt x="16" y="20"/>
                  <a:pt x="16" y="20"/>
                  <a:pt x="16" y="20"/>
                </a:cubicBezTo>
                <a:cubicBezTo>
                  <a:pt x="16" y="27"/>
                  <a:pt x="16" y="27"/>
                  <a:pt x="16" y="27"/>
                </a:cubicBezTo>
                <a:lnTo>
                  <a:pt x="12" y="27"/>
                </a:lnTo>
                <a:close/>
                <a:moveTo>
                  <a:pt x="12" y="17"/>
                </a:moveTo>
                <a:cubicBezTo>
                  <a:pt x="12" y="8"/>
                  <a:pt x="12" y="8"/>
                  <a:pt x="12" y="8"/>
                </a:cubicBezTo>
                <a:cubicBezTo>
                  <a:pt x="12" y="6"/>
                  <a:pt x="12" y="5"/>
                  <a:pt x="12" y="3"/>
                </a:cubicBezTo>
                <a:cubicBezTo>
                  <a:pt x="12" y="3"/>
                  <a:pt x="12" y="3"/>
                  <a:pt x="12" y="3"/>
                </a:cubicBezTo>
                <a:cubicBezTo>
                  <a:pt x="12" y="5"/>
                  <a:pt x="11" y="6"/>
                  <a:pt x="10" y="7"/>
                </a:cubicBezTo>
                <a:cubicBezTo>
                  <a:pt x="3" y="17"/>
                  <a:pt x="3" y="17"/>
                  <a:pt x="3" y="17"/>
                </a:cubicBezTo>
                <a:cubicBezTo>
                  <a:pt x="3" y="17"/>
                  <a:pt x="3" y="17"/>
                  <a:pt x="3" y="17"/>
                </a:cubicBezTo>
                <a:lnTo>
                  <a:pt x="12" y="17"/>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1406823" y="1720254"/>
            <a:ext cx="63500" cy="106363"/>
          </a:xfrm>
          <a:custGeom>
            <a:avLst/>
            <a:gdLst>
              <a:gd name="T0" fmla="*/ 16 w 17"/>
              <a:gd name="T1" fmla="*/ 3 h 28"/>
              <a:gd name="T2" fmla="*/ 6 w 17"/>
              <a:gd name="T3" fmla="*/ 3 h 28"/>
              <a:gd name="T4" fmla="*/ 5 w 17"/>
              <a:gd name="T5" fmla="*/ 11 h 28"/>
              <a:gd name="T6" fmla="*/ 7 w 17"/>
              <a:gd name="T7" fmla="*/ 10 h 28"/>
              <a:gd name="T8" fmla="*/ 13 w 17"/>
              <a:gd name="T9" fmla="*/ 12 h 28"/>
              <a:gd name="T10" fmla="*/ 17 w 17"/>
              <a:gd name="T11" fmla="*/ 19 h 28"/>
              <a:gd name="T12" fmla="*/ 7 w 17"/>
              <a:gd name="T13" fmla="*/ 28 h 28"/>
              <a:gd name="T14" fmla="*/ 0 w 17"/>
              <a:gd name="T15" fmla="*/ 27 h 28"/>
              <a:gd name="T16" fmla="*/ 1 w 17"/>
              <a:gd name="T17" fmla="*/ 24 h 28"/>
              <a:gd name="T18" fmla="*/ 7 w 17"/>
              <a:gd name="T19" fmla="*/ 25 h 28"/>
              <a:gd name="T20" fmla="*/ 13 w 17"/>
              <a:gd name="T21" fmla="*/ 19 h 28"/>
              <a:gd name="T22" fmla="*/ 5 w 17"/>
              <a:gd name="T23" fmla="*/ 13 h 28"/>
              <a:gd name="T24" fmla="*/ 1 w 17"/>
              <a:gd name="T25" fmla="*/ 14 h 28"/>
              <a:gd name="T26" fmla="*/ 3 w 17"/>
              <a:gd name="T27" fmla="*/ 0 h 28"/>
              <a:gd name="T28" fmla="*/ 16 w 17"/>
              <a:gd name="T29" fmla="*/ 0 h 28"/>
              <a:gd name="T30" fmla="*/ 16 w 17"/>
              <a:gd name="T31"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8">
                <a:moveTo>
                  <a:pt x="16" y="3"/>
                </a:moveTo>
                <a:cubicBezTo>
                  <a:pt x="6" y="3"/>
                  <a:pt x="6" y="3"/>
                  <a:pt x="6" y="3"/>
                </a:cubicBezTo>
                <a:cubicBezTo>
                  <a:pt x="5" y="11"/>
                  <a:pt x="5" y="11"/>
                  <a:pt x="5" y="11"/>
                </a:cubicBezTo>
                <a:cubicBezTo>
                  <a:pt x="5" y="10"/>
                  <a:pt x="6" y="10"/>
                  <a:pt x="7" y="10"/>
                </a:cubicBezTo>
                <a:cubicBezTo>
                  <a:pt x="9" y="10"/>
                  <a:pt x="11" y="11"/>
                  <a:pt x="13" y="12"/>
                </a:cubicBezTo>
                <a:cubicBezTo>
                  <a:pt x="15" y="13"/>
                  <a:pt x="17" y="15"/>
                  <a:pt x="17" y="19"/>
                </a:cubicBezTo>
                <a:cubicBezTo>
                  <a:pt x="17" y="24"/>
                  <a:pt x="13" y="28"/>
                  <a:pt x="7" y="28"/>
                </a:cubicBezTo>
                <a:cubicBezTo>
                  <a:pt x="4" y="28"/>
                  <a:pt x="1" y="27"/>
                  <a:pt x="0" y="27"/>
                </a:cubicBezTo>
                <a:cubicBezTo>
                  <a:pt x="1" y="24"/>
                  <a:pt x="1" y="24"/>
                  <a:pt x="1" y="24"/>
                </a:cubicBezTo>
                <a:cubicBezTo>
                  <a:pt x="2" y="24"/>
                  <a:pt x="4" y="25"/>
                  <a:pt x="7" y="25"/>
                </a:cubicBezTo>
                <a:cubicBezTo>
                  <a:pt x="10" y="25"/>
                  <a:pt x="13" y="23"/>
                  <a:pt x="13" y="19"/>
                </a:cubicBezTo>
                <a:cubicBezTo>
                  <a:pt x="13" y="16"/>
                  <a:pt x="11" y="13"/>
                  <a:pt x="5" y="13"/>
                </a:cubicBezTo>
                <a:cubicBezTo>
                  <a:pt x="4" y="13"/>
                  <a:pt x="2" y="13"/>
                  <a:pt x="1" y="14"/>
                </a:cubicBezTo>
                <a:cubicBezTo>
                  <a:pt x="3" y="0"/>
                  <a:pt x="3" y="0"/>
                  <a:pt x="3" y="0"/>
                </a:cubicBezTo>
                <a:cubicBezTo>
                  <a:pt x="16" y="0"/>
                  <a:pt x="16" y="0"/>
                  <a:pt x="16" y="0"/>
                </a:cubicBezTo>
                <a:lnTo>
                  <a:pt x="16" y="3"/>
                </a:ln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Line 19"/>
          <p:cNvSpPr>
            <a:spLocks noChangeShapeType="1"/>
          </p:cNvSpPr>
          <p:nvPr/>
        </p:nvSpPr>
        <p:spPr bwMode="auto">
          <a:xfrm flipV="1">
            <a:off x="1535411" y="1766291"/>
            <a:ext cx="0" cy="2473325"/>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Line 20"/>
          <p:cNvSpPr>
            <a:spLocks noChangeShapeType="1"/>
          </p:cNvSpPr>
          <p:nvPr/>
        </p:nvSpPr>
        <p:spPr bwMode="auto">
          <a:xfrm>
            <a:off x="1535411" y="4239616"/>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Line 21"/>
          <p:cNvSpPr>
            <a:spLocks noChangeShapeType="1"/>
          </p:cNvSpPr>
          <p:nvPr/>
        </p:nvSpPr>
        <p:spPr bwMode="auto">
          <a:xfrm>
            <a:off x="1535411" y="3742729"/>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22"/>
          <p:cNvSpPr>
            <a:spLocks noChangeShapeType="1"/>
          </p:cNvSpPr>
          <p:nvPr/>
        </p:nvSpPr>
        <p:spPr bwMode="auto">
          <a:xfrm>
            <a:off x="1535411" y="3249016"/>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23"/>
          <p:cNvSpPr>
            <a:spLocks noChangeShapeType="1"/>
          </p:cNvSpPr>
          <p:nvPr/>
        </p:nvSpPr>
        <p:spPr bwMode="auto">
          <a:xfrm>
            <a:off x="1535411" y="2755304"/>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24"/>
          <p:cNvSpPr>
            <a:spLocks noChangeShapeType="1"/>
          </p:cNvSpPr>
          <p:nvPr/>
        </p:nvSpPr>
        <p:spPr bwMode="auto">
          <a:xfrm>
            <a:off x="1535411" y="2258416"/>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Line 25"/>
          <p:cNvSpPr>
            <a:spLocks noChangeShapeType="1"/>
          </p:cNvSpPr>
          <p:nvPr/>
        </p:nvSpPr>
        <p:spPr bwMode="auto">
          <a:xfrm>
            <a:off x="1535411" y="1766291"/>
            <a:ext cx="82550" cy="0"/>
          </a:xfrm>
          <a:prstGeom prst="line">
            <a:avLst/>
          </a:prstGeom>
          <a:noFill/>
          <a:ln w="14288" cap="flat">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Line 26"/>
          <p:cNvSpPr>
            <a:spLocks noChangeShapeType="1"/>
          </p:cNvSpPr>
          <p:nvPr/>
        </p:nvSpPr>
        <p:spPr bwMode="auto">
          <a:xfrm flipH="1">
            <a:off x="4359573" y="2755304"/>
            <a:ext cx="563563" cy="493713"/>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Line 27"/>
          <p:cNvSpPr>
            <a:spLocks noChangeShapeType="1"/>
          </p:cNvSpPr>
          <p:nvPr/>
        </p:nvSpPr>
        <p:spPr bwMode="auto">
          <a:xfrm flipH="1" flipV="1">
            <a:off x="3792836" y="3001366"/>
            <a:ext cx="566738" cy="247650"/>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Line 28"/>
          <p:cNvSpPr>
            <a:spLocks noChangeShapeType="1"/>
          </p:cNvSpPr>
          <p:nvPr/>
        </p:nvSpPr>
        <p:spPr bwMode="auto">
          <a:xfrm flipH="1">
            <a:off x="3229273" y="3001366"/>
            <a:ext cx="563563" cy="247650"/>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Line 29"/>
          <p:cNvSpPr>
            <a:spLocks noChangeShapeType="1"/>
          </p:cNvSpPr>
          <p:nvPr/>
        </p:nvSpPr>
        <p:spPr bwMode="auto">
          <a:xfrm flipH="1">
            <a:off x="2660948" y="3249016"/>
            <a:ext cx="568325" cy="741363"/>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Line 30"/>
          <p:cNvSpPr>
            <a:spLocks noChangeShapeType="1"/>
          </p:cNvSpPr>
          <p:nvPr/>
        </p:nvSpPr>
        <p:spPr bwMode="auto">
          <a:xfrm flipH="1">
            <a:off x="2097386" y="3990379"/>
            <a:ext cx="563563" cy="0"/>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Line 31"/>
          <p:cNvSpPr>
            <a:spLocks noChangeShapeType="1"/>
          </p:cNvSpPr>
          <p:nvPr/>
        </p:nvSpPr>
        <p:spPr bwMode="auto">
          <a:xfrm flipH="1" flipV="1">
            <a:off x="1535411" y="2755304"/>
            <a:ext cx="561975" cy="1235075"/>
          </a:xfrm>
          <a:prstGeom prst="line">
            <a:avLst/>
          </a:prstGeom>
          <a:noFill/>
          <a:ln w="30163" cap="rnd">
            <a:solidFill>
              <a:srgbClr val="808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Line 32"/>
          <p:cNvSpPr>
            <a:spLocks noChangeShapeType="1"/>
          </p:cNvSpPr>
          <p:nvPr/>
        </p:nvSpPr>
        <p:spPr bwMode="auto">
          <a:xfrm flipH="1" flipV="1">
            <a:off x="4359573" y="1766291"/>
            <a:ext cx="563563" cy="492125"/>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Line 33"/>
          <p:cNvSpPr>
            <a:spLocks noChangeShapeType="1"/>
          </p:cNvSpPr>
          <p:nvPr/>
        </p:nvSpPr>
        <p:spPr bwMode="auto">
          <a:xfrm flipH="1">
            <a:off x="3792836" y="1766291"/>
            <a:ext cx="566738" cy="989013"/>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Line 34"/>
          <p:cNvSpPr>
            <a:spLocks noChangeShapeType="1"/>
          </p:cNvSpPr>
          <p:nvPr/>
        </p:nvSpPr>
        <p:spPr bwMode="auto">
          <a:xfrm flipH="1">
            <a:off x="3229273" y="2755304"/>
            <a:ext cx="563563" cy="0"/>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Line 35"/>
          <p:cNvSpPr>
            <a:spLocks noChangeShapeType="1"/>
          </p:cNvSpPr>
          <p:nvPr/>
        </p:nvSpPr>
        <p:spPr bwMode="auto">
          <a:xfrm flipH="1">
            <a:off x="2660948" y="2755304"/>
            <a:ext cx="568325" cy="493713"/>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Line 36"/>
          <p:cNvSpPr>
            <a:spLocks noChangeShapeType="1"/>
          </p:cNvSpPr>
          <p:nvPr/>
        </p:nvSpPr>
        <p:spPr bwMode="auto">
          <a:xfrm flipH="1" flipV="1">
            <a:off x="2097386" y="2258416"/>
            <a:ext cx="563563" cy="990600"/>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Line 37"/>
          <p:cNvSpPr>
            <a:spLocks noChangeShapeType="1"/>
          </p:cNvSpPr>
          <p:nvPr/>
        </p:nvSpPr>
        <p:spPr bwMode="auto">
          <a:xfrm flipH="1">
            <a:off x="1535411" y="2258416"/>
            <a:ext cx="561975" cy="990600"/>
          </a:xfrm>
          <a:prstGeom prst="line">
            <a:avLst/>
          </a:prstGeom>
          <a:noFill/>
          <a:ln w="30163" cap="rnd">
            <a:solidFill>
              <a:srgbClr val="FF33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Line 38"/>
          <p:cNvSpPr>
            <a:spLocks noChangeShapeType="1"/>
          </p:cNvSpPr>
          <p:nvPr/>
        </p:nvSpPr>
        <p:spPr bwMode="auto">
          <a:xfrm flipH="1" flipV="1">
            <a:off x="4359573" y="2755304"/>
            <a:ext cx="563563" cy="987425"/>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Line 39"/>
          <p:cNvSpPr>
            <a:spLocks noChangeShapeType="1"/>
          </p:cNvSpPr>
          <p:nvPr/>
        </p:nvSpPr>
        <p:spPr bwMode="auto">
          <a:xfrm flipH="1">
            <a:off x="3792836" y="2755304"/>
            <a:ext cx="566738" cy="493713"/>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Line 40"/>
          <p:cNvSpPr>
            <a:spLocks noChangeShapeType="1"/>
          </p:cNvSpPr>
          <p:nvPr/>
        </p:nvSpPr>
        <p:spPr bwMode="auto">
          <a:xfrm flipH="1">
            <a:off x="3229273" y="3249016"/>
            <a:ext cx="563563" cy="493713"/>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Line 41"/>
          <p:cNvSpPr>
            <a:spLocks noChangeShapeType="1"/>
          </p:cNvSpPr>
          <p:nvPr/>
        </p:nvSpPr>
        <p:spPr bwMode="auto">
          <a:xfrm flipH="1">
            <a:off x="2660948" y="3742729"/>
            <a:ext cx="568325" cy="0"/>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Line 42"/>
          <p:cNvSpPr>
            <a:spLocks noChangeShapeType="1"/>
          </p:cNvSpPr>
          <p:nvPr/>
        </p:nvSpPr>
        <p:spPr bwMode="auto">
          <a:xfrm flipH="1" flipV="1">
            <a:off x="2097386" y="3249016"/>
            <a:ext cx="563563" cy="493713"/>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Line 43"/>
          <p:cNvSpPr>
            <a:spLocks noChangeShapeType="1"/>
          </p:cNvSpPr>
          <p:nvPr/>
        </p:nvSpPr>
        <p:spPr bwMode="auto">
          <a:xfrm flipH="1">
            <a:off x="1535411" y="3249016"/>
            <a:ext cx="561975" cy="990600"/>
          </a:xfrm>
          <a:prstGeom prst="line">
            <a:avLst/>
          </a:prstGeom>
          <a:noFill/>
          <a:ln w="30163" cap="rnd">
            <a:solidFill>
              <a:srgbClr val="B5B5B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Rectangle 44"/>
          <p:cNvSpPr>
            <a:spLocks noChangeArrowheads="1"/>
          </p:cNvSpPr>
          <p:nvPr/>
        </p:nvSpPr>
        <p:spPr bwMode="auto">
          <a:xfrm>
            <a:off x="4885036" y="2718791"/>
            <a:ext cx="76200"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Rectangle 45"/>
          <p:cNvSpPr>
            <a:spLocks noChangeArrowheads="1"/>
          </p:cNvSpPr>
          <p:nvPr/>
        </p:nvSpPr>
        <p:spPr bwMode="auto">
          <a:xfrm>
            <a:off x="4321473" y="3210916"/>
            <a:ext cx="71438" cy="76200"/>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Rectangle 46"/>
          <p:cNvSpPr>
            <a:spLocks noChangeArrowheads="1"/>
          </p:cNvSpPr>
          <p:nvPr/>
        </p:nvSpPr>
        <p:spPr bwMode="auto">
          <a:xfrm>
            <a:off x="3754736" y="2963266"/>
            <a:ext cx="74613"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Rectangle 47"/>
          <p:cNvSpPr>
            <a:spLocks noChangeArrowheads="1"/>
          </p:cNvSpPr>
          <p:nvPr/>
        </p:nvSpPr>
        <p:spPr bwMode="auto">
          <a:xfrm>
            <a:off x="3191173" y="3210916"/>
            <a:ext cx="74613" cy="76200"/>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Rectangle 48"/>
          <p:cNvSpPr>
            <a:spLocks noChangeArrowheads="1"/>
          </p:cNvSpPr>
          <p:nvPr/>
        </p:nvSpPr>
        <p:spPr bwMode="auto">
          <a:xfrm>
            <a:off x="2627611" y="3953866"/>
            <a:ext cx="71438"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Rectangle 49"/>
          <p:cNvSpPr>
            <a:spLocks noChangeArrowheads="1"/>
          </p:cNvSpPr>
          <p:nvPr/>
        </p:nvSpPr>
        <p:spPr bwMode="auto">
          <a:xfrm>
            <a:off x="2060873" y="3953866"/>
            <a:ext cx="74613"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Rectangle 50"/>
          <p:cNvSpPr>
            <a:spLocks noChangeArrowheads="1"/>
          </p:cNvSpPr>
          <p:nvPr/>
        </p:nvSpPr>
        <p:spPr bwMode="auto">
          <a:xfrm>
            <a:off x="1497311" y="2718791"/>
            <a:ext cx="74613" cy="74613"/>
          </a:xfrm>
          <a:prstGeom prst="rect">
            <a:avLst/>
          </a:prstGeom>
          <a:solidFill>
            <a:srgbClr val="80808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Rectangle 51"/>
          <p:cNvSpPr>
            <a:spLocks noChangeArrowheads="1"/>
          </p:cNvSpPr>
          <p:nvPr/>
        </p:nvSpPr>
        <p:spPr bwMode="auto">
          <a:xfrm>
            <a:off x="4885036" y="2221904"/>
            <a:ext cx="76200"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Rectangle 52"/>
          <p:cNvSpPr>
            <a:spLocks noChangeArrowheads="1"/>
          </p:cNvSpPr>
          <p:nvPr/>
        </p:nvSpPr>
        <p:spPr bwMode="auto">
          <a:xfrm>
            <a:off x="4321473" y="1728191"/>
            <a:ext cx="71438"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Rectangle 53"/>
          <p:cNvSpPr>
            <a:spLocks noChangeArrowheads="1"/>
          </p:cNvSpPr>
          <p:nvPr/>
        </p:nvSpPr>
        <p:spPr bwMode="auto">
          <a:xfrm>
            <a:off x="3754736" y="2718791"/>
            <a:ext cx="74613"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 name="Rectangle 54"/>
          <p:cNvSpPr>
            <a:spLocks noChangeArrowheads="1"/>
          </p:cNvSpPr>
          <p:nvPr/>
        </p:nvSpPr>
        <p:spPr bwMode="auto">
          <a:xfrm>
            <a:off x="3191173" y="2718791"/>
            <a:ext cx="74613"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Rectangle 55"/>
          <p:cNvSpPr>
            <a:spLocks noChangeArrowheads="1"/>
          </p:cNvSpPr>
          <p:nvPr/>
        </p:nvSpPr>
        <p:spPr bwMode="auto">
          <a:xfrm>
            <a:off x="2627611" y="3210916"/>
            <a:ext cx="71438" cy="76200"/>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Rectangle 56"/>
          <p:cNvSpPr>
            <a:spLocks noChangeArrowheads="1"/>
          </p:cNvSpPr>
          <p:nvPr/>
        </p:nvSpPr>
        <p:spPr bwMode="auto">
          <a:xfrm>
            <a:off x="2060873" y="2221904"/>
            <a:ext cx="74613" cy="74613"/>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Rectangle 57"/>
          <p:cNvSpPr>
            <a:spLocks noChangeArrowheads="1"/>
          </p:cNvSpPr>
          <p:nvPr/>
        </p:nvSpPr>
        <p:spPr bwMode="auto">
          <a:xfrm>
            <a:off x="1497311" y="3210916"/>
            <a:ext cx="74613" cy="76200"/>
          </a:xfrm>
          <a:prstGeom prst="rect">
            <a:avLst/>
          </a:prstGeom>
          <a:solidFill>
            <a:srgbClr val="FF3300"/>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Rectangle 58"/>
          <p:cNvSpPr>
            <a:spLocks noChangeArrowheads="1"/>
          </p:cNvSpPr>
          <p:nvPr/>
        </p:nvSpPr>
        <p:spPr bwMode="auto">
          <a:xfrm>
            <a:off x="4885036" y="3704629"/>
            <a:ext cx="76200"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Rectangle 59"/>
          <p:cNvSpPr>
            <a:spLocks noChangeArrowheads="1"/>
          </p:cNvSpPr>
          <p:nvPr/>
        </p:nvSpPr>
        <p:spPr bwMode="auto">
          <a:xfrm>
            <a:off x="4321473" y="2718791"/>
            <a:ext cx="71438" cy="74613"/>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Rectangle 60"/>
          <p:cNvSpPr>
            <a:spLocks noChangeArrowheads="1"/>
          </p:cNvSpPr>
          <p:nvPr/>
        </p:nvSpPr>
        <p:spPr bwMode="auto">
          <a:xfrm>
            <a:off x="3754736" y="3210916"/>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Rectangle 61"/>
          <p:cNvSpPr>
            <a:spLocks noChangeArrowheads="1"/>
          </p:cNvSpPr>
          <p:nvPr/>
        </p:nvSpPr>
        <p:spPr bwMode="auto">
          <a:xfrm>
            <a:off x="3191173" y="3704629"/>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 name="Rectangle 62"/>
          <p:cNvSpPr>
            <a:spLocks noChangeArrowheads="1"/>
          </p:cNvSpPr>
          <p:nvPr/>
        </p:nvSpPr>
        <p:spPr bwMode="auto">
          <a:xfrm>
            <a:off x="2627611" y="3704629"/>
            <a:ext cx="71438"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 name="Rectangle 63"/>
          <p:cNvSpPr>
            <a:spLocks noChangeArrowheads="1"/>
          </p:cNvSpPr>
          <p:nvPr/>
        </p:nvSpPr>
        <p:spPr bwMode="auto">
          <a:xfrm>
            <a:off x="2060873" y="3210916"/>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Rectangle 64"/>
          <p:cNvSpPr>
            <a:spLocks noChangeArrowheads="1"/>
          </p:cNvSpPr>
          <p:nvPr/>
        </p:nvSpPr>
        <p:spPr bwMode="auto">
          <a:xfrm>
            <a:off x="1497311" y="4201516"/>
            <a:ext cx="74613" cy="76200"/>
          </a:xfrm>
          <a:prstGeom prst="rect">
            <a:avLst/>
          </a:prstGeom>
          <a:solidFill>
            <a:srgbClr val="B5B5B5"/>
          </a:solidFill>
          <a:ln w="7938" cap="flat">
            <a:solidFill>
              <a:srgbClr val="B5B5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Oval 65"/>
          <p:cNvSpPr>
            <a:spLocks noChangeArrowheads="1"/>
          </p:cNvSpPr>
          <p:nvPr/>
        </p:nvSpPr>
        <p:spPr bwMode="auto">
          <a:xfrm>
            <a:off x="5893941" y="1483716"/>
            <a:ext cx="106363" cy="104775"/>
          </a:xfrm>
          <a:prstGeom prst="ellipse">
            <a:avLst/>
          </a:pr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66"/>
          <p:cNvSpPr>
            <a:spLocks/>
          </p:cNvSpPr>
          <p:nvPr/>
        </p:nvSpPr>
        <p:spPr bwMode="auto">
          <a:xfrm>
            <a:off x="5838378" y="1591666"/>
            <a:ext cx="214313" cy="515938"/>
          </a:xfrm>
          <a:custGeom>
            <a:avLst/>
            <a:gdLst>
              <a:gd name="T0" fmla="*/ 33 w 57"/>
              <a:gd name="T1" fmla="*/ 1 h 137"/>
              <a:gd name="T2" fmla="*/ 29 w 57"/>
              <a:gd name="T3" fmla="*/ 1 h 137"/>
              <a:gd name="T4" fmla="*/ 24 w 57"/>
              <a:gd name="T5" fmla="*/ 1 h 137"/>
              <a:gd name="T6" fmla="*/ 14 w 57"/>
              <a:gd name="T7" fmla="*/ 1 h 137"/>
              <a:gd name="T8" fmla="*/ 0 w 57"/>
              <a:gd name="T9" fmla="*/ 26 h 137"/>
              <a:gd name="T10" fmla="*/ 0 w 57"/>
              <a:gd name="T11" fmla="*/ 63 h 137"/>
              <a:gd name="T12" fmla="*/ 6 w 57"/>
              <a:gd name="T13" fmla="*/ 70 h 137"/>
              <a:gd name="T14" fmla="*/ 11 w 57"/>
              <a:gd name="T15" fmla="*/ 63 h 137"/>
              <a:gd name="T16" fmla="*/ 11 w 57"/>
              <a:gd name="T17" fmla="*/ 30 h 137"/>
              <a:gd name="T18" fmla="*/ 12 w 57"/>
              <a:gd name="T19" fmla="*/ 23 h 137"/>
              <a:gd name="T20" fmla="*/ 14 w 57"/>
              <a:gd name="T21" fmla="*/ 30 h 137"/>
              <a:gd name="T22" fmla="*/ 14 w 57"/>
              <a:gd name="T23" fmla="*/ 70 h 137"/>
              <a:gd name="T24" fmla="*/ 14 w 57"/>
              <a:gd name="T25" fmla="*/ 130 h 137"/>
              <a:gd name="T26" fmla="*/ 20 w 57"/>
              <a:gd name="T27" fmla="*/ 137 h 137"/>
              <a:gd name="T28" fmla="*/ 21 w 57"/>
              <a:gd name="T29" fmla="*/ 137 h 137"/>
              <a:gd name="T30" fmla="*/ 28 w 57"/>
              <a:gd name="T31" fmla="*/ 130 h 137"/>
              <a:gd name="T32" fmla="*/ 28 w 57"/>
              <a:gd name="T33" fmla="*/ 78 h 137"/>
              <a:gd name="T34" fmla="*/ 29 w 57"/>
              <a:gd name="T35" fmla="*/ 71 h 137"/>
              <a:gd name="T36" fmla="*/ 30 w 57"/>
              <a:gd name="T37" fmla="*/ 78 h 137"/>
              <a:gd name="T38" fmla="*/ 30 w 57"/>
              <a:gd name="T39" fmla="*/ 130 h 137"/>
              <a:gd name="T40" fmla="*/ 37 w 57"/>
              <a:gd name="T41" fmla="*/ 137 h 137"/>
              <a:gd name="T42" fmla="*/ 37 w 57"/>
              <a:gd name="T43" fmla="*/ 137 h 137"/>
              <a:gd name="T44" fmla="*/ 44 w 57"/>
              <a:gd name="T45" fmla="*/ 130 h 137"/>
              <a:gd name="T46" fmla="*/ 44 w 57"/>
              <a:gd name="T47" fmla="*/ 70 h 137"/>
              <a:gd name="T48" fmla="*/ 44 w 57"/>
              <a:gd name="T49" fmla="*/ 30 h 137"/>
              <a:gd name="T50" fmla="*/ 45 w 57"/>
              <a:gd name="T51" fmla="*/ 23 h 137"/>
              <a:gd name="T52" fmla="*/ 46 w 57"/>
              <a:gd name="T53" fmla="*/ 30 h 137"/>
              <a:gd name="T54" fmla="*/ 46 w 57"/>
              <a:gd name="T55" fmla="*/ 63 h 137"/>
              <a:gd name="T56" fmla="*/ 52 w 57"/>
              <a:gd name="T57" fmla="*/ 70 h 137"/>
              <a:gd name="T58" fmla="*/ 57 w 57"/>
              <a:gd name="T59" fmla="*/ 63 h 137"/>
              <a:gd name="T60" fmla="*/ 57 w 57"/>
              <a:gd name="T61" fmla="*/ 26 h 137"/>
              <a:gd name="T62" fmla="*/ 44 w 57"/>
              <a:gd name="T63" fmla="*/ 1 h 137"/>
              <a:gd name="T64" fmla="*/ 33 w 57"/>
              <a:gd name="T65"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137">
                <a:moveTo>
                  <a:pt x="33" y="1"/>
                </a:moveTo>
                <a:cubicBezTo>
                  <a:pt x="32" y="1"/>
                  <a:pt x="30" y="1"/>
                  <a:pt x="29" y="1"/>
                </a:cubicBezTo>
                <a:cubicBezTo>
                  <a:pt x="27" y="1"/>
                  <a:pt x="26" y="1"/>
                  <a:pt x="24" y="1"/>
                </a:cubicBezTo>
                <a:cubicBezTo>
                  <a:pt x="22" y="0"/>
                  <a:pt x="17" y="0"/>
                  <a:pt x="14" y="1"/>
                </a:cubicBezTo>
                <a:cubicBezTo>
                  <a:pt x="6" y="6"/>
                  <a:pt x="0" y="15"/>
                  <a:pt x="0" y="26"/>
                </a:cubicBezTo>
                <a:cubicBezTo>
                  <a:pt x="0" y="63"/>
                  <a:pt x="0" y="63"/>
                  <a:pt x="0" y="63"/>
                </a:cubicBezTo>
                <a:cubicBezTo>
                  <a:pt x="0" y="67"/>
                  <a:pt x="3" y="70"/>
                  <a:pt x="6" y="70"/>
                </a:cubicBezTo>
                <a:cubicBezTo>
                  <a:pt x="9" y="70"/>
                  <a:pt x="11" y="67"/>
                  <a:pt x="11" y="63"/>
                </a:cubicBezTo>
                <a:cubicBezTo>
                  <a:pt x="11" y="30"/>
                  <a:pt x="11" y="30"/>
                  <a:pt x="11" y="30"/>
                </a:cubicBezTo>
                <a:cubicBezTo>
                  <a:pt x="11" y="26"/>
                  <a:pt x="12" y="23"/>
                  <a:pt x="12" y="23"/>
                </a:cubicBezTo>
                <a:cubicBezTo>
                  <a:pt x="13" y="23"/>
                  <a:pt x="14" y="26"/>
                  <a:pt x="14" y="30"/>
                </a:cubicBezTo>
                <a:cubicBezTo>
                  <a:pt x="14" y="70"/>
                  <a:pt x="14" y="70"/>
                  <a:pt x="14" y="70"/>
                </a:cubicBezTo>
                <a:cubicBezTo>
                  <a:pt x="14" y="130"/>
                  <a:pt x="14" y="130"/>
                  <a:pt x="14" y="130"/>
                </a:cubicBezTo>
                <a:cubicBezTo>
                  <a:pt x="14" y="134"/>
                  <a:pt x="17" y="137"/>
                  <a:pt x="20" y="137"/>
                </a:cubicBezTo>
                <a:cubicBezTo>
                  <a:pt x="21" y="137"/>
                  <a:pt x="21" y="137"/>
                  <a:pt x="21" y="137"/>
                </a:cubicBezTo>
                <a:cubicBezTo>
                  <a:pt x="25" y="137"/>
                  <a:pt x="28" y="134"/>
                  <a:pt x="28" y="130"/>
                </a:cubicBezTo>
                <a:cubicBezTo>
                  <a:pt x="28" y="78"/>
                  <a:pt x="28" y="78"/>
                  <a:pt x="28" y="78"/>
                </a:cubicBezTo>
                <a:cubicBezTo>
                  <a:pt x="28" y="74"/>
                  <a:pt x="28" y="71"/>
                  <a:pt x="29" y="71"/>
                </a:cubicBezTo>
                <a:cubicBezTo>
                  <a:pt x="29" y="71"/>
                  <a:pt x="30" y="74"/>
                  <a:pt x="30" y="78"/>
                </a:cubicBezTo>
                <a:cubicBezTo>
                  <a:pt x="30" y="130"/>
                  <a:pt x="30" y="130"/>
                  <a:pt x="30" y="130"/>
                </a:cubicBezTo>
                <a:cubicBezTo>
                  <a:pt x="30" y="134"/>
                  <a:pt x="33" y="137"/>
                  <a:pt x="37" y="137"/>
                </a:cubicBezTo>
                <a:cubicBezTo>
                  <a:pt x="37" y="137"/>
                  <a:pt x="37" y="137"/>
                  <a:pt x="37" y="137"/>
                </a:cubicBezTo>
                <a:cubicBezTo>
                  <a:pt x="41" y="137"/>
                  <a:pt x="44" y="134"/>
                  <a:pt x="44" y="130"/>
                </a:cubicBezTo>
                <a:cubicBezTo>
                  <a:pt x="44" y="70"/>
                  <a:pt x="44" y="70"/>
                  <a:pt x="44" y="70"/>
                </a:cubicBezTo>
                <a:cubicBezTo>
                  <a:pt x="44" y="30"/>
                  <a:pt x="44" y="30"/>
                  <a:pt x="44" y="30"/>
                </a:cubicBezTo>
                <a:cubicBezTo>
                  <a:pt x="44" y="26"/>
                  <a:pt x="45" y="23"/>
                  <a:pt x="45" y="23"/>
                </a:cubicBezTo>
                <a:cubicBezTo>
                  <a:pt x="46" y="23"/>
                  <a:pt x="46" y="26"/>
                  <a:pt x="46" y="30"/>
                </a:cubicBezTo>
                <a:cubicBezTo>
                  <a:pt x="46" y="63"/>
                  <a:pt x="46" y="63"/>
                  <a:pt x="46" y="63"/>
                </a:cubicBezTo>
                <a:cubicBezTo>
                  <a:pt x="46" y="67"/>
                  <a:pt x="49" y="70"/>
                  <a:pt x="52" y="70"/>
                </a:cubicBezTo>
                <a:cubicBezTo>
                  <a:pt x="55" y="70"/>
                  <a:pt x="57" y="67"/>
                  <a:pt x="57" y="63"/>
                </a:cubicBezTo>
                <a:cubicBezTo>
                  <a:pt x="57" y="26"/>
                  <a:pt x="57" y="26"/>
                  <a:pt x="57" y="26"/>
                </a:cubicBezTo>
                <a:cubicBezTo>
                  <a:pt x="57" y="15"/>
                  <a:pt x="52" y="6"/>
                  <a:pt x="44" y="1"/>
                </a:cubicBezTo>
                <a:cubicBezTo>
                  <a:pt x="41" y="0"/>
                  <a:pt x="36" y="0"/>
                  <a:pt x="33" y="1"/>
                </a:cubicBez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67"/>
          <p:cNvSpPr>
            <a:spLocks noChangeArrowheads="1"/>
          </p:cNvSpPr>
          <p:nvPr/>
        </p:nvSpPr>
        <p:spPr bwMode="auto">
          <a:xfrm>
            <a:off x="5805041" y="2914054"/>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68"/>
          <p:cNvSpPr>
            <a:spLocks noChangeArrowheads="1"/>
          </p:cNvSpPr>
          <p:nvPr/>
        </p:nvSpPr>
        <p:spPr bwMode="auto">
          <a:xfrm>
            <a:off x="5805041" y="2864841"/>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69"/>
          <p:cNvSpPr>
            <a:spLocks noChangeArrowheads="1"/>
          </p:cNvSpPr>
          <p:nvPr/>
        </p:nvSpPr>
        <p:spPr bwMode="auto">
          <a:xfrm>
            <a:off x="5805041" y="2815629"/>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70"/>
          <p:cNvSpPr>
            <a:spLocks noChangeArrowheads="1"/>
          </p:cNvSpPr>
          <p:nvPr/>
        </p:nvSpPr>
        <p:spPr bwMode="auto">
          <a:xfrm>
            <a:off x="5805041" y="2768004"/>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71"/>
          <p:cNvSpPr>
            <a:spLocks noChangeArrowheads="1"/>
          </p:cNvSpPr>
          <p:nvPr/>
        </p:nvSpPr>
        <p:spPr bwMode="auto">
          <a:xfrm>
            <a:off x="5805041" y="2718791"/>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72"/>
          <p:cNvSpPr>
            <a:spLocks noChangeArrowheads="1"/>
          </p:cNvSpPr>
          <p:nvPr/>
        </p:nvSpPr>
        <p:spPr bwMode="auto">
          <a:xfrm>
            <a:off x="5805041" y="2669579"/>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73"/>
          <p:cNvSpPr>
            <a:spLocks noChangeArrowheads="1"/>
          </p:cNvSpPr>
          <p:nvPr/>
        </p:nvSpPr>
        <p:spPr bwMode="auto">
          <a:xfrm>
            <a:off x="5805041" y="2620366"/>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74"/>
          <p:cNvSpPr>
            <a:spLocks noChangeArrowheads="1"/>
          </p:cNvSpPr>
          <p:nvPr/>
        </p:nvSpPr>
        <p:spPr bwMode="auto">
          <a:xfrm>
            <a:off x="5805041" y="2571154"/>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75"/>
          <p:cNvSpPr>
            <a:spLocks noChangeArrowheads="1"/>
          </p:cNvSpPr>
          <p:nvPr/>
        </p:nvSpPr>
        <p:spPr bwMode="auto">
          <a:xfrm>
            <a:off x="5805041" y="2521941"/>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76"/>
          <p:cNvSpPr>
            <a:spLocks noChangeArrowheads="1"/>
          </p:cNvSpPr>
          <p:nvPr/>
        </p:nvSpPr>
        <p:spPr bwMode="auto">
          <a:xfrm>
            <a:off x="5805041" y="2474316"/>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77"/>
          <p:cNvSpPr>
            <a:spLocks noChangeArrowheads="1"/>
          </p:cNvSpPr>
          <p:nvPr/>
        </p:nvSpPr>
        <p:spPr bwMode="auto">
          <a:xfrm>
            <a:off x="5805041" y="2425104"/>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78"/>
          <p:cNvSpPr>
            <a:spLocks noChangeArrowheads="1"/>
          </p:cNvSpPr>
          <p:nvPr/>
        </p:nvSpPr>
        <p:spPr bwMode="auto">
          <a:xfrm>
            <a:off x="5805041" y="2375891"/>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79"/>
          <p:cNvSpPr>
            <a:spLocks noChangeArrowheads="1"/>
          </p:cNvSpPr>
          <p:nvPr/>
        </p:nvSpPr>
        <p:spPr bwMode="auto">
          <a:xfrm>
            <a:off x="5805041" y="2326679"/>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0"/>
          <p:cNvSpPr>
            <a:spLocks noChangeArrowheads="1"/>
          </p:cNvSpPr>
          <p:nvPr/>
        </p:nvSpPr>
        <p:spPr bwMode="auto">
          <a:xfrm>
            <a:off x="5805041" y="2277466"/>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1"/>
          <p:cNvSpPr>
            <a:spLocks noChangeArrowheads="1"/>
          </p:cNvSpPr>
          <p:nvPr/>
        </p:nvSpPr>
        <p:spPr bwMode="auto">
          <a:xfrm>
            <a:off x="5805041" y="2228254"/>
            <a:ext cx="284163" cy="349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82"/>
          <p:cNvSpPr>
            <a:spLocks noChangeArrowheads="1"/>
          </p:cNvSpPr>
          <p:nvPr/>
        </p:nvSpPr>
        <p:spPr bwMode="auto">
          <a:xfrm>
            <a:off x="5805041" y="2180629"/>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83"/>
          <p:cNvSpPr>
            <a:spLocks noChangeArrowheads="1"/>
          </p:cNvSpPr>
          <p:nvPr/>
        </p:nvSpPr>
        <p:spPr bwMode="auto">
          <a:xfrm>
            <a:off x="5805041" y="2131416"/>
            <a:ext cx="284163" cy="333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84"/>
          <p:cNvSpPr>
            <a:spLocks noChangeArrowheads="1"/>
          </p:cNvSpPr>
          <p:nvPr/>
        </p:nvSpPr>
        <p:spPr bwMode="auto">
          <a:xfrm>
            <a:off x="6821834" y="2120304"/>
            <a:ext cx="104775" cy="104775"/>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85"/>
          <p:cNvSpPr>
            <a:spLocks/>
          </p:cNvSpPr>
          <p:nvPr/>
        </p:nvSpPr>
        <p:spPr bwMode="auto">
          <a:xfrm>
            <a:off x="6769447" y="2228254"/>
            <a:ext cx="214313" cy="515938"/>
          </a:xfrm>
          <a:custGeom>
            <a:avLst/>
            <a:gdLst>
              <a:gd name="T0" fmla="*/ 33 w 57"/>
              <a:gd name="T1" fmla="*/ 1 h 137"/>
              <a:gd name="T2" fmla="*/ 28 w 57"/>
              <a:gd name="T3" fmla="*/ 1 h 137"/>
              <a:gd name="T4" fmla="*/ 24 w 57"/>
              <a:gd name="T5" fmla="*/ 1 h 137"/>
              <a:gd name="T6" fmla="*/ 13 w 57"/>
              <a:gd name="T7" fmla="*/ 2 h 137"/>
              <a:gd name="T8" fmla="*/ 0 w 57"/>
              <a:gd name="T9" fmla="*/ 26 h 137"/>
              <a:gd name="T10" fmla="*/ 0 w 57"/>
              <a:gd name="T11" fmla="*/ 63 h 137"/>
              <a:gd name="T12" fmla="*/ 5 w 57"/>
              <a:gd name="T13" fmla="*/ 70 h 137"/>
              <a:gd name="T14" fmla="*/ 11 w 57"/>
              <a:gd name="T15" fmla="*/ 63 h 137"/>
              <a:gd name="T16" fmla="*/ 11 w 57"/>
              <a:gd name="T17" fmla="*/ 30 h 137"/>
              <a:gd name="T18" fmla="*/ 12 w 57"/>
              <a:gd name="T19" fmla="*/ 23 h 137"/>
              <a:gd name="T20" fmla="*/ 13 w 57"/>
              <a:gd name="T21" fmla="*/ 30 h 137"/>
              <a:gd name="T22" fmla="*/ 13 w 57"/>
              <a:gd name="T23" fmla="*/ 70 h 137"/>
              <a:gd name="T24" fmla="*/ 13 w 57"/>
              <a:gd name="T25" fmla="*/ 130 h 137"/>
              <a:gd name="T26" fmla="*/ 20 w 57"/>
              <a:gd name="T27" fmla="*/ 137 h 137"/>
              <a:gd name="T28" fmla="*/ 21 w 57"/>
              <a:gd name="T29" fmla="*/ 137 h 137"/>
              <a:gd name="T30" fmla="*/ 27 w 57"/>
              <a:gd name="T31" fmla="*/ 130 h 137"/>
              <a:gd name="T32" fmla="*/ 27 w 57"/>
              <a:gd name="T33" fmla="*/ 78 h 137"/>
              <a:gd name="T34" fmla="*/ 28 w 57"/>
              <a:gd name="T35" fmla="*/ 71 h 137"/>
              <a:gd name="T36" fmla="*/ 29 w 57"/>
              <a:gd name="T37" fmla="*/ 78 h 137"/>
              <a:gd name="T38" fmla="*/ 29 w 57"/>
              <a:gd name="T39" fmla="*/ 130 h 137"/>
              <a:gd name="T40" fmla="*/ 36 w 57"/>
              <a:gd name="T41" fmla="*/ 137 h 137"/>
              <a:gd name="T42" fmla="*/ 37 w 57"/>
              <a:gd name="T43" fmla="*/ 137 h 137"/>
              <a:gd name="T44" fmla="*/ 44 w 57"/>
              <a:gd name="T45" fmla="*/ 130 h 137"/>
              <a:gd name="T46" fmla="*/ 44 w 57"/>
              <a:gd name="T47" fmla="*/ 70 h 137"/>
              <a:gd name="T48" fmla="*/ 44 w 57"/>
              <a:gd name="T49" fmla="*/ 30 h 137"/>
              <a:gd name="T50" fmla="*/ 45 w 57"/>
              <a:gd name="T51" fmla="*/ 23 h 137"/>
              <a:gd name="T52" fmla="*/ 46 w 57"/>
              <a:gd name="T53" fmla="*/ 30 h 137"/>
              <a:gd name="T54" fmla="*/ 46 w 57"/>
              <a:gd name="T55" fmla="*/ 63 h 137"/>
              <a:gd name="T56" fmla="*/ 51 w 57"/>
              <a:gd name="T57" fmla="*/ 70 h 137"/>
              <a:gd name="T58" fmla="*/ 57 w 57"/>
              <a:gd name="T59" fmla="*/ 63 h 137"/>
              <a:gd name="T60" fmla="*/ 57 w 57"/>
              <a:gd name="T61" fmla="*/ 26 h 137"/>
              <a:gd name="T62" fmla="*/ 43 w 57"/>
              <a:gd name="T63" fmla="*/ 2 h 137"/>
              <a:gd name="T64" fmla="*/ 33 w 57"/>
              <a:gd name="T65"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137">
                <a:moveTo>
                  <a:pt x="33" y="1"/>
                </a:moveTo>
                <a:cubicBezTo>
                  <a:pt x="32" y="1"/>
                  <a:pt x="30" y="1"/>
                  <a:pt x="28" y="1"/>
                </a:cubicBezTo>
                <a:cubicBezTo>
                  <a:pt x="27" y="1"/>
                  <a:pt x="25" y="1"/>
                  <a:pt x="24" y="1"/>
                </a:cubicBezTo>
                <a:cubicBezTo>
                  <a:pt x="21" y="0"/>
                  <a:pt x="17" y="0"/>
                  <a:pt x="13" y="2"/>
                </a:cubicBezTo>
                <a:cubicBezTo>
                  <a:pt x="5" y="7"/>
                  <a:pt x="0" y="15"/>
                  <a:pt x="0" y="26"/>
                </a:cubicBezTo>
                <a:cubicBezTo>
                  <a:pt x="0" y="63"/>
                  <a:pt x="0" y="63"/>
                  <a:pt x="0" y="63"/>
                </a:cubicBezTo>
                <a:cubicBezTo>
                  <a:pt x="0" y="67"/>
                  <a:pt x="2" y="70"/>
                  <a:pt x="5" y="70"/>
                </a:cubicBezTo>
                <a:cubicBezTo>
                  <a:pt x="9" y="70"/>
                  <a:pt x="11" y="67"/>
                  <a:pt x="11" y="63"/>
                </a:cubicBezTo>
                <a:cubicBezTo>
                  <a:pt x="11" y="30"/>
                  <a:pt x="11" y="30"/>
                  <a:pt x="11" y="30"/>
                </a:cubicBezTo>
                <a:cubicBezTo>
                  <a:pt x="11" y="26"/>
                  <a:pt x="12" y="23"/>
                  <a:pt x="12" y="23"/>
                </a:cubicBezTo>
                <a:cubicBezTo>
                  <a:pt x="13" y="23"/>
                  <a:pt x="13" y="26"/>
                  <a:pt x="13" y="30"/>
                </a:cubicBezTo>
                <a:cubicBezTo>
                  <a:pt x="13" y="70"/>
                  <a:pt x="13" y="70"/>
                  <a:pt x="13" y="70"/>
                </a:cubicBezTo>
                <a:cubicBezTo>
                  <a:pt x="13" y="130"/>
                  <a:pt x="13" y="130"/>
                  <a:pt x="13" y="130"/>
                </a:cubicBezTo>
                <a:cubicBezTo>
                  <a:pt x="13" y="134"/>
                  <a:pt x="16" y="137"/>
                  <a:pt x="20" y="137"/>
                </a:cubicBezTo>
                <a:cubicBezTo>
                  <a:pt x="21" y="137"/>
                  <a:pt x="21" y="137"/>
                  <a:pt x="21" y="137"/>
                </a:cubicBezTo>
                <a:cubicBezTo>
                  <a:pt x="24" y="137"/>
                  <a:pt x="27" y="134"/>
                  <a:pt x="27" y="130"/>
                </a:cubicBezTo>
                <a:cubicBezTo>
                  <a:pt x="27" y="78"/>
                  <a:pt x="27" y="78"/>
                  <a:pt x="27" y="78"/>
                </a:cubicBezTo>
                <a:cubicBezTo>
                  <a:pt x="27" y="74"/>
                  <a:pt x="28" y="71"/>
                  <a:pt x="28" y="71"/>
                </a:cubicBezTo>
                <a:cubicBezTo>
                  <a:pt x="29" y="71"/>
                  <a:pt x="29" y="74"/>
                  <a:pt x="29" y="78"/>
                </a:cubicBezTo>
                <a:cubicBezTo>
                  <a:pt x="29" y="130"/>
                  <a:pt x="29" y="130"/>
                  <a:pt x="29" y="130"/>
                </a:cubicBezTo>
                <a:cubicBezTo>
                  <a:pt x="29" y="134"/>
                  <a:pt x="32" y="137"/>
                  <a:pt x="36" y="137"/>
                </a:cubicBezTo>
                <a:cubicBezTo>
                  <a:pt x="37" y="137"/>
                  <a:pt x="37" y="137"/>
                  <a:pt x="37" y="137"/>
                </a:cubicBezTo>
                <a:cubicBezTo>
                  <a:pt x="41" y="137"/>
                  <a:pt x="44" y="134"/>
                  <a:pt x="44" y="130"/>
                </a:cubicBezTo>
                <a:cubicBezTo>
                  <a:pt x="44" y="70"/>
                  <a:pt x="44" y="70"/>
                  <a:pt x="44" y="70"/>
                </a:cubicBezTo>
                <a:cubicBezTo>
                  <a:pt x="44" y="30"/>
                  <a:pt x="44" y="30"/>
                  <a:pt x="44" y="30"/>
                </a:cubicBezTo>
                <a:cubicBezTo>
                  <a:pt x="44" y="26"/>
                  <a:pt x="44" y="23"/>
                  <a:pt x="45" y="23"/>
                </a:cubicBezTo>
                <a:cubicBezTo>
                  <a:pt x="45" y="23"/>
                  <a:pt x="46" y="26"/>
                  <a:pt x="46" y="30"/>
                </a:cubicBezTo>
                <a:cubicBezTo>
                  <a:pt x="46" y="63"/>
                  <a:pt x="46" y="63"/>
                  <a:pt x="46" y="63"/>
                </a:cubicBezTo>
                <a:cubicBezTo>
                  <a:pt x="46" y="67"/>
                  <a:pt x="48" y="70"/>
                  <a:pt x="51" y="70"/>
                </a:cubicBezTo>
                <a:cubicBezTo>
                  <a:pt x="54" y="70"/>
                  <a:pt x="57" y="67"/>
                  <a:pt x="57" y="63"/>
                </a:cubicBezTo>
                <a:cubicBezTo>
                  <a:pt x="57" y="26"/>
                  <a:pt x="57" y="26"/>
                  <a:pt x="57" y="26"/>
                </a:cubicBezTo>
                <a:cubicBezTo>
                  <a:pt x="57" y="15"/>
                  <a:pt x="51" y="7"/>
                  <a:pt x="43" y="2"/>
                </a:cubicBezTo>
                <a:cubicBezTo>
                  <a:pt x="40" y="0"/>
                  <a:pt x="35" y="0"/>
                  <a:pt x="33"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86"/>
          <p:cNvSpPr>
            <a:spLocks noChangeArrowheads="1"/>
          </p:cNvSpPr>
          <p:nvPr/>
        </p:nvSpPr>
        <p:spPr bwMode="auto">
          <a:xfrm>
            <a:off x="6731347" y="2914054"/>
            <a:ext cx="28892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87"/>
          <p:cNvSpPr>
            <a:spLocks noChangeArrowheads="1"/>
          </p:cNvSpPr>
          <p:nvPr/>
        </p:nvSpPr>
        <p:spPr bwMode="auto">
          <a:xfrm>
            <a:off x="6731347" y="2864841"/>
            <a:ext cx="288925" cy="3492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88"/>
          <p:cNvSpPr>
            <a:spLocks noChangeArrowheads="1"/>
          </p:cNvSpPr>
          <p:nvPr/>
        </p:nvSpPr>
        <p:spPr bwMode="auto">
          <a:xfrm>
            <a:off x="6731347" y="2815629"/>
            <a:ext cx="288925" cy="3492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89"/>
          <p:cNvSpPr>
            <a:spLocks noChangeArrowheads="1"/>
          </p:cNvSpPr>
          <p:nvPr/>
        </p:nvSpPr>
        <p:spPr bwMode="auto">
          <a:xfrm>
            <a:off x="6731347" y="2768004"/>
            <a:ext cx="28892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90"/>
          <p:cNvSpPr>
            <a:spLocks/>
          </p:cNvSpPr>
          <p:nvPr/>
        </p:nvSpPr>
        <p:spPr bwMode="auto">
          <a:xfrm>
            <a:off x="6342856" y="2394941"/>
            <a:ext cx="52388" cy="161925"/>
          </a:xfrm>
          <a:custGeom>
            <a:avLst/>
            <a:gdLst>
              <a:gd name="T0" fmla="*/ 7 w 14"/>
              <a:gd name="T1" fmla="*/ 0 h 43"/>
              <a:gd name="T2" fmla="*/ 6 w 14"/>
              <a:gd name="T3" fmla="*/ 0 h 43"/>
              <a:gd name="T4" fmla="*/ 0 w 14"/>
              <a:gd name="T5" fmla="*/ 7 h 43"/>
              <a:gd name="T6" fmla="*/ 0 w 14"/>
              <a:gd name="T7" fmla="*/ 36 h 43"/>
              <a:gd name="T8" fmla="*/ 6 w 14"/>
              <a:gd name="T9" fmla="*/ 43 h 43"/>
              <a:gd name="T10" fmla="*/ 7 w 14"/>
              <a:gd name="T11" fmla="*/ 43 h 43"/>
              <a:gd name="T12" fmla="*/ 14 w 14"/>
              <a:gd name="T13" fmla="*/ 36 h 43"/>
              <a:gd name="T14" fmla="*/ 14 w 14"/>
              <a:gd name="T15" fmla="*/ 7 h 43"/>
              <a:gd name="T16" fmla="*/ 7 w 14"/>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3">
                <a:moveTo>
                  <a:pt x="7" y="0"/>
                </a:moveTo>
                <a:cubicBezTo>
                  <a:pt x="6" y="0"/>
                  <a:pt x="6" y="0"/>
                  <a:pt x="6" y="0"/>
                </a:cubicBezTo>
                <a:cubicBezTo>
                  <a:pt x="3" y="0"/>
                  <a:pt x="0" y="3"/>
                  <a:pt x="0" y="7"/>
                </a:cubicBezTo>
                <a:cubicBezTo>
                  <a:pt x="0" y="36"/>
                  <a:pt x="0" y="36"/>
                  <a:pt x="0" y="36"/>
                </a:cubicBezTo>
                <a:cubicBezTo>
                  <a:pt x="0" y="40"/>
                  <a:pt x="3" y="43"/>
                  <a:pt x="6" y="43"/>
                </a:cubicBezTo>
                <a:cubicBezTo>
                  <a:pt x="7" y="43"/>
                  <a:pt x="7" y="43"/>
                  <a:pt x="7" y="43"/>
                </a:cubicBezTo>
                <a:cubicBezTo>
                  <a:pt x="11" y="43"/>
                  <a:pt x="14" y="40"/>
                  <a:pt x="14" y="36"/>
                </a:cubicBezTo>
                <a:cubicBezTo>
                  <a:pt x="14" y="7"/>
                  <a:pt x="14" y="7"/>
                  <a:pt x="14" y="7"/>
                </a:cubicBezTo>
                <a:cubicBezTo>
                  <a:pt x="14" y="3"/>
                  <a:pt x="11" y="0"/>
                  <a:pt x="7"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91"/>
          <p:cNvSpPr>
            <a:spLocks/>
          </p:cNvSpPr>
          <p:nvPr/>
        </p:nvSpPr>
        <p:spPr bwMode="auto">
          <a:xfrm>
            <a:off x="6403181" y="2394941"/>
            <a:ext cx="57150" cy="161925"/>
          </a:xfrm>
          <a:custGeom>
            <a:avLst/>
            <a:gdLst>
              <a:gd name="T0" fmla="*/ 7 w 15"/>
              <a:gd name="T1" fmla="*/ 43 h 43"/>
              <a:gd name="T2" fmla="*/ 8 w 15"/>
              <a:gd name="T3" fmla="*/ 43 h 43"/>
              <a:gd name="T4" fmla="*/ 15 w 15"/>
              <a:gd name="T5" fmla="*/ 36 h 43"/>
              <a:gd name="T6" fmla="*/ 15 w 15"/>
              <a:gd name="T7" fmla="*/ 7 h 43"/>
              <a:gd name="T8" fmla="*/ 8 w 15"/>
              <a:gd name="T9" fmla="*/ 0 h 43"/>
              <a:gd name="T10" fmla="*/ 7 w 15"/>
              <a:gd name="T11" fmla="*/ 0 h 43"/>
              <a:gd name="T12" fmla="*/ 0 w 15"/>
              <a:gd name="T13" fmla="*/ 7 h 43"/>
              <a:gd name="T14" fmla="*/ 0 w 15"/>
              <a:gd name="T15" fmla="*/ 36 h 43"/>
              <a:gd name="T16" fmla="*/ 7 w 15"/>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3">
                <a:moveTo>
                  <a:pt x="7" y="43"/>
                </a:moveTo>
                <a:cubicBezTo>
                  <a:pt x="8" y="43"/>
                  <a:pt x="8" y="43"/>
                  <a:pt x="8" y="43"/>
                </a:cubicBezTo>
                <a:cubicBezTo>
                  <a:pt x="11" y="43"/>
                  <a:pt x="15" y="40"/>
                  <a:pt x="15" y="36"/>
                </a:cubicBezTo>
                <a:cubicBezTo>
                  <a:pt x="15" y="7"/>
                  <a:pt x="15" y="7"/>
                  <a:pt x="15" y="7"/>
                </a:cubicBezTo>
                <a:cubicBezTo>
                  <a:pt x="15" y="3"/>
                  <a:pt x="11" y="0"/>
                  <a:pt x="8" y="0"/>
                </a:cubicBezTo>
                <a:cubicBezTo>
                  <a:pt x="7" y="0"/>
                  <a:pt x="7" y="0"/>
                  <a:pt x="7" y="0"/>
                </a:cubicBezTo>
                <a:cubicBezTo>
                  <a:pt x="3" y="0"/>
                  <a:pt x="0" y="3"/>
                  <a:pt x="0" y="7"/>
                </a:cubicBezTo>
                <a:cubicBezTo>
                  <a:pt x="0" y="36"/>
                  <a:pt x="0" y="36"/>
                  <a:pt x="0" y="36"/>
                </a:cubicBezTo>
                <a:cubicBezTo>
                  <a:pt x="0" y="40"/>
                  <a:pt x="3" y="43"/>
                  <a:pt x="7" y="43"/>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92"/>
          <p:cNvSpPr>
            <a:spLocks noChangeArrowheads="1"/>
          </p:cNvSpPr>
          <p:nvPr/>
        </p:nvSpPr>
        <p:spPr bwMode="auto">
          <a:xfrm>
            <a:off x="6347618" y="1923454"/>
            <a:ext cx="104775" cy="109538"/>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93"/>
          <p:cNvSpPr>
            <a:spLocks/>
          </p:cNvSpPr>
          <p:nvPr/>
        </p:nvSpPr>
        <p:spPr bwMode="auto">
          <a:xfrm>
            <a:off x="6257131" y="2032991"/>
            <a:ext cx="285750" cy="354013"/>
          </a:xfrm>
          <a:custGeom>
            <a:avLst/>
            <a:gdLst>
              <a:gd name="T0" fmla="*/ 22 w 76"/>
              <a:gd name="T1" fmla="*/ 24 h 94"/>
              <a:gd name="T2" fmla="*/ 21 w 76"/>
              <a:gd name="T3" fmla="*/ 31 h 94"/>
              <a:gd name="T4" fmla="*/ 9 w 76"/>
              <a:gd name="T5" fmla="*/ 87 h 94"/>
              <a:gd name="T6" fmla="*/ 15 w 76"/>
              <a:gd name="T7" fmla="*/ 94 h 94"/>
              <a:gd name="T8" fmla="*/ 61 w 76"/>
              <a:gd name="T9" fmla="*/ 94 h 94"/>
              <a:gd name="T10" fmla="*/ 67 w 76"/>
              <a:gd name="T11" fmla="*/ 87 h 94"/>
              <a:gd name="T12" fmla="*/ 55 w 76"/>
              <a:gd name="T13" fmla="*/ 31 h 94"/>
              <a:gd name="T14" fmla="*/ 55 w 76"/>
              <a:gd name="T15" fmla="*/ 24 h 94"/>
              <a:gd name="T16" fmla="*/ 57 w 76"/>
              <a:gd name="T17" fmla="*/ 30 h 94"/>
              <a:gd name="T18" fmla="*/ 64 w 76"/>
              <a:gd name="T19" fmla="*/ 64 h 94"/>
              <a:gd name="T20" fmla="*/ 71 w 76"/>
              <a:gd name="T21" fmla="*/ 71 h 94"/>
              <a:gd name="T22" fmla="*/ 75 w 76"/>
              <a:gd name="T23" fmla="*/ 64 h 94"/>
              <a:gd name="T24" fmla="*/ 67 w 76"/>
              <a:gd name="T25" fmla="*/ 26 h 94"/>
              <a:gd name="T26" fmla="*/ 53 w 76"/>
              <a:gd name="T27" fmla="*/ 2 h 94"/>
              <a:gd name="T28" fmla="*/ 43 w 76"/>
              <a:gd name="T29" fmla="*/ 1 h 94"/>
              <a:gd name="T30" fmla="*/ 38 w 76"/>
              <a:gd name="T31" fmla="*/ 2 h 94"/>
              <a:gd name="T32" fmla="*/ 34 w 76"/>
              <a:gd name="T33" fmla="*/ 1 h 94"/>
              <a:gd name="T34" fmla="*/ 24 w 76"/>
              <a:gd name="T35" fmla="*/ 2 h 94"/>
              <a:gd name="T36" fmla="*/ 9 w 76"/>
              <a:gd name="T37" fmla="*/ 26 h 94"/>
              <a:gd name="T38" fmla="*/ 1 w 76"/>
              <a:gd name="T39" fmla="*/ 64 h 94"/>
              <a:gd name="T40" fmla="*/ 5 w 76"/>
              <a:gd name="T41" fmla="*/ 71 h 94"/>
              <a:gd name="T42" fmla="*/ 12 w 76"/>
              <a:gd name="T43" fmla="*/ 64 h 94"/>
              <a:gd name="T44" fmla="*/ 19 w 76"/>
              <a:gd name="T45" fmla="*/ 30 h 94"/>
              <a:gd name="T46" fmla="*/ 22 w 76"/>
              <a:gd name="T47" fmla="*/ 2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94">
                <a:moveTo>
                  <a:pt x="22" y="24"/>
                </a:moveTo>
                <a:cubicBezTo>
                  <a:pt x="22" y="24"/>
                  <a:pt x="22" y="27"/>
                  <a:pt x="21" y="31"/>
                </a:cubicBezTo>
                <a:cubicBezTo>
                  <a:pt x="9" y="87"/>
                  <a:pt x="9" y="87"/>
                  <a:pt x="9" y="87"/>
                </a:cubicBezTo>
                <a:cubicBezTo>
                  <a:pt x="9" y="91"/>
                  <a:pt x="11" y="94"/>
                  <a:pt x="15" y="94"/>
                </a:cubicBezTo>
                <a:cubicBezTo>
                  <a:pt x="61" y="94"/>
                  <a:pt x="61" y="94"/>
                  <a:pt x="61" y="94"/>
                </a:cubicBezTo>
                <a:cubicBezTo>
                  <a:pt x="65" y="94"/>
                  <a:pt x="68" y="91"/>
                  <a:pt x="67" y="87"/>
                </a:cubicBezTo>
                <a:cubicBezTo>
                  <a:pt x="55" y="31"/>
                  <a:pt x="55" y="31"/>
                  <a:pt x="55" y="31"/>
                </a:cubicBezTo>
                <a:cubicBezTo>
                  <a:pt x="54" y="27"/>
                  <a:pt x="54" y="24"/>
                  <a:pt x="55" y="24"/>
                </a:cubicBezTo>
                <a:cubicBezTo>
                  <a:pt x="55" y="24"/>
                  <a:pt x="56" y="26"/>
                  <a:pt x="57" y="30"/>
                </a:cubicBezTo>
                <a:cubicBezTo>
                  <a:pt x="64" y="64"/>
                  <a:pt x="64" y="64"/>
                  <a:pt x="64" y="64"/>
                </a:cubicBezTo>
                <a:cubicBezTo>
                  <a:pt x="65" y="68"/>
                  <a:pt x="68" y="71"/>
                  <a:pt x="71" y="71"/>
                </a:cubicBezTo>
                <a:cubicBezTo>
                  <a:pt x="74" y="71"/>
                  <a:pt x="76" y="68"/>
                  <a:pt x="75" y="64"/>
                </a:cubicBezTo>
                <a:cubicBezTo>
                  <a:pt x="67" y="26"/>
                  <a:pt x="67" y="26"/>
                  <a:pt x="67" y="26"/>
                </a:cubicBezTo>
                <a:cubicBezTo>
                  <a:pt x="65" y="16"/>
                  <a:pt x="60" y="7"/>
                  <a:pt x="53" y="2"/>
                </a:cubicBezTo>
                <a:cubicBezTo>
                  <a:pt x="50" y="0"/>
                  <a:pt x="45" y="0"/>
                  <a:pt x="43" y="1"/>
                </a:cubicBezTo>
                <a:cubicBezTo>
                  <a:pt x="41" y="1"/>
                  <a:pt x="40" y="2"/>
                  <a:pt x="38" y="2"/>
                </a:cubicBezTo>
                <a:cubicBezTo>
                  <a:pt x="37" y="2"/>
                  <a:pt x="35" y="1"/>
                  <a:pt x="34" y="1"/>
                </a:cubicBezTo>
                <a:cubicBezTo>
                  <a:pt x="31" y="0"/>
                  <a:pt x="26" y="0"/>
                  <a:pt x="24" y="2"/>
                </a:cubicBezTo>
                <a:cubicBezTo>
                  <a:pt x="17" y="8"/>
                  <a:pt x="12" y="17"/>
                  <a:pt x="9" y="26"/>
                </a:cubicBezTo>
                <a:cubicBezTo>
                  <a:pt x="1" y="64"/>
                  <a:pt x="1" y="64"/>
                  <a:pt x="1" y="64"/>
                </a:cubicBezTo>
                <a:cubicBezTo>
                  <a:pt x="0" y="68"/>
                  <a:pt x="2" y="71"/>
                  <a:pt x="5" y="71"/>
                </a:cubicBezTo>
                <a:cubicBezTo>
                  <a:pt x="8" y="71"/>
                  <a:pt x="11" y="68"/>
                  <a:pt x="12" y="64"/>
                </a:cubicBezTo>
                <a:cubicBezTo>
                  <a:pt x="19" y="30"/>
                  <a:pt x="19" y="30"/>
                  <a:pt x="19" y="30"/>
                </a:cubicBezTo>
                <a:cubicBezTo>
                  <a:pt x="20" y="26"/>
                  <a:pt x="21" y="24"/>
                  <a:pt x="22" y="2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94"/>
          <p:cNvSpPr>
            <a:spLocks noChangeArrowheads="1"/>
          </p:cNvSpPr>
          <p:nvPr/>
        </p:nvSpPr>
        <p:spPr bwMode="auto">
          <a:xfrm>
            <a:off x="6257131" y="2914054"/>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95"/>
          <p:cNvSpPr>
            <a:spLocks noChangeArrowheads="1"/>
          </p:cNvSpPr>
          <p:nvPr/>
        </p:nvSpPr>
        <p:spPr bwMode="auto">
          <a:xfrm>
            <a:off x="6257131" y="2864841"/>
            <a:ext cx="285750" cy="34925"/>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96"/>
          <p:cNvSpPr>
            <a:spLocks noChangeArrowheads="1"/>
          </p:cNvSpPr>
          <p:nvPr/>
        </p:nvSpPr>
        <p:spPr bwMode="auto">
          <a:xfrm>
            <a:off x="6257131" y="2815629"/>
            <a:ext cx="285750" cy="34925"/>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97"/>
          <p:cNvSpPr>
            <a:spLocks noChangeArrowheads="1"/>
          </p:cNvSpPr>
          <p:nvPr/>
        </p:nvSpPr>
        <p:spPr bwMode="auto">
          <a:xfrm>
            <a:off x="6257131" y="2768004"/>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98"/>
          <p:cNvSpPr>
            <a:spLocks noChangeArrowheads="1"/>
          </p:cNvSpPr>
          <p:nvPr/>
        </p:nvSpPr>
        <p:spPr bwMode="auto">
          <a:xfrm>
            <a:off x="6257131" y="2718791"/>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99"/>
          <p:cNvSpPr>
            <a:spLocks noChangeArrowheads="1"/>
          </p:cNvSpPr>
          <p:nvPr/>
        </p:nvSpPr>
        <p:spPr bwMode="auto">
          <a:xfrm>
            <a:off x="6257131" y="2669579"/>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00"/>
          <p:cNvSpPr>
            <a:spLocks noChangeArrowheads="1"/>
          </p:cNvSpPr>
          <p:nvPr/>
        </p:nvSpPr>
        <p:spPr bwMode="auto">
          <a:xfrm>
            <a:off x="6257131" y="2620366"/>
            <a:ext cx="285750" cy="3333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01"/>
          <p:cNvSpPr>
            <a:spLocks noChangeArrowheads="1"/>
          </p:cNvSpPr>
          <p:nvPr/>
        </p:nvSpPr>
        <p:spPr bwMode="auto">
          <a:xfrm>
            <a:off x="6257131" y="2571154"/>
            <a:ext cx="285750" cy="34925"/>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Rectangle 220"/>
          <p:cNvSpPr/>
          <p:nvPr/>
        </p:nvSpPr>
        <p:spPr>
          <a:xfrm rot="5400000">
            <a:off x="4545533"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TextBox 221"/>
          <p:cNvSpPr txBox="1"/>
          <p:nvPr/>
        </p:nvSpPr>
        <p:spPr>
          <a:xfrm>
            <a:off x="3195788" y="272652"/>
            <a:ext cx="27270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USER BY GENDER</a:t>
            </a:r>
          </a:p>
        </p:txBody>
      </p:sp>
      <p:sp>
        <p:nvSpPr>
          <p:cNvPr id="223" name="Rectangle 222"/>
          <p:cNvSpPr/>
          <p:nvPr/>
        </p:nvSpPr>
        <p:spPr>
          <a:xfrm>
            <a:off x="1475656"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4" name="Dikdörtgen 101"/>
          <p:cNvSpPr/>
          <p:nvPr/>
        </p:nvSpPr>
        <p:spPr>
          <a:xfrm>
            <a:off x="5703441" y="3088804"/>
            <a:ext cx="2684983" cy="1200329"/>
          </a:xfrm>
          <a:prstGeom prst="rect">
            <a:avLst/>
          </a:prstGeom>
        </p:spPr>
        <p:txBody>
          <a:bodyPr wrap="square">
            <a:spAutoFit/>
          </a:bodyPr>
          <a:lstStyle/>
          <a:p>
            <a:pPr algn="just"/>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is simply dummy text of the printing and typesetting industry. </a:t>
            </a:r>
            <a:r>
              <a:rPr lang="en-US" sz="900" dirty="0" err="1">
                <a:solidFill>
                  <a:schemeClr val="bg1">
                    <a:lumMod val="85000"/>
                  </a:schemeClr>
                </a:solidFill>
                <a:ea typeface="Arial Unicode MS" panose="020B0604020202020204" pitchFamily="34" charset="-128"/>
                <a:cs typeface="Arial Unicode MS" panose="020B0604020202020204" pitchFamily="34" charset="-128"/>
              </a:rPr>
              <a:t>Lorem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Ipsum</a:t>
            </a:r>
            <a:r>
              <a:rPr lang="en-US" sz="900" dirty="0">
                <a:solidFill>
                  <a:schemeClr val="bg1">
                    <a:lumMod val="85000"/>
                  </a:schemeClr>
                </a:solidFill>
                <a:ea typeface="Arial Unicode MS" panose="020B0604020202020204" pitchFamily="34" charset="-128"/>
                <a:cs typeface="Arial Unicode MS" panose="020B0604020202020204" pitchFamily="34" charset="-128"/>
              </a:rPr>
              <a:t> has been the industry's standard dummy text ever since the 1500s,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typesetting.</a:t>
            </a:r>
            <a:endParaRPr lang="en-US" sz="1050" dirty="0" smtClean="0">
              <a:solidFill>
                <a:schemeClr val="bg1">
                  <a:lumMod val="85000"/>
                </a:schemeClr>
              </a:solidFill>
              <a:ea typeface="Arial Unicode MS" panose="020B0604020202020204" pitchFamily="34" charset="-128"/>
              <a:cs typeface="Arial Unicode MS" panose="020B0604020202020204" pitchFamily="34" charset="-128"/>
            </a:endParaRPr>
          </a:p>
        </p:txBody>
      </p:sp>
    </p:spTree>
    <p:custDataLst>
      <p:tags r:id="rId1"/>
    </p:custDataLst>
    <p:extLst>
      <p:ext uri="{BB962C8B-B14F-4D97-AF65-F5344CB8AC3E}">
        <p14:creationId xmlns:p14="http://schemas.microsoft.com/office/powerpoint/2010/main" val="1601102722"/>
      </p:ext>
    </p:extLst>
  </p:cSld>
  <p:clrMapOvr>
    <a:masterClrMapping/>
  </p:clrMapOvr>
  <mc:AlternateContent xmlns:mc="http://schemas.openxmlformats.org/markup-compatibility/2006" xmlns:p14="http://schemas.microsoft.com/office/powerpoint/2010/main">
    <mc:Choice Requires="p14">
      <p:transition spd="slow" p14:dur="2000" advTm="13302"/>
    </mc:Choice>
    <mc:Fallback xmlns="">
      <p:transition spd="slow" advTm="13302"/>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1179513" y="1491630"/>
            <a:ext cx="6784975"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2201863" y="1590055"/>
            <a:ext cx="3049588" cy="1235075"/>
          </a:xfrm>
          <a:custGeom>
            <a:avLst/>
            <a:gdLst>
              <a:gd name="T0" fmla="*/ 0 w 812"/>
              <a:gd name="T1" fmla="*/ 328 h 328"/>
              <a:gd name="T2" fmla="*/ 319 w 812"/>
              <a:gd name="T3" fmla="*/ 9 h 328"/>
              <a:gd name="T4" fmla="*/ 340 w 812"/>
              <a:gd name="T5" fmla="*/ 0 h 328"/>
              <a:gd name="T6" fmla="*/ 762 w 812"/>
              <a:gd name="T7" fmla="*/ 0 h 328"/>
              <a:gd name="T8" fmla="*/ 783 w 812"/>
              <a:gd name="T9" fmla="*/ 9 h 328"/>
              <a:gd name="T10" fmla="*/ 812 w 812"/>
              <a:gd name="T11" fmla="*/ 38 h 328"/>
            </a:gdLst>
            <a:ahLst/>
            <a:cxnLst>
              <a:cxn ang="0">
                <a:pos x="T0" y="T1"/>
              </a:cxn>
              <a:cxn ang="0">
                <a:pos x="T2" y="T3"/>
              </a:cxn>
              <a:cxn ang="0">
                <a:pos x="T4" y="T5"/>
              </a:cxn>
              <a:cxn ang="0">
                <a:pos x="T6" y="T7"/>
              </a:cxn>
              <a:cxn ang="0">
                <a:pos x="T8" y="T9"/>
              </a:cxn>
              <a:cxn ang="0">
                <a:pos x="T10" y="T11"/>
              </a:cxn>
            </a:cxnLst>
            <a:rect l="0" t="0" r="r" b="b"/>
            <a:pathLst>
              <a:path w="812" h="328">
                <a:moveTo>
                  <a:pt x="0" y="328"/>
                </a:moveTo>
                <a:cubicBezTo>
                  <a:pt x="319" y="9"/>
                  <a:pt x="319" y="9"/>
                  <a:pt x="319" y="9"/>
                </a:cubicBezTo>
                <a:cubicBezTo>
                  <a:pt x="324" y="4"/>
                  <a:pt x="333" y="0"/>
                  <a:pt x="340" y="0"/>
                </a:cubicBezTo>
                <a:cubicBezTo>
                  <a:pt x="762" y="0"/>
                  <a:pt x="762" y="0"/>
                  <a:pt x="762" y="0"/>
                </a:cubicBezTo>
                <a:cubicBezTo>
                  <a:pt x="769" y="0"/>
                  <a:pt x="778" y="4"/>
                  <a:pt x="783" y="9"/>
                </a:cubicBezTo>
                <a:cubicBezTo>
                  <a:pt x="812" y="38"/>
                  <a:pt x="812" y="38"/>
                  <a:pt x="812" y="38"/>
                </a:cubicBezTo>
              </a:path>
            </a:pathLst>
          </a:custGeom>
          <a:noFill/>
          <a:ln w="14288" cap="flat">
            <a:solidFill>
              <a:srgbClr val="D0D2D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1685926" y="1502743"/>
            <a:ext cx="5170488" cy="1322388"/>
          </a:xfrm>
          <a:custGeom>
            <a:avLst/>
            <a:gdLst>
              <a:gd name="T0" fmla="*/ 0 w 1376"/>
              <a:gd name="T1" fmla="*/ 351 h 351"/>
              <a:gd name="T2" fmla="*/ 342 w 1376"/>
              <a:gd name="T3" fmla="*/ 9 h 351"/>
              <a:gd name="T4" fmla="*/ 362 w 1376"/>
              <a:gd name="T5" fmla="*/ 0 h 351"/>
              <a:gd name="T6" fmla="*/ 1304 w 1376"/>
              <a:gd name="T7" fmla="*/ 0 h 351"/>
              <a:gd name="T8" fmla="*/ 1324 w 1376"/>
              <a:gd name="T9" fmla="*/ 9 h 351"/>
              <a:gd name="T10" fmla="*/ 1376 w 1376"/>
              <a:gd name="T11" fmla="*/ 61 h 351"/>
            </a:gdLst>
            <a:ahLst/>
            <a:cxnLst>
              <a:cxn ang="0">
                <a:pos x="T0" y="T1"/>
              </a:cxn>
              <a:cxn ang="0">
                <a:pos x="T2" y="T3"/>
              </a:cxn>
              <a:cxn ang="0">
                <a:pos x="T4" y="T5"/>
              </a:cxn>
              <a:cxn ang="0">
                <a:pos x="T6" y="T7"/>
              </a:cxn>
              <a:cxn ang="0">
                <a:pos x="T8" y="T9"/>
              </a:cxn>
              <a:cxn ang="0">
                <a:pos x="T10" y="T11"/>
              </a:cxn>
            </a:cxnLst>
            <a:rect l="0" t="0" r="r" b="b"/>
            <a:pathLst>
              <a:path w="1376" h="351">
                <a:moveTo>
                  <a:pt x="0" y="351"/>
                </a:moveTo>
                <a:cubicBezTo>
                  <a:pt x="342" y="9"/>
                  <a:pt x="342" y="9"/>
                  <a:pt x="342" y="9"/>
                </a:cubicBezTo>
                <a:cubicBezTo>
                  <a:pt x="346" y="4"/>
                  <a:pt x="355" y="0"/>
                  <a:pt x="362" y="0"/>
                </a:cubicBezTo>
                <a:cubicBezTo>
                  <a:pt x="1304" y="0"/>
                  <a:pt x="1304" y="0"/>
                  <a:pt x="1304" y="0"/>
                </a:cubicBezTo>
                <a:cubicBezTo>
                  <a:pt x="1310" y="0"/>
                  <a:pt x="1320" y="4"/>
                  <a:pt x="1324" y="9"/>
                </a:cubicBezTo>
                <a:cubicBezTo>
                  <a:pt x="1376" y="61"/>
                  <a:pt x="1376" y="61"/>
                  <a:pt x="1376" y="61"/>
                </a:cubicBezTo>
              </a:path>
            </a:pathLst>
          </a:custGeom>
          <a:noFill/>
          <a:ln w="14288" cap="flat">
            <a:solidFill>
              <a:srgbClr val="D0D2D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Rectangle 7"/>
          <p:cNvSpPr>
            <a:spLocks noChangeArrowheads="1"/>
          </p:cNvSpPr>
          <p:nvPr/>
        </p:nvSpPr>
        <p:spPr bwMode="auto">
          <a:xfrm>
            <a:off x="808071" y="2020268"/>
            <a:ext cx="1024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5B6878"/>
                </a:solidFill>
                <a:effectLst/>
                <a:latin typeface="+mn-lt"/>
              </a:rPr>
              <a:t>7,976</a:t>
            </a:r>
            <a:endParaRPr kumimoji="0" lang="en-US" sz="3200" b="0" i="0" u="none" strike="noStrike" cap="none" normalizeH="0" baseline="0" dirty="0" smtClean="0">
              <a:ln>
                <a:noFill/>
              </a:ln>
              <a:solidFill>
                <a:schemeClr val="tx1"/>
              </a:solidFill>
              <a:effectLst/>
              <a:latin typeface="+mn-lt"/>
            </a:endParaRPr>
          </a:p>
        </p:txBody>
      </p:sp>
      <p:sp>
        <p:nvSpPr>
          <p:cNvPr id="10" name="Rectangle 8"/>
          <p:cNvSpPr>
            <a:spLocks noChangeArrowheads="1"/>
          </p:cNvSpPr>
          <p:nvPr/>
        </p:nvSpPr>
        <p:spPr bwMode="auto">
          <a:xfrm>
            <a:off x="2936876" y="3510930"/>
            <a:ext cx="1024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3D5B90"/>
                </a:solidFill>
                <a:effectLst/>
                <a:latin typeface="+mn-lt"/>
              </a:rPr>
              <a:t>7,339</a:t>
            </a:r>
            <a:endParaRPr kumimoji="0" lang="en-US" sz="3200" b="0" i="0" u="none" strike="noStrike" cap="none" normalizeH="0" baseline="0" dirty="0" smtClean="0">
              <a:ln>
                <a:noFill/>
              </a:ln>
              <a:solidFill>
                <a:schemeClr val="tx1"/>
              </a:solidFill>
              <a:effectLst/>
              <a:latin typeface="+mn-lt"/>
            </a:endParaRPr>
          </a:p>
        </p:txBody>
      </p:sp>
      <p:sp>
        <p:nvSpPr>
          <p:cNvPr id="11" name="Rectangle 9"/>
          <p:cNvSpPr>
            <a:spLocks noChangeArrowheads="1"/>
          </p:cNvSpPr>
          <p:nvPr/>
        </p:nvSpPr>
        <p:spPr bwMode="auto">
          <a:xfrm>
            <a:off x="4710113" y="3510930"/>
            <a:ext cx="1024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6AA1C5"/>
                </a:solidFill>
                <a:effectLst/>
                <a:latin typeface="+mn-lt"/>
              </a:rPr>
              <a:t>1,981</a:t>
            </a:r>
            <a:endParaRPr kumimoji="0" lang="en-US" sz="3200" b="0" i="0" u="none" strike="noStrike" cap="none" normalizeH="0" baseline="0" smtClean="0">
              <a:ln>
                <a:noFill/>
              </a:ln>
              <a:solidFill>
                <a:schemeClr val="tx1"/>
              </a:solidFill>
              <a:effectLst/>
              <a:latin typeface="+mn-lt"/>
            </a:endParaRPr>
          </a:p>
        </p:txBody>
      </p:sp>
      <p:sp>
        <p:nvSpPr>
          <p:cNvPr id="12" name="Rectangle 10"/>
          <p:cNvSpPr>
            <a:spLocks noChangeArrowheads="1"/>
          </p:cNvSpPr>
          <p:nvPr/>
        </p:nvSpPr>
        <p:spPr bwMode="auto">
          <a:xfrm>
            <a:off x="6483351" y="3510930"/>
            <a:ext cx="70211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C66F7C"/>
                </a:solidFill>
                <a:effectLst/>
                <a:latin typeface="+mn-lt"/>
              </a:rPr>
              <a:t>563</a:t>
            </a:r>
            <a:endParaRPr kumimoji="0" lang="en-US" sz="3200" b="0" i="0" u="none" strike="noStrike" cap="none" normalizeH="0" baseline="0" smtClean="0">
              <a:ln>
                <a:noFill/>
              </a:ln>
              <a:solidFill>
                <a:schemeClr val="tx1"/>
              </a:solidFill>
              <a:effectLst/>
              <a:latin typeface="+mn-lt"/>
            </a:endParaRPr>
          </a:p>
        </p:txBody>
      </p:sp>
      <p:sp>
        <p:nvSpPr>
          <p:cNvPr id="13" name="Rectangle 11"/>
          <p:cNvSpPr>
            <a:spLocks noChangeArrowheads="1"/>
          </p:cNvSpPr>
          <p:nvPr/>
        </p:nvSpPr>
        <p:spPr bwMode="auto">
          <a:xfrm>
            <a:off x="808071" y="1786905"/>
            <a:ext cx="11893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929497"/>
                </a:solidFill>
                <a:effectLst/>
                <a:latin typeface="+mn-lt"/>
              </a:rPr>
              <a:t>Total Followers</a:t>
            </a:r>
            <a:endParaRPr kumimoji="0" lang="en-US" sz="1400" b="0" i="0" u="none" strike="noStrike" cap="none" normalizeH="0" baseline="0" dirty="0" smtClean="0">
              <a:ln>
                <a:noFill/>
              </a:ln>
              <a:solidFill>
                <a:schemeClr val="tx1"/>
              </a:solidFill>
              <a:effectLst/>
              <a:latin typeface="+mn-lt"/>
            </a:endParaRPr>
          </a:p>
        </p:txBody>
      </p:sp>
      <p:sp>
        <p:nvSpPr>
          <p:cNvPr id="14" name="Freeform 12"/>
          <p:cNvSpPr>
            <a:spLocks/>
          </p:cNvSpPr>
          <p:nvPr/>
        </p:nvSpPr>
        <p:spPr bwMode="auto">
          <a:xfrm>
            <a:off x="1176338" y="2836243"/>
            <a:ext cx="717550" cy="1231900"/>
          </a:xfrm>
          <a:custGeom>
            <a:avLst/>
            <a:gdLst>
              <a:gd name="T0" fmla="*/ 191 w 191"/>
              <a:gd name="T1" fmla="*/ 0 h 327"/>
              <a:gd name="T2" fmla="*/ 0 w 191"/>
              <a:gd name="T3" fmla="*/ 191 h 327"/>
              <a:gd name="T4" fmla="*/ 56 w 191"/>
              <a:gd name="T5" fmla="*/ 327 h 327"/>
              <a:gd name="T6" fmla="*/ 191 w 191"/>
              <a:gd name="T7" fmla="*/ 191 h 327"/>
              <a:gd name="T8" fmla="*/ 191 w 191"/>
              <a:gd name="T9" fmla="*/ 0 h 327"/>
            </a:gdLst>
            <a:ahLst/>
            <a:cxnLst>
              <a:cxn ang="0">
                <a:pos x="T0" y="T1"/>
              </a:cxn>
              <a:cxn ang="0">
                <a:pos x="T2" y="T3"/>
              </a:cxn>
              <a:cxn ang="0">
                <a:pos x="T4" y="T5"/>
              </a:cxn>
              <a:cxn ang="0">
                <a:pos x="T6" y="T7"/>
              </a:cxn>
              <a:cxn ang="0">
                <a:pos x="T8" y="T9"/>
              </a:cxn>
            </a:cxnLst>
            <a:rect l="0" t="0" r="r" b="b"/>
            <a:pathLst>
              <a:path w="191" h="327">
                <a:moveTo>
                  <a:pt x="191" y="0"/>
                </a:moveTo>
                <a:cubicBezTo>
                  <a:pt x="86" y="0"/>
                  <a:pt x="0" y="86"/>
                  <a:pt x="0" y="191"/>
                </a:cubicBezTo>
                <a:cubicBezTo>
                  <a:pt x="0" y="244"/>
                  <a:pt x="21" y="292"/>
                  <a:pt x="56" y="327"/>
                </a:cubicBezTo>
                <a:cubicBezTo>
                  <a:pt x="191" y="191"/>
                  <a:pt x="191" y="191"/>
                  <a:pt x="191" y="191"/>
                </a:cubicBezTo>
                <a:lnTo>
                  <a:pt x="191" y="0"/>
                </a:lnTo>
                <a:close/>
              </a:path>
            </a:pathLst>
          </a:custGeom>
          <a:solidFill>
            <a:srgbClr val="C66F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3"/>
          <p:cNvSpPr>
            <a:spLocks/>
          </p:cNvSpPr>
          <p:nvPr/>
        </p:nvSpPr>
        <p:spPr bwMode="auto">
          <a:xfrm>
            <a:off x="1893888" y="2836243"/>
            <a:ext cx="509588" cy="719138"/>
          </a:xfrm>
          <a:custGeom>
            <a:avLst/>
            <a:gdLst>
              <a:gd name="T0" fmla="*/ 136 w 136"/>
              <a:gd name="T1" fmla="*/ 56 h 191"/>
              <a:gd name="T2" fmla="*/ 0 w 136"/>
              <a:gd name="T3" fmla="*/ 0 h 191"/>
              <a:gd name="T4" fmla="*/ 0 w 136"/>
              <a:gd name="T5" fmla="*/ 191 h 191"/>
              <a:gd name="T6" fmla="*/ 136 w 136"/>
              <a:gd name="T7" fmla="*/ 56 h 191"/>
            </a:gdLst>
            <a:ahLst/>
            <a:cxnLst>
              <a:cxn ang="0">
                <a:pos x="T0" y="T1"/>
              </a:cxn>
              <a:cxn ang="0">
                <a:pos x="T2" y="T3"/>
              </a:cxn>
              <a:cxn ang="0">
                <a:pos x="T4" y="T5"/>
              </a:cxn>
              <a:cxn ang="0">
                <a:pos x="T6" y="T7"/>
              </a:cxn>
            </a:cxnLst>
            <a:rect l="0" t="0" r="r" b="b"/>
            <a:pathLst>
              <a:path w="136" h="191">
                <a:moveTo>
                  <a:pt x="136" y="56"/>
                </a:moveTo>
                <a:cubicBezTo>
                  <a:pt x="101" y="21"/>
                  <a:pt x="53" y="0"/>
                  <a:pt x="0" y="0"/>
                </a:cubicBezTo>
                <a:cubicBezTo>
                  <a:pt x="0" y="191"/>
                  <a:pt x="0" y="191"/>
                  <a:pt x="0" y="191"/>
                </a:cubicBezTo>
                <a:lnTo>
                  <a:pt x="136" y="56"/>
                </a:lnTo>
                <a:close/>
              </a:path>
            </a:pathLst>
          </a:custGeom>
          <a:solidFill>
            <a:srgbClr val="6AA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4"/>
          <p:cNvSpPr>
            <a:spLocks/>
          </p:cNvSpPr>
          <p:nvPr/>
        </p:nvSpPr>
        <p:spPr bwMode="auto">
          <a:xfrm>
            <a:off x="1385888" y="3555380"/>
            <a:ext cx="508000" cy="723900"/>
          </a:xfrm>
          <a:custGeom>
            <a:avLst/>
            <a:gdLst>
              <a:gd name="T0" fmla="*/ 0 w 135"/>
              <a:gd name="T1" fmla="*/ 136 h 192"/>
              <a:gd name="T2" fmla="*/ 135 w 135"/>
              <a:gd name="T3" fmla="*/ 192 h 192"/>
              <a:gd name="T4" fmla="*/ 135 w 135"/>
              <a:gd name="T5" fmla="*/ 0 h 192"/>
              <a:gd name="T6" fmla="*/ 0 w 135"/>
              <a:gd name="T7" fmla="*/ 136 h 192"/>
            </a:gdLst>
            <a:ahLst/>
            <a:cxnLst>
              <a:cxn ang="0">
                <a:pos x="T0" y="T1"/>
              </a:cxn>
              <a:cxn ang="0">
                <a:pos x="T2" y="T3"/>
              </a:cxn>
              <a:cxn ang="0">
                <a:pos x="T4" y="T5"/>
              </a:cxn>
              <a:cxn ang="0">
                <a:pos x="T6" y="T7"/>
              </a:cxn>
            </a:cxnLst>
            <a:rect l="0" t="0" r="r" b="b"/>
            <a:pathLst>
              <a:path w="135" h="192">
                <a:moveTo>
                  <a:pt x="0" y="136"/>
                </a:moveTo>
                <a:cubicBezTo>
                  <a:pt x="35" y="170"/>
                  <a:pt x="82" y="192"/>
                  <a:pt x="135" y="192"/>
                </a:cubicBezTo>
                <a:cubicBezTo>
                  <a:pt x="135" y="0"/>
                  <a:pt x="135" y="0"/>
                  <a:pt x="135" y="0"/>
                </a:cubicBezTo>
                <a:lnTo>
                  <a:pt x="0" y="136"/>
                </a:lnTo>
                <a:close/>
              </a:path>
            </a:pathLst>
          </a:custGeom>
          <a:solidFill>
            <a:srgbClr val="C66F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5"/>
          <p:cNvSpPr>
            <a:spLocks/>
          </p:cNvSpPr>
          <p:nvPr/>
        </p:nvSpPr>
        <p:spPr bwMode="auto">
          <a:xfrm>
            <a:off x="1893888" y="3047380"/>
            <a:ext cx="720725" cy="1231900"/>
          </a:xfrm>
          <a:custGeom>
            <a:avLst/>
            <a:gdLst>
              <a:gd name="T0" fmla="*/ 136 w 192"/>
              <a:gd name="T1" fmla="*/ 0 h 327"/>
              <a:gd name="T2" fmla="*/ 0 w 192"/>
              <a:gd name="T3" fmla="*/ 135 h 327"/>
              <a:gd name="T4" fmla="*/ 0 w 192"/>
              <a:gd name="T5" fmla="*/ 327 h 327"/>
              <a:gd name="T6" fmla="*/ 192 w 192"/>
              <a:gd name="T7" fmla="*/ 135 h 327"/>
              <a:gd name="T8" fmla="*/ 136 w 192"/>
              <a:gd name="T9" fmla="*/ 0 h 327"/>
            </a:gdLst>
            <a:ahLst/>
            <a:cxnLst>
              <a:cxn ang="0">
                <a:pos x="T0" y="T1"/>
              </a:cxn>
              <a:cxn ang="0">
                <a:pos x="T2" y="T3"/>
              </a:cxn>
              <a:cxn ang="0">
                <a:pos x="T4" y="T5"/>
              </a:cxn>
              <a:cxn ang="0">
                <a:pos x="T6" y="T7"/>
              </a:cxn>
              <a:cxn ang="0">
                <a:pos x="T8" y="T9"/>
              </a:cxn>
            </a:cxnLst>
            <a:rect l="0" t="0" r="r" b="b"/>
            <a:pathLst>
              <a:path w="192" h="327">
                <a:moveTo>
                  <a:pt x="136" y="0"/>
                </a:moveTo>
                <a:cubicBezTo>
                  <a:pt x="0" y="135"/>
                  <a:pt x="0" y="135"/>
                  <a:pt x="0" y="135"/>
                </a:cubicBezTo>
                <a:cubicBezTo>
                  <a:pt x="0" y="327"/>
                  <a:pt x="0" y="327"/>
                  <a:pt x="0" y="327"/>
                </a:cubicBezTo>
                <a:cubicBezTo>
                  <a:pt x="106" y="327"/>
                  <a:pt x="192" y="241"/>
                  <a:pt x="192" y="135"/>
                </a:cubicBezTo>
                <a:cubicBezTo>
                  <a:pt x="192" y="82"/>
                  <a:pt x="170" y="35"/>
                  <a:pt x="136" y="0"/>
                </a:cubicBezTo>
                <a:close/>
              </a:path>
            </a:pathLst>
          </a:custGeom>
          <a:solidFill>
            <a:srgbClr val="3D5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16"/>
          <p:cNvSpPr>
            <a:spLocks noChangeArrowheads="1"/>
          </p:cNvSpPr>
          <p:nvPr/>
        </p:nvSpPr>
        <p:spPr bwMode="auto">
          <a:xfrm>
            <a:off x="1209676" y="2869580"/>
            <a:ext cx="1366838" cy="1371600"/>
          </a:xfrm>
          <a:prstGeom prst="ellipse">
            <a:avLst/>
          </a:pr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7"/>
          <p:cNvSpPr>
            <a:spLocks noChangeArrowheads="1"/>
          </p:cNvSpPr>
          <p:nvPr/>
        </p:nvSpPr>
        <p:spPr bwMode="auto">
          <a:xfrm>
            <a:off x="1597149" y="3107705"/>
            <a:ext cx="5257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C66F7C"/>
                </a:solidFill>
                <a:effectLst/>
                <a:latin typeface="+mn-lt"/>
              </a:rPr>
              <a:t>60%</a:t>
            </a:r>
            <a:endParaRPr kumimoji="0" lang="en-US" sz="1800" b="0" i="0" u="none" strike="noStrike" cap="none" normalizeH="0" baseline="0" dirty="0" smtClean="0">
              <a:ln>
                <a:noFill/>
              </a:ln>
              <a:solidFill>
                <a:schemeClr val="tx1"/>
              </a:solidFill>
              <a:effectLst/>
              <a:latin typeface="+mn-lt"/>
            </a:endParaRPr>
          </a:p>
        </p:txBody>
      </p:sp>
      <p:sp>
        <p:nvSpPr>
          <p:cNvPr id="26" name="Rectangle 18"/>
          <p:cNvSpPr>
            <a:spLocks noChangeArrowheads="1"/>
          </p:cNvSpPr>
          <p:nvPr/>
        </p:nvSpPr>
        <p:spPr bwMode="auto">
          <a:xfrm>
            <a:off x="1597943" y="3433143"/>
            <a:ext cx="52578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6AA1C5"/>
                </a:solidFill>
                <a:effectLst/>
                <a:latin typeface="+mn-lt"/>
              </a:rPr>
              <a:t>25%</a:t>
            </a:r>
            <a:endParaRPr kumimoji="0" lang="en-US" sz="1800" b="0" i="0" u="none" strike="noStrike" cap="none" normalizeH="0" baseline="0" dirty="0" smtClean="0">
              <a:ln>
                <a:noFill/>
              </a:ln>
              <a:solidFill>
                <a:schemeClr val="tx1"/>
              </a:solidFill>
              <a:effectLst/>
              <a:latin typeface="+mn-lt"/>
            </a:endParaRPr>
          </a:p>
        </p:txBody>
      </p:sp>
      <p:sp>
        <p:nvSpPr>
          <p:cNvPr id="29" name="Rectangle 19"/>
          <p:cNvSpPr>
            <a:spLocks noChangeArrowheads="1"/>
          </p:cNvSpPr>
          <p:nvPr/>
        </p:nvSpPr>
        <p:spPr bwMode="auto">
          <a:xfrm>
            <a:off x="1593974" y="3753818"/>
            <a:ext cx="5257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smtClean="0">
                <a:ln>
                  <a:noFill/>
                </a:ln>
                <a:solidFill>
                  <a:srgbClr val="3D5B90"/>
                </a:solidFill>
                <a:effectLst/>
                <a:latin typeface="+mn-lt"/>
              </a:rPr>
              <a:t>15%</a:t>
            </a:r>
            <a:endParaRPr kumimoji="0" lang="en-US" sz="1800" b="0" i="0" u="none" strike="noStrike" cap="none" normalizeH="0" baseline="0" dirty="0" smtClean="0">
              <a:ln>
                <a:noFill/>
              </a:ln>
              <a:solidFill>
                <a:schemeClr val="tx1"/>
              </a:solidFill>
              <a:effectLst/>
              <a:latin typeface="+mn-lt"/>
            </a:endParaRPr>
          </a:p>
        </p:txBody>
      </p:sp>
      <p:sp>
        <p:nvSpPr>
          <p:cNvPr id="32" name="Line 20"/>
          <p:cNvSpPr>
            <a:spLocks noChangeShapeType="1"/>
          </p:cNvSpPr>
          <p:nvPr/>
        </p:nvSpPr>
        <p:spPr bwMode="auto">
          <a:xfrm flipV="1">
            <a:off x="2614613" y="3009280"/>
            <a:ext cx="187325" cy="188913"/>
          </a:xfrm>
          <a:prstGeom prst="line">
            <a:avLst/>
          </a:prstGeom>
          <a:noFill/>
          <a:ln w="14288" cap="flat">
            <a:solidFill>
              <a:srgbClr val="D0D2D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21"/>
          <p:cNvSpPr>
            <a:spLocks noChangeArrowheads="1"/>
          </p:cNvSpPr>
          <p:nvPr/>
        </p:nvSpPr>
        <p:spPr bwMode="auto">
          <a:xfrm>
            <a:off x="2971801" y="3974604"/>
            <a:ext cx="154208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B3B3B3"/>
                </a:solidFill>
                <a:effectLst/>
                <a:latin typeface="+mn-lt"/>
              </a:rPr>
              <a:t>Nam </a:t>
            </a:r>
            <a:r>
              <a:rPr kumimoji="0" lang="en-US" sz="1000" b="0" i="0" u="none" strike="noStrike" cap="none" normalizeH="0" baseline="0" dirty="0" err="1" smtClean="0">
                <a:ln>
                  <a:noFill/>
                </a:ln>
                <a:solidFill>
                  <a:srgbClr val="B3B3B3"/>
                </a:solidFill>
                <a:effectLst/>
                <a:latin typeface="+mn-lt"/>
              </a:rPr>
              <a:t>mollis</a:t>
            </a:r>
            <a:r>
              <a:rPr kumimoji="0" lang="en-US" sz="1000" b="0" i="0" u="none" strike="noStrike" cap="none" normalizeH="0" baseline="0" dirty="0" smtClean="0">
                <a:ln>
                  <a:noFill/>
                </a:ln>
                <a:solidFill>
                  <a:srgbClr val="B3B3B3"/>
                </a:solidFill>
                <a:effectLst/>
                <a:latin typeface="+mn-lt"/>
              </a:rPr>
              <a:t> </a:t>
            </a:r>
            <a:r>
              <a:rPr kumimoji="0" lang="en-US" sz="1000" b="0" i="0" u="none" strike="noStrike" cap="none" normalizeH="0" baseline="0" dirty="0" err="1" smtClean="0">
                <a:ln>
                  <a:noFill/>
                </a:ln>
                <a:solidFill>
                  <a:srgbClr val="B3B3B3"/>
                </a:solidFill>
                <a:effectLst/>
                <a:latin typeface="+mn-lt"/>
              </a:rPr>
              <a:t>velit</a:t>
            </a:r>
            <a:r>
              <a:rPr kumimoji="0" lang="en-US" sz="1000" b="0" i="0" u="none" strike="noStrike" cap="none" normalizeH="0" baseline="0" dirty="0" smtClean="0">
                <a:ln>
                  <a:noFill/>
                </a:ln>
                <a:solidFill>
                  <a:srgbClr val="B3B3B3"/>
                </a:solidFill>
                <a:effectLst/>
                <a:latin typeface="+mn-lt"/>
              </a:rPr>
              <a:t> </a:t>
            </a:r>
            <a:r>
              <a:rPr kumimoji="0" lang="en-US" sz="1000" b="0" i="0" u="none" strike="noStrike" cap="none" normalizeH="0" baseline="0" dirty="0" err="1" smtClean="0">
                <a:ln>
                  <a:noFill/>
                </a:ln>
                <a:solidFill>
                  <a:srgbClr val="B3B3B3"/>
                </a:solidFill>
                <a:effectLst/>
                <a:latin typeface="+mn-lt"/>
              </a:rPr>
              <a:t>quis</a:t>
            </a:r>
            <a:r>
              <a:rPr kumimoji="0" lang="en-US" sz="1000" b="0" i="0" u="none" strike="noStrike" cap="none" normalizeH="0" baseline="0" dirty="0" smtClean="0">
                <a:ln>
                  <a:noFill/>
                </a:ln>
                <a:solidFill>
                  <a:srgbClr val="B3B3B3"/>
                </a:solidFill>
                <a:effectLst/>
                <a:latin typeface="+mn-lt"/>
              </a:rPr>
              <a:t> </a:t>
            </a:r>
            <a:r>
              <a:rPr kumimoji="0" lang="en-US" sz="1000" b="0" i="0" u="none" strike="noStrike" cap="none" normalizeH="0" baseline="0" dirty="0" err="1" smtClean="0">
                <a:ln>
                  <a:noFill/>
                </a:ln>
                <a:solidFill>
                  <a:srgbClr val="B3B3B3"/>
                </a:solidFill>
                <a:effectLst/>
                <a:latin typeface="+mn-lt"/>
              </a:rPr>
              <a:t>maue</a:t>
            </a:r>
            <a:endParaRPr kumimoji="0" lang="en-US" sz="1800" b="0" i="0" u="none" strike="noStrike" cap="none" normalizeH="0" baseline="0" dirty="0" smtClean="0">
              <a:ln>
                <a:noFill/>
              </a:ln>
              <a:solidFill>
                <a:schemeClr val="tx1"/>
              </a:solidFill>
              <a:effectLst/>
              <a:latin typeface="+mn-lt"/>
            </a:endParaRPr>
          </a:p>
        </p:txBody>
      </p:sp>
      <p:sp>
        <p:nvSpPr>
          <p:cNvPr id="40" name="Rectangle 22"/>
          <p:cNvSpPr>
            <a:spLocks noChangeArrowheads="1"/>
          </p:cNvSpPr>
          <p:nvPr/>
        </p:nvSpPr>
        <p:spPr bwMode="auto">
          <a:xfrm>
            <a:off x="2971801" y="4146054"/>
            <a:ext cx="132728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ris suscipit lacinia urna.</a:t>
            </a:r>
            <a:endParaRPr kumimoji="0" lang="en-US" sz="1800" b="0" i="0" u="none" strike="noStrike" cap="none" normalizeH="0" baseline="0" smtClean="0">
              <a:ln>
                <a:noFill/>
              </a:ln>
              <a:solidFill>
                <a:schemeClr val="tx1"/>
              </a:solidFill>
              <a:effectLst/>
              <a:latin typeface="+mn-lt"/>
            </a:endParaRPr>
          </a:p>
        </p:txBody>
      </p:sp>
      <p:sp>
        <p:nvSpPr>
          <p:cNvPr id="41" name="Rectangle 23"/>
          <p:cNvSpPr>
            <a:spLocks noChangeArrowheads="1"/>
          </p:cNvSpPr>
          <p:nvPr/>
        </p:nvSpPr>
        <p:spPr bwMode="auto">
          <a:xfrm>
            <a:off x="4745038" y="3974604"/>
            <a:ext cx="154208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Nam mollis velit quis maue</a:t>
            </a:r>
            <a:endParaRPr kumimoji="0" lang="en-US" sz="1800" b="0" i="0" u="none" strike="noStrike" cap="none" normalizeH="0" baseline="0" smtClean="0">
              <a:ln>
                <a:noFill/>
              </a:ln>
              <a:solidFill>
                <a:schemeClr val="tx1"/>
              </a:solidFill>
              <a:effectLst/>
              <a:latin typeface="+mn-lt"/>
            </a:endParaRPr>
          </a:p>
        </p:txBody>
      </p:sp>
      <p:sp>
        <p:nvSpPr>
          <p:cNvPr id="42" name="Rectangle 24"/>
          <p:cNvSpPr>
            <a:spLocks noChangeArrowheads="1"/>
          </p:cNvSpPr>
          <p:nvPr/>
        </p:nvSpPr>
        <p:spPr bwMode="auto">
          <a:xfrm>
            <a:off x="4745038" y="4146054"/>
            <a:ext cx="132728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ris suscipit lacinia urna.</a:t>
            </a:r>
            <a:endParaRPr kumimoji="0" lang="en-US" sz="1800" b="0" i="0" u="none" strike="noStrike" cap="none" normalizeH="0" baseline="0" smtClean="0">
              <a:ln>
                <a:noFill/>
              </a:ln>
              <a:solidFill>
                <a:schemeClr val="tx1"/>
              </a:solidFill>
              <a:effectLst/>
              <a:latin typeface="+mn-lt"/>
            </a:endParaRPr>
          </a:p>
        </p:txBody>
      </p:sp>
      <p:sp>
        <p:nvSpPr>
          <p:cNvPr id="43" name="Rectangle 25"/>
          <p:cNvSpPr>
            <a:spLocks noChangeArrowheads="1"/>
          </p:cNvSpPr>
          <p:nvPr/>
        </p:nvSpPr>
        <p:spPr bwMode="auto">
          <a:xfrm>
            <a:off x="6519863" y="3974604"/>
            <a:ext cx="154208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Nam mollis velit quis maue</a:t>
            </a:r>
            <a:endParaRPr kumimoji="0" lang="en-US" sz="1800" b="0" i="0" u="none" strike="noStrike" cap="none" normalizeH="0" baseline="0" smtClean="0">
              <a:ln>
                <a:noFill/>
              </a:ln>
              <a:solidFill>
                <a:schemeClr val="tx1"/>
              </a:solidFill>
              <a:effectLst/>
              <a:latin typeface="+mn-lt"/>
            </a:endParaRPr>
          </a:p>
        </p:txBody>
      </p:sp>
      <p:sp>
        <p:nvSpPr>
          <p:cNvPr id="44" name="Rectangle 26"/>
          <p:cNvSpPr>
            <a:spLocks noChangeArrowheads="1"/>
          </p:cNvSpPr>
          <p:nvPr/>
        </p:nvSpPr>
        <p:spPr bwMode="auto">
          <a:xfrm>
            <a:off x="6519863" y="4146054"/>
            <a:ext cx="132728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B3B3B3"/>
                </a:solidFill>
                <a:effectLst/>
                <a:latin typeface="+mn-lt"/>
              </a:rPr>
              <a:t>ris suscipit lacinia urna.</a:t>
            </a:r>
            <a:endParaRPr kumimoji="0" lang="en-US" sz="1800" b="0" i="0" u="none" strike="noStrike" cap="none" normalizeH="0" baseline="0" smtClean="0">
              <a:ln>
                <a:noFill/>
              </a:ln>
              <a:solidFill>
                <a:schemeClr val="tx1"/>
              </a:solidFill>
              <a:effectLst/>
              <a:latin typeface="+mn-lt"/>
            </a:endParaRPr>
          </a:p>
        </p:txBody>
      </p:sp>
      <p:sp>
        <p:nvSpPr>
          <p:cNvPr id="45" name="Freeform 27"/>
          <p:cNvSpPr>
            <a:spLocks/>
          </p:cNvSpPr>
          <p:nvPr/>
        </p:nvSpPr>
        <p:spPr bwMode="auto">
          <a:xfrm>
            <a:off x="2967038" y="1823418"/>
            <a:ext cx="1428750" cy="1430338"/>
          </a:xfrm>
          <a:custGeom>
            <a:avLst/>
            <a:gdLst>
              <a:gd name="T0" fmla="*/ 0 w 380"/>
              <a:gd name="T1" fmla="*/ 0 h 380"/>
              <a:gd name="T2" fmla="*/ 0 w 380"/>
              <a:gd name="T3" fmla="*/ 380 h 380"/>
              <a:gd name="T4" fmla="*/ 203 w 380"/>
              <a:gd name="T5" fmla="*/ 380 h 380"/>
              <a:gd name="T6" fmla="*/ 203 w 380"/>
              <a:gd name="T7" fmla="*/ 233 h 380"/>
              <a:gd name="T8" fmla="*/ 153 w 380"/>
              <a:gd name="T9" fmla="*/ 233 h 380"/>
              <a:gd name="T10" fmla="*/ 153 w 380"/>
              <a:gd name="T11" fmla="*/ 176 h 380"/>
              <a:gd name="T12" fmla="*/ 203 w 380"/>
              <a:gd name="T13" fmla="*/ 176 h 380"/>
              <a:gd name="T14" fmla="*/ 203 w 380"/>
              <a:gd name="T15" fmla="*/ 134 h 380"/>
              <a:gd name="T16" fmla="*/ 276 w 380"/>
              <a:gd name="T17" fmla="*/ 58 h 380"/>
              <a:gd name="T18" fmla="*/ 321 w 380"/>
              <a:gd name="T19" fmla="*/ 60 h 380"/>
              <a:gd name="T20" fmla="*/ 321 w 380"/>
              <a:gd name="T21" fmla="*/ 111 h 380"/>
              <a:gd name="T22" fmla="*/ 290 w 380"/>
              <a:gd name="T23" fmla="*/ 111 h 380"/>
              <a:gd name="T24" fmla="*/ 262 w 380"/>
              <a:gd name="T25" fmla="*/ 139 h 380"/>
              <a:gd name="T26" fmla="*/ 262 w 380"/>
              <a:gd name="T27" fmla="*/ 176 h 380"/>
              <a:gd name="T28" fmla="*/ 319 w 380"/>
              <a:gd name="T29" fmla="*/ 176 h 380"/>
              <a:gd name="T30" fmla="*/ 311 w 380"/>
              <a:gd name="T31" fmla="*/ 233 h 380"/>
              <a:gd name="T32" fmla="*/ 262 w 380"/>
              <a:gd name="T33" fmla="*/ 233 h 380"/>
              <a:gd name="T34" fmla="*/ 262 w 380"/>
              <a:gd name="T35" fmla="*/ 380 h 380"/>
              <a:gd name="T36" fmla="*/ 380 w 380"/>
              <a:gd name="T37" fmla="*/ 380 h 380"/>
              <a:gd name="T38" fmla="*/ 380 w 380"/>
              <a:gd name="T39" fmla="*/ 0 h 380"/>
              <a:gd name="T40" fmla="*/ 0 w 380"/>
              <a:gd name="T41"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0" h="380">
                <a:moveTo>
                  <a:pt x="0" y="0"/>
                </a:moveTo>
                <a:cubicBezTo>
                  <a:pt x="0" y="380"/>
                  <a:pt x="0" y="380"/>
                  <a:pt x="0" y="380"/>
                </a:cubicBezTo>
                <a:cubicBezTo>
                  <a:pt x="203" y="380"/>
                  <a:pt x="203" y="380"/>
                  <a:pt x="203" y="380"/>
                </a:cubicBezTo>
                <a:cubicBezTo>
                  <a:pt x="203" y="233"/>
                  <a:pt x="203" y="233"/>
                  <a:pt x="203" y="233"/>
                </a:cubicBezTo>
                <a:cubicBezTo>
                  <a:pt x="153" y="233"/>
                  <a:pt x="153" y="233"/>
                  <a:pt x="153" y="233"/>
                </a:cubicBezTo>
                <a:cubicBezTo>
                  <a:pt x="153" y="176"/>
                  <a:pt x="153" y="176"/>
                  <a:pt x="153" y="176"/>
                </a:cubicBezTo>
                <a:cubicBezTo>
                  <a:pt x="203" y="176"/>
                  <a:pt x="203" y="176"/>
                  <a:pt x="203" y="176"/>
                </a:cubicBezTo>
                <a:cubicBezTo>
                  <a:pt x="203" y="134"/>
                  <a:pt x="203" y="134"/>
                  <a:pt x="203" y="134"/>
                </a:cubicBezTo>
                <a:cubicBezTo>
                  <a:pt x="203" y="84"/>
                  <a:pt x="233" y="58"/>
                  <a:pt x="276" y="58"/>
                </a:cubicBezTo>
                <a:cubicBezTo>
                  <a:pt x="297" y="58"/>
                  <a:pt x="315" y="59"/>
                  <a:pt x="321" y="60"/>
                </a:cubicBezTo>
                <a:cubicBezTo>
                  <a:pt x="321" y="111"/>
                  <a:pt x="321" y="111"/>
                  <a:pt x="321" y="111"/>
                </a:cubicBezTo>
                <a:cubicBezTo>
                  <a:pt x="290" y="111"/>
                  <a:pt x="290" y="111"/>
                  <a:pt x="290" y="111"/>
                </a:cubicBezTo>
                <a:cubicBezTo>
                  <a:pt x="267" y="111"/>
                  <a:pt x="262" y="123"/>
                  <a:pt x="262" y="139"/>
                </a:cubicBezTo>
                <a:cubicBezTo>
                  <a:pt x="262" y="176"/>
                  <a:pt x="262" y="176"/>
                  <a:pt x="262" y="176"/>
                </a:cubicBezTo>
                <a:cubicBezTo>
                  <a:pt x="319" y="176"/>
                  <a:pt x="319" y="176"/>
                  <a:pt x="319" y="176"/>
                </a:cubicBezTo>
                <a:cubicBezTo>
                  <a:pt x="311" y="233"/>
                  <a:pt x="311" y="233"/>
                  <a:pt x="311" y="233"/>
                </a:cubicBezTo>
                <a:cubicBezTo>
                  <a:pt x="262" y="233"/>
                  <a:pt x="262" y="233"/>
                  <a:pt x="262" y="233"/>
                </a:cubicBezTo>
                <a:cubicBezTo>
                  <a:pt x="262" y="380"/>
                  <a:pt x="262" y="380"/>
                  <a:pt x="262" y="380"/>
                </a:cubicBezTo>
                <a:cubicBezTo>
                  <a:pt x="380" y="380"/>
                  <a:pt x="380" y="380"/>
                  <a:pt x="380" y="380"/>
                </a:cubicBezTo>
                <a:cubicBezTo>
                  <a:pt x="380" y="0"/>
                  <a:pt x="380" y="0"/>
                  <a:pt x="380" y="0"/>
                </a:cubicBezTo>
                <a:lnTo>
                  <a:pt x="0" y="0"/>
                </a:lnTo>
                <a:close/>
              </a:path>
            </a:pathLst>
          </a:custGeom>
          <a:solidFill>
            <a:srgbClr val="3D5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8"/>
          <p:cNvSpPr>
            <a:spLocks noEditPoints="1"/>
          </p:cNvSpPr>
          <p:nvPr/>
        </p:nvSpPr>
        <p:spPr bwMode="auto">
          <a:xfrm>
            <a:off x="4752976" y="1823418"/>
            <a:ext cx="1427163" cy="1430338"/>
          </a:xfrm>
          <a:custGeom>
            <a:avLst/>
            <a:gdLst>
              <a:gd name="T0" fmla="*/ 0 w 380"/>
              <a:gd name="T1" fmla="*/ 0 h 380"/>
              <a:gd name="T2" fmla="*/ 0 w 380"/>
              <a:gd name="T3" fmla="*/ 44 h 380"/>
              <a:gd name="T4" fmla="*/ 0 w 380"/>
              <a:gd name="T5" fmla="*/ 44 h 380"/>
              <a:gd name="T6" fmla="*/ 0 w 380"/>
              <a:gd name="T7" fmla="*/ 336 h 380"/>
              <a:gd name="T8" fmla="*/ 0 w 380"/>
              <a:gd name="T9" fmla="*/ 336 h 380"/>
              <a:gd name="T10" fmla="*/ 0 w 380"/>
              <a:gd name="T11" fmla="*/ 380 h 380"/>
              <a:gd name="T12" fmla="*/ 380 w 380"/>
              <a:gd name="T13" fmla="*/ 380 h 380"/>
              <a:gd name="T14" fmla="*/ 380 w 380"/>
              <a:gd name="T15" fmla="*/ 0 h 380"/>
              <a:gd name="T16" fmla="*/ 0 w 380"/>
              <a:gd name="T17" fmla="*/ 0 h 380"/>
              <a:gd name="T18" fmla="*/ 305 w 380"/>
              <a:gd name="T19" fmla="*/ 138 h 380"/>
              <a:gd name="T20" fmla="*/ 59 w 380"/>
              <a:gd name="T21" fmla="*/ 281 h 380"/>
              <a:gd name="T22" fmla="*/ 142 w 380"/>
              <a:gd name="T23" fmla="*/ 258 h 380"/>
              <a:gd name="T24" fmla="*/ 89 w 380"/>
              <a:gd name="T25" fmla="*/ 219 h 380"/>
              <a:gd name="T26" fmla="*/ 115 w 380"/>
              <a:gd name="T27" fmla="*/ 217 h 380"/>
              <a:gd name="T28" fmla="*/ 69 w 380"/>
              <a:gd name="T29" fmla="*/ 161 h 380"/>
              <a:gd name="T30" fmla="*/ 95 w 380"/>
              <a:gd name="T31" fmla="*/ 169 h 380"/>
              <a:gd name="T32" fmla="*/ 78 w 380"/>
              <a:gd name="T33" fmla="*/ 92 h 380"/>
              <a:gd name="T34" fmla="*/ 194 w 380"/>
              <a:gd name="T35" fmla="*/ 152 h 380"/>
              <a:gd name="T36" fmla="*/ 229 w 380"/>
              <a:gd name="T37" fmla="*/ 85 h 380"/>
              <a:gd name="T38" fmla="*/ 290 w 380"/>
              <a:gd name="T39" fmla="*/ 100 h 380"/>
              <a:gd name="T40" fmla="*/ 326 w 380"/>
              <a:gd name="T41" fmla="*/ 87 h 380"/>
              <a:gd name="T42" fmla="*/ 300 w 380"/>
              <a:gd name="T43" fmla="*/ 117 h 380"/>
              <a:gd name="T44" fmla="*/ 333 w 380"/>
              <a:gd name="T45" fmla="*/ 109 h 380"/>
              <a:gd name="T46" fmla="*/ 305 w 380"/>
              <a:gd name="T47" fmla="*/ 13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0" h="380">
                <a:moveTo>
                  <a:pt x="0" y="0"/>
                </a:moveTo>
                <a:cubicBezTo>
                  <a:pt x="0" y="44"/>
                  <a:pt x="0" y="44"/>
                  <a:pt x="0" y="44"/>
                </a:cubicBezTo>
                <a:cubicBezTo>
                  <a:pt x="0" y="44"/>
                  <a:pt x="0" y="44"/>
                  <a:pt x="0" y="44"/>
                </a:cubicBezTo>
                <a:cubicBezTo>
                  <a:pt x="0" y="336"/>
                  <a:pt x="0" y="336"/>
                  <a:pt x="0" y="336"/>
                </a:cubicBezTo>
                <a:cubicBezTo>
                  <a:pt x="0" y="336"/>
                  <a:pt x="0" y="336"/>
                  <a:pt x="0" y="336"/>
                </a:cubicBezTo>
                <a:cubicBezTo>
                  <a:pt x="0" y="380"/>
                  <a:pt x="0" y="380"/>
                  <a:pt x="0" y="380"/>
                </a:cubicBezTo>
                <a:cubicBezTo>
                  <a:pt x="380" y="380"/>
                  <a:pt x="380" y="380"/>
                  <a:pt x="380" y="380"/>
                </a:cubicBezTo>
                <a:cubicBezTo>
                  <a:pt x="380" y="0"/>
                  <a:pt x="380" y="0"/>
                  <a:pt x="380" y="0"/>
                </a:cubicBezTo>
                <a:lnTo>
                  <a:pt x="0" y="0"/>
                </a:lnTo>
                <a:close/>
                <a:moveTo>
                  <a:pt x="305" y="138"/>
                </a:moveTo>
                <a:cubicBezTo>
                  <a:pt x="305" y="287"/>
                  <a:pt x="156" y="346"/>
                  <a:pt x="59" y="281"/>
                </a:cubicBezTo>
                <a:cubicBezTo>
                  <a:pt x="59" y="281"/>
                  <a:pt x="105" y="287"/>
                  <a:pt x="142" y="258"/>
                </a:cubicBezTo>
                <a:cubicBezTo>
                  <a:pt x="142" y="258"/>
                  <a:pt x="101" y="258"/>
                  <a:pt x="89" y="219"/>
                </a:cubicBezTo>
                <a:cubicBezTo>
                  <a:pt x="89" y="219"/>
                  <a:pt x="106" y="222"/>
                  <a:pt x="115" y="217"/>
                </a:cubicBezTo>
                <a:cubicBezTo>
                  <a:pt x="115" y="217"/>
                  <a:pt x="72" y="208"/>
                  <a:pt x="69" y="161"/>
                </a:cubicBezTo>
                <a:cubicBezTo>
                  <a:pt x="69" y="161"/>
                  <a:pt x="77" y="170"/>
                  <a:pt x="95" y="169"/>
                </a:cubicBezTo>
                <a:cubicBezTo>
                  <a:pt x="95" y="169"/>
                  <a:pt x="54" y="144"/>
                  <a:pt x="78" y="92"/>
                </a:cubicBezTo>
                <a:cubicBezTo>
                  <a:pt x="78" y="92"/>
                  <a:pt x="123" y="156"/>
                  <a:pt x="194" y="152"/>
                </a:cubicBezTo>
                <a:cubicBezTo>
                  <a:pt x="185" y="118"/>
                  <a:pt x="209" y="92"/>
                  <a:pt x="229" y="85"/>
                </a:cubicBezTo>
                <a:cubicBezTo>
                  <a:pt x="249" y="79"/>
                  <a:pt x="275" y="84"/>
                  <a:pt x="290" y="100"/>
                </a:cubicBezTo>
                <a:cubicBezTo>
                  <a:pt x="290" y="100"/>
                  <a:pt x="312" y="95"/>
                  <a:pt x="326" y="87"/>
                </a:cubicBezTo>
                <a:cubicBezTo>
                  <a:pt x="326" y="87"/>
                  <a:pt x="318" y="109"/>
                  <a:pt x="300" y="117"/>
                </a:cubicBezTo>
                <a:cubicBezTo>
                  <a:pt x="300" y="117"/>
                  <a:pt x="315" y="117"/>
                  <a:pt x="333" y="109"/>
                </a:cubicBezTo>
                <a:cubicBezTo>
                  <a:pt x="333" y="109"/>
                  <a:pt x="322" y="125"/>
                  <a:pt x="305" y="138"/>
                </a:cubicBezTo>
                <a:close/>
              </a:path>
            </a:pathLst>
          </a:custGeom>
          <a:solidFill>
            <a:srgbClr val="6AA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9"/>
          <p:cNvSpPr>
            <a:spLocks noEditPoints="1"/>
          </p:cNvSpPr>
          <p:nvPr/>
        </p:nvSpPr>
        <p:spPr bwMode="auto">
          <a:xfrm>
            <a:off x="6537326" y="1823418"/>
            <a:ext cx="1427163" cy="1430338"/>
          </a:xfrm>
          <a:custGeom>
            <a:avLst/>
            <a:gdLst>
              <a:gd name="T0" fmla="*/ 93 w 380"/>
              <a:gd name="T1" fmla="*/ 264 h 380"/>
              <a:gd name="T2" fmla="*/ 76 w 380"/>
              <a:gd name="T3" fmla="*/ 235 h 380"/>
              <a:gd name="T4" fmla="*/ 82 w 380"/>
              <a:gd name="T5" fmla="*/ 213 h 380"/>
              <a:gd name="T6" fmla="*/ 72 w 380"/>
              <a:gd name="T7" fmla="*/ 213 h 380"/>
              <a:gd name="T8" fmla="*/ 0 w 380"/>
              <a:gd name="T9" fmla="*/ 176 h 380"/>
              <a:gd name="T10" fmla="*/ 0 w 380"/>
              <a:gd name="T11" fmla="*/ 286 h 380"/>
              <a:gd name="T12" fmla="*/ 72 w 380"/>
              <a:gd name="T13" fmla="*/ 264 h 380"/>
              <a:gd name="T14" fmla="*/ 93 w 380"/>
              <a:gd name="T15" fmla="*/ 264 h 380"/>
              <a:gd name="T16" fmla="*/ 93 w 380"/>
              <a:gd name="T17" fmla="*/ 196 h 380"/>
              <a:gd name="T18" fmla="*/ 135 w 380"/>
              <a:gd name="T19" fmla="*/ 132 h 380"/>
              <a:gd name="T20" fmla="*/ 74 w 380"/>
              <a:gd name="T21" fmla="*/ 59 h 380"/>
              <a:gd name="T22" fmla="*/ 29 w 380"/>
              <a:gd name="T23" fmla="*/ 128 h 380"/>
              <a:gd name="T24" fmla="*/ 93 w 380"/>
              <a:gd name="T25" fmla="*/ 196 h 380"/>
              <a:gd name="T26" fmla="*/ 116 w 380"/>
              <a:gd name="T27" fmla="*/ 282 h 380"/>
              <a:gd name="T28" fmla="*/ 87 w 380"/>
              <a:gd name="T29" fmla="*/ 277 h 380"/>
              <a:gd name="T30" fmla="*/ 4 w 380"/>
              <a:gd name="T31" fmla="*/ 339 h 380"/>
              <a:gd name="T32" fmla="*/ 23 w 380"/>
              <a:gd name="T33" fmla="*/ 380 h 380"/>
              <a:gd name="T34" fmla="*/ 26 w 380"/>
              <a:gd name="T35" fmla="*/ 380 h 380"/>
              <a:gd name="T36" fmla="*/ 152 w 380"/>
              <a:gd name="T37" fmla="*/ 380 h 380"/>
              <a:gd name="T38" fmla="*/ 166 w 380"/>
              <a:gd name="T39" fmla="*/ 341 h 380"/>
              <a:gd name="T40" fmla="*/ 165 w 380"/>
              <a:gd name="T41" fmla="*/ 329 h 380"/>
              <a:gd name="T42" fmla="*/ 116 w 380"/>
              <a:gd name="T43" fmla="*/ 282 h 380"/>
              <a:gd name="T44" fmla="*/ 0 w 380"/>
              <a:gd name="T45" fmla="*/ 0 h 380"/>
              <a:gd name="T46" fmla="*/ 0 w 380"/>
              <a:gd name="T47" fmla="*/ 88 h 380"/>
              <a:gd name="T48" fmla="*/ 91 w 380"/>
              <a:gd name="T49" fmla="*/ 41 h 380"/>
              <a:gd name="T50" fmla="*/ 203 w 380"/>
              <a:gd name="T51" fmla="*/ 41 h 380"/>
              <a:gd name="T52" fmla="*/ 178 w 380"/>
              <a:gd name="T53" fmla="*/ 67 h 380"/>
              <a:gd name="T54" fmla="*/ 149 w 380"/>
              <a:gd name="T55" fmla="*/ 67 h 380"/>
              <a:gd name="T56" fmla="*/ 180 w 380"/>
              <a:gd name="T57" fmla="*/ 130 h 380"/>
              <a:gd name="T58" fmla="*/ 147 w 380"/>
              <a:gd name="T59" fmla="*/ 190 h 380"/>
              <a:gd name="T60" fmla="*/ 125 w 380"/>
              <a:gd name="T61" fmla="*/ 224 h 380"/>
              <a:gd name="T62" fmla="*/ 158 w 380"/>
              <a:gd name="T63" fmla="*/ 258 h 380"/>
              <a:gd name="T64" fmla="*/ 201 w 380"/>
              <a:gd name="T65" fmla="*/ 336 h 380"/>
              <a:gd name="T66" fmla="*/ 184 w 380"/>
              <a:gd name="T67" fmla="*/ 380 h 380"/>
              <a:gd name="T68" fmla="*/ 380 w 380"/>
              <a:gd name="T69" fmla="*/ 380 h 380"/>
              <a:gd name="T70" fmla="*/ 380 w 380"/>
              <a:gd name="T71" fmla="*/ 0 h 380"/>
              <a:gd name="T72" fmla="*/ 0 w 380"/>
              <a:gd name="T73" fmla="*/ 0 h 380"/>
              <a:gd name="T74" fmla="*/ 341 w 380"/>
              <a:gd name="T75" fmla="*/ 124 h 380"/>
              <a:gd name="T76" fmla="*/ 289 w 380"/>
              <a:gd name="T77" fmla="*/ 124 h 380"/>
              <a:gd name="T78" fmla="*/ 289 w 380"/>
              <a:gd name="T79" fmla="*/ 175 h 380"/>
              <a:gd name="T80" fmla="*/ 263 w 380"/>
              <a:gd name="T81" fmla="*/ 175 h 380"/>
              <a:gd name="T82" fmla="*/ 263 w 380"/>
              <a:gd name="T83" fmla="*/ 124 h 380"/>
              <a:gd name="T84" fmla="*/ 212 w 380"/>
              <a:gd name="T85" fmla="*/ 124 h 380"/>
              <a:gd name="T86" fmla="*/ 212 w 380"/>
              <a:gd name="T87" fmla="*/ 98 h 380"/>
              <a:gd name="T88" fmla="*/ 263 w 380"/>
              <a:gd name="T89" fmla="*/ 98 h 380"/>
              <a:gd name="T90" fmla="*/ 263 w 380"/>
              <a:gd name="T91" fmla="*/ 46 h 380"/>
              <a:gd name="T92" fmla="*/ 289 w 380"/>
              <a:gd name="T93" fmla="*/ 46 h 380"/>
              <a:gd name="T94" fmla="*/ 289 w 380"/>
              <a:gd name="T95" fmla="*/ 98 h 380"/>
              <a:gd name="T96" fmla="*/ 341 w 380"/>
              <a:gd name="T97" fmla="*/ 98 h 380"/>
              <a:gd name="T98" fmla="*/ 341 w 380"/>
              <a:gd name="T99" fmla="*/ 1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0" h="380">
                <a:moveTo>
                  <a:pt x="93" y="264"/>
                </a:moveTo>
                <a:cubicBezTo>
                  <a:pt x="84" y="255"/>
                  <a:pt x="76" y="248"/>
                  <a:pt x="76" y="235"/>
                </a:cubicBezTo>
                <a:cubicBezTo>
                  <a:pt x="76" y="227"/>
                  <a:pt x="79" y="219"/>
                  <a:pt x="82" y="213"/>
                </a:cubicBezTo>
                <a:cubicBezTo>
                  <a:pt x="79" y="213"/>
                  <a:pt x="75" y="213"/>
                  <a:pt x="72" y="213"/>
                </a:cubicBezTo>
                <a:cubicBezTo>
                  <a:pt x="38" y="213"/>
                  <a:pt x="14" y="199"/>
                  <a:pt x="0" y="176"/>
                </a:cubicBezTo>
                <a:cubicBezTo>
                  <a:pt x="0" y="286"/>
                  <a:pt x="0" y="286"/>
                  <a:pt x="0" y="286"/>
                </a:cubicBezTo>
                <a:cubicBezTo>
                  <a:pt x="19" y="273"/>
                  <a:pt x="44" y="264"/>
                  <a:pt x="72" y="264"/>
                </a:cubicBezTo>
                <a:cubicBezTo>
                  <a:pt x="79" y="264"/>
                  <a:pt x="86" y="264"/>
                  <a:pt x="93" y="264"/>
                </a:cubicBezTo>
                <a:close/>
                <a:moveTo>
                  <a:pt x="93" y="196"/>
                </a:moveTo>
                <a:cubicBezTo>
                  <a:pt x="123" y="197"/>
                  <a:pt x="141" y="172"/>
                  <a:pt x="135" y="132"/>
                </a:cubicBezTo>
                <a:cubicBezTo>
                  <a:pt x="130" y="93"/>
                  <a:pt x="104" y="60"/>
                  <a:pt x="74" y="59"/>
                </a:cubicBezTo>
                <a:cubicBezTo>
                  <a:pt x="44" y="58"/>
                  <a:pt x="24" y="89"/>
                  <a:pt x="29" y="128"/>
                </a:cubicBezTo>
                <a:cubicBezTo>
                  <a:pt x="34" y="168"/>
                  <a:pt x="63" y="195"/>
                  <a:pt x="93" y="196"/>
                </a:cubicBezTo>
                <a:close/>
                <a:moveTo>
                  <a:pt x="116" y="282"/>
                </a:moveTo>
                <a:cubicBezTo>
                  <a:pt x="107" y="279"/>
                  <a:pt x="97" y="277"/>
                  <a:pt x="87" y="277"/>
                </a:cubicBezTo>
                <a:cubicBezTo>
                  <a:pt x="42" y="277"/>
                  <a:pt x="4" y="305"/>
                  <a:pt x="4" y="339"/>
                </a:cubicBezTo>
                <a:cubicBezTo>
                  <a:pt x="4" y="354"/>
                  <a:pt x="11" y="369"/>
                  <a:pt x="23" y="380"/>
                </a:cubicBezTo>
                <a:cubicBezTo>
                  <a:pt x="24" y="380"/>
                  <a:pt x="25" y="380"/>
                  <a:pt x="26" y="380"/>
                </a:cubicBezTo>
                <a:cubicBezTo>
                  <a:pt x="152" y="380"/>
                  <a:pt x="152" y="380"/>
                  <a:pt x="152" y="380"/>
                </a:cubicBezTo>
                <a:cubicBezTo>
                  <a:pt x="162" y="370"/>
                  <a:pt x="166" y="356"/>
                  <a:pt x="166" y="341"/>
                </a:cubicBezTo>
                <a:cubicBezTo>
                  <a:pt x="166" y="336"/>
                  <a:pt x="166" y="332"/>
                  <a:pt x="165" y="329"/>
                </a:cubicBezTo>
                <a:cubicBezTo>
                  <a:pt x="160" y="309"/>
                  <a:pt x="140" y="299"/>
                  <a:pt x="116" y="282"/>
                </a:cubicBezTo>
                <a:close/>
                <a:moveTo>
                  <a:pt x="0" y="0"/>
                </a:moveTo>
                <a:cubicBezTo>
                  <a:pt x="0" y="88"/>
                  <a:pt x="0" y="88"/>
                  <a:pt x="0" y="88"/>
                </a:cubicBezTo>
                <a:cubicBezTo>
                  <a:pt x="18" y="61"/>
                  <a:pt x="52" y="41"/>
                  <a:pt x="91" y="41"/>
                </a:cubicBezTo>
                <a:cubicBezTo>
                  <a:pt x="120" y="41"/>
                  <a:pt x="203" y="41"/>
                  <a:pt x="203" y="41"/>
                </a:cubicBezTo>
                <a:cubicBezTo>
                  <a:pt x="178" y="67"/>
                  <a:pt x="178" y="67"/>
                  <a:pt x="178" y="67"/>
                </a:cubicBezTo>
                <a:cubicBezTo>
                  <a:pt x="149" y="67"/>
                  <a:pt x="149" y="67"/>
                  <a:pt x="149" y="67"/>
                </a:cubicBezTo>
                <a:cubicBezTo>
                  <a:pt x="169" y="79"/>
                  <a:pt x="180" y="104"/>
                  <a:pt x="180" y="130"/>
                </a:cubicBezTo>
                <a:cubicBezTo>
                  <a:pt x="180" y="155"/>
                  <a:pt x="167" y="175"/>
                  <a:pt x="147" y="190"/>
                </a:cubicBezTo>
                <a:cubicBezTo>
                  <a:pt x="128" y="205"/>
                  <a:pt x="125" y="211"/>
                  <a:pt x="125" y="224"/>
                </a:cubicBezTo>
                <a:cubicBezTo>
                  <a:pt x="125" y="234"/>
                  <a:pt x="147" y="250"/>
                  <a:pt x="158" y="258"/>
                </a:cubicBezTo>
                <a:cubicBezTo>
                  <a:pt x="194" y="285"/>
                  <a:pt x="201" y="302"/>
                  <a:pt x="201" y="336"/>
                </a:cubicBezTo>
                <a:cubicBezTo>
                  <a:pt x="201" y="351"/>
                  <a:pt x="195" y="367"/>
                  <a:pt x="184" y="380"/>
                </a:cubicBezTo>
                <a:cubicBezTo>
                  <a:pt x="380" y="380"/>
                  <a:pt x="380" y="380"/>
                  <a:pt x="380" y="380"/>
                </a:cubicBezTo>
                <a:cubicBezTo>
                  <a:pt x="380" y="0"/>
                  <a:pt x="380" y="0"/>
                  <a:pt x="380" y="0"/>
                </a:cubicBezTo>
                <a:lnTo>
                  <a:pt x="0" y="0"/>
                </a:lnTo>
                <a:close/>
                <a:moveTo>
                  <a:pt x="341" y="124"/>
                </a:moveTo>
                <a:cubicBezTo>
                  <a:pt x="289" y="124"/>
                  <a:pt x="289" y="124"/>
                  <a:pt x="289" y="124"/>
                </a:cubicBezTo>
                <a:cubicBezTo>
                  <a:pt x="289" y="175"/>
                  <a:pt x="289" y="175"/>
                  <a:pt x="289" y="175"/>
                </a:cubicBezTo>
                <a:cubicBezTo>
                  <a:pt x="263" y="175"/>
                  <a:pt x="263" y="175"/>
                  <a:pt x="263" y="175"/>
                </a:cubicBezTo>
                <a:cubicBezTo>
                  <a:pt x="263" y="124"/>
                  <a:pt x="263" y="124"/>
                  <a:pt x="263" y="124"/>
                </a:cubicBezTo>
                <a:cubicBezTo>
                  <a:pt x="212" y="124"/>
                  <a:pt x="212" y="124"/>
                  <a:pt x="212" y="124"/>
                </a:cubicBezTo>
                <a:cubicBezTo>
                  <a:pt x="212" y="98"/>
                  <a:pt x="212" y="98"/>
                  <a:pt x="212" y="98"/>
                </a:cubicBezTo>
                <a:cubicBezTo>
                  <a:pt x="263" y="98"/>
                  <a:pt x="263" y="98"/>
                  <a:pt x="263" y="98"/>
                </a:cubicBezTo>
                <a:cubicBezTo>
                  <a:pt x="263" y="46"/>
                  <a:pt x="263" y="46"/>
                  <a:pt x="263" y="46"/>
                </a:cubicBezTo>
                <a:cubicBezTo>
                  <a:pt x="289" y="46"/>
                  <a:pt x="289" y="46"/>
                  <a:pt x="289" y="46"/>
                </a:cubicBezTo>
                <a:cubicBezTo>
                  <a:pt x="289" y="98"/>
                  <a:pt x="289" y="98"/>
                  <a:pt x="289" y="98"/>
                </a:cubicBezTo>
                <a:cubicBezTo>
                  <a:pt x="341" y="98"/>
                  <a:pt x="341" y="98"/>
                  <a:pt x="341" y="98"/>
                </a:cubicBezTo>
                <a:lnTo>
                  <a:pt x="341" y="124"/>
                </a:lnTo>
                <a:close/>
              </a:path>
            </a:pathLst>
          </a:custGeom>
          <a:solidFill>
            <a:srgbClr val="D3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Rectangle 32"/>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3404104" y="272652"/>
            <a:ext cx="2335897" cy="461665"/>
          </a:xfrm>
          <a:prstGeom prst="rect">
            <a:avLst/>
          </a:prstGeom>
          <a:noFill/>
        </p:spPr>
        <p:txBody>
          <a:bodyPr wrap="none" rtlCol="0">
            <a:spAutoFit/>
          </a:bodyPr>
          <a:lstStyle/>
          <a:p>
            <a:pPr algn="ctr"/>
            <a:r>
              <a:rPr lang="en-US" sz="2400" dirty="0" smtClean="0">
                <a:solidFill>
                  <a:schemeClr val="bg1"/>
                </a:solidFill>
                <a:latin typeface="Adobe Garamond Pro" panose="02020502060506020403" pitchFamily="18" charset="0"/>
                <a:ea typeface="Open Sans Extrabold" panose="020B0906030804020204" pitchFamily="34" charset="0"/>
                <a:cs typeface="Open Sans Extrabold" panose="020B0906030804020204" pitchFamily="34" charset="0"/>
              </a:rPr>
              <a:t>SOCIAL MEDIA</a:t>
            </a:r>
          </a:p>
        </p:txBody>
      </p:sp>
      <p:sp>
        <p:nvSpPr>
          <p:cNvPr id="36" name="Rectangle 35"/>
          <p:cNvSpPr/>
          <p:nvPr/>
        </p:nvSpPr>
        <p:spPr>
          <a:xfrm>
            <a:off x="1488407" y="611206"/>
            <a:ext cx="6167186" cy="246221"/>
          </a:xfrm>
          <a:prstGeom prst="rect">
            <a:avLst/>
          </a:prstGeom>
        </p:spPr>
        <p:txBody>
          <a:bodyPr wrap="square">
            <a:spAutoFit/>
          </a:bodyPr>
          <a:lstStyle/>
          <a:p>
            <a:pPr algn="ct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3857160760"/>
      </p:ext>
    </p:extLst>
  </p:cSld>
  <p:clrMapOvr>
    <a:masterClrMapping/>
  </p:clrMapOvr>
  <mc:AlternateContent xmlns:mc="http://schemas.openxmlformats.org/markup-compatibility/2006" xmlns:p14="http://schemas.microsoft.com/office/powerpoint/2010/main">
    <mc:Choice Requires="p14">
      <p:transition spd="slow" p14:dur="2000" advTm="13302"/>
    </mc:Choice>
    <mc:Fallback xmlns="">
      <p:transition spd="slow" advTm="13302"/>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a:spLocks noChangeArrowheads="1"/>
          </p:cNvSpPr>
          <p:nvPr/>
        </p:nvSpPr>
        <p:spPr bwMode="auto">
          <a:xfrm>
            <a:off x="4932040" y="2677215"/>
            <a:ext cx="282763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300">
                <a:solidFill>
                  <a:schemeClr val="tx1"/>
                </a:solidFill>
                <a:latin typeface="Open Sans" panose="020B0606030504020204" pitchFamily="34" charset="0"/>
              </a:defRPr>
            </a:lvl1pPr>
            <a:lvl2pPr marL="742950" indent="-285750">
              <a:defRPr sz="2300">
                <a:solidFill>
                  <a:schemeClr val="tx1"/>
                </a:solidFill>
                <a:latin typeface="Open Sans" panose="020B0606030504020204" pitchFamily="34" charset="0"/>
              </a:defRPr>
            </a:lvl2pPr>
            <a:lvl3pPr marL="1143000" indent="-228600">
              <a:defRPr sz="2300">
                <a:solidFill>
                  <a:schemeClr val="tx1"/>
                </a:solidFill>
                <a:latin typeface="Open Sans" panose="020B0606030504020204" pitchFamily="34" charset="0"/>
              </a:defRPr>
            </a:lvl3pPr>
            <a:lvl4pPr marL="1600200" indent="-228600">
              <a:defRPr sz="2300">
                <a:solidFill>
                  <a:schemeClr val="tx1"/>
                </a:solidFill>
                <a:latin typeface="Open Sans" panose="020B0606030504020204" pitchFamily="34" charset="0"/>
              </a:defRPr>
            </a:lvl4pPr>
            <a:lvl5pPr marL="2057400" indent="-228600">
              <a:defRPr sz="2300">
                <a:solidFill>
                  <a:schemeClr val="tx1"/>
                </a:solidFill>
                <a:latin typeface="Open Sans" panose="020B0606030504020204" pitchFamily="34" charset="0"/>
              </a:defRPr>
            </a:lvl5pPr>
            <a:lvl6pPr marL="2514600" indent="-228600" defTabSz="1171575" fontAlgn="base">
              <a:spcBef>
                <a:spcPct val="0"/>
              </a:spcBef>
              <a:spcAft>
                <a:spcPct val="0"/>
              </a:spcAft>
              <a:defRPr sz="2300">
                <a:solidFill>
                  <a:schemeClr val="tx1"/>
                </a:solidFill>
                <a:latin typeface="Open Sans" panose="020B0606030504020204" pitchFamily="34" charset="0"/>
              </a:defRPr>
            </a:lvl6pPr>
            <a:lvl7pPr marL="2971800" indent="-228600" defTabSz="1171575" fontAlgn="base">
              <a:spcBef>
                <a:spcPct val="0"/>
              </a:spcBef>
              <a:spcAft>
                <a:spcPct val="0"/>
              </a:spcAft>
              <a:defRPr sz="2300">
                <a:solidFill>
                  <a:schemeClr val="tx1"/>
                </a:solidFill>
                <a:latin typeface="Open Sans" panose="020B0606030504020204" pitchFamily="34" charset="0"/>
              </a:defRPr>
            </a:lvl7pPr>
            <a:lvl8pPr marL="3429000" indent="-228600" defTabSz="1171575" fontAlgn="base">
              <a:spcBef>
                <a:spcPct val="0"/>
              </a:spcBef>
              <a:spcAft>
                <a:spcPct val="0"/>
              </a:spcAft>
              <a:defRPr sz="2300">
                <a:solidFill>
                  <a:schemeClr val="tx1"/>
                </a:solidFill>
                <a:latin typeface="Open Sans" panose="020B0606030504020204" pitchFamily="34" charset="0"/>
              </a:defRPr>
            </a:lvl8pPr>
            <a:lvl9pPr marL="3886200" indent="-228600" defTabSz="1171575" fontAlgn="base">
              <a:spcBef>
                <a:spcPct val="0"/>
              </a:spcBef>
              <a:spcAft>
                <a:spcPct val="0"/>
              </a:spcAft>
              <a:defRPr sz="2300">
                <a:solidFill>
                  <a:schemeClr val="tx1"/>
                </a:solidFill>
                <a:latin typeface="Open Sans" panose="020B0606030504020204" pitchFamily="34" charset="0"/>
              </a:defRPr>
            </a:lvl9pPr>
          </a:lstStyle>
          <a:p>
            <a:pPr eaLnBrk="1" hangingPunct="1"/>
            <a:r>
              <a:rPr lang="en-US" sz="2800" dirty="0" smtClean="0">
                <a:solidFill>
                  <a:schemeClr val="bg1"/>
                </a:solidFill>
                <a:latin typeface="Adobe Garamond Pro" panose="02020502060506020403" pitchFamily="18" charset="0"/>
                <a:ea typeface="Roboto" panose="02000000000000000000" pitchFamily="2" charset="0"/>
                <a:cs typeface="Roboto" panose="02000000000000000000" pitchFamily="2" charset="0"/>
              </a:rPr>
              <a:t>BUSINESS</a:t>
            </a:r>
          </a:p>
          <a:p>
            <a:pPr eaLnBrk="1" hangingPunct="1"/>
            <a:r>
              <a:rPr lang="en-US" sz="2800" dirty="0" smtClean="0">
                <a:solidFill>
                  <a:schemeClr val="bg1"/>
                </a:solidFill>
                <a:latin typeface="Adobe Garamond Pro" panose="02020502060506020403" pitchFamily="18" charset="0"/>
                <a:ea typeface="Roboto" panose="02000000000000000000" pitchFamily="2" charset="0"/>
                <a:cs typeface="Roboto" panose="02000000000000000000" pitchFamily="2" charset="0"/>
              </a:rPr>
              <a:t>PRESENTATION</a:t>
            </a:r>
            <a:endParaRPr lang="en-US" sz="2800" dirty="0">
              <a:solidFill>
                <a:schemeClr val="bg1"/>
              </a:solidFill>
              <a:latin typeface="Adobe Garamond Pro" panose="02020502060506020403" pitchFamily="18" charset="0"/>
              <a:ea typeface="Roboto" panose="02000000000000000000" pitchFamily="2" charset="0"/>
              <a:cs typeface="Roboto" panose="02000000000000000000" pitchFamily="2" charset="0"/>
            </a:endParaRPr>
          </a:p>
        </p:txBody>
      </p:sp>
      <p:sp>
        <p:nvSpPr>
          <p:cNvPr id="10" name="Rectangle 9"/>
          <p:cNvSpPr/>
          <p:nvPr/>
        </p:nvSpPr>
        <p:spPr>
          <a:xfrm>
            <a:off x="1511661" y="4010711"/>
            <a:ext cx="2340259" cy="6001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defTabSz="1172078" eaLnBrk="1" fontAlgn="auto" hangingPunct="1">
              <a:lnSpc>
                <a:spcPct val="150000"/>
              </a:lnSpc>
              <a:spcBef>
                <a:spcPts val="0"/>
              </a:spcBef>
              <a:spcAft>
                <a:spcPts val="0"/>
              </a:spcAft>
              <a:defRPr/>
            </a:pPr>
            <a:r>
              <a:rPr lang="en-US" sz="12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PRESENTED BY :  JOHN </a:t>
            </a:r>
            <a:r>
              <a:rPr lang="en-US" sz="12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DOE</a:t>
            </a:r>
          </a:p>
          <a:p>
            <a:pPr defTabSz="1172078" eaLnBrk="1" fontAlgn="auto" hangingPunct="1">
              <a:lnSpc>
                <a:spcPct val="150000"/>
              </a:lnSpc>
              <a:spcBef>
                <a:spcPts val="0"/>
              </a:spcBef>
              <a:spcAft>
                <a:spcPts val="0"/>
              </a:spcAft>
              <a:defRPr/>
            </a:pPr>
            <a:r>
              <a:rPr lang="en-US" sz="10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SEPTEMBER 22</a:t>
            </a:r>
            <a:r>
              <a:rPr lang="en-US" sz="1000" baseline="300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ND</a:t>
            </a:r>
            <a:r>
              <a:rPr lang="en-US" sz="1000" dirty="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 2015</a:t>
            </a:r>
            <a:endParaRPr lang="en-US" sz="10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13"/>
          <p:cNvSpPr/>
          <p:nvPr/>
        </p:nvSpPr>
        <p:spPr>
          <a:xfrm>
            <a:off x="4932041" y="3446120"/>
            <a:ext cx="2808312" cy="4749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72078" eaLnBrk="1" fontAlgn="auto" hangingPunct="1">
              <a:spcBef>
                <a:spcPts val="0"/>
              </a:spcBef>
              <a:spcAft>
                <a:spcPts val="0"/>
              </a:spcAft>
              <a:defRPr/>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AMAZING POWERPOINT TEMPLATE</a:t>
            </a:r>
          </a:p>
        </p:txBody>
      </p:sp>
      <p:grpSp>
        <p:nvGrpSpPr>
          <p:cNvPr id="11" name="Group 10"/>
          <p:cNvGrpSpPr/>
          <p:nvPr/>
        </p:nvGrpSpPr>
        <p:grpSpPr>
          <a:xfrm>
            <a:off x="7956376" y="339502"/>
            <a:ext cx="843209" cy="797064"/>
            <a:chOff x="5456237" y="1600200"/>
            <a:chExt cx="1276350" cy="1206500"/>
          </a:xfrm>
          <a:solidFill>
            <a:schemeClr val="tx1">
              <a:lumMod val="65000"/>
              <a:lumOff val="35000"/>
            </a:schemeClr>
          </a:solidFill>
        </p:grpSpPr>
        <p:sp>
          <p:nvSpPr>
            <p:cNvPr id="12" name="Freeform 5"/>
            <p:cNvSpPr>
              <a:spLocks/>
            </p:cNvSpPr>
            <p:nvPr/>
          </p:nvSpPr>
          <p:spPr bwMode="auto">
            <a:xfrm>
              <a:off x="5559425" y="1614488"/>
              <a:ext cx="476250" cy="825500"/>
            </a:xfrm>
            <a:custGeom>
              <a:avLst/>
              <a:gdLst>
                <a:gd name="T0" fmla="*/ 300 w 300"/>
                <a:gd name="T1" fmla="*/ 67 h 520"/>
                <a:gd name="T2" fmla="*/ 233 w 300"/>
                <a:gd name="T3" fmla="*/ 0 h 520"/>
                <a:gd name="T4" fmla="*/ 0 w 300"/>
                <a:gd name="T5" fmla="*/ 172 h 520"/>
                <a:gd name="T6" fmla="*/ 112 w 300"/>
                <a:gd name="T7" fmla="*/ 520 h 520"/>
                <a:gd name="T8" fmla="*/ 219 w 300"/>
                <a:gd name="T9" fmla="*/ 520 h 520"/>
                <a:gd name="T10" fmla="*/ 114 w 300"/>
                <a:gd name="T11" fmla="*/ 203 h 520"/>
                <a:gd name="T12" fmla="*/ 300 w 300"/>
                <a:gd name="T13" fmla="*/ 67 h 520"/>
              </a:gdLst>
              <a:ahLst/>
              <a:cxnLst>
                <a:cxn ang="0">
                  <a:pos x="T0" y="T1"/>
                </a:cxn>
                <a:cxn ang="0">
                  <a:pos x="T2" y="T3"/>
                </a:cxn>
                <a:cxn ang="0">
                  <a:pos x="T4" y="T5"/>
                </a:cxn>
                <a:cxn ang="0">
                  <a:pos x="T6" y="T7"/>
                </a:cxn>
                <a:cxn ang="0">
                  <a:pos x="T8" y="T9"/>
                </a:cxn>
                <a:cxn ang="0">
                  <a:pos x="T10" y="T11"/>
                </a:cxn>
                <a:cxn ang="0">
                  <a:pos x="T12" y="T13"/>
                </a:cxn>
              </a:cxnLst>
              <a:rect l="0" t="0" r="r" b="b"/>
              <a:pathLst>
                <a:path w="300" h="520">
                  <a:moveTo>
                    <a:pt x="300" y="67"/>
                  </a:moveTo>
                  <a:lnTo>
                    <a:pt x="233" y="0"/>
                  </a:lnTo>
                  <a:lnTo>
                    <a:pt x="0" y="172"/>
                  </a:lnTo>
                  <a:lnTo>
                    <a:pt x="112" y="520"/>
                  </a:lnTo>
                  <a:lnTo>
                    <a:pt x="219" y="520"/>
                  </a:lnTo>
                  <a:lnTo>
                    <a:pt x="114" y="203"/>
                  </a:lnTo>
                  <a:lnTo>
                    <a:pt x="300" y="6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5781675" y="1600200"/>
              <a:ext cx="844550" cy="503238"/>
            </a:xfrm>
            <a:custGeom>
              <a:avLst/>
              <a:gdLst>
                <a:gd name="T0" fmla="*/ 491 w 532"/>
                <a:gd name="T1" fmla="*/ 250 h 317"/>
                <a:gd name="T2" fmla="*/ 532 w 532"/>
                <a:gd name="T3" fmla="*/ 166 h 317"/>
                <a:gd name="T4" fmla="*/ 296 w 532"/>
                <a:gd name="T5" fmla="*/ 0 h 317"/>
                <a:gd name="T6" fmla="*/ 0 w 532"/>
                <a:gd name="T7" fmla="*/ 216 h 317"/>
                <a:gd name="T8" fmla="*/ 34 w 532"/>
                <a:gd name="T9" fmla="*/ 317 h 317"/>
                <a:gd name="T10" fmla="*/ 303 w 532"/>
                <a:gd name="T11" fmla="*/ 116 h 317"/>
                <a:gd name="T12" fmla="*/ 491 w 532"/>
                <a:gd name="T13" fmla="*/ 250 h 317"/>
              </a:gdLst>
              <a:ahLst/>
              <a:cxnLst>
                <a:cxn ang="0">
                  <a:pos x="T0" y="T1"/>
                </a:cxn>
                <a:cxn ang="0">
                  <a:pos x="T2" y="T3"/>
                </a:cxn>
                <a:cxn ang="0">
                  <a:pos x="T4" y="T5"/>
                </a:cxn>
                <a:cxn ang="0">
                  <a:pos x="T6" y="T7"/>
                </a:cxn>
                <a:cxn ang="0">
                  <a:pos x="T8" y="T9"/>
                </a:cxn>
                <a:cxn ang="0">
                  <a:pos x="T10" y="T11"/>
                </a:cxn>
                <a:cxn ang="0">
                  <a:pos x="T12" y="T13"/>
                </a:cxn>
              </a:cxnLst>
              <a:rect l="0" t="0" r="r" b="b"/>
              <a:pathLst>
                <a:path w="532" h="317">
                  <a:moveTo>
                    <a:pt x="491" y="250"/>
                  </a:moveTo>
                  <a:lnTo>
                    <a:pt x="532" y="166"/>
                  </a:lnTo>
                  <a:lnTo>
                    <a:pt x="296" y="0"/>
                  </a:lnTo>
                  <a:lnTo>
                    <a:pt x="0" y="216"/>
                  </a:lnTo>
                  <a:lnTo>
                    <a:pt x="34" y="317"/>
                  </a:lnTo>
                  <a:lnTo>
                    <a:pt x="303" y="116"/>
                  </a:lnTo>
                  <a:lnTo>
                    <a:pt x="491" y="25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6126162" y="1830388"/>
              <a:ext cx="606425" cy="779463"/>
            </a:xfrm>
            <a:custGeom>
              <a:avLst/>
              <a:gdLst>
                <a:gd name="T0" fmla="*/ 203 w 382"/>
                <a:gd name="T1" fmla="*/ 477 h 491"/>
                <a:gd name="T2" fmla="*/ 293 w 382"/>
                <a:gd name="T3" fmla="*/ 491 h 491"/>
                <a:gd name="T4" fmla="*/ 382 w 382"/>
                <a:gd name="T5" fmla="*/ 214 h 491"/>
                <a:gd name="T6" fmla="*/ 86 w 382"/>
                <a:gd name="T7" fmla="*/ 0 h 491"/>
                <a:gd name="T8" fmla="*/ 0 w 382"/>
                <a:gd name="T9" fmla="*/ 62 h 491"/>
                <a:gd name="T10" fmla="*/ 272 w 382"/>
                <a:gd name="T11" fmla="*/ 257 h 491"/>
                <a:gd name="T12" fmla="*/ 203 w 382"/>
                <a:gd name="T13" fmla="*/ 477 h 491"/>
              </a:gdLst>
              <a:ahLst/>
              <a:cxnLst>
                <a:cxn ang="0">
                  <a:pos x="T0" y="T1"/>
                </a:cxn>
                <a:cxn ang="0">
                  <a:pos x="T2" y="T3"/>
                </a:cxn>
                <a:cxn ang="0">
                  <a:pos x="T4" y="T5"/>
                </a:cxn>
                <a:cxn ang="0">
                  <a:pos x="T6" y="T7"/>
                </a:cxn>
                <a:cxn ang="0">
                  <a:pos x="T8" y="T9"/>
                </a:cxn>
                <a:cxn ang="0">
                  <a:pos x="T10" y="T11"/>
                </a:cxn>
                <a:cxn ang="0">
                  <a:pos x="T12" y="T13"/>
                </a:cxn>
              </a:cxnLst>
              <a:rect l="0" t="0" r="r" b="b"/>
              <a:pathLst>
                <a:path w="382" h="491">
                  <a:moveTo>
                    <a:pt x="203" y="477"/>
                  </a:moveTo>
                  <a:lnTo>
                    <a:pt x="293" y="491"/>
                  </a:lnTo>
                  <a:lnTo>
                    <a:pt x="382" y="214"/>
                  </a:lnTo>
                  <a:lnTo>
                    <a:pt x="86" y="0"/>
                  </a:lnTo>
                  <a:lnTo>
                    <a:pt x="0" y="62"/>
                  </a:lnTo>
                  <a:lnTo>
                    <a:pt x="272" y="257"/>
                  </a:lnTo>
                  <a:lnTo>
                    <a:pt x="203" y="47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5849937" y="2152650"/>
              <a:ext cx="666750" cy="654050"/>
            </a:xfrm>
            <a:custGeom>
              <a:avLst/>
              <a:gdLst>
                <a:gd name="T0" fmla="*/ 0 w 420"/>
                <a:gd name="T1" fmla="*/ 319 h 412"/>
                <a:gd name="T2" fmla="*/ 14 w 420"/>
                <a:gd name="T3" fmla="*/ 412 h 412"/>
                <a:gd name="T4" fmla="*/ 305 w 420"/>
                <a:gd name="T5" fmla="*/ 410 h 412"/>
                <a:gd name="T6" fmla="*/ 420 w 420"/>
                <a:gd name="T7" fmla="*/ 64 h 412"/>
                <a:gd name="T8" fmla="*/ 334 w 420"/>
                <a:gd name="T9" fmla="*/ 0 h 412"/>
                <a:gd name="T10" fmla="*/ 229 w 420"/>
                <a:gd name="T11" fmla="*/ 319 h 412"/>
                <a:gd name="T12" fmla="*/ 0 w 420"/>
                <a:gd name="T13" fmla="*/ 319 h 412"/>
              </a:gdLst>
              <a:ahLst/>
              <a:cxnLst>
                <a:cxn ang="0">
                  <a:pos x="T0" y="T1"/>
                </a:cxn>
                <a:cxn ang="0">
                  <a:pos x="T2" y="T3"/>
                </a:cxn>
                <a:cxn ang="0">
                  <a:pos x="T4" y="T5"/>
                </a:cxn>
                <a:cxn ang="0">
                  <a:pos x="T6" y="T7"/>
                </a:cxn>
                <a:cxn ang="0">
                  <a:pos x="T8" y="T9"/>
                </a:cxn>
                <a:cxn ang="0">
                  <a:pos x="T10" y="T11"/>
                </a:cxn>
                <a:cxn ang="0">
                  <a:pos x="T12" y="T13"/>
                </a:cxn>
              </a:cxnLst>
              <a:rect l="0" t="0" r="r" b="b"/>
              <a:pathLst>
                <a:path w="420" h="412">
                  <a:moveTo>
                    <a:pt x="0" y="319"/>
                  </a:moveTo>
                  <a:lnTo>
                    <a:pt x="14" y="412"/>
                  </a:lnTo>
                  <a:lnTo>
                    <a:pt x="305" y="410"/>
                  </a:lnTo>
                  <a:lnTo>
                    <a:pt x="420" y="64"/>
                  </a:lnTo>
                  <a:lnTo>
                    <a:pt x="334" y="0"/>
                  </a:lnTo>
                  <a:lnTo>
                    <a:pt x="229" y="319"/>
                  </a:lnTo>
                  <a:lnTo>
                    <a:pt x="0" y="31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5456237" y="2125663"/>
              <a:ext cx="779463" cy="503238"/>
            </a:xfrm>
            <a:custGeom>
              <a:avLst/>
              <a:gdLst>
                <a:gd name="T0" fmla="*/ 84 w 491"/>
                <a:gd name="T1" fmla="*/ 0 h 317"/>
                <a:gd name="T2" fmla="*/ 0 w 491"/>
                <a:gd name="T3" fmla="*/ 43 h 317"/>
                <a:gd name="T4" fmla="*/ 93 w 491"/>
                <a:gd name="T5" fmla="*/ 317 h 317"/>
                <a:gd name="T6" fmla="*/ 460 w 491"/>
                <a:gd name="T7" fmla="*/ 315 h 317"/>
                <a:gd name="T8" fmla="*/ 491 w 491"/>
                <a:gd name="T9" fmla="*/ 214 h 317"/>
                <a:gd name="T10" fmla="*/ 158 w 491"/>
                <a:gd name="T11" fmla="*/ 217 h 317"/>
                <a:gd name="T12" fmla="*/ 84 w 491"/>
                <a:gd name="T13" fmla="*/ 0 h 317"/>
              </a:gdLst>
              <a:ahLst/>
              <a:cxnLst>
                <a:cxn ang="0">
                  <a:pos x="T0" y="T1"/>
                </a:cxn>
                <a:cxn ang="0">
                  <a:pos x="T2" y="T3"/>
                </a:cxn>
                <a:cxn ang="0">
                  <a:pos x="T4" y="T5"/>
                </a:cxn>
                <a:cxn ang="0">
                  <a:pos x="T6" y="T7"/>
                </a:cxn>
                <a:cxn ang="0">
                  <a:pos x="T8" y="T9"/>
                </a:cxn>
                <a:cxn ang="0">
                  <a:pos x="T10" y="T11"/>
                </a:cxn>
                <a:cxn ang="0">
                  <a:pos x="T12" y="T13"/>
                </a:cxn>
              </a:cxnLst>
              <a:rect l="0" t="0" r="r" b="b"/>
              <a:pathLst>
                <a:path w="491" h="317">
                  <a:moveTo>
                    <a:pt x="84" y="0"/>
                  </a:moveTo>
                  <a:lnTo>
                    <a:pt x="0" y="43"/>
                  </a:lnTo>
                  <a:lnTo>
                    <a:pt x="93" y="317"/>
                  </a:lnTo>
                  <a:lnTo>
                    <a:pt x="460" y="315"/>
                  </a:lnTo>
                  <a:lnTo>
                    <a:pt x="491" y="214"/>
                  </a:lnTo>
                  <a:lnTo>
                    <a:pt x="158" y="217"/>
                  </a:lnTo>
                  <a:lnTo>
                    <a:pt x="84"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6" name="Rectangle 25"/>
          <p:cNvSpPr/>
          <p:nvPr/>
        </p:nvSpPr>
        <p:spPr>
          <a:xfrm>
            <a:off x="3967510" y="4876006"/>
            <a:ext cx="1208981" cy="26749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p:cNvSpPr>
            <a:spLocks noGrp="1"/>
          </p:cNvSpPr>
          <p:nvPr>
            <p:ph type="pic" sz="quarter" idx="23"/>
          </p:nvPr>
        </p:nvSpPr>
        <p:spPr/>
      </p:sp>
    </p:spTree>
    <p:custDataLst>
      <p:tags r:id="rId1"/>
    </p:custDataLst>
    <p:extLst>
      <p:ext uri="{BB962C8B-B14F-4D97-AF65-F5344CB8AC3E}">
        <p14:creationId xmlns:p14="http://schemas.microsoft.com/office/powerpoint/2010/main" val="2692718812"/>
      </p:ext>
    </p:extLst>
  </p:cSld>
  <p:clrMapOvr>
    <a:masterClrMapping/>
  </p:clrMapOvr>
  <mc:AlternateContent xmlns:mc="http://schemas.openxmlformats.org/markup-compatibility/2006" xmlns:p14="http://schemas.microsoft.com/office/powerpoint/2010/main">
    <mc:Choice Requires="p14">
      <p:transition spd="slow" p14:dur="2000" advTm="4570"/>
    </mc:Choice>
    <mc:Fallback xmlns="">
      <p:transition spd="slow" advTm="457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 name="Freeform 216"/>
          <p:cNvSpPr>
            <a:spLocks/>
          </p:cNvSpPr>
          <p:nvPr/>
        </p:nvSpPr>
        <p:spPr bwMode="auto">
          <a:xfrm>
            <a:off x="2314576" y="2451769"/>
            <a:ext cx="898525" cy="901700"/>
          </a:xfrm>
          <a:custGeom>
            <a:avLst/>
            <a:gdLst>
              <a:gd name="T0" fmla="*/ 128 w 433"/>
              <a:gd name="T1" fmla="*/ 430 h 435"/>
              <a:gd name="T2" fmla="*/ 423 w 433"/>
              <a:gd name="T3" fmla="*/ 260 h 435"/>
              <a:gd name="T4" fmla="*/ 428 w 433"/>
              <a:gd name="T5" fmla="*/ 238 h 435"/>
              <a:gd name="T6" fmla="*/ 255 w 433"/>
              <a:gd name="T7" fmla="*/ 71 h 435"/>
              <a:gd name="T8" fmla="*/ 17 w 433"/>
              <a:gd name="T9" fmla="*/ 1 h 435"/>
              <a:gd name="T10" fmla="*/ 0 w 433"/>
              <a:gd name="T11" fmla="*/ 16 h 435"/>
              <a:gd name="T12" fmla="*/ 0 w 433"/>
              <a:gd name="T13" fmla="*/ 357 h 435"/>
              <a:gd name="T14" fmla="*/ 17 w 433"/>
              <a:gd name="T15" fmla="*/ 375 h 435"/>
              <a:gd name="T16" fmla="*/ 104 w 433"/>
              <a:gd name="T17" fmla="*/ 425 h 435"/>
              <a:gd name="T18" fmla="*/ 128 w 433"/>
              <a:gd name="T19" fmla="*/ 43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128" y="430"/>
                </a:moveTo>
                <a:cubicBezTo>
                  <a:pt x="423" y="260"/>
                  <a:pt x="423" y="260"/>
                  <a:pt x="423" y="260"/>
                </a:cubicBezTo>
                <a:cubicBezTo>
                  <a:pt x="430" y="256"/>
                  <a:pt x="433" y="246"/>
                  <a:pt x="428" y="238"/>
                </a:cubicBezTo>
                <a:cubicBezTo>
                  <a:pt x="384" y="170"/>
                  <a:pt x="325" y="112"/>
                  <a:pt x="255" y="71"/>
                </a:cubicBezTo>
                <a:cubicBezTo>
                  <a:pt x="183" y="29"/>
                  <a:pt x="101" y="4"/>
                  <a:pt x="17" y="1"/>
                </a:cubicBezTo>
                <a:cubicBezTo>
                  <a:pt x="8" y="0"/>
                  <a:pt x="0" y="7"/>
                  <a:pt x="0" y="16"/>
                </a:cubicBezTo>
                <a:cubicBezTo>
                  <a:pt x="0" y="357"/>
                  <a:pt x="0" y="357"/>
                  <a:pt x="0" y="357"/>
                </a:cubicBezTo>
                <a:cubicBezTo>
                  <a:pt x="0" y="366"/>
                  <a:pt x="8" y="374"/>
                  <a:pt x="17" y="375"/>
                </a:cubicBezTo>
                <a:cubicBezTo>
                  <a:pt x="52" y="381"/>
                  <a:pt x="83" y="399"/>
                  <a:pt x="104" y="425"/>
                </a:cubicBezTo>
                <a:cubicBezTo>
                  <a:pt x="110" y="432"/>
                  <a:pt x="120" y="435"/>
                  <a:pt x="128" y="43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4" name="Freeform 217"/>
          <p:cNvSpPr>
            <a:spLocks/>
          </p:cNvSpPr>
          <p:nvPr/>
        </p:nvSpPr>
        <p:spPr bwMode="auto">
          <a:xfrm>
            <a:off x="2570163" y="3004219"/>
            <a:ext cx="803275" cy="1028700"/>
          </a:xfrm>
          <a:custGeom>
            <a:avLst/>
            <a:gdLst>
              <a:gd name="T0" fmla="*/ 306 w 387"/>
              <a:gd name="T1" fmla="*/ 4 h 496"/>
              <a:gd name="T2" fmla="*/ 11 w 387"/>
              <a:gd name="T3" fmla="*/ 175 h 496"/>
              <a:gd name="T4" fmla="*/ 4 w 387"/>
              <a:gd name="T5" fmla="*/ 197 h 496"/>
              <a:gd name="T6" fmla="*/ 13 w 387"/>
              <a:gd name="T7" fmla="*/ 248 h 496"/>
              <a:gd name="T8" fmla="*/ 4 w 387"/>
              <a:gd name="T9" fmla="*/ 299 h 496"/>
              <a:gd name="T10" fmla="*/ 11 w 387"/>
              <a:gd name="T11" fmla="*/ 321 h 496"/>
              <a:gd name="T12" fmla="*/ 306 w 387"/>
              <a:gd name="T13" fmla="*/ 492 h 496"/>
              <a:gd name="T14" fmla="*/ 328 w 387"/>
              <a:gd name="T15" fmla="*/ 486 h 496"/>
              <a:gd name="T16" fmla="*/ 386 w 387"/>
              <a:gd name="T17" fmla="*/ 252 h 496"/>
              <a:gd name="T18" fmla="*/ 328 w 387"/>
              <a:gd name="T19" fmla="*/ 10 h 496"/>
              <a:gd name="T20" fmla="*/ 306 w 387"/>
              <a:gd name="T21" fmla="*/ 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496">
                <a:moveTo>
                  <a:pt x="306" y="4"/>
                </a:moveTo>
                <a:cubicBezTo>
                  <a:pt x="11" y="175"/>
                  <a:pt x="11" y="175"/>
                  <a:pt x="11" y="175"/>
                </a:cubicBezTo>
                <a:cubicBezTo>
                  <a:pt x="3" y="179"/>
                  <a:pt x="0" y="189"/>
                  <a:pt x="4" y="197"/>
                </a:cubicBezTo>
                <a:cubicBezTo>
                  <a:pt x="10" y="213"/>
                  <a:pt x="13" y="230"/>
                  <a:pt x="13" y="248"/>
                </a:cubicBezTo>
                <a:cubicBezTo>
                  <a:pt x="13" y="266"/>
                  <a:pt x="10" y="283"/>
                  <a:pt x="4" y="299"/>
                </a:cubicBezTo>
                <a:cubicBezTo>
                  <a:pt x="0" y="307"/>
                  <a:pt x="3" y="317"/>
                  <a:pt x="11" y="321"/>
                </a:cubicBezTo>
                <a:cubicBezTo>
                  <a:pt x="306" y="492"/>
                  <a:pt x="306" y="492"/>
                  <a:pt x="306" y="492"/>
                </a:cubicBezTo>
                <a:cubicBezTo>
                  <a:pt x="314" y="496"/>
                  <a:pt x="324" y="494"/>
                  <a:pt x="328" y="486"/>
                </a:cubicBezTo>
                <a:cubicBezTo>
                  <a:pt x="365" y="414"/>
                  <a:pt x="385" y="333"/>
                  <a:pt x="386" y="252"/>
                </a:cubicBezTo>
                <a:cubicBezTo>
                  <a:pt x="387" y="168"/>
                  <a:pt x="367" y="85"/>
                  <a:pt x="328" y="10"/>
                </a:cubicBezTo>
                <a:cubicBezTo>
                  <a:pt x="324" y="3"/>
                  <a:pt x="314" y="0"/>
                  <a:pt x="30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5" name="Freeform 218"/>
          <p:cNvSpPr>
            <a:spLocks/>
          </p:cNvSpPr>
          <p:nvPr/>
        </p:nvSpPr>
        <p:spPr bwMode="auto">
          <a:xfrm>
            <a:off x="2314576" y="3685257"/>
            <a:ext cx="898525" cy="901700"/>
          </a:xfrm>
          <a:custGeom>
            <a:avLst/>
            <a:gdLst>
              <a:gd name="T0" fmla="*/ 104 w 433"/>
              <a:gd name="T1" fmla="*/ 10 h 435"/>
              <a:gd name="T2" fmla="*/ 17 w 433"/>
              <a:gd name="T3" fmla="*/ 60 h 435"/>
              <a:gd name="T4" fmla="*/ 0 w 433"/>
              <a:gd name="T5" fmla="*/ 78 h 435"/>
              <a:gd name="T6" fmla="*/ 0 w 433"/>
              <a:gd name="T7" fmla="*/ 419 h 435"/>
              <a:gd name="T8" fmla="*/ 17 w 433"/>
              <a:gd name="T9" fmla="*/ 434 h 435"/>
              <a:gd name="T10" fmla="*/ 248 w 433"/>
              <a:gd name="T11" fmla="*/ 368 h 435"/>
              <a:gd name="T12" fmla="*/ 428 w 433"/>
              <a:gd name="T13" fmla="*/ 197 h 435"/>
              <a:gd name="T14" fmla="*/ 423 w 433"/>
              <a:gd name="T15" fmla="*/ 175 h 435"/>
              <a:gd name="T16" fmla="*/ 128 w 433"/>
              <a:gd name="T17" fmla="*/ 5 h 435"/>
              <a:gd name="T18" fmla="*/ 104 w 433"/>
              <a:gd name="T19" fmla="*/ 1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104" y="10"/>
                </a:moveTo>
                <a:cubicBezTo>
                  <a:pt x="83" y="36"/>
                  <a:pt x="52" y="55"/>
                  <a:pt x="17" y="60"/>
                </a:cubicBezTo>
                <a:cubicBezTo>
                  <a:pt x="8" y="62"/>
                  <a:pt x="0" y="69"/>
                  <a:pt x="0" y="78"/>
                </a:cubicBezTo>
                <a:cubicBezTo>
                  <a:pt x="0" y="419"/>
                  <a:pt x="0" y="419"/>
                  <a:pt x="0" y="419"/>
                </a:cubicBezTo>
                <a:cubicBezTo>
                  <a:pt x="0" y="428"/>
                  <a:pt x="8" y="435"/>
                  <a:pt x="17" y="434"/>
                </a:cubicBezTo>
                <a:cubicBezTo>
                  <a:pt x="98" y="431"/>
                  <a:pt x="177" y="408"/>
                  <a:pt x="248" y="368"/>
                </a:cubicBezTo>
                <a:cubicBezTo>
                  <a:pt x="321" y="327"/>
                  <a:pt x="383" y="268"/>
                  <a:pt x="428" y="197"/>
                </a:cubicBezTo>
                <a:cubicBezTo>
                  <a:pt x="433" y="189"/>
                  <a:pt x="430" y="179"/>
                  <a:pt x="423" y="175"/>
                </a:cubicBezTo>
                <a:cubicBezTo>
                  <a:pt x="128" y="5"/>
                  <a:pt x="128" y="5"/>
                  <a:pt x="128" y="5"/>
                </a:cubicBezTo>
                <a:cubicBezTo>
                  <a:pt x="120" y="0"/>
                  <a:pt x="110" y="3"/>
                  <a:pt x="10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6" name="Freeform 219"/>
          <p:cNvSpPr>
            <a:spLocks/>
          </p:cNvSpPr>
          <p:nvPr/>
        </p:nvSpPr>
        <p:spPr bwMode="auto">
          <a:xfrm>
            <a:off x="1392238" y="3685257"/>
            <a:ext cx="898525" cy="901700"/>
          </a:xfrm>
          <a:custGeom>
            <a:avLst/>
            <a:gdLst>
              <a:gd name="T0" fmla="*/ 305 w 433"/>
              <a:gd name="T1" fmla="*/ 5 h 435"/>
              <a:gd name="T2" fmla="*/ 10 w 433"/>
              <a:gd name="T3" fmla="*/ 175 h 435"/>
              <a:gd name="T4" fmla="*/ 5 w 433"/>
              <a:gd name="T5" fmla="*/ 197 h 435"/>
              <a:gd name="T6" fmla="*/ 178 w 433"/>
              <a:gd name="T7" fmla="*/ 364 h 435"/>
              <a:gd name="T8" fmla="*/ 416 w 433"/>
              <a:gd name="T9" fmla="*/ 434 h 435"/>
              <a:gd name="T10" fmla="*/ 433 w 433"/>
              <a:gd name="T11" fmla="*/ 419 h 435"/>
              <a:gd name="T12" fmla="*/ 433 w 433"/>
              <a:gd name="T13" fmla="*/ 78 h 435"/>
              <a:gd name="T14" fmla="*/ 416 w 433"/>
              <a:gd name="T15" fmla="*/ 60 h 435"/>
              <a:gd name="T16" fmla="*/ 329 w 433"/>
              <a:gd name="T17" fmla="*/ 10 h 435"/>
              <a:gd name="T18" fmla="*/ 305 w 433"/>
              <a:gd name="T19" fmla="*/ 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305" y="5"/>
                </a:moveTo>
                <a:cubicBezTo>
                  <a:pt x="10" y="175"/>
                  <a:pt x="10" y="175"/>
                  <a:pt x="10" y="175"/>
                </a:cubicBezTo>
                <a:cubicBezTo>
                  <a:pt x="3" y="179"/>
                  <a:pt x="0" y="189"/>
                  <a:pt x="5" y="197"/>
                </a:cubicBezTo>
                <a:cubicBezTo>
                  <a:pt x="48" y="265"/>
                  <a:pt x="108" y="323"/>
                  <a:pt x="178" y="364"/>
                </a:cubicBezTo>
                <a:cubicBezTo>
                  <a:pt x="250" y="407"/>
                  <a:pt x="332" y="431"/>
                  <a:pt x="416" y="434"/>
                </a:cubicBezTo>
                <a:cubicBezTo>
                  <a:pt x="425" y="435"/>
                  <a:pt x="433" y="428"/>
                  <a:pt x="433" y="419"/>
                </a:cubicBezTo>
                <a:cubicBezTo>
                  <a:pt x="433" y="78"/>
                  <a:pt x="433" y="78"/>
                  <a:pt x="433" y="78"/>
                </a:cubicBezTo>
                <a:cubicBezTo>
                  <a:pt x="433" y="69"/>
                  <a:pt x="425" y="62"/>
                  <a:pt x="416" y="60"/>
                </a:cubicBezTo>
                <a:cubicBezTo>
                  <a:pt x="381" y="55"/>
                  <a:pt x="350" y="36"/>
                  <a:pt x="329" y="10"/>
                </a:cubicBezTo>
                <a:cubicBezTo>
                  <a:pt x="323" y="3"/>
                  <a:pt x="313" y="0"/>
                  <a:pt x="30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7" name="Freeform 220"/>
          <p:cNvSpPr>
            <a:spLocks/>
          </p:cNvSpPr>
          <p:nvPr/>
        </p:nvSpPr>
        <p:spPr bwMode="auto">
          <a:xfrm>
            <a:off x="1231901" y="3004219"/>
            <a:ext cx="803275" cy="1028700"/>
          </a:xfrm>
          <a:custGeom>
            <a:avLst/>
            <a:gdLst>
              <a:gd name="T0" fmla="*/ 383 w 387"/>
              <a:gd name="T1" fmla="*/ 197 h 496"/>
              <a:gd name="T2" fmla="*/ 376 w 387"/>
              <a:gd name="T3" fmla="*/ 175 h 496"/>
              <a:gd name="T4" fmla="*/ 81 w 387"/>
              <a:gd name="T5" fmla="*/ 4 h 496"/>
              <a:gd name="T6" fmla="*/ 59 w 387"/>
              <a:gd name="T7" fmla="*/ 10 h 496"/>
              <a:gd name="T8" fmla="*/ 1 w 387"/>
              <a:gd name="T9" fmla="*/ 244 h 496"/>
              <a:gd name="T10" fmla="*/ 59 w 387"/>
              <a:gd name="T11" fmla="*/ 486 h 496"/>
              <a:gd name="T12" fmla="*/ 81 w 387"/>
              <a:gd name="T13" fmla="*/ 492 h 496"/>
              <a:gd name="T14" fmla="*/ 376 w 387"/>
              <a:gd name="T15" fmla="*/ 321 h 496"/>
              <a:gd name="T16" fmla="*/ 383 w 387"/>
              <a:gd name="T17" fmla="*/ 299 h 496"/>
              <a:gd name="T18" fmla="*/ 374 w 387"/>
              <a:gd name="T19" fmla="*/ 248 h 496"/>
              <a:gd name="T20" fmla="*/ 383 w 387"/>
              <a:gd name="T21" fmla="*/ 197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 h="496">
                <a:moveTo>
                  <a:pt x="383" y="197"/>
                </a:moveTo>
                <a:cubicBezTo>
                  <a:pt x="387" y="189"/>
                  <a:pt x="384" y="179"/>
                  <a:pt x="376" y="175"/>
                </a:cubicBezTo>
                <a:cubicBezTo>
                  <a:pt x="81" y="4"/>
                  <a:pt x="81" y="4"/>
                  <a:pt x="81" y="4"/>
                </a:cubicBezTo>
                <a:cubicBezTo>
                  <a:pt x="73" y="0"/>
                  <a:pt x="63" y="2"/>
                  <a:pt x="59" y="10"/>
                </a:cubicBezTo>
                <a:cubicBezTo>
                  <a:pt x="22" y="82"/>
                  <a:pt x="2" y="163"/>
                  <a:pt x="1" y="244"/>
                </a:cubicBezTo>
                <a:cubicBezTo>
                  <a:pt x="0" y="328"/>
                  <a:pt x="20" y="411"/>
                  <a:pt x="59" y="486"/>
                </a:cubicBezTo>
                <a:cubicBezTo>
                  <a:pt x="63" y="494"/>
                  <a:pt x="73" y="496"/>
                  <a:pt x="81" y="492"/>
                </a:cubicBezTo>
                <a:cubicBezTo>
                  <a:pt x="376" y="321"/>
                  <a:pt x="376" y="321"/>
                  <a:pt x="376" y="321"/>
                </a:cubicBezTo>
                <a:cubicBezTo>
                  <a:pt x="384" y="317"/>
                  <a:pt x="387" y="307"/>
                  <a:pt x="383" y="299"/>
                </a:cubicBezTo>
                <a:cubicBezTo>
                  <a:pt x="377" y="283"/>
                  <a:pt x="374" y="266"/>
                  <a:pt x="374" y="248"/>
                </a:cubicBezTo>
                <a:cubicBezTo>
                  <a:pt x="374" y="230"/>
                  <a:pt x="377" y="213"/>
                  <a:pt x="383" y="19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8" name="Freeform 221"/>
          <p:cNvSpPr>
            <a:spLocks/>
          </p:cNvSpPr>
          <p:nvPr/>
        </p:nvSpPr>
        <p:spPr bwMode="auto">
          <a:xfrm>
            <a:off x="1392238" y="2451769"/>
            <a:ext cx="898525" cy="901700"/>
          </a:xfrm>
          <a:custGeom>
            <a:avLst/>
            <a:gdLst>
              <a:gd name="T0" fmla="*/ 433 w 433"/>
              <a:gd name="T1" fmla="*/ 357 h 435"/>
              <a:gd name="T2" fmla="*/ 433 w 433"/>
              <a:gd name="T3" fmla="*/ 16 h 435"/>
              <a:gd name="T4" fmla="*/ 416 w 433"/>
              <a:gd name="T5" fmla="*/ 1 h 435"/>
              <a:gd name="T6" fmla="*/ 185 w 433"/>
              <a:gd name="T7" fmla="*/ 67 h 435"/>
              <a:gd name="T8" fmla="*/ 5 w 433"/>
              <a:gd name="T9" fmla="*/ 238 h 435"/>
              <a:gd name="T10" fmla="*/ 10 w 433"/>
              <a:gd name="T11" fmla="*/ 260 h 435"/>
              <a:gd name="T12" fmla="*/ 305 w 433"/>
              <a:gd name="T13" fmla="*/ 430 h 435"/>
              <a:gd name="T14" fmla="*/ 329 w 433"/>
              <a:gd name="T15" fmla="*/ 425 h 435"/>
              <a:gd name="T16" fmla="*/ 416 w 433"/>
              <a:gd name="T17" fmla="*/ 375 h 435"/>
              <a:gd name="T18" fmla="*/ 433 w 433"/>
              <a:gd name="T19" fmla="*/ 357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35">
                <a:moveTo>
                  <a:pt x="433" y="357"/>
                </a:moveTo>
                <a:cubicBezTo>
                  <a:pt x="433" y="16"/>
                  <a:pt x="433" y="16"/>
                  <a:pt x="433" y="16"/>
                </a:cubicBezTo>
                <a:cubicBezTo>
                  <a:pt x="433" y="7"/>
                  <a:pt x="425" y="0"/>
                  <a:pt x="416" y="1"/>
                </a:cubicBezTo>
                <a:cubicBezTo>
                  <a:pt x="335" y="4"/>
                  <a:pt x="256" y="27"/>
                  <a:pt x="185" y="67"/>
                </a:cubicBezTo>
                <a:cubicBezTo>
                  <a:pt x="112" y="108"/>
                  <a:pt x="50" y="167"/>
                  <a:pt x="5" y="238"/>
                </a:cubicBezTo>
                <a:cubicBezTo>
                  <a:pt x="0" y="246"/>
                  <a:pt x="3" y="256"/>
                  <a:pt x="10" y="260"/>
                </a:cubicBezTo>
                <a:cubicBezTo>
                  <a:pt x="305" y="430"/>
                  <a:pt x="305" y="430"/>
                  <a:pt x="305" y="430"/>
                </a:cubicBezTo>
                <a:cubicBezTo>
                  <a:pt x="313" y="435"/>
                  <a:pt x="323" y="432"/>
                  <a:pt x="329" y="425"/>
                </a:cubicBezTo>
                <a:cubicBezTo>
                  <a:pt x="350" y="399"/>
                  <a:pt x="381" y="381"/>
                  <a:pt x="416" y="375"/>
                </a:cubicBezTo>
                <a:cubicBezTo>
                  <a:pt x="425" y="374"/>
                  <a:pt x="433" y="366"/>
                  <a:pt x="433" y="3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9" name="Freeform 222"/>
          <p:cNvSpPr>
            <a:spLocks noEditPoints="1"/>
          </p:cNvSpPr>
          <p:nvPr/>
        </p:nvSpPr>
        <p:spPr bwMode="auto">
          <a:xfrm>
            <a:off x="1162051" y="2378744"/>
            <a:ext cx="2281238" cy="2281238"/>
          </a:xfrm>
          <a:custGeom>
            <a:avLst/>
            <a:gdLst>
              <a:gd name="T0" fmla="*/ 550 w 1100"/>
              <a:gd name="T1" fmla="*/ 1100 h 1100"/>
              <a:gd name="T2" fmla="*/ 161 w 1100"/>
              <a:gd name="T3" fmla="*/ 939 h 1100"/>
              <a:gd name="T4" fmla="*/ 0 w 1100"/>
              <a:gd name="T5" fmla="*/ 550 h 1100"/>
              <a:gd name="T6" fmla="*/ 161 w 1100"/>
              <a:gd name="T7" fmla="*/ 161 h 1100"/>
              <a:gd name="T8" fmla="*/ 550 w 1100"/>
              <a:gd name="T9" fmla="*/ 0 h 1100"/>
              <a:gd name="T10" fmla="*/ 939 w 1100"/>
              <a:gd name="T11" fmla="*/ 161 h 1100"/>
              <a:gd name="T12" fmla="*/ 1100 w 1100"/>
              <a:gd name="T13" fmla="*/ 550 h 1100"/>
              <a:gd name="T14" fmla="*/ 939 w 1100"/>
              <a:gd name="T15" fmla="*/ 939 h 1100"/>
              <a:gd name="T16" fmla="*/ 550 w 1100"/>
              <a:gd name="T17" fmla="*/ 1100 h 1100"/>
              <a:gd name="T18" fmla="*/ 550 w 1100"/>
              <a:gd name="T19" fmla="*/ 23 h 1100"/>
              <a:gd name="T20" fmla="*/ 23 w 1100"/>
              <a:gd name="T21" fmla="*/ 550 h 1100"/>
              <a:gd name="T22" fmla="*/ 550 w 1100"/>
              <a:gd name="T23" fmla="*/ 1077 h 1100"/>
              <a:gd name="T24" fmla="*/ 1077 w 1100"/>
              <a:gd name="T25" fmla="*/ 550 h 1100"/>
              <a:gd name="T26" fmla="*/ 550 w 1100"/>
              <a:gd name="T27" fmla="*/ 23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0" h="1100">
                <a:moveTo>
                  <a:pt x="550" y="1100"/>
                </a:moveTo>
                <a:cubicBezTo>
                  <a:pt x="403" y="1100"/>
                  <a:pt x="265" y="1043"/>
                  <a:pt x="161" y="939"/>
                </a:cubicBezTo>
                <a:cubicBezTo>
                  <a:pt x="57" y="835"/>
                  <a:pt x="0" y="697"/>
                  <a:pt x="0" y="550"/>
                </a:cubicBezTo>
                <a:cubicBezTo>
                  <a:pt x="0" y="403"/>
                  <a:pt x="57" y="265"/>
                  <a:pt x="161" y="161"/>
                </a:cubicBezTo>
                <a:cubicBezTo>
                  <a:pt x="265" y="57"/>
                  <a:pt x="403" y="0"/>
                  <a:pt x="550" y="0"/>
                </a:cubicBezTo>
                <a:cubicBezTo>
                  <a:pt x="697" y="0"/>
                  <a:pt x="835" y="57"/>
                  <a:pt x="939" y="161"/>
                </a:cubicBezTo>
                <a:cubicBezTo>
                  <a:pt x="1043" y="265"/>
                  <a:pt x="1100" y="403"/>
                  <a:pt x="1100" y="550"/>
                </a:cubicBezTo>
                <a:cubicBezTo>
                  <a:pt x="1100" y="697"/>
                  <a:pt x="1043" y="835"/>
                  <a:pt x="939" y="939"/>
                </a:cubicBezTo>
                <a:cubicBezTo>
                  <a:pt x="835" y="1043"/>
                  <a:pt x="697" y="1100"/>
                  <a:pt x="550" y="1100"/>
                </a:cubicBezTo>
                <a:close/>
                <a:moveTo>
                  <a:pt x="550" y="23"/>
                </a:moveTo>
                <a:cubicBezTo>
                  <a:pt x="259" y="23"/>
                  <a:pt x="23" y="259"/>
                  <a:pt x="23" y="550"/>
                </a:cubicBezTo>
                <a:cubicBezTo>
                  <a:pt x="23" y="841"/>
                  <a:pt x="259" y="1077"/>
                  <a:pt x="550" y="1077"/>
                </a:cubicBezTo>
                <a:cubicBezTo>
                  <a:pt x="841" y="1077"/>
                  <a:pt x="1077" y="841"/>
                  <a:pt x="1077" y="550"/>
                </a:cubicBezTo>
                <a:cubicBezTo>
                  <a:pt x="1077" y="259"/>
                  <a:pt x="841" y="23"/>
                  <a:pt x="550" y="23"/>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0" name="Freeform 223"/>
          <p:cNvSpPr>
            <a:spLocks/>
          </p:cNvSpPr>
          <p:nvPr/>
        </p:nvSpPr>
        <p:spPr bwMode="auto">
          <a:xfrm>
            <a:off x="2070101" y="1565944"/>
            <a:ext cx="465138" cy="355600"/>
          </a:xfrm>
          <a:custGeom>
            <a:avLst/>
            <a:gdLst>
              <a:gd name="T0" fmla="*/ 0 w 224"/>
              <a:gd name="T1" fmla="*/ 29 h 172"/>
              <a:gd name="T2" fmla="*/ 0 w 224"/>
              <a:gd name="T3" fmla="*/ 164 h 172"/>
              <a:gd name="T4" fmla="*/ 8 w 224"/>
              <a:gd name="T5" fmla="*/ 167 h 172"/>
              <a:gd name="T6" fmla="*/ 112 w 224"/>
              <a:gd name="T7" fmla="*/ 148 h 172"/>
              <a:gd name="T8" fmla="*/ 216 w 224"/>
              <a:gd name="T9" fmla="*/ 167 h 172"/>
              <a:gd name="T10" fmla="*/ 224 w 224"/>
              <a:gd name="T11" fmla="*/ 164 h 172"/>
              <a:gd name="T12" fmla="*/ 224 w 224"/>
              <a:gd name="T13" fmla="*/ 29 h 172"/>
              <a:gd name="T14" fmla="*/ 112 w 224"/>
              <a:gd name="T15" fmla="*/ 0 h 172"/>
              <a:gd name="T16" fmla="*/ 0 w 224"/>
              <a:gd name="T1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172">
                <a:moveTo>
                  <a:pt x="0" y="29"/>
                </a:moveTo>
                <a:cubicBezTo>
                  <a:pt x="0" y="164"/>
                  <a:pt x="0" y="164"/>
                  <a:pt x="0" y="164"/>
                </a:cubicBezTo>
                <a:cubicBezTo>
                  <a:pt x="0" y="172"/>
                  <a:pt x="1" y="171"/>
                  <a:pt x="8" y="167"/>
                </a:cubicBezTo>
                <a:cubicBezTo>
                  <a:pt x="24" y="156"/>
                  <a:pt x="64" y="148"/>
                  <a:pt x="112" y="148"/>
                </a:cubicBezTo>
                <a:cubicBezTo>
                  <a:pt x="159" y="148"/>
                  <a:pt x="200" y="156"/>
                  <a:pt x="216" y="167"/>
                </a:cubicBezTo>
                <a:cubicBezTo>
                  <a:pt x="223" y="171"/>
                  <a:pt x="224" y="172"/>
                  <a:pt x="224" y="164"/>
                </a:cubicBezTo>
                <a:cubicBezTo>
                  <a:pt x="224" y="29"/>
                  <a:pt x="224" y="29"/>
                  <a:pt x="224" y="29"/>
                </a:cubicBezTo>
                <a:cubicBezTo>
                  <a:pt x="224" y="13"/>
                  <a:pt x="174" y="0"/>
                  <a:pt x="112" y="0"/>
                </a:cubicBezTo>
                <a:cubicBezTo>
                  <a:pt x="50" y="0"/>
                  <a:pt x="0" y="13"/>
                  <a:pt x="0" y="29"/>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1" name="Freeform 224"/>
          <p:cNvSpPr>
            <a:spLocks/>
          </p:cNvSpPr>
          <p:nvPr/>
        </p:nvSpPr>
        <p:spPr bwMode="auto">
          <a:xfrm>
            <a:off x="1028701" y="2258094"/>
            <a:ext cx="390525" cy="390525"/>
          </a:xfrm>
          <a:custGeom>
            <a:avLst/>
            <a:gdLst>
              <a:gd name="T0" fmla="*/ 177 w 188"/>
              <a:gd name="T1" fmla="*/ 82 h 188"/>
              <a:gd name="T2" fmla="*/ 181 w 188"/>
              <a:gd name="T3" fmla="*/ 71 h 188"/>
              <a:gd name="T4" fmla="*/ 119 w 188"/>
              <a:gd name="T5" fmla="*/ 9 h 188"/>
              <a:gd name="T6" fmla="*/ 49 w 188"/>
              <a:gd name="T7" fmla="*/ 49 h 188"/>
              <a:gd name="T8" fmla="*/ 8 w 188"/>
              <a:gd name="T9" fmla="*/ 120 h 188"/>
              <a:gd name="T10" fmla="*/ 70 w 188"/>
              <a:gd name="T11" fmla="*/ 182 h 188"/>
              <a:gd name="T12" fmla="*/ 82 w 188"/>
              <a:gd name="T13" fmla="*/ 178 h 188"/>
              <a:gd name="T14" fmla="*/ 122 w 188"/>
              <a:gd name="T15" fmla="*/ 123 h 188"/>
              <a:gd name="T16" fmla="*/ 177 w 188"/>
              <a:gd name="T17" fmla="*/ 8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88">
                <a:moveTo>
                  <a:pt x="177" y="82"/>
                </a:moveTo>
                <a:cubicBezTo>
                  <a:pt x="186" y="79"/>
                  <a:pt x="188" y="77"/>
                  <a:pt x="181" y="71"/>
                </a:cubicBezTo>
                <a:cubicBezTo>
                  <a:pt x="119" y="9"/>
                  <a:pt x="119" y="9"/>
                  <a:pt x="119" y="9"/>
                </a:cubicBezTo>
                <a:cubicBezTo>
                  <a:pt x="111" y="0"/>
                  <a:pt x="80" y="19"/>
                  <a:pt x="49" y="49"/>
                </a:cubicBezTo>
                <a:cubicBezTo>
                  <a:pt x="18" y="80"/>
                  <a:pt x="0" y="112"/>
                  <a:pt x="8" y="120"/>
                </a:cubicBezTo>
                <a:cubicBezTo>
                  <a:pt x="70" y="182"/>
                  <a:pt x="70" y="182"/>
                  <a:pt x="70" y="182"/>
                </a:cubicBezTo>
                <a:cubicBezTo>
                  <a:pt x="76" y="188"/>
                  <a:pt x="79" y="186"/>
                  <a:pt x="82" y="178"/>
                </a:cubicBezTo>
                <a:cubicBezTo>
                  <a:pt x="87" y="164"/>
                  <a:pt x="102" y="143"/>
                  <a:pt x="122" y="123"/>
                </a:cubicBezTo>
                <a:cubicBezTo>
                  <a:pt x="143" y="103"/>
                  <a:pt x="163" y="88"/>
                  <a:pt x="177" y="82"/>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2" name="Freeform 225"/>
          <p:cNvSpPr>
            <a:spLocks/>
          </p:cNvSpPr>
          <p:nvPr/>
        </p:nvSpPr>
        <p:spPr bwMode="auto">
          <a:xfrm>
            <a:off x="2165351" y="1905669"/>
            <a:ext cx="274638" cy="439738"/>
          </a:xfrm>
          <a:custGeom>
            <a:avLst/>
            <a:gdLst>
              <a:gd name="T0" fmla="*/ 118 w 132"/>
              <a:gd name="T1" fmla="*/ 211 h 212"/>
              <a:gd name="T2" fmla="*/ 132 w 132"/>
              <a:gd name="T3" fmla="*/ 199 h 212"/>
              <a:gd name="T4" fmla="*/ 132 w 132"/>
              <a:gd name="T5" fmla="*/ 130 h 212"/>
              <a:gd name="T6" fmla="*/ 132 w 132"/>
              <a:gd name="T7" fmla="*/ 94 h 212"/>
              <a:gd name="T8" fmla="*/ 132 w 132"/>
              <a:gd name="T9" fmla="*/ 28 h 212"/>
              <a:gd name="T10" fmla="*/ 119 w 132"/>
              <a:gd name="T11" fmla="*/ 9 h 212"/>
              <a:gd name="T12" fmla="*/ 66 w 132"/>
              <a:gd name="T13" fmla="*/ 0 h 212"/>
              <a:gd name="T14" fmla="*/ 13 w 132"/>
              <a:gd name="T15" fmla="*/ 9 h 212"/>
              <a:gd name="T16" fmla="*/ 0 w 132"/>
              <a:gd name="T17" fmla="*/ 28 h 212"/>
              <a:gd name="T18" fmla="*/ 0 w 132"/>
              <a:gd name="T19" fmla="*/ 94 h 212"/>
              <a:gd name="T20" fmla="*/ 0 w 132"/>
              <a:gd name="T21" fmla="*/ 130 h 212"/>
              <a:gd name="T22" fmla="*/ 0 w 132"/>
              <a:gd name="T23" fmla="*/ 199 h 212"/>
              <a:gd name="T24" fmla="*/ 14 w 132"/>
              <a:gd name="T25" fmla="*/ 211 h 212"/>
              <a:gd name="T26" fmla="*/ 66 w 132"/>
              <a:gd name="T27" fmla="*/ 208 h 212"/>
              <a:gd name="T28" fmla="*/ 118 w 132"/>
              <a:gd name="T29" fmla="*/ 2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12">
                <a:moveTo>
                  <a:pt x="118" y="211"/>
                </a:moveTo>
                <a:cubicBezTo>
                  <a:pt x="126" y="212"/>
                  <a:pt x="132" y="206"/>
                  <a:pt x="132" y="199"/>
                </a:cubicBezTo>
                <a:cubicBezTo>
                  <a:pt x="132" y="130"/>
                  <a:pt x="132" y="130"/>
                  <a:pt x="132" y="130"/>
                </a:cubicBezTo>
                <a:cubicBezTo>
                  <a:pt x="132" y="94"/>
                  <a:pt x="132" y="94"/>
                  <a:pt x="132" y="94"/>
                </a:cubicBezTo>
                <a:cubicBezTo>
                  <a:pt x="132" y="28"/>
                  <a:pt x="132" y="28"/>
                  <a:pt x="132" y="28"/>
                </a:cubicBezTo>
                <a:cubicBezTo>
                  <a:pt x="132" y="20"/>
                  <a:pt x="126" y="11"/>
                  <a:pt x="119" y="9"/>
                </a:cubicBezTo>
                <a:cubicBezTo>
                  <a:pt x="103" y="3"/>
                  <a:pt x="85" y="0"/>
                  <a:pt x="66" y="0"/>
                </a:cubicBezTo>
                <a:cubicBezTo>
                  <a:pt x="47" y="0"/>
                  <a:pt x="28" y="3"/>
                  <a:pt x="13" y="9"/>
                </a:cubicBezTo>
                <a:cubicBezTo>
                  <a:pt x="5" y="11"/>
                  <a:pt x="0" y="20"/>
                  <a:pt x="0" y="28"/>
                </a:cubicBezTo>
                <a:cubicBezTo>
                  <a:pt x="0" y="94"/>
                  <a:pt x="0" y="94"/>
                  <a:pt x="0" y="94"/>
                </a:cubicBezTo>
                <a:cubicBezTo>
                  <a:pt x="0" y="130"/>
                  <a:pt x="0" y="130"/>
                  <a:pt x="0" y="130"/>
                </a:cubicBezTo>
                <a:cubicBezTo>
                  <a:pt x="0" y="199"/>
                  <a:pt x="0" y="199"/>
                  <a:pt x="0" y="199"/>
                </a:cubicBezTo>
                <a:cubicBezTo>
                  <a:pt x="0" y="206"/>
                  <a:pt x="6" y="212"/>
                  <a:pt x="14" y="211"/>
                </a:cubicBezTo>
                <a:cubicBezTo>
                  <a:pt x="31" y="209"/>
                  <a:pt x="48" y="208"/>
                  <a:pt x="66" y="208"/>
                </a:cubicBezTo>
                <a:cubicBezTo>
                  <a:pt x="84" y="208"/>
                  <a:pt x="101" y="209"/>
                  <a:pt x="118" y="211"/>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3" name="Freeform 226"/>
          <p:cNvSpPr>
            <a:spLocks/>
          </p:cNvSpPr>
          <p:nvPr/>
        </p:nvSpPr>
        <p:spPr bwMode="auto">
          <a:xfrm>
            <a:off x="1250951" y="2481932"/>
            <a:ext cx="266700" cy="268288"/>
          </a:xfrm>
          <a:custGeom>
            <a:avLst/>
            <a:gdLst>
              <a:gd name="T0" fmla="*/ 122 w 129"/>
              <a:gd name="T1" fmla="*/ 79 h 129"/>
              <a:gd name="T2" fmla="*/ 122 w 129"/>
              <a:gd name="T3" fmla="*/ 56 h 129"/>
              <a:gd name="T4" fmla="*/ 75 w 129"/>
              <a:gd name="T5" fmla="*/ 9 h 129"/>
              <a:gd name="T6" fmla="*/ 48 w 129"/>
              <a:gd name="T7" fmla="*/ 4 h 129"/>
              <a:gd name="T8" fmla="*/ 24 w 129"/>
              <a:gd name="T9" fmla="*/ 23 h 129"/>
              <a:gd name="T10" fmla="*/ 4 w 129"/>
              <a:gd name="T11" fmla="*/ 48 h 129"/>
              <a:gd name="T12" fmla="*/ 9 w 129"/>
              <a:gd name="T13" fmla="*/ 74 h 129"/>
              <a:gd name="T14" fmla="*/ 57 w 129"/>
              <a:gd name="T15" fmla="*/ 123 h 129"/>
              <a:gd name="T16" fmla="*/ 79 w 129"/>
              <a:gd name="T17" fmla="*/ 122 h 129"/>
              <a:gd name="T18" fmla="*/ 103 w 129"/>
              <a:gd name="T19" fmla="*/ 96 h 129"/>
              <a:gd name="T20" fmla="*/ 122 w 129"/>
              <a:gd name="T21" fmla="*/ 7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9">
                <a:moveTo>
                  <a:pt x="122" y="79"/>
                </a:moveTo>
                <a:cubicBezTo>
                  <a:pt x="128" y="73"/>
                  <a:pt x="129" y="63"/>
                  <a:pt x="122" y="56"/>
                </a:cubicBezTo>
                <a:cubicBezTo>
                  <a:pt x="75" y="9"/>
                  <a:pt x="75" y="9"/>
                  <a:pt x="75" y="9"/>
                </a:cubicBezTo>
                <a:cubicBezTo>
                  <a:pt x="68" y="2"/>
                  <a:pt x="56" y="0"/>
                  <a:pt x="48" y="4"/>
                </a:cubicBezTo>
                <a:cubicBezTo>
                  <a:pt x="40" y="9"/>
                  <a:pt x="31" y="15"/>
                  <a:pt x="24" y="23"/>
                </a:cubicBezTo>
                <a:cubicBezTo>
                  <a:pt x="16" y="31"/>
                  <a:pt x="9" y="40"/>
                  <a:pt x="4" y="48"/>
                </a:cubicBezTo>
                <a:cubicBezTo>
                  <a:pt x="0" y="56"/>
                  <a:pt x="3" y="68"/>
                  <a:pt x="9" y="74"/>
                </a:cubicBezTo>
                <a:cubicBezTo>
                  <a:pt x="57" y="123"/>
                  <a:pt x="57" y="123"/>
                  <a:pt x="57" y="123"/>
                </a:cubicBezTo>
                <a:cubicBezTo>
                  <a:pt x="64" y="129"/>
                  <a:pt x="73" y="128"/>
                  <a:pt x="79" y="122"/>
                </a:cubicBezTo>
                <a:cubicBezTo>
                  <a:pt x="87" y="113"/>
                  <a:pt x="95" y="105"/>
                  <a:pt x="103" y="96"/>
                </a:cubicBezTo>
                <a:cubicBezTo>
                  <a:pt x="109" y="90"/>
                  <a:pt x="115" y="84"/>
                  <a:pt x="122" y="79"/>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4" name="Freeform 227"/>
          <p:cNvSpPr>
            <a:spLocks/>
          </p:cNvSpPr>
          <p:nvPr/>
        </p:nvSpPr>
        <p:spPr bwMode="auto">
          <a:xfrm>
            <a:off x="3186113" y="2258094"/>
            <a:ext cx="390525" cy="390525"/>
          </a:xfrm>
          <a:custGeom>
            <a:avLst/>
            <a:gdLst>
              <a:gd name="T0" fmla="*/ 11 w 188"/>
              <a:gd name="T1" fmla="*/ 82 h 188"/>
              <a:gd name="T2" fmla="*/ 7 w 188"/>
              <a:gd name="T3" fmla="*/ 71 h 188"/>
              <a:gd name="T4" fmla="*/ 69 w 188"/>
              <a:gd name="T5" fmla="*/ 9 h 188"/>
              <a:gd name="T6" fmla="*/ 139 w 188"/>
              <a:gd name="T7" fmla="*/ 49 h 188"/>
              <a:gd name="T8" fmla="*/ 180 w 188"/>
              <a:gd name="T9" fmla="*/ 120 h 188"/>
              <a:gd name="T10" fmla="*/ 118 w 188"/>
              <a:gd name="T11" fmla="*/ 182 h 188"/>
              <a:gd name="T12" fmla="*/ 106 w 188"/>
              <a:gd name="T13" fmla="*/ 178 h 188"/>
              <a:gd name="T14" fmla="*/ 66 w 188"/>
              <a:gd name="T15" fmla="*/ 123 h 188"/>
              <a:gd name="T16" fmla="*/ 11 w 188"/>
              <a:gd name="T17" fmla="*/ 8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88">
                <a:moveTo>
                  <a:pt x="11" y="82"/>
                </a:moveTo>
                <a:cubicBezTo>
                  <a:pt x="2" y="79"/>
                  <a:pt x="0" y="77"/>
                  <a:pt x="7" y="71"/>
                </a:cubicBezTo>
                <a:cubicBezTo>
                  <a:pt x="69" y="9"/>
                  <a:pt x="69" y="9"/>
                  <a:pt x="69" y="9"/>
                </a:cubicBezTo>
                <a:cubicBezTo>
                  <a:pt x="77" y="0"/>
                  <a:pt x="108" y="19"/>
                  <a:pt x="139" y="49"/>
                </a:cubicBezTo>
                <a:cubicBezTo>
                  <a:pt x="170" y="80"/>
                  <a:pt x="188" y="112"/>
                  <a:pt x="180" y="120"/>
                </a:cubicBezTo>
                <a:cubicBezTo>
                  <a:pt x="118" y="182"/>
                  <a:pt x="118" y="182"/>
                  <a:pt x="118" y="182"/>
                </a:cubicBezTo>
                <a:cubicBezTo>
                  <a:pt x="112" y="188"/>
                  <a:pt x="109" y="186"/>
                  <a:pt x="106" y="178"/>
                </a:cubicBezTo>
                <a:cubicBezTo>
                  <a:pt x="101" y="164"/>
                  <a:pt x="86" y="143"/>
                  <a:pt x="66" y="123"/>
                </a:cubicBezTo>
                <a:cubicBezTo>
                  <a:pt x="45" y="103"/>
                  <a:pt x="25" y="88"/>
                  <a:pt x="11" y="82"/>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5" name="Freeform 228"/>
          <p:cNvSpPr>
            <a:spLocks/>
          </p:cNvSpPr>
          <p:nvPr/>
        </p:nvSpPr>
        <p:spPr bwMode="auto">
          <a:xfrm>
            <a:off x="3086101" y="2481932"/>
            <a:ext cx="268288" cy="268288"/>
          </a:xfrm>
          <a:custGeom>
            <a:avLst/>
            <a:gdLst>
              <a:gd name="T0" fmla="*/ 7 w 129"/>
              <a:gd name="T1" fmla="*/ 79 h 129"/>
              <a:gd name="T2" fmla="*/ 7 w 129"/>
              <a:gd name="T3" fmla="*/ 56 h 129"/>
              <a:gd name="T4" fmla="*/ 54 w 129"/>
              <a:gd name="T5" fmla="*/ 9 h 129"/>
              <a:gd name="T6" fmla="*/ 81 w 129"/>
              <a:gd name="T7" fmla="*/ 4 h 129"/>
              <a:gd name="T8" fmla="*/ 105 w 129"/>
              <a:gd name="T9" fmla="*/ 23 h 129"/>
              <a:gd name="T10" fmla="*/ 125 w 129"/>
              <a:gd name="T11" fmla="*/ 48 h 129"/>
              <a:gd name="T12" fmla="*/ 120 w 129"/>
              <a:gd name="T13" fmla="*/ 74 h 129"/>
              <a:gd name="T14" fmla="*/ 72 w 129"/>
              <a:gd name="T15" fmla="*/ 123 h 129"/>
              <a:gd name="T16" fmla="*/ 50 w 129"/>
              <a:gd name="T17" fmla="*/ 122 h 129"/>
              <a:gd name="T18" fmla="*/ 26 w 129"/>
              <a:gd name="T19" fmla="*/ 96 h 129"/>
              <a:gd name="T20" fmla="*/ 7 w 129"/>
              <a:gd name="T21" fmla="*/ 7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9">
                <a:moveTo>
                  <a:pt x="7" y="79"/>
                </a:moveTo>
                <a:cubicBezTo>
                  <a:pt x="1" y="73"/>
                  <a:pt x="0" y="63"/>
                  <a:pt x="7" y="56"/>
                </a:cubicBezTo>
                <a:cubicBezTo>
                  <a:pt x="54" y="9"/>
                  <a:pt x="54" y="9"/>
                  <a:pt x="54" y="9"/>
                </a:cubicBezTo>
                <a:cubicBezTo>
                  <a:pt x="61" y="2"/>
                  <a:pt x="73" y="0"/>
                  <a:pt x="81" y="4"/>
                </a:cubicBezTo>
                <a:cubicBezTo>
                  <a:pt x="89" y="9"/>
                  <a:pt x="98" y="15"/>
                  <a:pt x="105" y="23"/>
                </a:cubicBezTo>
                <a:cubicBezTo>
                  <a:pt x="113" y="31"/>
                  <a:pt x="120" y="40"/>
                  <a:pt x="125" y="48"/>
                </a:cubicBezTo>
                <a:cubicBezTo>
                  <a:pt x="129" y="56"/>
                  <a:pt x="126" y="68"/>
                  <a:pt x="120" y="74"/>
                </a:cubicBezTo>
                <a:cubicBezTo>
                  <a:pt x="72" y="123"/>
                  <a:pt x="72" y="123"/>
                  <a:pt x="72" y="123"/>
                </a:cubicBezTo>
                <a:cubicBezTo>
                  <a:pt x="65" y="129"/>
                  <a:pt x="56" y="128"/>
                  <a:pt x="50" y="122"/>
                </a:cubicBezTo>
                <a:cubicBezTo>
                  <a:pt x="42" y="113"/>
                  <a:pt x="34" y="105"/>
                  <a:pt x="26" y="96"/>
                </a:cubicBezTo>
                <a:cubicBezTo>
                  <a:pt x="20" y="90"/>
                  <a:pt x="14" y="84"/>
                  <a:pt x="7" y="79"/>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6" name="Freeform 229"/>
          <p:cNvSpPr>
            <a:spLocks/>
          </p:cNvSpPr>
          <p:nvPr/>
        </p:nvSpPr>
        <p:spPr bwMode="auto">
          <a:xfrm>
            <a:off x="1882776" y="1297657"/>
            <a:ext cx="838200" cy="806450"/>
          </a:xfrm>
          <a:custGeom>
            <a:avLst/>
            <a:gdLst>
              <a:gd name="T0" fmla="*/ 202 w 404"/>
              <a:gd name="T1" fmla="*/ 0 h 389"/>
              <a:gd name="T2" fmla="*/ 0 w 404"/>
              <a:gd name="T3" fmla="*/ 202 h 389"/>
              <a:gd name="T4" fmla="*/ 126 w 404"/>
              <a:gd name="T5" fmla="*/ 389 h 389"/>
              <a:gd name="T6" fmla="*/ 126 w 404"/>
              <a:gd name="T7" fmla="*/ 365 h 389"/>
              <a:gd name="T8" fmla="*/ 22 w 404"/>
              <a:gd name="T9" fmla="*/ 202 h 389"/>
              <a:gd name="T10" fmla="*/ 202 w 404"/>
              <a:gd name="T11" fmla="*/ 23 h 389"/>
              <a:gd name="T12" fmla="*/ 382 w 404"/>
              <a:gd name="T13" fmla="*/ 202 h 389"/>
              <a:gd name="T14" fmla="*/ 278 w 404"/>
              <a:gd name="T15" fmla="*/ 365 h 389"/>
              <a:gd name="T16" fmla="*/ 278 w 404"/>
              <a:gd name="T17" fmla="*/ 389 h 389"/>
              <a:gd name="T18" fmla="*/ 404 w 404"/>
              <a:gd name="T19" fmla="*/ 202 h 389"/>
              <a:gd name="T20" fmla="*/ 202 w 404"/>
              <a:gd name="T21"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389">
                <a:moveTo>
                  <a:pt x="202" y="0"/>
                </a:moveTo>
                <a:cubicBezTo>
                  <a:pt x="91" y="0"/>
                  <a:pt x="0" y="91"/>
                  <a:pt x="0" y="202"/>
                </a:cubicBezTo>
                <a:cubicBezTo>
                  <a:pt x="0" y="287"/>
                  <a:pt x="52" y="359"/>
                  <a:pt x="126" y="389"/>
                </a:cubicBezTo>
                <a:cubicBezTo>
                  <a:pt x="126" y="365"/>
                  <a:pt x="126" y="365"/>
                  <a:pt x="126" y="365"/>
                </a:cubicBezTo>
                <a:cubicBezTo>
                  <a:pt x="65" y="336"/>
                  <a:pt x="22" y="274"/>
                  <a:pt x="22" y="202"/>
                </a:cubicBezTo>
                <a:cubicBezTo>
                  <a:pt x="22" y="103"/>
                  <a:pt x="103" y="23"/>
                  <a:pt x="202" y="23"/>
                </a:cubicBezTo>
                <a:cubicBezTo>
                  <a:pt x="301" y="23"/>
                  <a:pt x="382" y="103"/>
                  <a:pt x="382" y="202"/>
                </a:cubicBezTo>
                <a:cubicBezTo>
                  <a:pt x="382" y="274"/>
                  <a:pt x="339" y="336"/>
                  <a:pt x="278" y="365"/>
                </a:cubicBezTo>
                <a:cubicBezTo>
                  <a:pt x="278" y="389"/>
                  <a:pt x="278" y="389"/>
                  <a:pt x="278" y="389"/>
                </a:cubicBezTo>
                <a:cubicBezTo>
                  <a:pt x="352" y="359"/>
                  <a:pt x="404" y="287"/>
                  <a:pt x="404" y="202"/>
                </a:cubicBezTo>
                <a:cubicBezTo>
                  <a:pt x="404" y="91"/>
                  <a:pt x="313" y="0"/>
                  <a:pt x="202" y="0"/>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277" name="Oval 230"/>
          <p:cNvSpPr>
            <a:spLocks noChangeArrowheads="1"/>
          </p:cNvSpPr>
          <p:nvPr/>
        </p:nvSpPr>
        <p:spPr bwMode="auto">
          <a:xfrm>
            <a:off x="2894013" y="2950244"/>
            <a:ext cx="15875" cy="17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8" name="Freeform 231"/>
          <p:cNvSpPr>
            <a:spLocks/>
          </p:cNvSpPr>
          <p:nvPr/>
        </p:nvSpPr>
        <p:spPr bwMode="auto">
          <a:xfrm>
            <a:off x="2879726" y="2920082"/>
            <a:ext cx="17463" cy="19050"/>
          </a:xfrm>
          <a:custGeom>
            <a:avLst/>
            <a:gdLst>
              <a:gd name="T0" fmla="*/ 2 w 9"/>
              <a:gd name="T1" fmla="*/ 8 h 9"/>
              <a:gd name="T2" fmla="*/ 8 w 9"/>
              <a:gd name="T3" fmla="*/ 7 h 9"/>
              <a:gd name="T4" fmla="*/ 7 w 9"/>
              <a:gd name="T5" fmla="*/ 1 h 9"/>
              <a:gd name="T6" fmla="*/ 1 w 9"/>
              <a:gd name="T7" fmla="*/ 2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9"/>
                  <a:pt x="7" y="9"/>
                  <a:pt x="8" y="7"/>
                </a:cubicBezTo>
                <a:cubicBezTo>
                  <a:pt x="9" y="5"/>
                  <a:pt x="9" y="2"/>
                  <a:pt x="7" y="1"/>
                </a:cubicBezTo>
                <a:cubicBezTo>
                  <a:pt x="5" y="0"/>
                  <a:pt x="2" y="0"/>
                  <a:pt x="1" y="2"/>
                </a:cubicBezTo>
                <a:cubicBezTo>
                  <a:pt x="0" y="4"/>
                  <a:pt x="0" y="7"/>
                  <a:pt x="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9" name="Freeform 232"/>
          <p:cNvSpPr>
            <a:spLocks/>
          </p:cNvSpPr>
          <p:nvPr/>
        </p:nvSpPr>
        <p:spPr bwMode="auto">
          <a:xfrm>
            <a:off x="2870201" y="2867694"/>
            <a:ext cx="87313" cy="73025"/>
          </a:xfrm>
          <a:custGeom>
            <a:avLst/>
            <a:gdLst>
              <a:gd name="T0" fmla="*/ 18 w 42"/>
              <a:gd name="T1" fmla="*/ 3 h 35"/>
              <a:gd name="T2" fmla="*/ 10 w 42"/>
              <a:gd name="T3" fmla="*/ 4 h 35"/>
              <a:gd name="T4" fmla="*/ 2 w 42"/>
              <a:gd name="T5" fmla="*/ 21 h 35"/>
              <a:gd name="T6" fmla="*/ 0 w 42"/>
              <a:gd name="T7" fmla="*/ 30 h 35"/>
              <a:gd name="T8" fmla="*/ 4 w 42"/>
              <a:gd name="T9" fmla="*/ 29 h 35"/>
              <a:gd name="T10" fmla="*/ 9 w 42"/>
              <a:gd name="T11" fmla="*/ 19 h 35"/>
              <a:gd name="T12" fmla="*/ 17 w 42"/>
              <a:gd name="T13" fmla="*/ 16 h 35"/>
              <a:gd name="T14" fmla="*/ 14 w 42"/>
              <a:gd name="T15" fmla="*/ 25 h 35"/>
              <a:gd name="T16" fmla="*/ 13 w 42"/>
              <a:gd name="T17" fmla="*/ 32 h 35"/>
              <a:gd name="T18" fmla="*/ 17 w 42"/>
              <a:gd name="T19" fmla="*/ 32 h 35"/>
              <a:gd name="T20" fmla="*/ 33 w 42"/>
              <a:gd name="T21" fmla="*/ 19 h 35"/>
              <a:gd name="T22" fmla="*/ 42 w 42"/>
              <a:gd name="T23" fmla="*/ 13 h 35"/>
              <a:gd name="T24" fmla="*/ 37 w 42"/>
              <a:gd name="T25" fmla="*/ 0 h 35"/>
              <a:gd name="T26" fmla="*/ 18 w 42"/>
              <a:gd name="T2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5">
                <a:moveTo>
                  <a:pt x="18" y="3"/>
                </a:moveTo>
                <a:cubicBezTo>
                  <a:pt x="18" y="3"/>
                  <a:pt x="11" y="3"/>
                  <a:pt x="10" y="4"/>
                </a:cubicBezTo>
                <a:cubicBezTo>
                  <a:pt x="9" y="5"/>
                  <a:pt x="3" y="18"/>
                  <a:pt x="2" y="21"/>
                </a:cubicBezTo>
                <a:cubicBezTo>
                  <a:pt x="0" y="24"/>
                  <a:pt x="0" y="28"/>
                  <a:pt x="0" y="30"/>
                </a:cubicBezTo>
                <a:cubicBezTo>
                  <a:pt x="0" y="30"/>
                  <a:pt x="3" y="32"/>
                  <a:pt x="4" y="29"/>
                </a:cubicBezTo>
                <a:cubicBezTo>
                  <a:pt x="5" y="25"/>
                  <a:pt x="8" y="20"/>
                  <a:pt x="9" y="19"/>
                </a:cubicBezTo>
                <a:cubicBezTo>
                  <a:pt x="12" y="15"/>
                  <a:pt x="13" y="15"/>
                  <a:pt x="17" y="16"/>
                </a:cubicBezTo>
                <a:cubicBezTo>
                  <a:pt x="20" y="19"/>
                  <a:pt x="15" y="23"/>
                  <a:pt x="14" y="25"/>
                </a:cubicBezTo>
                <a:cubicBezTo>
                  <a:pt x="12" y="28"/>
                  <a:pt x="12" y="30"/>
                  <a:pt x="13" y="32"/>
                </a:cubicBezTo>
                <a:cubicBezTo>
                  <a:pt x="14" y="35"/>
                  <a:pt x="16" y="34"/>
                  <a:pt x="17" y="32"/>
                </a:cubicBezTo>
                <a:cubicBezTo>
                  <a:pt x="22" y="22"/>
                  <a:pt x="29" y="22"/>
                  <a:pt x="33" y="19"/>
                </a:cubicBezTo>
                <a:cubicBezTo>
                  <a:pt x="36" y="17"/>
                  <a:pt x="41" y="14"/>
                  <a:pt x="42" y="13"/>
                </a:cubicBezTo>
                <a:cubicBezTo>
                  <a:pt x="37" y="0"/>
                  <a:pt x="37" y="0"/>
                  <a:pt x="37" y="0"/>
                </a:cubicBezTo>
                <a:cubicBezTo>
                  <a:pt x="35" y="0"/>
                  <a:pt x="19" y="3"/>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0" name="Freeform 233"/>
          <p:cNvSpPr>
            <a:spLocks/>
          </p:cNvSpPr>
          <p:nvPr/>
        </p:nvSpPr>
        <p:spPr bwMode="auto">
          <a:xfrm>
            <a:off x="2951163" y="2848644"/>
            <a:ext cx="49213" cy="50800"/>
          </a:xfrm>
          <a:custGeom>
            <a:avLst/>
            <a:gdLst>
              <a:gd name="T0" fmla="*/ 21 w 31"/>
              <a:gd name="T1" fmla="*/ 0 h 32"/>
              <a:gd name="T2" fmla="*/ 6 w 31"/>
              <a:gd name="T3" fmla="*/ 6 h 32"/>
              <a:gd name="T4" fmla="*/ 6 w 31"/>
              <a:gd name="T5" fmla="*/ 7 h 32"/>
              <a:gd name="T6" fmla="*/ 0 w 31"/>
              <a:gd name="T7" fmla="*/ 8 h 32"/>
              <a:gd name="T8" fmla="*/ 2 w 31"/>
              <a:gd name="T9" fmla="*/ 11 h 32"/>
              <a:gd name="T10" fmla="*/ 8 w 31"/>
              <a:gd name="T11" fmla="*/ 28 h 32"/>
              <a:gd name="T12" fmla="*/ 10 w 31"/>
              <a:gd name="T13" fmla="*/ 32 h 32"/>
              <a:gd name="T14" fmla="*/ 15 w 31"/>
              <a:gd name="T15" fmla="*/ 30 h 32"/>
              <a:gd name="T16" fmla="*/ 15 w 31"/>
              <a:gd name="T17" fmla="*/ 32 h 32"/>
              <a:gd name="T18" fmla="*/ 31 w 31"/>
              <a:gd name="T19" fmla="*/ 26 h 32"/>
              <a:gd name="T20" fmla="*/ 21 w 31"/>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2">
                <a:moveTo>
                  <a:pt x="21" y="0"/>
                </a:moveTo>
                <a:lnTo>
                  <a:pt x="6" y="6"/>
                </a:lnTo>
                <a:lnTo>
                  <a:pt x="6" y="7"/>
                </a:lnTo>
                <a:lnTo>
                  <a:pt x="0" y="8"/>
                </a:lnTo>
                <a:lnTo>
                  <a:pt x="2" y="11"/>
                </a:lnTo>
                <a:lnTo>
                  <a:pt x="8" y="28"/>
                </a:lnTo>
                <a:lnTo>
                  <a:pt x="10" y="32"/>
                </a:lnTo>
                <a:lnTo>
                  <a:pt x="15" y="30"/>
                </a:lnTo>
                <a:lnTo>
                  <a:pt x="15" y="32"/>
                </a:lnTo>
                <a:lnTo>
                  <a:pt x="31" y="26"/>
                </a:ln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1" name="Freeform 234"/>
          <p:cNvSpPr>
            <a:spLocks/>
          </p:cNvSpPr>
          <p:nvPr/>
        </p:nvSpPr>
        <p:spPr bwMode="auto">
          <a:xfrm>
            <a:off x="2892426" y="2980407"/>
            <a:ext cx="17463" cy="11113"/>
          </a:xfrm>
          <a:custGeom>
            <a:avLst/>
            <a:gdLst>
              <a:gd name="T0" fmla="*/ 4 w 9"/>
              <a:gd name="T1" fmla="*/ 6 h 6"/>
              <a:gd name="T2" fmla="*/ 8 w 9"/>
              <a:gd name="T3" fmla="*/ 6 h 6"/>
              <a:gd name="T4" fmla="*/ 9 w 9"/>
              <a:gd name="T5" fmla="*/ 4 h 6"/>
              <a:gd name="T6" fmla="*/ 4 w 9"/>
              <a:gd name="T7" fmla="*/ 0 h 6"/>
              <a:gd name="T8" fmla="*/ 0 w 9"/>
              <a:gd name="T9" fmla="*/ 4 h 6"/>
              <a:gd name="T10" fmla="*/ 1 w 9"/>
              <a:gd name="T11" fmla="*/ 6 h 6"/>
              <a:gd name="T12" fmla="*/ 4 w 9"/>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4" y="6"/>
                </a:moveTo>
                <a:cubicBezTo>
                  <a:pt x="6" y="6"/>
                  <a:pt x="7" y="6"/>
                  <a:pt x="8" y="6"/>
                </a:cubicBezTo>
                <a:cubicBezTo>
                  <a:pt x="8" y="6"/>
                  <a:pt x="9" y="5"/>
                  <a:pt x="9" y="4"/>
                </a:cubicBezTo>
                <a:cubicBezTo>
                  <a:pt x="9" y="2"/>
                  <a:pt x="7" y="0"/>
                  <a:pt x="4" y="0"/>
                </a:cubicBezTo>
                <a:cubicBezTo>
                  <a:pt x="2" y="0"/>
                  <a:pt x="0" y="2"/>
                  <a:pt x="0" y="4"/>
                </a:cubicBezTo>
                <a:cubicBezTo>
                  <a:pt x="0" y="5"/>
                  <a:pt x="0" y="6"/>
                  <a:pt x="1" y="6"/>
                </a:cubicBezTo>
                <a:cubicBezTo>
                  <a:pt x="2" y="6"/>
                  <a:pt x="3" y="6"/>
                  <a:pt x="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2" name="Freeform 235"/>
          <p:cNvSpPr>
            <a:spLocks noEditPoints="1"/>
          </p:cNvSpPr>
          <p:nvPr/>
        </p:nvSpPr>
        <p:spPr bwMode="auto">
          <a:xfrm>
            <a:off x="2822576" y="2977232"/>
            <a:ext cx="144463" cy="93663"/>
          </a:xfrm>
          <a:custGeom>
            <a:avLst/>
            <a:gdLst>
              <a:gd name="T0" fmla="*/ 66 w 69"/>
              <a:gd name="T1" fmla="*/ 12 h 45"/>
              <a:gd name="T2" fmla="*/ 62 w 69"/>
              <a:gd name="T3" fmla="*/ 14 h 45"/>
              <a:gd name="T4" fmla="*/ 42 w 69"/>
              <a:gd name="T5" fmla="*/ 5 h 45"/>
              <a:gd name="T6" fmla="*/ 42 w 69"/>
              <a:gd name="T7" fmla="*/ 7 h 45"/>
              <a:gd name="T8" fmla="*/ 47 w 69"/>
              <a:gd name="T9" fmla="*/ 9 h 45"/>
              <a:gd name="T10" fmla="*/ 46 w 69"/>
              <a:gd name="T11" fmla="*/ 10 h 45"/>
              <a:gd name="T12" fmla="*/ 34 w 69"/>
              <a:gd name="T13" fmla="*/ 8 h 45"/>
              <a:gd name="T14" fmla="*/ 29 w 69"/>
              <a:gd name="T15" fmla="*/ 10 h 45"/>
              <a:gd name="T16" fmla="*/ 28 w 69"/>
              <a:gd name="T17" fmla="*/ 9 h 45"/>
              <a:gd name="T18" fmla="*/ 33 w 69"/>
              <a:gd name="T19" fmla="*/ 7 h 45"/>
              <a:gd name="T20" fmla="*/ 33 w 69"/>
              <a:gd name="T21" fmla="*/ 5 h 45"/>
              <a:gd name="T22" fmla="*/ 33 w 69"/>
              <a:gd name="T23" fmla="*/ 5 h 45"/>
              <a:gd name="T24" fmla="*/ 23 w 69"/>
              <a:gd name="T25" fmla="*/ 4 h 45"/>
              <a:gd name="T26" fmla="*/ 19 w 69"/>
              <a:gd name="T27" fmla="*/ 5 h 45"/>
              <a:gd name="T28" fmla="*/ 15 w 69"/>
              <a:gd name="T29" fmla="*/ 7 h 45"/>
              <a:gd name="T30" fmla="*/ 8 w 69"/>
              <a:gd name="T31" fmla="*/ 16 h 45"/>
              <a:gd name="T32" fmla="*/ 0 w 69"/>
              <a:gd name="T33" fmla="*/ 20 h 45"/>
              <a:gd name="T34" fmla="*/ 8 w 69"/>
              <a:gd name="T35" fmla="*/ 29 h 45"/>
              <a:gd name="T36" fmla="*/ 19 w 69"/>
              <a:gd name="T37" fmla="*/ 36 h 45"/>
              <a:gd name="T38" fmla="*/ 19 w 69"/>
              <a:gd name="T39" fmla="*/ 43 h 45"/>
              <a:gd name="T40" fmla="*/ 25 w 69"/>
              <a:gd name="T41" fmla="*/ 45 h 45"/>
              <a:gd name="T42" fmla="*/ 27 w 69"/>
              <a:gd name="T43" fmla="*/ 38 h 45"/>
              <a:gd name="T44" fmla="*/ 49 w 69"/>
              <a:gd name="T45" fmla="*/ 38 h 45"/>
              <a:gd name="T46" fmla="*/ 51 w 69"/>
              <a:gd name="T47" fmla="*/ 45 h 45"/>
              <a:gd name="T48" fmla="*/ 58 w 69"/>
              <a:gd name="T49" fmla="*/ 43 h 45"/>
              <a:gd name="T50" fmla="*/ 64 w 69"/>
              <a:gd name="T51" fmla="*/ 21 h 45"/>
              <a:gd name="T52" fmla="*/ 67 w 69"/>
              <a:gd name="T53" fmla="*/ 17 h 45"/>
              <a:gd name="T54" fmla="*/ 13 w 69"/>
              <a:gd name="T55" fmla="*/ 18 h 45"/>
              <a:gd name="T56" fmla="*/ 13 w 69"/>
              <a:gd name="T57" fmla="*/ 15 h 45"/>
              <a:gd name="T58" fmla="*/ 13 w 69"/>
              <a:gd name="T59" fmla="*/ 18 h 45"/>
              <a:gd name="T60" fmla="*/ 20 w 69"/>
              <a:gd name="T61" fmla="*/ 7 h 45"/>
              <a:gd name="T62" fmla="*/ 20 w 69"/>
              <a:gd name="T6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 h="45">
                <a:moveTo>
                  <a:pt x="69" y="14"/>
                </a:moveTo>
                <a:cubicBezTo>
                  <a:pt x="69" y="13"/>
                  <a:pt x="68" y="12"/>
                  <a:pt x="66" y="12"/>
                </a:cubicBezTo>
                <a:cubicBezTo>
                  <a:pt x="66" y="12"/>
                  <a:pt x="65" y="13"/>
                  <a:pt x="65" y="14"/>
                </a:cubicBezTo>
                <a:cubicBezTo>
                  <a:pt x="62" y="14"/>
                  <a:pt x="62" y="14"/>
                  <a:pt x="62" y="14"/>
                </a:cubicBezTo>
                <a:cubicBezTo>
                  <a:pt x="59" y="9"/>
                  <a:pt x="51" y="5"/>
                  <a:pt x="42" y="5"/>
                </a:cubicBezTo>
                <a:cubicBezTo>
                  <a:pt x="42" y="5"/>
                  <a:pt x="42" y="5"/>
                  <a:pt x="42" y="5"/>
                </a:cubicBezTo>
                <a:cubicBezTo>
                  <a:pt x="42" y="5"/>
                  <a:pt x="42" y="5"/>
                  <a:pt x="42" y="5"/>
                </a:cubicBezTo>
                <a:cubicBezTo>
                  <a:pt x="42" y="6"/>
                  <a:pt x="42" y="6"/>
                  <a:pt x="42" y="7"/>
                </a:cubicBezTo>
                <a:cubicBezTo>
                  <a:pt x="44" y="7"/>
                  <a:pt x="45" y="8"/>
                  <a:pt x="46" y="8"/>
                </a:cubicBezTo>
                <a:cubicBezTo>
                  <a:pt x="47" y="9"/>
                  <a:pt x="47" y="9"/>
                  <a:pt x="47" y="9"/>
                </a:cubicBezTo>
                <a:cubicBezTo>
                  <a:pt x="47" y="10"/>
                  <a:pt x="47" y="10"/>
                  <a:pt x="47" y="10"/>
                </a:cubicBezTo>
                <a:cubicBezTo>
                  <a:pt x="46" y="10"/>
                  <a:pt x="46" y="10"/>
                  <a:pt x="46" y="10"/>
                </a:cubicBezTo>
                <a:cubicBezTo>
                  <a:pt x="44" y="9"/>
                  <a:pt x="43" y="8"/>
                  <a:pt x="41" y="8"/>
                </a:cubicBezTo>
                <a:cubicBezTo>
                  <a:pt x="39" y="8"/>
                  <a:pt x="36" y="8"/>
                  <a:pt x="34" y="8"/>
                </a:cubicBezTo>
                <a:cubicBezTo>
                  <a:pt x="32" y="8"/>
                  <a:pt x="30" y="9"/>
                  <a:pt x="29" y="10"/>
                </a:cubicBezTo>
                <a:cubicBezTo>
                  <a:pt x="29" y="10"/>
                  <a:pt x="29" y="10"/>
                  <a:pt x="29" y="10"/>
                </a:cubicBezTo>
                <a:cubicBezTo>
                  <a:pt x="28" y="10"/>
                  <a:pt x="28" y="10"/>
                  <a:pt x="28" y="10"/>
                </a:cubicBezTo>
                <a:cubicBezTo>
                  <a:pt x="28" y="10"/>
                  <a:pt x="28" y="10"/>
                  <a:pt x="28" y="9"/>
                </a:cubicBezTo>
                <a:cubicBezTo>
                  <a:pt x="28" y="9"/>
                  <a:pt x="28" y="9"/>
                  <a:pt x="28" y="8"/>
                </a:cubicBezTo>
                <a:cubicBezTo>
                  <a:pt x="30" y="8"/>
                  <a:pt x="31" y="7"/>
                  <a:pt x="33" y="7"/>
                </a:cubicBezTo>
                <a:cubicBezTo>
                  <a:pt x="33" y="7"/>
                  <a:pt x="33" y="7"/>
                  <a:pt x="33" y="7"/>
                </a:cubicBezTo>
                <a:cubicBezTo>
                  <a:pt x="33" y="6"/>
                  <a:pt x="33" y="6"/>
                  <a:pt x="33" y="5"/>
                </a:cubicBezTo>
                <a:cubicBezTo>
                  <a:pt x="33" y="5"/>
                  <a:pt x="33" y="5"/>
                  <a:pt x="33" y="5"/>
                </a:cubicBezTo>
                <a:cubicBezTo>
                  <a:pt x="33" y="5"/>
                  <a:pt x="33" y="5"/>
                  <a:pt x="33" y="5"/>
                </a:cubicBezTo>
                <a:cubicBezTo>
                  <a:pt x="30" y="5"/>
                  <a:pt x="27" y="5"/>
                  <a:pt x="24" y="6"/>
                </a:cubicBezTo>
                <a:cubicBezTo>
                  <a:pt x="24" y="6"/>
                  <a:pt x="24" y="5"/>
                  <a:pt x="23" y="4"/>
                </a:cubicBezTo>
                <a:cubicBezTo>
                  <a:pt x="22" y="2"/>
                  <a:pt x="22" y="1"/>
                  <a:pt x="20" y="0"/>
                </a:cubicBezTo>
                <a:cubicBezTo>
                  <a:pt x="19" y="1"/>
                  <a:pt x="19" y="2"/>
                  <a:pt x="19" y="5"/>
                </a:cubicBezTo>
                <a:cubicBezTo>
                  <a:pt x="18" y="3"/>
                  <a:pt x="18" y="2"/>
                  <a:pt x="16" y="2"/>
                </a:cubicBezTo>
                <a:cubicBezTo>
                  <a:pt x="16" y="3"/>
                  <a:pt x="15" y="5"/>
                  <a:pt x="15" y="7"/>
                </a:cubicBezTo>
                <a:cubicBezTo>
                  <a:pt x="16" y="8"/>
                  <a:pt x="16" y="8"/>
                  <a:pt x="17" y="9"/>
                </a:cubicBezTo>
                <a:cubicBezTo>
                  <a:pt x="13" y="11"/>
                  <a:pt x="10" y="13"/>
                  <a:pt x="8" y="16"/>
                </a:cubicBezTo>
                <a:cubicBezTo>
                  <a:pt x="8" y="16"/>
                  <a:pt x="8" y="16"/>
                  <a:pt x="8" y="16"/>
                </a:cubicBezTo>
                <a:cubicBezTo>
                  <a:pt x="6" y="17"/>
                  <a:pt x="4" y="19"/>
                  <a:pt x="0" y="20"/>
                </a:cubicBezTo>
                <a:cubicBezTo>
                  <a:pt x="0" y="23"/>
                  <a:pt x="0" y="27"/>
                  <a:pt x="1" y="27"/>
                </a:cubicBezTo>
                <a:cubicBezTo>
                  <a:pt x="1" y="27"/>
                  <a:pt x="6" y="27"/>
                  <a:pt x="8" y="29"/>
                </a:cubicBezTo>
                <a:cubicBezTo>
                  <a:pt x="8" y="29"/>
                  <a:pt x="8" y="29"/>
                  <a:pt x="8" y="29"/>
                </a:cubicBezTo>
                <a:cubicBezTo>
                  <a:pt x="11" y="32"/>
                  <a:pt x="14" y="34"/>
                  <a:pt x="19" y="36"/>
                </a:cubicBezTo>
                <a:cubicBezTo>
                  <a:pt x="19" y="36"/>
                  <a:pt x="19" y="36"/>
                  <a:pt x="19" y="36"/>
                </a:cubicBezTo>
                <a:cubicBezTo>
                  <a:pt x="19" y="43"/>
                  <a:pt x="19" y="43"/>
                  <a:pt x="19" y="43"/>
                </a:cubicBezTo>
                <a:cubicBezTo>
                  <a:pt x="19" y="44"/>
                  <a:pt x="20" y="45"/>
                  <a:pt x="20" y="45"/>
                </a:cubicBezTo>
                <a:cubicBezTo>
                  <a:pt x="25" y="45"/>
                  <a:pt x="25" y="45"/>
                  <a:pt x="25" y="45"/>
                </a:cubicBezTo>
                <a:cubicBezTo>
                  <a:pt x="26" y="45"/>
                  <a:pt x="27" y="44"/>
                  <a:pt x="27" y="43"/>
                </a:cubicBezTo>
                <a:cubicBezTo>
                  <a:pt x="27" y="38"/>
                  <a:pt x="27" y="38"/>
                  <a:pt x="27" y="38"/>
                </a:cubicBezTo>
                <a:cubicBezTo>
                  <a:pt x="30" y="39"/>
                  <a:pt x="33" y="39"/>
                  <a:pt x="37" y="39"/>
                </a:cubicBezTo>
                <a:cubicBezTo>
                  <a:pt x="42" y="39"/>
                  <a:pt x="46" y="39"/>
                  <a:pt x="49" y="38"/>
                </a:cubicBezTo>
                <a:cubicBezTo>
                  <a:pt x="49" y="43"/>
                  <a:pt x="49" y="43"/>
                  <a:pt x="49" y="43"/>
                </a:cubicBezTo>
                <a:cubicBezTo>
                  <a:pt x="49" y="44"/>
                  <a:pt x="50" y="45"/>
                  <a:pt x="51" y="45"/>
                </a:cubicBezTo>
                <a:cubicBezTo>
                  <a:pt x="57" y="45"/>
                  <a:pt x="57" y="45"/>
                  <a:pt x="57" y="45"/>
                </a:cubicBezTo>
                <a:cubicBezTo>
                  <a:pt x="57" y="45"/>
                  <a:pt x="58" y="44"/>
                  <a:pt x="58" y="43"/>
                </a:cubicBezTo>
                <a:cubicBezTo>
                  <a:pt x="58" y="34"/>
                  <a:pt x="58" y="34"/>
                  <a:pt x="58" y="34"/>
                </a:cubicBezTo>
                <a:cubicBezTo>
                  <a:pt x="63" y="31"/>
                  <a:pt x="65" y="27"/>
                  <a:pt x="64" y="21"/>
                </a:cubicBezTo>
                <a:cubicBezTo>
                  <a:pt x="64" y="20"/>
                  <a:pt x="64" y="18"/>
                  <a:pt x="64" y="17"/>
                </a:cubicBezTo>
                <a:cubicBezTo>
                  <a:pt x="64" y="17"/>
                  <a:pt x="66" y="18"/>
                  <a:pt x="67" y="17"/>
                </a:cubicBezTo>
                <a:cubicBezTo>
                  <a:pt x="68" y="17"/>
                  <a:pt x="69" y="15"/>
                  <a:pt x="69" y="14"/>
                </a:cubicBezTo>
                <a:close/>
                <a:moveTo>
                  <a:pt x="13" y="18"/>
                </a:moveTo>
                <a:cubicBezTo>
                  <a:pt x="13" y="18"/>
                  <a:pt x="12" y="17"/>
                  <a:pt x="12" y="17"/>
                </a:cubicBezTo>
                <a:cubicBezTo>
                  <a:pt x="12" y="16"/>
                  <a:pt x="13" y="15"/>
                  <a:pt x="13" y="15"/>
                </a:cubicBezTo>
                <a:cubicBezTo>
                  <a:pt x="14" y="15"/>
                  <a:pt x="14" y="16"/>
                  <a:pt x="14" y="17"/>
                </a:cubicBezTo>
                <a:cubicBezTo>
                  <a:pt x="14" y="17"/>
                  <a:pt x="14" y="18"/>
                  <a:pt x="13" y="18"/>
                </a:cubicBezTo>
                <a:close/>
                <a:moveTo>
                  <a:pt x="20" y="7"/>
                </a:moveTo>
                <a:cubicBezTo>
                  <a:pt x="20" y="7"/>
                  <a:pt x="20" y="7"/>
                  <a:pt x="20" y="7"/>
                </a:cubicBezTo>
                <a:cubicBezTo>
                  <a:pt x="20" y="7"/>
                  <a:pt x="20" y="7"/>
                  <a:pt x="20" y="7"/>
                </a:cubicBezTo>
                <a:cubicBezTo>
                  <a:pt x="20" y="7"/>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3" name="Freeform 236"/>
          <p:cNvSpPr>
            <a:spLocks/>
          </p:cNvSpPr>
          <p:nvPr/>
        </p:nvSpPr>
        <p:spPr bwMode="auto">
          <a:xfrm>
            <a:off x="1562101" y="4051969"/>
            <a:ext cx="41275" cy="31750"/>
          </a:xfrm>
          <a:custGeom>
            <a:avLst/>
            <a:gdLst>
              <a:gd name="T0" fmla="*/ 10 w 20"/>
              <a:gd name="T1" fmla="*/ 7 h 15"/>
              <a:gd name="T2" fmla="*/ 10 w 20"/>
              <a:gd name="T3" fmla="*/ 6 h 15"/>
              <a:gd name="T4" fmla="*/ 3 w 20"/>
              <a:gd name="T5" fmla="*/ 0 h 15"/>
              <a:gd name="T6" fmla="*/ 0 w 20"/>
              <a:gd name="T7" fmla="*/ 6 h 15"/>
              <a:gd name="T8" fmla="*/ 1 w 20"/>
              <a:gd name="T9" fmla="*/ 8 h 15"/>
              <a:gd name="T10" fmla="*/ 16 w 20"/>
              <a:gd name="T11" fmla="*/ 15 h 15"/>
              <a:gd name="T12" fmla="*/ 18 w 20"/>
              <a:gd name="T13" fmla="*/ 14 h 15"/>
              <a:gd name="T14" fmla="*/ 20 w 20"/>
              <a:gd name="T15" fmla="*/ 8 h 15"/>
              <a:gd name="T16" fmla="*/ 12 w 20"/>
              <a:gd name="T17" fmla="*/ 6 h 15"/>
              <a:gd name="T18" fmla="*/ 11 w 20"/>
              <a:gd name="T19" fmla="*/ 7 h 15"/>
              <a:gd name="T20" fmla="*/ 10 w 20"/>
              <a:gd name="T21" fmla="*/ 8 h 15"/>
              <a:gd name="T22" fmla="*/ 10 w 20"/>
              <a:gd name="T23" fmla="*/ 7 h 15"/>
              <a:gd name="T24" fmla="*/ 10 w 20"/>
              <a:gd name="T2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5">
                <a:moveTo>
                  <a:pt x="10" y="7"/>
                </a:moveTo>
                <a:cubicBezTo>
                  <a:pt x="10" y="6"/>
                  <a:pt x="10" y="6"/>
                  <a:pt x="10" y="6"/>
                </a:cubicBezTo>
                <a:cubicBezTo>
                  <a:pt x="7" y="4"/>
                  <a:pt x="5" y="2"/>
                  <a:pt x="3" y="0"/>
                </a:cubicBezTo>
                <a:cubicBezTo>
                  <a:pt x="0" y="6"/>
                  <a:pt x="0" y="6"/>
                  <a:pt x="0" y="6"/>
                </a:cubicBezTo>
                <a:cubicBezTo>
                  <a:pt x="0" y="7"/>
                  <a:pt x="0" y="7"/>
                  <a:pt x="1" y="8"/>
                </a:cubicBezTo>
                <a:cubicBezTo>
                  <a:pt x="16" y="15"/>
                  <a:pt x="16" y="15"/>
                  <a:pt x="16" y="15"/>
                </a:cubicBezTo>
                <a:cubicBezTo>
                  <a:pt x="17" y="15"/>
                  <a:pt x="17" y="15"/>
                  <a:pt x="18" y="14"/>
                </a:cubicBezTo>
                <a:cubicBezTo>
                  <a:pt x="20" y="8"/>
                  <a:pt x="20" y="8"/>
                  <a:pt x="20" y="8"/>
                </a:cubicBezTo>
                <a:cubicBezTo>
                  <a:pt x="18" y="8"/>
                  <a:pt x="15" y="8"/>
                  <a:pt x="12" y="6"/>
                </a:cubicBezTo>
                <a:cubicBezTo>
                  <a:pt x="11" y="7"/>
                  <a:pt x="11" y="7"/>
                  <a:pt x="11" y="7"/>
                </a:cubicBezTo>
                <a:cubicBezTo>
                  <a:pt x="11" y="8"/>
                  <a:pt x="11" y="8"/>
                  <a:pt x="10" y="8"/>
                </a:cubicBezTo>
                <a:cubicBezTo>
                  <a:pt x="10" y="7"/>
                  <a:pt x="10" y="7"/>
                  <a:pt x="10" y="7"/>
                </a:cubicBezTo>
                <a:cubicBezTo>
                  <a:pt x="10" y="7"/>
                  <a:pt x="10" y="7"/>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4" name="Freeform 237"/>
          <p:cNvSpPr>
            <a:spLocks noEditPoints="1"/>
          </p:cNvSpPr>
          <p:nvPr/>
        </p:nvSpPr>
        <p:spPr bwMode="auto">
          <a:xfrm>
            <a:off x="1568451" y="4040857"/>
            <a:ext cx="41275" cy="26988"/>
          </a:xfrm>
          <a:custGeom>
            <a:avLst/>
            <a:gdLst>
              <a:gd name="T0" fmla="*/ 19 w 20"/>
              <a:gd name="T1" fmla="*/ 7 h 13"/>
              <a:gd name="T2" fmla="*/ 14 w 20"/>
              <a:gd name="T3" fmla="*/ 5 h 13"/>
              <a:gd name="T4" fmla="*/ 14 w 20"/>
              <a:gd name="T5" fmla="*/ 4 h 13"/>
              <a:gd name="T6" fmla="*/ 14 w 20"/>
              <a:gd name="T7" fmla="*/ 3 h 13"/>
              <a:gd name="T8" fmla="*/ 10 w 20"/>
              <a:gd name="T9" fmla="*/ 1 h 13"/>
              <a:gd name="T10" fmla="*/ 9 w 20"/>
              <a:gd name="T11" fmla="*/ 2 h 13"/>
              <a:gd name="T12" fmla="*/ 8 w 20"/>
              <a:gd name="T13" fmla="*/ 3 h 13"/>
              <a:gd name="T14" fmla="*/ 3 w 20"/>
              <a:gd name="T15" fmla="*/ 1 h 13"/>
              <a:gd name="T16" fmla="*/ 2 w 20"/>
              <a:gd name="T17" fmla="*/ 1 h 13"/>
              <a:gd name="T18" fmla="*/ 0 w 20"/>
              <a:gd name="T19" fmla="*/ 5 h 13"/>
              <a:gd name="T20" fmla="*/ 7 w 20"/>
              <a:gd name="T21" fmla="*/ 10 h 13"/>
              <a:gd name="T22" fmla="*/ 8 w 20"/>
              <a:gd name="T23" fmla="*/ 9 h 13"/>
              <a:gd name="T24" fmla="*/ 8 w 20"/>
              <a:gd name="T25" fmla="*/ 9 h 13"/>
              <a:gd name="T26" fmla="*/ 9 w 20"/>
              <a:gd name="T27" fmla="*/ 9 h 13"/>
              <a:gd name="T28" fmla="*/ 9 w 20"/>
              <a:gd name="T29" fmla="*/ 10 h 13"/>
              <a:gd name="T30" fmla="*/ 9 w 20"/>
              <a:gd name="T31" fmla="*/ 11 h 13"/>
              <a:gd name="T32" fmla="*/ 17 w 20"/>
              <a:gd name="T33" fmla="*/ 13 h 13"/>
              <a:gd name="T34" fmla="*/ 19 w 20"/>
              <a:gd name="T35" fmla="*/ 9 h 13"/>
              <a:gd name="T36" fmla="*/ 19 w 20"/>
              <a:gd name="T37" fmla="*/ 7 h 13"/>
              <a:gd name="T38" fmla="*/ 9 w 20"/>
              <a:gd name="T39" fmla="*/ 3 h 13"/>
              <a:gd name="T40" fmla="*/ 9 w 20"/>
              <a:gd name="T41" fmla="*/ 2 h 13"/>
              <a:gd name="T42" fmla="*/ 10 w 20"/>
              <a:gd name="T43" fmla="*/ 2 h 13"/>
              <a:gd name="T44" fmla="*/ 13 w 20"/>
              <a:gd name="T45" fmla="*/ 3 h 13"/>
              <a:gd name="T46" fmla="*/ 13 w 20"/>
              <a:gd name="T47" fmla="*/ 4 h 13"/>
              <a:gd name="T48" fmla="*/ 13 w 20"/>
              <a:gd name="T49" fmla="*/ 5 h 13"/>
              <a:gd name="T50" fmla="*/ 9 w 20"/>
              <a:gd name="T5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 h="13">
                <a:moveTo>
                  <a:pt x="19" y="7"/>
                </a:moveTo>
                <a:cubicBezTo>
                  <a:pt x="14" y="5"/>
                  <a:pt x="14" y="5"/>
                  <a:pt x="14" y="5"/>
                </a:cubicBezTo>
                <a:cubicBezTo>
                  <a:pt x="14" y="4"/>
                  <a:pt x="14" y="4"/>
                  <a:pt x="14" y="4"/>
                </a:cubicBezTo>
                <a:cubicBezTo>
                  <a:pt x="15" y="4"/>
                  <a:pt x="14" y="3"/>
                  <a:pt x="14" y="3"/>
                </a:cubicBezTo>
                <a:cubicBezTo>
                  <a:pt x="10" y="1"/>
                  <a:pt x="10" y="1"/>
                  <a:pt x="10" y="1"/>
                </a:cubicBezTo>
                <a:cubicBezTo>
                  <a:pt x="10" y="1"/>
                  <a:pt x="9" y="1"/>
                  <a:pt x="9" y="2"/>
                </a:cubicBezTo>
                <a:cubicBezTo>
                  <a:pt x="8" y="3"/>
                  <a:pt x="8" y="3"/>
                  <a:pt x="8" y="3"/>
                </a:cubicBezTo>
                <a:cubicBezTo>
                  <a:pt x="3" y="1"/>
                  <a:pt x="3" y="1"/>
                  <a:pt x="3" y="1"/>
                </a:cubicBezTo>
                <a:cubicBezTo>
                  <a:pt x="3" y="0"/>
                  <a:pt x="2" y="1"/>
                  <a:pt x="2" y="1"/>
                </a:cubicBezTo>
                <a:cubicBezTo>
                  <a:pt x="0" y="5"/>
                  <a:pt x="0" y="5"/>
                  <a:pt x="0" y="5"/>
                </a:cubicBezTo>
                <a:cubicBezTo>
                  <a:pt x="2" y="7"/>
                  <a:pt x="4" y="9"/>
                  <a:pt x="7" y="10"/>
                </a:cubicBezTo>
                <a:cubicBezTo>
                  <a:pt x="8" y="9"/>
                  <a:pt x="8" y="9"/>
                  <a:pt x="8" y="9"/>
                </a:cubicBezTo>
                <a:cubicBezTo>
                  <a:pt x="8" y="9"/>
                  <a:pt x="8" y="9"/>
                  <a:pt x="8" y="9"/>
                </a:cubicBezTo>
                <a:cubicBezTo>
                  <a:pt x="9" y="9"/>
                  <a:pt x="9" y="9"/>
                  <a:pt x="9" y="9"/>
                </a:cubicBezTo>
                <a:cubicBezTo>
                  <a:pt x="9" y="9"/>
                  <a:pt x="9" y="10"/>
                  <a:pt x="9" y="10"/>
                </a:cubicBezTo>
                <a:cubicBezTo>
                  <a:pt x="9" y="11"/>
                  <a:pt x="9" y="11"/>
                  <a:pt x="9" y="11"/>
                </a:cubicBezTo>
                <a:cubicBezTo>
                  <a:pt x="12" y="12"/>
                  <a:pt x="15" y="13"/>
                  <a:pt x="17" y="13"/>
                </a:cubicBezTo>
                <a:cubicBezTo>
                  <a:pt x="19" y="9"/>
                  <a:pt x="19" y="9"/>
                  <a:pt x="19" y="9"/>
                </a:cubicBezTo>
                <a:cubicBezTo>
                  <a:pt x="20" y="8"/>
                  <a:pt x="19" y="8"/>
                  <a:pt x="19" y="7"/>
                </a:cubicBezTo>
                <a:close/>
                <a:moveTo>
                  <a:pt x="9" y="3"/>
                </a:moveTo>
                <a:cubicBezTo>
                  <a:pt x="9" y="2"/>
                  <a:pt x="9" y="2"/>
                  <a:pt x="9" y="2"/>
                </a:cubicBezTo>
                <a:cubicBezTo>
                  <a:pt x="9" y="2"/>
                  <a:pt x="10" y="2"/>
                  <a:pt x="10" y="2"/>
                </a:cubicBezTo>
                <a:cubicBezTo>
                  <a:pt x="13" y="3"/>
                  <a:pt x="13" y="3"/>
                  <a:pt x="13" y="3"/>
                </a:cubicBezTo>
                <a:cubicBezTo>
                  <a:pt x="14" y="4"/>
                  <a:pt x="14" y="4"/>
                  <a:pt x="13" y="4"/>
                </a:cubicBezTo>
                <a:cubicBezTo>
                  <a:pt x="13" y="5"/>
                  <a:pt x="13" y="5"/>
                  <a:pt x="13" y="5"/>
                </a:cubicBezTo>
                <a:lnTo>
                  <a:pt x="9"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5" name="Rectangle 238"/>
          <p:cNvSpPr>
            <a:spLocks noChangeArrowheads="1"/>
          </p:cNvSpPr>
          <p:nvPr/>
        </p:nvSpPr>
        <p:spPr bwMode="auto">
          <a:xfrm>
            <a:off x="1582738" y="4064669"/>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6" name="Freeform 239"/>
          <p:cNvSpPr>
            <a:spLocks/>
          </p:cNvSpPr>
          <p:nvPr/>
        </p:nvSpPr>
        <p:spPr bwMode="auto">
          <a:xfrm>
            <a:off x="1706563" y="4077369"/>
            <a:ext cx="26988" cy="130175"/>
          </a:xfrm>
          <a:custGeom>
            <a:avLst/>
            <a:gdLst>
              <a:gd name="T0" fmla="*/ 3 w 13"/>
              <a:gd name="T1" fmla="*/ 63 h 63"/>
              <a:gd name="T2" fmla="*/ 10 w 13"/>
              <a:gd name="T3" fmla="*/ 63 h 63"/>
              <a:gd name="T4" fmla="*/ 13 w 13"/>
              <a:gd name="T5" fmla="*/ 60 h 63"/>
              <a:gd name="T6" fmla="*/ 13 w 13"/>
              <a:gd name="T7" fmla="*/ 3 h 63"/>
              <a:gd name="T8" fmla="*/ 10 w 13"/>
              <a:gd name="T9" fmla="*/ 0 h 63"/>
              <a:gd name="T10" fmla="*/ 3 w 13"/>
              <a:gd name="T11" fmla="*/ 0 h 63"/>
              <a:gd name="T12" fmla="*/ 0 w 13"/>
              <a:gd name="T13" fmla="*/ 3 h 63"/>
              <a:gd name="T14" fmla="*/ 0 w 13"/>
              <a:gd name="T15" fmla="*/ 60 h 63"/>
              <a:gd name="T16" fmla="*/ 3 w 13"/>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3">
                <a:moveTo>
                  <a:pt x="3" y="63"/>
                </a:moveTo>
                <a:cubicBezTo>
                  <a:pt x="10" y="63"/>
                  <a:pt x="10" y="63"/>
                  <a:pt x="10" y="63"/>
                </a:cubicBezTo>
                <a:cubicBezTo>
                  <a:pt x="11" y="63"/>
                  <a:pt x="13" y="62"/>
                  <a:pt x="13" y="60"/>
                </a:cubicBezTo>
                <a:cubicBezTo>
                  <a:pt x="13" y="3"/>
                  <a:pt x="13" y="3"/>
                  <a:pt x="13" y="3"/>
                </a:cubicBezTo>
                <a:cubicBezTo>
                  <a:pt x="13" y="1"/>
                  <a:pt x="11" y="0"/>
                  <a:pt x="10" y="0"/>
                </a:cubicBezTo>
                <a:cubicBezTo>
                  <a:pt x="3" y="0"/>
                  <a:pt x="3" y="0"/>
                  <a:pt x="3" y="0"/>
                </a:cubicBezTo>
                <a:cubicBezTo>
                  <a:pt x="1" y="0"/>
                  <a:pt x="0" y="1"/>
                  <a:pt x="0" y="3"/>
                </a:cubicBezTo>
                <a:cubicBezTo>
                  <a:pt x="0" y="60"/>
                  <a:pt x="0" y="60"/>
                  <a:pt x="0" y="60"/>
                </a:cubicBezTo>
                <a:cubicBezTo>
                  <a:pt x="0" y="62"/>
                  <a:pt x="1" y="63"/>
                  <a:pt x="3"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7" name="Freeform 240"/>
          <p:cNvSpPr>
            <a:spLocks/>
          </p:cNvSpPr>
          <p:nvPr/>
        </p:nvSpPr>
        <p:spPr bwMode="auto">
          <a:xfrm>
            <a:off x="1666876" y="4105944"/>
            <a:ext cx="26988" cy="101600"/>
          </a:xfrm>
          <a:custGeom>
            <a:avLst/>
            <a:gdLst>
              <a:gd name="T0" fmla="*/ 3 w 13"/>
              <a:gd name="T1" fmla="*/ 49 h 49"/>
              <a:gd name="T2" fmla="*/ 9 w 13"/>
              <a:gd name="T3" fmla="*/ 49 h 49"/>
              <a:gd name="T4" fmla="*/ 13 w 13"/>
              <a:gd name="T5" fmla="*/ 46 h 49"/>
              <a:gd name="T6" fmla="*/ 13 w 13"/>
              <a:gd name="T7" fmla="*/ 3 h 49"/>
              <a:gd name="T8" fmla="*/ 9 w 13"/>
              <a:gd name="T9" fmla="*/ 0 h 49"/>
              <a:gd name="T10" fmla="*/ 3 w 13"/>
              <a:gd name="T11" fmla="*/ 0 h 49"/>
              <a:gd name="T12" fmla="*/ 0 w 13"/>
              <a:gd name="T13" fmla="*/ 3 h 49"/>
              <a:gd name="T14" fmla="*/ 0 w 13"/>
              <a:gd name="T15" fmla="*/ 46 h 49"/>
              <a:gd name="T16" fmla="*/ 3 w 13"/>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9">
                <a:moveTo>
                  <a:pt x="3" y="49"/>
                </a:moveTo>
                <a:cubicBezTo>
                  <a:pt x="9" y="49"/>
                  <a:pt x="9" y="49"/>
                  <a:pt x="9" y="49"/>
                </a:cubicBezTo>
                <a:cubicBezTo>
                  <a:pt x="11" y="49"/>
                  <a:pt x="13" y="48"/>
                  <a:pt x="13" y="46"/>
                </a:cubicBezTo>
                <a:cubicBezTo>
                  <a:pt x="13" y="3"/>
                  <a:pt x="13" y="3"/>
                  <a:pt x="13" y="3"/>
                </a:cubicBezTo>
                <a:cubicBezTo>
                  <a:pt x="13" y="1"/>
                  <a:pt x="11" y="0"/>
                  <a:pt x="9" y="0"/>
                </a:cubicBezTo>
                <a:cubicBezTo>
                  <a:pt x="3" y="0"/>
                  <a:pt x="3" y="0"/>
                  <a:pt x="3" y="0"/>
                </a:cubicBezTo>
                <a:cubicBezTo>
                  <a:pt x="1" y="0"/>
                  <a:pt x="0" y="1"/>
                  <a:pt x="0" y="3"/>
                </a:cubicBezTo>
                <a:cubicBezTo>
                  <a:pt x="0" y="46"/>
                  <a:pt x="0" y="46"/>
                  <a:pt x="0" y="46"/>
                </a:cubicBezTo>
                <a:cubicBezTo>
                  <a:pt x="0" y="48"/>
                  <a:pt x="1" y="49"/>
                  <a:pt x="3"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8" name="Freeform 241"/>
          <p:cNvSpPr>
            <a:spLocks/>
          </p:cNvSpPr>
          <p:nvPr/>
        </p:nvSpPr>
        <p:spPr bwMode="auto">
          <a:xfrm>
            <a:off x="1625601" y="4128169"/>
            <a:ext cx="26988" cy="79375"/>
          </a:xfrm>
          <a:custGeom>
            <a:avLst/>
            <a:gdLst>
              <a:gd name="T0" fmla="*/ 4 w 13"/>
              <a:gd name="T1" fmla="*/ 38 h 38"/>
              <a:gd name="T2" fmla="*/ 10 w 13"/>
              <a:gd name="T3" fmla="*/ 38 h 38"/>
              <a:gd name="T4" fmla="*/ 13 w 13"/>
              <a:gd name="T5" fmla="*/ 35 h 38"/>
              <a:gd name="T6" fmla="*/ 13 w 13"/>
              <a:gd name="T7" fmla="*/ 4 h 38"/>
              <a:gd name="T8" fmla="*/ 10 w 13"/>
              <a:gd name="T9" fmla="*/ 0 h 38"/>
              <a:gd name="T10" fmla="*/ 4 w 13"/>
              <a:gd name="T11" fmla="*/ 0 h 38"/>
              <a:gd name="T12" fmla="*/ 0 w 13"/>
              <a:gd name="T13" fmla="*/ 4 h 38"/>
              <a:gd name="T14" fmla="*/ 0 w 13"/>
              <a:gd name="T15" fmla="*/ 35 h 38"/>
              <a:gd name="T16" fmla="*/ 4 w 13"/>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8">
                <a:moveTo>
                  <a:pt x="4" y="38"/>
                </a:moveTo>
                <a:cubicBezTo>
                  <a:pt x="10" y="38"/>
                  <a:pt x="10" y="38"/>
                  <a:pt x="10" y="38"/>
                </a:cubicBezTo>
                <a:cubicBezTo>
                  <a:pt x="12" y="38"/>
                  <a:pt x="13" y="37"/>
                  <a:pt x="13" y="35"/>
                </a:cubicBezTo>
                <a:cubicBezTo>
                  <a:pt x="13" y="4"/>
                  <a:pt x="13" y="4"/>
                  <a:pt x="13" y="4"/>
                </a:cubicBezTo>
                <a:cubicBezTo>
                  <a:pt x="13" y="2"/>
                  <a:pt x="12" y="0"/>
                  <a:pt x="10" y="0"/>
                </a:cubicBezTo>
                <a:cubicBezTo>
                  <a:pt x="4" y="0"/>
                  <a:pt x="4" y="0"/>
                  <a:pt x="4" y="0"/>
                </a:cubicBezTo>
                <a:cubicBezTo>
                  <a:pt x="2" y="0"/>
                  <a:pt x="0" y="2"/>
                  <a:pt x="0" y="4"/>
                </a:cubicBezTo>
                <a:cubicBezTo>
                  <a:pt x="0" y="35"/>
                  <a:pt x="0" y="35"/>
                  <a:pt x="0" y="35"/>
                </a:cubicBezTo>
                <a:cubicBezTo>
                  <a:pt x="0" y="37"/>
                  <a:pt x="2" y="38"/>
                  <a:pt x="4"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9" name="Freeform 242"/>
          <p:cNvSpPr>
            <a:spLocks/>
          </p:cNvSpPr>
          <p:nvPr/>
        </p:nvSpPr>
        <p:spPr bwMode="auto">
          <a:xfrm>
            <a:off x="1585913" y="4153569"/>
            <a:ext cx="26988" cy="53975"/>
          </a:xfrm>
          <a:custGeom>
            <a:avLst/>
            <a:gdLst>
              <a:gd name="T0" fmla="*/ 4 w 13"/>
              <a:gd name="T1" fmla="*/ 26 h 26"/>
              <a:gd name="T2" fmla="*/ 10 w 13"/>
              <a:gd name="T3" fmla="*/ 26 h 26"/>
              <a:gd name="T4" fmla="*/ 13 w 13"/>
              <a:gd name="T5" fmla="*/ 23 h 26"/>
              <a:gd name="T6" fmla="*/ 13 w 13"/>
              <a:gd name="T7" fmla="*/ 4 h 26"/>
              <a:gd name="T8" fmla="*/ 10 w 13"/>
              <a:gd name="T9" fmla="*/ 0 h 26"/>
              <a:gd name="T10" fmla="*/ 4 w 13"/>
              <a:gd name="T11" fmla="*/ 0 h 26"/>
              <a:gd name="T12" fmla="*/ 0 w 13"/>
              <a:gd name="T13" fmla="*/ 4 h 26"/>
              <a:gd name="T14" fmla="*/ 0 w 13"/>
              <a:gd name="T15" fmla="*/ 23 h 26"/>
              <a:gd name="T16" fmla="*/ 4 w 1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6">
                <a:moveTo>
                  <a:pt x="4" y="26"/>
                </a:moveTo>
                <a:cubicBezTo>
                  <a:pt x="10" y="26"/>
                  <a:pt x="10" y="26"/>
                  <a:pt x="10" y="26"/>
                </a:cubicBezTo>
                <a:cubicBezTo>
                  <a:pt x="12" y="26"/>
                  <a:pt x="13" y="25"/>
                  <a:pt x="13" y="23"/>
                </a:cubicBezTo>
                <a:cubicBezTo>
                  <a:pt x="13" y="4"/>
                  <a:pt x="13" y="4"/>
                  <a:pt x="13" y="4"/>
                </a:cubicBezTo>
                <a:cubicBezTo>
                  <a:pt x="13" y="2"/>
                  <a:pt x="12" y="0"/>
                  <a:pt x="10" y="0"/>
                </a:cubicBezTo>
                <a:cubicBezTo>
                  <a:pt x="4" y="0"/>
                  <a:pt x="4" y="0"/>
                  <a:pt x="4" y="0"/>
                </a:cubicBezTo>
                <a:cubicBezTo>
                  <a:pt x="2" y="0"/>
                  <a:pt x="0" y="2"/>
                  <a:pt x="0" y="4"/>
                </a:cubicBezTo>
                <a:cubicBezTo>
                  <a:pt x="0" y="23"/>
                  <a:pt x="0" y="23"/>
                  <a:pt x="0" y="23"/>
                </a:cubicBezTo>
                <a:cubicBezTo>
                  <a:pt x="0" y="25"/>
                  <a:pt x="2" y="26"/>
                  <a:pt x="4"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0" name="Freeform 243"/>
          <p:cNvSpPr>
            <a:spLocks/>
          </p:cNvSpPr>
          <p:nvPr/>
        </p:nvSpPr>
        <p:spPr bwMode="auto">
          <a:xfrm>
            <a:off x="1624013" y="3963069"/>
            <a:ext cx="39688" cy="36513"/>
          </a:xfrm>
          <a:custGeom>
            <a:avLst/>
            <a:gdLst>
              <a:gd name="T0" fmla="*/ 2 w 19"/>
              <a:gd name="T1" fmla="*/ 13 h 18"/>
              <a:gd name="T2" fmla="*/ 6 w 19"/>
              <a:gd name="T3" fmla="*/ 2 h 18"/>
              <a:gd name="T4" fmla="*/ 17 w 19"/>
              <a:gd name="T5" fmla="*/ 6 h 18"/>
              <a:gd name="T6" fmla="*/ 13 w 19"/>
              <a:gd name="T7" fmla="*/ 16 h 18"/>
              <a:gd name="T8" fmla="*/ 2 w 19"/>
              <a:gd name="T9" fmla="*/ 13 h 18"/>
            </a:gdLst>
            <a:ahLst/>
            <a:cxnLst>
              <a:cxn ang="0">
                <a:pos x="T0" y="T1"/>
              </a:cxn>
              <a:cxn ang="0">
                <a:pos x="T2" y="T3"/>
              </a:cxn>
              <a:cxn ang="0">
                <a:pos x="T4" y="T5"/>
              </a:cxn>
              <a:cxn ang="0">
                <a:pos x="T6" y="T7"/>
              </a:cxn>
              <a:cxn ang="0">
                <a:pos x="T8" y="T9"/>
              </a:cxn>
            </a:cxnLst>
            <a:rect l="0" t="0" r="r" b="b"/>
            <a:pathLst>
              <a:path w="19" h="18">
                <a:moveTo>
                  <a:pt x="2" y="13"/>
                </a:moveTo>
                <a:cubicBezTo>
                  <a:pt x="0" y="9"/>
                  <a:pt x="2" y="4"/>
                  <a:pt x="6" y="2"/>
                </a:cubicBezTo>
                <a:cubicBezTo>
                  <a:pt x="10" y="0"/>
                  <a:pt x="15" y="2"/>
                  <a:pt x="17" y="6"/>
                </a:cubicBezTo>
                <a:cubicBezTo>
                  <a:pt x="19" y="10"/>
                  <a:pt x="17" y="14"/>
                  <a:pt x="13" y="16"/>
                </a:cubicBezTo>
                <a:cubicBezTo>
                  <a:pt x="9" y="18"/>
                  <a:pt x="4" y="17"/>
                  <a:pt x="2"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1" name="Freeform 244"/>
          <p:cNvSpPr>
            <a:spLocks/>
          </p:cNvSpPr>
          <p:nvPr/>
        </p:nvSpPr>
        <p:spPr bwMode="auto">
          <a:xfrm>
            <a:off x="1590676" y="4002757"/>
            <a:ext cx="103188" cy="101600"/>
          </a:xfrm>
          <a:custGeom>
            <a:avLst/>
            <a:gdLst>
              <a:gd name="T0" fmla="*/ 46 w 50"/>
              <a:gd name="T1" fmla="*/ 6 h 49"/>
              <a:gd name="T2" fmla="*/ 46 w 50"/>
              <a:gd name="T3" fmla="*/ 6 h 49"/>
              <a:gd name="T4" fmla="*/ 36 w 50"/>
              <a:gd name="T5" fmla="*/ 11 h 49"/>
              <a:gd name="T6" fmla="*/ 33 w 50"/>
              <a:gd name="T7" fmla="*/ 3 h 49"/>
              <a:gd name="T8" fmla="*/ 30 w 50"/>
              <a:gd name="T9" fmla="*/ 1 h 49"/>
              <a:gd name="T10" fmla="*/ 23 w 50"/>
              <a:gd name="T11" fmla="*/ 0 h 49"/>
              <a:gd name="T12" fmla="*/ 17 w 50"/>
              <a:gd name="T13" fmla="*/ 0 h 49"/>
              <a:gd name="T14" fmla="*/ 15 w 50"/>
              <a:gd name="T15" fmla="*/ 0 h 49"/>
              <a:gd name="T16" fmla="*/ 5 w 50"/>
              <a:gd name="T17" fmla="*/ 5 h 49"/>
              <a:gd name="T18" fmla="*/ 4 w 50"/>
              <a:gd name="T19" fmla="*/ 7 h 49"/>
              <a:gd name="T20" fmla="*/ 1 w 50"/>
              <a:gd name="T21" fmla="*/ 17 h 49"/>
              <a:gd name="T22" fmla="*/ 3 w 50"/>
              <a:gd name="T23" fmla="*/ 21 h 49"/>
              <a:gd name="T24" fmla="*/ 5 w 50"/>
              <a:gd name="T25" fmla="*/ 20 h 49"/>
              <a:gd name="T26" fmla="*/ 6 w 50"/>
              <a:gd name="T27" fmla="*/ 19 h 49"/>
              <a:gd name="T28" fmla="*/ 9 w 50"/>
              <a:gd name="T29" fmla="*/ 9 h 49"/>
              <a:gd name="T30" fmla="*/ 15 w 50"/>
              <a:gd name="T31" fmla="*/ 7 h 49"/>
              <a:gd name="T32" fmla="*/ 12 w 50"/>
              <a:gd name="T33" fmla="*/ 25 h 49"/>
              <a:gd name="T34" fmla="*/ 12 w 50"/>
              <a:gd name="T35" fmla="*/ 28 h 49"/>
              <a:gd name="T36" fmla="*/ 16 w 50"/>
              <a:gd name="T37" fmla="*/ 35 h 49"/>
              <a:gd name="T38" fmla="*/ 3 w 50"/>
              <a:gd name="T39" fmla="*/ 41 h 49"/>
              <a:gd name="T40" fmla="*/ 2 w 50"/>
              <a:gd name="T41" fmla="*/ 46 h 49"/>
              <a:gd name="T42" fmla="*/ 7 w 50"/>
              <a:gd name="T43" fmla="*/ 48 h 49"/>
              <a:gd name="T44" fmla="*/ 7 w 50"/>
              <a:gd name="T45" fmla="*/ 48 h 49"/>
              <a:gd name="T46" fmla="*/ 22 w 50"/>
              <a:gd name="T47" fmla="*/ 40 h 49"/>
              <a:gd name="T48" fmla="*/ 24 w 50"/>
              <a:gd name="T49" fmla="*/ 35 h 49"/>
              <a:gd name="T50" fmla="*/ 20 w 50"/>
              <a:gd name="T51" fmla="*/ 27 h 49"/>
              <a:gd name="T52" fmla="*/ 25 w 50"/>
              <a:gd name="T53" fmla="*/ 28 h 49"/>
              <a:gd name="T54" fmla="*/ 25 w 50"/>
              <a:gd name="T55" fmla="*/ 28 h 49"/>
              <a:gd name="T56" fmla="*/ 32 w 50"/>
              <a:gd name="T57" fmla="*/ 30 h 49"/>
              <a:gd name="T58" fmla="*/ 39 w 50"/>
              <a:gd name="T59" fmla="*/ 43 h 49"/>
              <a:gd name="T60" fmla="*/ 44 w 50"/>
              <a:gd name="T61" fmla="*/ 45 h 49"/>
              <a:gd name="T62" fmla="*/ 44 w 50"/>
              <a:gd name="T63" fmla="*/ 45 h 49"/>
              <a:gd name="T64" fmla="*/ 46 w 50"/>
              <a:gd name="T65" fmla="*/ 40 h 49"/>
              <a:gd name="T66" fmla="*/ 38 w 50"/>
              <a:gd name="T67" fmla="*/ 25 h 49"/>
              <a:gd name="T68" fmla="*/ 36 w 50"/>
              <a:gd name="T69" fmla="*/ 23 h 49"/>
              <a:gd name="T70" fmla="*/ 26 w 50"/>
              <a:gd name="T71" fmla="*/ 21 h 49"/>
              <a:gd name="T72" fmla="*/ 28 w 50"/>
              <a:gd name="T73" fmla="*/ 8 h 49"/>
              <a:gd name="T74" fmla="*/ 32 w 50"/>
              <a:gd name="T75" fmla="*/ 16 h 49"/>
              <a:gd name="T76" fmla="*/ 34 w 50"/>
              <a:gd name="T77" fmla="*/ 17 h 49"/>
              <a:gd name="T78" fmla="*/ 36 w 50"/>
              <a:gd name="T79" fmla="*/ 17 h 49"/>
              <a:gd name="T80" fmla="*/ 36 w 50"/>
              <a:gd name="T81" fmla="*/ 17 h 49"/>
              <a:gd name="T82" fmla="*/ 48 w 50"/>
              <a:gd name="T83" fmla="*/ 11 h 49"/>
              <a:gd name="T84" fmla="*/ 50 w 50"/>
              <a:gd name="T85" fmla="*/ 8 h 49"/>
              <a:gd name="T86" fmla="*/ 46 w 50"/>
              <a:gd name="T87" fmla="*/ 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49">
                <a:moveTo>
                  <a:pt x="46" y="6"/>
                </a:moveTo>
                <a:cubicBezTo>
                  <a:pt x="46" y="6"/>
                  <a:pt x="46" y="6"/>
                  <a:pt x="46" y="6"/>
                </a:cubicBezTo>
                <a:cubicBezTo>
                  <a:pt x="36" y="11"/>
                  <a:pt x="36" y="11"/>
                  <a:pt x="36" y="11"/>
                </a:cubicBezTo>
                <a:cubicBezTo>
                  <a:pt x="33" y="3"/>
                  <a:pt x="33" y="3"/>
                  <a:pt x="33" y="3"/>
                </a:cubicBezTo>
                <a:cubicBezTo>
                  <a:pt x="32" y="2"/>
                  <a:pt x="31" y="1"/>
                  <a:pt x="30" y="1"/>
                </a:cubicBezTo>
                <a:cubicBezTo>
                  <a:pt x="23" y="0"/>
                  <a:pt x="23" y="0"/>
                  <a:pt x="23" y="0"/>
                </a:cubicBezTo>
                <a:cubicBezTo>
                  <a:pt x="17" y="0"/>
                  <a:pt x="17" y="0"/>
                  <a:pt x="17" y="0"/>
                </a:cubicBezTo>
                <a:cubicBezTo>
                  <a:pt x="16" y="0"/>
                  <a:pt x="15" y="0"/>
                  <a:pt x="15" y="0"/>
                </a:cubicBezTo>
                <a:cubicBezTo>
                  <a:pt x="5" y="5"/>
                  <a:pt x="5" y="5"/>
                  <a:pt x="5" y="5"/>
                </a:cubicBezTo>
                <a:cubicBezTo>
                  <a:pt x="4" y="5"/>
                  <a:pt x="4" y="6"/>
                  <a:pt x="4" y="7"/>
                </a:cubicBezTo>
                <a:cubicBezTo>
                  <a:pt x="1" y="17"/>
                  <a:pt x="1" y="17"/>
                  <a:pt x="1" y="17"/>
                </a:cubicBezTo>
                <a:cubicBezTo>
                  <a:pt x="0" y="18"/>
                  <a:pt x="1" y="20"/>
                  <a:pt x="3" y="21"/>
                </a:cubicBezTo>
                <a:cubicBezTo>
                  <a:pt x="3" y="21"/>
                  <a:pt x="4" y="21"/>
                  <a:pt x="5" y="20"/>
                </a:cubicBezTo>
                <a:cubicBezTo>
                  <a:pt x="5" y="20"/>
                  <a:pt x="6" y="19"/>
                  <a:pt x="6" y="19"/>
                </a:cubicBezTo>
                <a:cubicBezTo>
                  <a:pt x="9" y="9"/>
                  <a:pt x="9" y="9"/>
                  <a:pt x="9" y="9"/>
                </a:cubicBezTo>
                <a:cubicBezTo>
                  <a:pt x="15" y="7"/>
                  <a:pt x="15" y="7"/>
                  <a:pt x="15" y="7"/>
                </a:cubicBezTo>
                <a:cubicBezTo>
                  <a:pt x="12" y="25"/>
                  <a:pt x="12" y="25"/>
                  <a:pt x="12" y="25"/>
                </a:cubicBezTo>
                <a:cubicBezTo>
                  <a:pt x="12" y="26"/>
                  <a:pt x="12" y="27"/>
                  <a:pt x="12" y="28"/>
                </a:cubicBezTo>
                <a:cubicBezTo>
                  <a:pt x="16" y="35"/>
                  <a:pt x="16" y="35"/>
                  <a:pt x="16" y="35"/>
                </a:cubicBezTo>
                <a:cubicBezTo>
                  <a:pt x="3" y="41"/>
                  <a:pt x="3" y="41"/>
                  <a:pt x="3" y="41"/>
                </a:cubicBezTo>
                <a:cubicBezTo>
                  <a:pt x="1" y="42"/>
                  <a:pt x="1" y="45"/>
                  <a:pt x="2" y="46"/>
                </a:cubicBezTo>
                <a:cubicBezTo>
                  <a:pt x="2" y="48"/>
                  <a:pt x="5" y="49"/>
                  <a:pt x="7" y="48"/>
                </a:cubicBezTo>
                <a:cubicBezTo>
                  <a:pt x="7" y="48"/>
                  <a:pt x="7" y="48"/>
                  <a:pt x="7" y="48"/>
                </a:cubicBezTo>
                <a:cubicBezTo>
                  <a:pt x="22" y="40"/>
                  <a:pt x="22" y="40"/>
                  <a:pt x="22" y="40"/>
                </a:cubicBezTo>
                <a:cubicBezTo>
                  <a:pt x="24" y="40"/>
                  <a:pt x="25" y="37"/>
                  <a:pt x="24" y="35"/>
                </a:cubicBezTo>
                <a:cubicBezTo>
                  <a:pt x="20" y="27"/>
                  <a:pt x="20" y="27"/>
                  <a:pt x="20" y="27"/>
                </a:cubicBezTo>
                <a:cubicBezTo>
                  <a:pt x="25" y="28"/>
                  <a:pt x="25" y="28"/>
                  <a:pt x="25" y="28"/>
                </a:cubicBezTo>
                <a:cubicBezTo>
                  <a:pt x="25" y="28"/>
                  <a:pt x="25" y="28"/>
                  <a:pt x="25" y="28"/>
                </a:cubicBezTo>
                <a:cubicBezTo>
                  <a:pt x="32" y="30"/>
                  <a:pt x="32" y="30"/>
                  <a:pt x="32" y="30"/>
                </a:cubicBezTo>
                <a:cubicBezTo>
                  <a:pt x="39" y="43"/>
                  <a:pt x="39" y="43"/>
                  <a:pt x="39" y="43"/>
                </a:cubicBezTo>
                <a:cubicBezTo>
                  <a:pt x="40" y="45"/>
                  <a:pt x="42" y="46"/>
                  <a:pt x="44" y="45"/>
                </a:cubicBezTo>
                <a:cubicBezTo>
                  <a:pt x="44" y="45"/>
                  <a:pt x="44" y="45"/>
                  <a:pt x="44" y="45"/>
                </a:cubicBezTo>
                <a:cubicBezTo>
                  <a:pt x="46" y="44"/>
                  <a:pt x="46" y="42"/>
                  <a:pt x="46" y="40"/>
                </a:cubicBezTo>
                <a:cubicBezTo>
                  <a:pt x="38" y="25"/>
                  <a:pt x="38" y="25"/>
                  <a:pt x="38" y="25"/>
                </a:cubicBezTo>
                <a:cubicBezTo>
                  <a:pt x="38" y="24"/>
                  <a:pt x="37" y="23"/>
                  <a:pt x="36" y="23"/>
                </a:cubicBezTo>
                <a:cubicBezTo>
                  <a:pt x="26" y="21"/>
                  <a:pt x="26" y="21"/>
                  <a:pt x="26" y="21"/>
                </a:cubicBezTo>
                <a:cubicBezTo>
                  <a:pt x="28" y="8"/>
                  <a:pt x="28" y="8"/>
                  <a:pt x="28" y="8"/>
                </a:cubicBezTo>
                <a:cubicBezTo>
                  <a:pt x="32" y="16"/>
                  <a:pt x="32" y="16"/>
                  <a:pt x="32" y="16"/>
                </a:cubicBezTo>
                <a:cubicBezTo>
                  <a:pt x="33" y="17"/>
                  <a:pt x="33" y="17"/>
                  <a:pt x="34" y="17"/>
                </a:cubicBezTo>
                <a:cubicBezTo>
                  <a:pt x="35" y="18"/>
                  <a:pt x="36" y="18"/>
                  <a:pt x="36" y="17"/>
                </a:cubicBezTo>
                <a:cubicBezTo>
                  <a:pt x="36" y="17"/>
                  <a:pt x="36" y="17"/>
                  <a:pt x="36" y="17"/>
                </a:cubicBezTo>
                <a:cubicBezTo>
                  <a:pt x="48" y="11"/>
                  <a:pt x="48" y="11"/>
                  <a:pt x="48" y="11"/>
                </a:cubicBezTo>
                <a:cubicBezTo>
                  <a:pt x="50" y="11"/>
                  <a:pt x="50" y="9"/>
                  <a:pt x="50" y="8"/>
                </a:cubicBezTo>
                <a:cubicBezTo>
                  <a:pt x="49" y="6"/>
                  <a:pt x="47" y="5"/>
                  <a:pt x="4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2" name="Oval 245"/>
          <p:cNvSpPr>
            <a:spLocks noChangeArrowheads="1"/>
          </p:cNvSpPr>
          <p:nvPr/>
        </p:nvSpPr>
        <p:spPr bwMode="auto">
          <a:xfrm>
            <a:off x="1484313" y="3139157"/>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3" name="Freeform 246"/>
          <p:cNvSpPr>
            <a:spLocks/>
          </p:cNvSpPr>
          <p:nvPr/>
        </p:nvSpPr>
        <p:spPr bwMode="auto">
          <a:xfrm>
            <a:off x="1462088" y="3177257"/>
            <a:ext cx="82550" cy="144463"/>
          </a:xfrm>
          <a:custGeom>
            <a:avLst/>
            <a:gdLst>
              <a:gd name="T0" fmla="*/ 39 w 40"/>
              <a:gd name="T1" fmla="*/ 27 h 70"/>
              <a:gd name="T2" fmla="*/ 34 w 40"/>
              <a:gd name="T3" fmla="*/ 7 h 70"/>
              <a:gd name="T4" fmla="*/ 23 w 40"/>
              <a:gd name="T5" fmla="*/ 1 h 70"/>
              <a:gd name="T6" fmla="*/ 16 w 40"/>
              <a:gd name="T7" fmla="*/ 11 h 70"/>
              <a:gd name="T8" fmla="*/ 13 w 40"/>
              <a:gd name="T9" fmla="*/ 15 h 70"/>
              <a:gd name="T10" fmla="*/ 4 w 40"/>
              <a:gd name="T11" fmla="*/ 16 h 70"/>
              <a:gd name="T12" fmla="*/ 0 w 40"/>
              <a:gd name="T13" fmla="*/ 20 h 70"/>
              <a:gd name="T14" fmla="*/ 4 w 40"/>
              <a:gd name="T15" fmla="*/ 23 h 70"/>
              <a:gd name="T16" fmla="*/ 15 w 40"/>
              <a:gd name="T17" fmla="*/ 21 h 70"/>
              <a:gd name="T18" fmla="*/ 18 w 40"/>
              <a:gd name="T19" fmla="*/ 19 h 70"/>
              <a:gd name="T20" fmla="*/ 21 w 40"/>
              <a:gd name="T21" fmla="*/ 31 h 70"/>
              <a:gd name="T22" fmla="*/ 26 w 40"/>
              <a:gd name="T23" fmla="*/ 37 h 70"/>
              <a:gd name="T24" fmla="*/ 26 w 40"/>
              <a:gd name="T25" fmla="*/ 66 h 70"/>
              <a:gd name="T26" fmla="*/ 31 w 40"/>
              <a:gd name="T27" fmla="*/ 70 h 70"/>
              <a:gd name="T28" fmla="*/ 37 w 40"/>
              <a:gd name="T29" fmla="*/ 66 h 70"/>
              <a:gd name="T30" fmla="*/ 37 w 40"/>
              <a:gd name="T31" fmla="*/ 35 h 70"/>
              <a:gd name="T32" fmla="*/ 39 w 40"/>
              <a:gd name="T33"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70">
                <a:moveTo>
                  <a:pt x="39" y="27"/>
                </a:moveTo>
                <a:cubicBezTo>
                  <a:pt x="34" y="7"/>
                  <a:pt x="34" y="7"/>
                  <a:pt x="34" y="7"/>
                </a:cubicBezTo>
                <a:cubicBezTo>
                  <a:pt x="33" y="3"/>
                  <a:pt x="28" y="0"/>
                  <a:pt x="23" y="1"/>
                </a:cubicBezTo>
                <a:cubicBezTo>
                  <a:pt x="19" y="2"/>
                  <a:pt x="16" y="6"/>
                  <a:pt x="16" y="11"/>
                </a:cubicBezTo>
                <a:cubicBezTo>
                  <a:pt x="15" y="12"/>
                  <a:pt x="15" y="14"/>
                  <a:pt x="13" y="15"/>
                </a:cubicBezTo>
                <a:cubicBezTo>
                  <a:pt x="9" y="16"/>
                  <a:pt x="9" y="16"/>
                  <a:pt x="4" y="16"/>
                </a:cubicBezTo>
                <a:cubicBezTo>
                  <a:pt x="2" y="16"/>
                  <a:pt x="0" y="18"/>
                  <a:pt x="0" y="20"/>
                </a:cubicBezTo>
                <a:cubicBezTo>
                  <a:pt x="0" y="22"/>
                  <a:pt x="2" y="23"/>
                  <a:pt x="4" y="23"/>
                </a:cubicBezTo>
                <a:cubicBezTo>
                  <a:pt x="10" y="23"/>
                  <a:pt x="11" y="23"/>
                  <a:pt x="15" y="21"/>
                </a:cubicBezTo>
                <a:cubicBezTo>
                  <a:pt x="17" y="20"/>
                  <a:pt x="18" y="20"/>
                  <a:pt x="18" y="19"/>
                </a:cubicBezTo>
                <a:cubicBezTo>
                  <a:pt x="21" y="31"/>
                  <a:pt x="21" y="31"/>
                  <a:pt x="21" y="31"/>
                </a:cubicBezTo>
                <a:cubicBezTo>
                  <a:pt x="22" y="34"/>
                  <a:pt x="24" y="36"/>
                  <a:pt x="26" y="37"/>
                </a:cubicBezTo>
                <a:cubicBezTo>
                  <a:pt x="26" y="66"/>
                  <a:pt x="26" y="66"/>
                  <a:pt x="26" y="66"/>
                </a:cubicBezTo>
                <a:cubicBezTo>
                  <a:pt x="26" y="68"/>
                  <a:pt x="28" y="70"/>
                  <a:pt x="31" y="70"/>
                </a:cubicBezTo>
                <a:cubicBezTo>
                  <a:pt x="34" y="70"/>
                  <a:pt x="37" y="68"/>
                  <a:pt x="37" y="66"/>
                </a:cubicBezTo>
                <a:cubicBezTo>
                  <a:pt x="37" y="35"/>
                  <a:pt x="37" y="35"/>
                  <a:pt x="37" y="35"/>
                </a:cubicBezTo>
                <a:cubicBezTo>
                  <a:pt x="39" y="33"/>
                  <a:pt x="40" y="30"/>
                  <a:pt x="3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4" name="Oval 247"/>
          <p:cNvSpPr>
            <a:spLocks noChangeArrowheads="1"/>
          </p:cNvSpPr>
          <p:nvPr/>
        </p:nvSpPr>
        <p:spPr bwMode="auto">
          <a:xfrm>
            <a:off x="1400176" y="3139157"/>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5" name="Freeform 248"/>
          <p:cNvSpPr>
            <a:spLocks/>
          </p:cNvSpPr>
          <p:nvPr/>
        </p:nvSpPr>
        <p:spPr bwMode="auto">
          <a:xfrm>
            <a:off x="1395413" y="3253457"/>
            <a:ext cx="6350" cy="0"/>
          </a:xfrm>
          <a:custGeom>
            <a:avLst/>
            <a:gdLst>
              <a:gd name="T0" fmla="*/ 3 w 3"/>
              <a:gd name="T1" fmla="*/ 3 w 3"/>
              <a:gd name="T2" fmla="*/ 2 w 3"/>
              <a:gd name="T3" fmla="*/ 1 w 3"/>
              <a:gd name="T4" fmla="*/ 0 w 3"/>
              <a:gd name="T5" fmla="*/ 0 w 3"/>
              <a:gd name="T6" fmla="*/ 3 w 3"/>
            </a:gdLst>
            <a:ahLst/>
            <a:cxnLst>
              <a:cxn ang="0">
                <a:pos x="T0" y="0"/>
              </a:cxn>
              <a:cxn ang="0">
                <a:pos x="T1" y="0"/>
              </a:cxn>
              <a:cxn ang="0">
                <a:pos x="T2" y="0"/>
              </a:cxn>
              <a:cxn ang="0">
                <a:pos x="T3" y="0"/>
              </a:cxn>
              <a:cxn ang="0">
                <a:pos x="T4" y="0"/>
              </a:cxn>
              <a:cxn ang="0">
                <a:pos x="T5" y="0"/>
              </a:cxn>
              <a:cxn ang="0">
                <a:pos x="T6" y="0"/>
              </a:cxn>
            </a:cxnLst>
            <a:rect l="0" t="0" r="r" b="b"/>
            <a:pathLst>
              <a:path w="3">
                <a:moveTo>
                  <a:pt x="3" y="0"/>
                </a:moveTo>
                <a:cubicBezTo>
                  <a:pt x="3" y="0"/>
                  <a:pt x="3" y="0"/>
                  <a:pt x="3" y="0"/>
                </a:cubicBezTo>
                <a:cubicBezTo>
                  <a:pt x="3" y="0"/>
                  <a:pt x="2" y="0"/>
                  <a:pt x="2" y="0"/>
                </a:cubicBezTo>
                <a:cubicBezTo>
                  <a:pt x="1" y="0"/>
                  <a:pt x="1" y="0"/>
                  <a:pt x="1" y="0"/>
                </a:cubicBezTo>
                <a:cubicBezTo>
                  <a:pt x="0" y="0"/>
                  <a:pt x="0" y="0"/>
                  <a:pt x="0" y="0"/>
                </a:cubicBezTo>
                <a:cubicBezTo>
                  <a:pt x="0" y="0"/>
                  <a:pt x="0" y="0"/>
                  <a:pt x="0"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6" name="Freeform 249"/>
          <p:cNvSpPr>
            <a:spLocks/>
          </p:cNvSpPr>
          <p:nvPr/>
        </p:nvSpPr>
        <p:spPr bwMode="auto">
          <a:xfrm>
            <a:off x="1385888" y="3293144"/>
            <a:ext cx="22225" cy="28575"/>
          </a:xfrm>
          <a:custGeom>
            <a:avLst/>
            <a:gdLst>
              <a:gd name="T0" fmla="*/ 0 w 11"/>
              <a:gd name="T1" fmla="*/ 0 h 14"/>
              <a:gd name="T2" fmla="*/ 0 w 11"/>
              <a:gd name="T3" fmla="*/ 10 h 14"/>
              <a:gd name="T4" fmla="*/ 6 w 11"/>
              <a:gd name="T5" fmla="*/ 14 h 14"/>
              <a:gd name="T6" fmla="*/ 11 w 11"/>
              <a:gd name="T7" fmla="*/ 10 h 14"/>
              <a:gd name="T8" fmla="*/ 11 w 11"/>
              <a:gd name="T9" fmla="*/ 0 h 14"/>
              <a:gd name="T10" fmla="*/ 0 w 11"/>
              <a:gd name="T11" fmla="*/ 0 h 14"/>
            </a:gdLst>
            <a:ahLst/>
            <a:cxnLst>
              <a:cxn ang="0">
                <a:pos x="T0" y="T1"/>
              </a:cxn>
              <a:cxn ang="0">
                <a:pos x="T2" y="T3"/>
              </a:cxn>
              <a:cxn ang="0">
                <a:pos x="T4" y="T5"/>
              </a:cxn>
              <a:cxn ang="0">
                <a:pos x="T6" y="T7"/>
              </a:cxn>
              <a:cxn ang="0">
                <a:pos x="T8" y="T9"/>
              </a:cxn>
              <a:cxn ang="0">
                <a:pos x="T10" y="T11"/>
              </a:cxn>
            </a:cxnLst>
            <a:rect l="0" t="0" r="r" b="b"/>
            <a:pathLst>
              <a:path w="11" h="14">
                <a:moveTo>
                  <a:pt x="0" y="0"/>
                </a:moveTo>
                <a:cubicBezTo>
                  <a:pt x="0" y="10"/>
                  <a:pt x="0" y="10"/>
                  <a:pt x="0" y="10"/>
                </a:cubicBezTo>
                <a:cubicBezTo>
                  <a:pt x="0" y="12"/>
                  <a:pt x="3" y="14"/>
                  <a:pt x="6" y="14"/>
                </a:cubicBezTo>
                <a:cubicBezTo>
                  <a:pt x="8" y="14"/>
                  <a:pt x="11" y="12"/>
                  <a:pt x="11" y="10"/>
                </a:cubicBezTo>
                <a:cubicBezTo>
                  <a:pt x="11" y="0"/>
                  <a:pt x="11" y="0"/>
                  <a:pt x="1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7" name="Freeform 250"/>
          <p:cNvSpPr>
            <a:spLocks noEditPoints="1"/>
          </p:cNvSpPr>
          <p:nvPr/>
        </p:nvSpPr>
        <p:spPr bwMode="auto">
          <a:xfrm>
            <a:off x="1373188" y="3247107"/>
            <a:ext cx="50800" cy="44450"/>
          </a:xfrm>
          <a:custGeom>
            <a:avLst/>
            <a:gdLst>
              <a:gd name="T0" fmla="*/ 17 w 25"/>
              <a:gd name="T1" fmla="*/ 2 h 21"/>
              <a:gd name="T2" fmla="*/ 15 w 25"/>
              <a:gd name="T3" fmla="*/ 0 h 21"/>
              <a:gd name="T4" fmla="*/ 10 w 25"/>
              <a:gd name="T5" fmla="*/ 0 h 21"/>
              <a:gd name="T6" fmla="*/ 8 w 25"/>
              <a:gd name="T7" fmla="*/ 2 h 21"/>
              <a:gd name="T8" fmla="*/ 8 w 25"/>
              <a:gd name="T9" fmla="*/ 4 h 21"/>
              <a:gd name="T10" fmla="*/ 1 w 25"/>
              <a:gd name="T11" fmla="*/ 4 h 21"/>
              <a:gd name="T12" fmla="*/ 0 w 25"/>
              <a:gd name="T13" fmla="*/ 6 h 21"/>
              <a:gd name="T14" fmla="*/ 0 w 25"/>
              <a:gd name="T15" fmla="*/ 19 h 21"/>
              <a:gd name="T16" fmla="*/ 1 w 25"/>
              <a:gd name="T17" fmla="*/ 21 h 21"/>
              <a:gd name="T18" fmla="*/ 24 w 25"/>
              <a:gd name="T19" fmla="*/ 21 h 21"/>
              <a:gd name="T20" fmla="*/ 25 w 25"/>
              <a:gd name="T21" fmla="*/ 19 h 21"/>
              <a:gd name="T22" fmla="*/ 25 w 25"/>
              <a:gd name="T23" fmla="*/ 6 h 21"/>
              <a:gd name="T24" fmla="*/ 24 w 25"/>
              <a:gd name="T25" fmla="*/ 4 h 21"/>
              <a:gd name="T26" fmla="*/ 17 w 25"/>
              <a:gd name="T27" fmla="*/ 4 h 21"/>
              <a:gd name="T28" fmla="*/ 17 w 25"/>
              <a:gd name="T29" fmla="*/ 2 h 21"/>
              <a:gd name="T30" fmla="*/ 10 w 25"/>
              <a:gd name="T31" fmla="*/ 3 h 21"/>
              <a:gd name="T32" fmla="*/ 12 w 25"/>
              <a:gd name="T33" fmla="*/ 2 h 21"/>
              <a:gd name="T34" fmla="*/ 13 w 25"/>
              <a:gd name="T35" fmla="*/ 2 h 21"/>
              <a:gd name="T36" fmla="*/ 15 w 25"/>
              <a:gd name="T37" fmla="*/ 3 h 21"/>
              <a:gd name="T38" fmla="*/ 15 w 25"/>
              <a:gd name="T39" fmla="*/ 4 h 21"/>
              <a:gd name="T40" fmla="*/ 10 w 25"/>
              <a:gd name="T41" fmla="*/ 4 h 21"/>
              <a:gd name="T42" fmla="*/ 10 w 25"/>
              <a:gd name="T4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1">
                <a:moveTo>
                  <a:pt x="17" y="2"/>
                </a:moveTo>
                <a:cubicBezTo>
                  <a:pt x="17" y="1"/>
                  <a:pt x="16" y="0"/>
                  <a:pt x="15" y="0"/>
                </a:cubicBezTo>
                <a:cubicBezTo>
                  <a:pt x="10" y="0"/>
                  <a:pt x="10" y="0"/>
                  <a:pt x="10" y="0"/>
                </a:cubicBezTo>
                <a:cubicBezTo>
                  <a:pt x="9" y="0"/>
                  <a:pt x="8" y="1"/>
                  <a:pt x="8" y="2"/>
                </a:cubicBezTo>
                <a:cubicBezTo>
                  <a:pt x="8" y="4"/>
                  <a:pt x="8" y="4"/>
                  <a:pt x="8" y="4"/>
                </a:cubicBezTo>
                <a:cubicBezTo>
                  <a:pt x="1" y="4"/>
                  <a:pt x="1" y="4"/>
                  <a:pt x="1" y="4"/>
                </a:cubicBezTo>
                <a:cubicBezTo>
                  <a:pt x="0" y="4"/>
                  <a:pt x="0" y="5"/>
                  <a:pt x="0" y="6"/>
                </a:cubicBezTo>
                <a:cubicBezTo>
                  <a:pt x="0" y="19"/>
                  <a:pt x="0" y="19"/>
                  <a:pt x="0" y="19"/>
                </a:cubicBezTo>
                <a:cubicBezTo>
                  <a:pt x="0" y="20"/>
                  <a:pt x="0" y="21"/>
                  <a:pt x="1" y="21"/>
                </a:cubicBezTo>
                <a:cubicBezTo>
                  <a:pt x="24" y="21"/>
                  <a:pt x="24" y="21"/>
                  <a:pt x="24" y="21"/>
                </a:cubicBezTo>
                <a:cubicBezTo>
                  <a:pt x="25" y="21"/>
                  <a:pt x="25" y="20"/>
                  <a:pt x="25" y="19"/>
                </a:cubicBezTo>
                <a:cubicBezTo>
                  <a:pt x="25" y="6"/>
                  <a:pt x="25" y="6"/>
                  <a:pt x="25" y="6"/>
                </a:cubicBezTo>
                <a:cubicBezTo>
                  <a:pt x="25" y="5"/>
                  <a:pt x="25" y="4"/>
                  <a:pt x="24" y="4"/>
                </a:cubicBezTo>
                <a:cubicBezTo>
                  <a:pt x="17" y="4"/>
                  <a:pt x="17" y="4"/>
                  <a:pt x="17" y="4"/>
                </a:cubicBezTo>
                <a:lnTo>
                  <a:pt x="17" y="2"/>
                </a:lnTo>
                <a:close/>
                <a:moveTo>
                  <a:pt x="10" y="3"/>
                </a:moveTo>
                <a:cubicBezTo>
                  <a:pt x="10" y="2"/>
                  <a:pt x="11" y="2"/>
                  <a:pt x="12" y="2"/>
                </a:cubicBezTo>
                <a:cubicBezTo>
                  <a:pt x="13" y="2"/>
                  <a:pt x="13" y="2"/>
                  <a:pt x="13" y="2"/>
                </a:cubicBezTo>
                <a:cubicBezTo>
                  <a:pt x="14" y="2"/>
                  <a:pt x="15" y="2"/>
                  <a:pt x="15" y="3"/>
                </a:cubicBezTo>
                <a:cubicBezTo>
                  <a:pt x="15" y="4"/>
                  <a:pt x="15" y="4"/>
                  <a:pt x="15" y="4"/>
                </a:cubicBezTo>
                <a:cubicBezTo>
                  <a:pt x="10" y="4"/>
                  <a:pt x="10" y="4"/>
                  <a:pt x="10" y="4"/>
                </a:cubicBezTo>
                <a:cubicBezTo>
                  <a:pt x="10" y="4"/>
                  <a:pt x="10" y="3"/>
                  <a:pt x="1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8" name="Freeform 251"/>
          <p:cNvSpPr>
            <a:spLocks/>
          </p:cNvSpPr>
          <p:nvPr/>
        </p:nvSpPr>
        <p:spPr bwMode="auto">
          <a:xfrm>
            <a:off x="1389063" y="3186782"/>
            <a:ext cx="25400" cy="65088"/>
          </a:xfrm>
          <a:custGeom>
            <a:avLst/>
            <a:gdLst>
              <a:gd name="T0" fmla="*/ 9 w 12"/>
              <a:gd name="T1" fmla="*/ 0 h 31"/>
              <a:gd name="T2" fmla="*/ 11 w 12"/>
              <a:gd name="T3" fmla="*/ 4 h 31"/>
              <a:gd name="T4" fmla="*/ 7 w 12"/>
              <a:gd name="T5" fmla="*/ 28 h 31"/>
              <a:gd name="T6" fmla="*/ 3 w 12"/>
              <a:gd name="T7" fmla="*/ 30 h 31"/>
              <a:gd name="T8" fmla="*/ 3 w 12"/>
              <a:gd name="T9" fmla="*/ 30 h 31"/>
              <a:gd name="T10" fmla="*/ 0 w 12"/>
              <a:gd name="T11" fmla="*/ 26 h 31"/>
              <a:gd name="T12" fmla="*/ 5 w 12"/>
              <a:gd name="T13" fmla="*/ 2 h 31"/>
              <a:gd name="T14" fmla="*/ 9 w 12"/>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1">
                <a:moveTo>
                  <a:pt x="9" y="0"/>
                </a:moveTo>
                <a:cubicBezTo>
                  <a:pt x="11" y="1"/>
                  <a:pt x="12" y="2"/>
                  <a:pt x="11" y="4"/>
                </a:cubicBezTo>
                <a:cubicBezTo>
                  <a:pt x="7" y="28"/>
                  <a:pt x="7" y="28"/>
                  <a:pt x="7" y="28"/>
                </a:cubicBezTo>
                <a:cubicBezTo>
                  <a:pt x="6" y="30"/>
                  <a:pt x="5" y="31"/>
                  <a:pt x="3" y="30"/>
                </a:cubicBezTo>
                <a:cubicBezTo>
                  <a:pt x="3" y="30"/>
                  <a:pt x="3" y="30"/>
                  <a:pt x="3" y="30"/>
                </a:cubicBezTo>
                <a:cubicBezTo>
                  <a:pt x="1" y="29"/>
                  <a:pt x="0" y="28"/>
                  <a:pt x="0" y="26"/>
                </a:cubicBezTo>
                <a:cubicBezTo>
                  <a:pt x="5" y="2"/>
                  <a:pt x="5" y="2"/>
                  <a:pt x="5" y="2"/>
                </a:cubicBezTo>
                <a:cubicBezTo>
                  <a:pt x="5" y="0"/>
                  <a:pt x="7"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9" name="Freeform 252"/>
          <p:cNvSpPr>
            <a:spLocks/>
          </p:cNvSpPr>
          <p:nvPr/>
        </p:nvSpPr>
        <p:spPr bwMode="auto">
          <a:xfrm>
            <a:off x="1379538" y="3177257"/>
            <a:ext cx="82550" cy="76200"/>
          </a:xfrm>
          <a:custGeom>
            <a:avLst/>
            <a:gdLst>
              <a:gd name="T0" fmla="*/ 40 w 40"/>
              <a:gd name="T1" fmla="*/ 20 h 37"/>
              <a:gd name="T2" fmla="*/ 36 w 40"/>
              <a:gd name="T3" fmla="*/ 23 h 37"/>
              <a:gd name="T4" fmla="*/ 24 w 40"/>
              <a:gd name="T5" fmla="*/ 21 h 37"/>
              <a:gd name="T6" fmla="*/ 21 w 40"/>
              <a:gd name="T7" fmla="*/ 19 h 37"/>
              <a:gd name="T8" fmla="*/ 19 w 40"/>
              <a:gd name="T9" fmla="*/ 31 h 37"/>
              <a:gd name="T10" fmla="*/ 15 w 40"/>
              <a:gd name="T11" fmla="*/ 36 h 37"/>
              <a:gd name="T12" fmla="*/ 15 w 40"/>
              <a:gd name="T13" fmla="*/ 36 h 37"/>
              <a:gd name="T14" fmla="*/ 12 w 40"/>
              <a:gd name="T15" fmla="*/ 34 h 37"/>
              <a:gd name="T16" fmla="*/ 13 w 40"/>
              <a:gd name="T17" fmla="*/ 33 h 37"/>
              <a:gd name="T18" fmla="*/ 17 w 40"/>
              <a:gd name="T19" fmla="*/ 9 h 37"/>
              <a:gd name="T20" fmla="*/ 14 w 40"/>
              <a:gd name="T21" fmla="*/ 5 h 37"/>
              <a:gd name="T22" fmla="*/ 13 w 40"/>
              <a:gd name="T23" fmla="*/ 4 h 37"/>
              <a:gd name="T24" fmla="*/ 9 w 40"/>
              <a:gd name="T25" fmla="*/ 7 h 37"/>
              <a:gd name="T26" fmla="*/ 5 w 40"/>
              <a:gd name="T27" fmla="*/ 31 h 37"/>
              <a:gd name="T28" fmla="*/ 5 w 40"/>
              <a:gd name="T29" fmla="*/ 34 h 37"/>
              <a:gd name="T30" fmla="*/ 4 w 40"/>
              <a:gd name="T31" fmla="*/ 36 h 37"/>
              <a:gd name="T32" fmla="*/ 4 w 40"/>
              <a:gd name="T33" fmla="*/ 37 h 37"/>
              <a:gd name="T34" fmla="*/ 3 w 40"/>
              <a:gd name="T35" fmla="*/ 37 h 37"/>
              <a:gd name="T36" fmla="*/ 3 w 40"/>
              <a:gd name="T37" fmla="*/ 35 h 37"/>
              <a:gd name="T38" fmla="*/ 1 w 40"/>
              <a:gd name="T39" fmla="*/ 27 h 37"/>
              <a:gd name="T40" fmla="*/ 6 w 40"/>
              <a:gd name="T41" fmla="*/ 7 h 37"/>
              <a:gd name="T42" fmla="*/ 17 w 40"/>
              <a:gd name="T43" fmla="*/ 1 h 37"/>
              <a:gd name="T44" fmla="*/ 23 w 40"/>
              <a:gd name="T45" fmla="*/ 11 h 37"/>
              <a:gd name="T46" fmla="*/ 27 w 40"/>
              <a:gd name="T47" fmla="*/ 15 h 37"/>
              <a:gd name="T48" fmla="*/ 36 w 40"/>
              <a:gd name="T49" fmla="*/ 16 h 37"/>
              <a:gd name="T50" fmla="*/ 40 w 40"/>
              <a:gd name="T51"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37">
                <a:moveTo>
                  <a:pt x="40" y="20"/>
                </a:moveTo>
                <a:cubicBezTo>
                  <a:pt x="40" y="22"/>
                  <a:pt x="38" y="23"/>
                  <a:pt x="36" y="23"/>
                </a:cubicBezTo>
                <a:cubicBezTo>
                  <a:pt x="30" y="23"/>
                  <a:pt x="28" y="23"/>
                  <a:pt x="24" y="21"/>
                </a:cubicBezTo>
                <a:cubicBezTo>
                  <a:pt x="23" y="20"/>
                  <a:pt x="22" y="20"/>
                  <a:pt x="21" y="19"/>
                </a:cubicBezTo>
                <a:cubicBezTo>
                  <a:pt x="19" y="31"/>
                  <a:pt x="19" y="31"/>
                  <a:pt x="19" y="31"/>
                </a:cubicBezTo>
                <a:cubicBezTo>
                  <a:pt x="18" y="33"/>
                  <a:pt x="17" y="35"/>
                  <a:pt x="15" y="36"/>
                </a:cubicBezTo>
                <a:cubicBezTo>
                  <a:pt x="15" y="36"/>
                  <a:pt x="15" y="36"/>
                  <a:pt x="15" y="36"/>
                </a:cubicBezTo>
                <a:cubicBezTo>
                  <a:pt x="15" y="35"/>
                  <a:pt x="14" y="34"/>
                  <a:pt x="12" y="34"/>
                </a:cubicBezTo>
                <a:cubicBezTo>
                  <a:pt x="12" y="34"/>
                  <a:pt x="13" y="34"/>
                  <a:pt x="13" y="33"/>
                </a:cubicBezTo>
                <a:cubicBezTo>
                  <a:pt x="17" y="9"/>
                  <a:pt x="17" y="9"/>
                  <a:pt x="17" y="9"/>
                </a:cubicBezTo>
                <a:cubicBezTo>
                  <a:pt x="18" y="7"/>
                  <a:pt x="16" y="5"/>
                  <a:pt x="14" y="5"/>
                </a:cubicBezTo>
                <a:cubicBezTo>
                  <a:pt x="14" y="4"/>
                  <a:pt x="13" y="4"/>
                  <a:pt x="13" y="4"/>
                </a:cubicBezTo>
                <a:cubicBezTo>
                  <a:pt x="11" y="4"/>
                  <a:pt x="10" y="5"/>
                  <a:pt x="9" y="7"/>
                </a:cubicBezTo>
                <a:cubicBezTo>
                  <a:pt x="5" y="31"/>
                  <a:pt x="5" y="31"/>
                  <a:pt x="5" y="31"/>
                </a:cubicBezTo>
                <a:cubicBezTo>
                  <a:pt x="4" y="32"/>
                  <a:pt x="5" y="33"/>
                  <a:pt x="5" y="34"/>
                </a:cubicBezTo>
                <a:cubicBezTo>
                  <a:pt x="5" y="35"/>
                  <a:pt x="4" y="35"/>
                  <a:pt x="4" y="36"/>
                </a:cubicBezTo>
                <a:cubicBezTo>
                  <a:pt x="4" y="37"/>
                  <a:pt x="4" y="37"/>
                  <a:pt x="4" y="37"/>
                </a:cubicBezTo>
                <a:cubicBezTo>
                  <a:pt x="3" y="37"/>
                  <a:pt x="3" y="37"/>
                  <a:pt x="3" y="37"/>
                </a:cubicBezTo>
                <a:cubicBezTo>
                  <a:pt x="3" y="35"/>
                  <a:pt x="3" y="35"/>
                  <a:pt x="3" y="35"/>
                </a:cubicBezTo>
                <a:cubicBezTo>
                  <a:pt x="1" y="33"/>
                  <a:pt x="0" y="30"/>
                  <a:pt x="1" y="27"/>
                </a:cubicBezTo>
                <a:cubicBezTo>
                  <a:pt x="6" y="7"/>
                  <a:pt x="6" y="7"/>
                  <a:pt x="6" y="7"/>
                </a:cubicBezTo>
                <a:cubicBezTo>
                  <a:pt x="7" y="3"/>
                  <a:pt x="12" y="0"/>
                  <a:pt x="17" y="1"/>
                </a:cubicBezTo>
                <a:cubicBezTo>
                  <a:pt x="21" y="2"/>
                  <a:pt x="24" y="6"/>
                  <a:pt x="23" y="11"/>
                </a:cubicBezTo>
                <a:cubicBezTo>
                  <a:pt x="25" y="12"/>
                  <a:pt x="25" y="14"/>
                  <a:pt x="27" y="15"/>
                </a:cubicBezTo>
                <a:cubicBezTo>
                  <a:pt x="31" y="16"/>
                  <a:pt x="31" y="16"/>
                  <a:pt x="36" y="16"/>
                </a:cubicBezTo>
                <a:cubicBezTo>
                  <a:pt x="38" y="16"/>
                  <a:pt x="40" y="18"/>
                  <a:pt x="4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0" name="Freeform 253"/>
          <p:cNvSpPr>
            <a:spLocks/>
          </p:cNvSpPr>
          <p:nvPr/>
        </p:nvSpPr>
        <p:spPr bwMode="auto">
          <a:xfrm>
            <a:off x="2055813" y="2659732"/>
            <a:ext cx="87313" cy="87313"/>
          </a:xfrm>
          <a:custGeom>
            <a:avLst/>
            <a:gdLst>
              <a:gd name="T0" fmla="*/ 35 w 42"/>
              <a:gd name="T1" fmla="*/ 14 h 42"/>
              <a:gd name="T2" fmla="*/ 37 w 42"/>
              <a:gd name="T3" fmla="*/ 21 h 42"/>
              <a:gd name="T4" fmla="*/ 21 w 42"/>
              <a:gd name="T5" fmla="*/ 37 h 42"/>
              <a:gd name="T6" fmla="*/ 5 w 42"/>
              <a:gd name="T7" fmla="*/ 21 h 42"/>
              <a:gd name="T8" fmla="*/ 21 w 42"/>
              <a:gd name="T9" fmla="*/ 5 h 42"/>
              <a:gd name="T10" fmla="*/ 25 w 42"/>
              <a:gd name="T11" fmla="*/ 6 h 42"/>
              <a:gd name="T12" fmla="*/ 29 w 42"/>
              <a:gd name="T13" fmla="*/ 2 h 42"/>
              <a:gd name="T14" fmla="*/ 21 w 42"/>
              <a:gd name="T15" fmla="*/ 0 h 42"/>
              <a:gd name="T16" fmla="*/ 0 w 42"/>
              <a:gd name="T17" fmla="*/ 21 h 42"/>
              <a:gd name="T18" fmla="*/ 21 w 42"/>
              <a:gd name="T19" fmla="*/ 42 h 42"/>
              <a:gd name="T20" fmla="*/ 42 w 42"/>
              <a:gd name="T21" fmla="*/ 21 h 42"/>
              <a:gd name="T22" fmla="*/ 38 w 42"/>
              <a:gd name="T23" fmla="*/ 10 h 42"/>
              <a:gd name="T24" fmla="*/ 35 w 42"/>
              <a:gd name="T25"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35" y="14"/>
                </a:moveTo>
                <a:cubicBezTo>
                  <a:pt x="36" y="16"/>
                  <a:pt x="37" y="18"/>
                  <a:pt x="37" y="21"/>
                </a:cubicBezTo>
                <a:cubicBezTo>
                  <a:pt x="37" y="30"/>
                  <a:pt x="30" y="37"/>
                  <a:pt x="21" y="37"/>
                </a:cubicBezTo>
                <a:cubicBezTo>
                  <a:pt x="12" y="37"/>
                  <a:pt x="5" y="30"/>
                  <a:pt x="5" y="21"/>
                </a:cubicBezTo>
                <a:cubicBezTo>
                  <a:pt x="5" y="12"/>
                  <a:pt x="12" y="5"/>
                  <a:pt x="21" y="5"/>
                </a:cubicBezTo>
                <a:cubicBezTo>
                  <a:pt x="22" y="5"/>
                  <a:pt x="24" y="5"/>
                  <a:pt x="25" y="6"/>
                </a:cubicBezTo>
                <a:cubicBezTo>
                  <a:pt x="29" y="2"/>
                  <a:pt x="29" y="2"/>
                  <a:pt x="29" y="2"/>
                </a:cubicBezTo>
                <a:cubicBezTo>
                  <a:pt x="26" y="1"/>
                  <a:pt x="24" y="0"/>
                  <a:pt x="21" y="0"/>
                </a:cubicBezTo>
                <a:cubicBezTo>
                  <a:pt x="9" y="0"/>
                  <a:pt x="0" y="10"/>
                  <a:pt x="0" y="21"/>
                </a:cubicBezTo>
                <a:cubicBezTo>
                  <a:pt x="0" y="33"/>
                  <a:pt x="9" y="42"/>
                  <a:pt x="21" y="42"/>
                </a:cubicBezTo>
                <a:cubicBezTo>
                  <a:pt x="32" y="42"/>
                  <a:pt x="42" y="33"/>
                  <a:pt x="42" y="21"/>
                </a:cubicBezTo>
                <a:cubicBezTo>
                  <a:pt x="42" y="17"/>
                  <a:pt x="40" y="13"/>
                  <a:pt x="38" y="10"/>
                </a:cubicBezTo>
                <a:lnTo>
                  <a:pt x="35"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1" name="Freeform 254"/>
          <p:cNvSpPr>
            <a:spLocks/>
          </p:cNvSpPr>
          <p:nvPr/>
        </p:nvSpPr>
        <p:spPr bwMode="auto">
          <a:xfrm>
            <a:off x="2028826" y="2635919"/>
            <a:ext cx="138113" cy="138113"/>
          </a:xfrm>
          <a:custGeom>
            <a:avLst/>
            <a:gdLst>
              <a:gd name="T0" fmla="*/ 56 w 67"/>
              <a:gd name="T1" fmla="*/ 15 h 67"/>
              <a:gd name="T2" fmla="*/ 63 w 67"/>
              <a:gd name="T3" fmla="*/ 33 h 67"/>
              <a:gd name="T4" fmla="*/ 34 w 67"/>
              <a:gd name="T5" fmla="*/ 62 h 67"/>
              <a:gd name="T6" fmla="*/ 5 w 67"/>
              <a:gd name="T7" fmla="*/ 33 h 67"/>
              <a:gd name="T8" fmla="*/ 34 w 67"/>
              <a:gd name="T9" fmla="*/ 4 h 67"/>
              <a:gd name="T10" fmla="*/ 47 w 67"/>
              <a:gd name="T11" fmla="*/ 8 h 67"/>
              <a:gd name="T12" fmla="*/ 50 w 67"/>
              <a:gd name="T13" fmla="*/ 4 h 67"/>
              <a:gd name="T14" fmla="*/ 34 w 67"/>
              <a:gd name="T15" fmla="*/ 0 h 67"/>
              <a:gd name="T16" fmla="*/ 0 w 67"/>
              <a:gd name="T17" fmla="*/ 33 h 67"/>
              <a:gd name="T18" fmla="*/ 34 w 67"/>
              <a:gd name="T19" fmla="*/ 67 h 67"/>
              <a:gd name="T20" fmla="*/ 67 w 67"/>
              <a:gd name="T21" fmla="*/ 33 h 67"/>
              <a:gd name="T22" fmla="*/ 60 w 67"/>
              <a:gd name="T23" fmla="*/ 12 h 67"/>
              <a:gd name="T24" fmla="*/ 56 w 67"/>
              <a:gd name="T25"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67">
                <a:moveTo>
                  <a:pt x="56" y="15"/>
                </a:moveTo>
                <a:cubicBezTo>
                  <a:pt x="60" y="20"/>
                  <a:pt x="63" y="26"/>
                  <a:pt x="63" y="33"/>
                </a:cubicBezTo>
                <a:cubicBezTo>
                  <a:pt x="63" y="49"/>
                  <a:pt x="50" y="62"/>
                  <a:pt x="34" y="62"/>
                </a:cubicBezTo>
                <a:cubicBezTo>
                  <a:pt x="18" y="62"/>
                  <a:pt x="5" y="49"/>
                  <a:pt x="5" y="33"/>
                </a:cubicBezTo>
                <a:cubicBezTo>
                  <a:pt x="5" y="17"/>
                  <a:pt x="18" y="4"/>
                  <a:pt x="34" y="4"/>
                </a:cubicBezTo>
                <a:cubicBezTo>
                  <a:pt x="39" y="4"/>
                  <a:pt x="43" y="5"/>
                  <a:pt x="47" y="8"/>
                </a:cubicBezTo>
                <a:cubicBezTo>
                  <a:pt x="50" y="4"/>
                  <a:pt x="50" y="4"/>
                  <a:pt x="50" y="4"/>
                </a:cubicBezTo>
                <a:cubicBezTo>
                  <a:pt x="45" y="1"/>
                  <a:pt x="40" y="0"/>
                  <a:pt x="34" y="0"/>
                </a:cubicBezTo>
                <a:cubicBezTo>
                  <a:pt x="15" y="0"/>
                  <a:pt x="0" y="15"/>
                  <a:pt x="0" y="33"/>
                </a:cubicBezTo>
                <a:cubicBezTo>
                  <a:pt x="0" y="52"/>
                  <a:pt x="15" y="67"/>
                  <a:pt x="34" y="67"/>
                </a:cubicBezTo>
                <a:cubicBezTo>
                  <a:pt x="52" y="67"/>
                  <a:pt x="67" y="52"/>
                  <a:pt x="67" y="33"/>
                </a:cubicBezTo>
                <a:cubicBezTo>
                  <a:pt x="67" y="25"/>
                  <a:pt x="64" y="17"/>
                  <a:pt x="60" y="12"/>
                </a:cubicBezTo>
                <a:lnTo>
                  <a:pt x="5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2" name="Freeform 255"/>
          <p:cNvSpPr>
            <a:spLocks/>
          </p:cNvSpPr>
          <p:nvPr/>
        </p:nvSpPr>
        <p:spPr bwMode="auto">
          <a:xfrm>
            <a:off x="2001838" y="2608932"/>
            <a:ext cx="192088" cy="192088"/>
          </a:xfrm>
          <a:custGeom>
            <a:avLst/>
            <a:gdLst>
              <a:gd name="T0" fmla="*/ 81 w 93"/>
              <a:gd name="T1" fmla="*/ 15 h 93"/>
              <a:gd name="T2" fmla="*/ 78 w 93"/>
              <a:gd name="T3" fmla="*/ 18 h 93"/>
              <a:gd name="T4" fmla="*/ 88 w 93"/>
              <a:gd name="T5" fmla="*/ 46 h 93"/>
              <a:gd name="T6" fmla="*/ 47 w 93"/>
              <a:gd name="T7" fmla="*/ 88 h 93"/>
              <a:gd name="T8" fmla="*/ 5 w 93"/>
              <a:gd name="T9" fmla="*/ 46 h 93"/>
              <a:gd name="T10" fmla="*/ 47 w 93"/>
              <a:gd name="T11" fmla="*/ 4 h 93"/>
              <a:gd name="T12" fmla="*/ 68 w 93"/>
              <a:gd name="T13" fmla="*/ 10 h 93"/>
              <a:gd name="T14" fmla="*/ 71 w 93"/>
              <a:gd name="T15" fmla="*/ 7 h 93"/>
              <a:gd name="T16" fmla="*/ 71 w 93"/>
              <a:gd name="T17" fmla="*/ 7 h 93"/>
              <a:gd name="T18" fmla="*/ 47 w 93"/>
              <a:gd name="T19" fmla="*/ 0 h 93"/>
              <a:gd name="T20" fmla="*/ 0 w 93"/>
              <a:gd name="T21" fmla="*/ 46 h 93"/>
              <a:gd name="T22" fmla="*/ 47 w 93"/>
              <a:gd name="T23" fmla="*/ 93 h 93"/>
              <a:gd name="T24" fmla="*/ 93 w 93"/>
              <a:gd name="T25" fmla="*/ 46 h 93"/>
              <a:gd name="T26" fmla="*/ 81 w 93"/>
              <a:gd name="T27"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93">
                <a:moveTo>
                  <a:pt x="81" y="15"/>
                </a:moveTo>
                <a:cubicBezTo>
                  <a:pt x="78" y="18"/>
                  <a:pt x="78" y="18"/>
                  <a:pt x="78" y="18"/>
                </a:cubicBezTo>
                <a:cubicBezTo>
                  <a:pt x="84" y="26"/>
                  <a:pt x="88" y="35"/>
                  <a:pt x="88" y="46"/>
                </a:cubicBezTo>
                <a:cubicBezTo>
                  <a:pt x="88" y="69"/>
                  <a:pt x="70" y="88"/>
                  <a:pt x="47" y="88"/>
                </a:cubicBezTo>
                <a:cubicBezTo>
                  <a:pt x="24" y="88"/>
                  <a:pt x="5" y="69"/>
                  <a:pt x="5" y="46"/>
                </a:cubicBezTo>
                <a:cubicBezTo>
                  <a:pt x="5" y="23"/>
                  <a:pt x="24" y="4"/>
                  <a:pt x="47" y="4"/>
                </a:cubicBezTo>
                <a:cubicBezTo>
                  <a:pt x="55" y="4"/>
                  <a:pt x="62" y="7"/>
                  <a:pt x="68" y="10"/>
                </a:cubicBezTo>
                <a:cubicBezTo>
                  <a:pt x="71" y="7"/>
                  <a:pt x="71" y="7"/>
                  <a:pt x="71" y="7"/>
                </a:cubicBezTo>
                <a:cubicBezTo>
                  <a:pt x="71" y="7"/>
                  <a:pt x="71" y="7"/>
                  <a:pt x="71" y="7"/>
                </a:cubicBezTo>
                <a:cubicBezTo>
                  <a:pt x="64" y="2"/>
                  <a:pt x="56" y="0"/>
                  <a:pt x="47" y="0"/>
                </a:cubicBezTo>
                <a:cubicBezTo>
                  <a:pt x="21" y="0"/>
                  <a:pt x="0" y="21"/>
                  <a:pt x="0" y="46"/>
                </a:cubicBezTo>
                <a:cubicBezTo>
                  <a:pt x="0" y="72"/>
                  <a:pt x="21" y="93"/>
                  <a:pt x="47" y="93"/>
                </a:cubicBezTo>
                <a:cubicBezTo>
                  <a:pt x="72" y="93"/>
                  <a:pt x="93" y="72"/>
                  <a:pt x="93" y="46"/>
                </a:cubicBezTo>
                <a:cubicBezTo>
                  <a:pt x="93" y="34"/>
                  <a:pt x="89" y="23"/>
                  <a:pt x="8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3" name="Freeform 256"/>
          <p:cNvSpPr>
            <a:spLocks/>
          </p:cNvSpPr>
          <p:nvPr/>
        </p:nvSpPr>
        <p:spPr bwMode="auto">
          <a:xfrm>
            <a:off x="2095501" y="2569244"/>
            <a:ext cx="119063" cy="136525"/>
          </a:xfrm>
          <a:custGeom>
            <a:avLst/>
            <a:gdLst>
              <a:gd name="T0" fmla="*/ 58 w 58"/>
              <a:gd name="T1" fmla="*/ 14 h 66"/>
              <a:gd name="T2" fmla="*/ 45 w 58"/>
              <a:gd name="T3" fmla="*/ 12 h 66"/>
              <a:gd name="T4" fmla="*/ 41 w 58"/>
              <a:gd name="T5" fmla="*/ 0 h 66"/>
              <a:gd name="T6" fmla="*/ 29 w 58"/>
              <a:gd name="T7" fmla="*/ 21 h 66"/>
              <a:gd name="T8" fmla="*/ 30 w 58"/>
              <a:gd name="T9" fmla="*/ 27 h 66"/>
              <a:gd name="T10" fmla="*/ 1 w 58"/>
              <a:gd name="T11" fmla="*/ 61 h 66"/>
              <a:gd name="T12" fmla="*/ 2 w 58"/>
              <a:gd name="T13" fmla="*/ 65 h 66"/>
              <a:gd name="T14" fmla="*/ 6 w 58"/>
              <a:gd name="T15" fmla="*/ 65 h 66"/>
              <a:gd name="T16" fmla="*/ 34 w 58"/>
              <a:gd name="T17" fmla="*/ 30 h 66"/>
              <a:gd name="T18" fmla="*/ 41 w 58"/>
              <a:gd name="T19" fmla="*/ 30 h 66"/>
              <a:gd name="T20" fmla="*/ 58 w 58"/>
              <a:gd name="T21"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6">
                <a:moveTo>
                  <a:pt x="58" y="14"/>
                </a:moveTo>
                <a:cubicBezTo>
                  <a:pt x="45" y="12"/>
                  <a:pt x="45" y="12"/>
                  <a:pt x="45" y="12"/>
                </a:cubicBezTo>
                <a:cubicBezTo>
                  <a:pt x="41" y="0"/>
                  <a:pt x="41" y="0"/>
                  <a:pt x="41" y="0"/>
                </a:cubicBezTo>
                <a:cubicBezTo>
                  <a:pt x="29" y="21"/>
                  <a:pt x="29" y="21"/>
                  <a:pt x="29" y="21"/>
                </a:cubicBezTo>
                <a:cubicBezTo>
                  <a:pt x="30" y="27"/>
                  <a:pt x="30" y="27"/>
                  <a:pt x="30" y="27"/>
                </a:cubicBezTo>
                <a:cubicBezTo>
                  <a:pt x="1" y="61"/>
                  <a:pt x="1" y="61"/>
                  <a:pt x="1" y="61"/>
                </a:cubicBezTo>
                <a:cubicBezTo>
                  <a:pt x="0" y="62"/>
                  <a:pt x="1" y="64"/>
                  <a:pt x="2" y="65"/>
                </a:cubicBezTo>
                <a:cubicBezTo>
                  <a:pt x="3" y="66"/>
                  <a:pt x="5" y="66"/>
                  <a:pt x="6" y="65"/>
                </a:cubicBezTo>
                <a:cubicBezTo>
                  <a:pt x="34" y="30"/>
                  <a:pt x="34" y="30"/>
                  <a:pt x="34" y="30"/>
                </a:cubicBezTo>
                <a:cubicBezTo>
                  <a:pt x="41" y="30"/>
                  <a:pt x="41" y="30"/>
                  <a:pt x="41" y="30"/>
                </a:cubicBezTo>
                <a:lnTo>
                  <a:pt x="5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4" name="Freeform 257"/>
          <p:cNvSpPr>
            <a:spLocks/>
          </p:cNvSpPr>
          <p:nvPr/>
        </p:nvSpPr>
        <p:spPr bwMode="auto">
          <a:xfrm>
            <a:off x="3190876" y="3756694"/>
            <a:ext cx="22225" cy="112713"/>
          </a:xfrm>
          <a:custGeom>
            <a:avLst/>
            <a:gdLst>
              <a:gd name="T0" fmla="*/ 0 w 14"/>
              <a:gd name="T1" fmla="*/ 19 h 71"/>
              <a:gd name="T2" fmla="*/ 0 w 14"/>
              <a:gd name="T3" fmla="*/ 71 h 71"/>
              <a:gd name="T4" fmla="*/ 14 w 14"/>
              <a:gd name="T5" fmla="*/ 71 h 71"/>
              <a:gd name="T6" fmla="*/ 14 w 14"/>
              <a:gd name="T7" fmla="*/ 0 h 71"/>
              <a:gd name="T8" fmla="*/ 0 w 14"/>
              <a:gd name="T9" fmla="*/ 19 h 71"/>
            </a:gdLst>
            <a:ahLst/>
            <a:cxnLst>
              <a:cxn ang="0">
                <a:pos x="T0" y="T1"/>
              </a:cxn>
              <a:cxn ang="0">
                <a:pos x="T2" y="T3"/>
              </a:cxn>
              <a:cxn ang="0">
                <a:pos x="T4" y="T5"/>
              </a:cxn>
              <a:cxn ang="0">
                <a:pos x="T6" y="T7"/>
              </a:cxn>
              <a:cxn ang="0">
                <a:pos x="T8" y="T9"/>
              </a:cxn>
            </a:cxnLst>
            <a:rect l="0" t="0" r="r" b="b"/>
            <a:pathLst>
              <a:path w="14" h="71">
                <a:moveTo>
                  <a:pt x="0" y="19"/>
                </a:moveTo>
                <a:lnTo>
                  <a:pt x="0" y="71"/>
                </a:lnTo>
                <a:lnTo>
                  <a:pt x="14" y="71"/>
                </a:lnTo>
                <a:lnTo>
                  <a:pt x="14" y="0"/>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5" name="Freeform 258"/>
          <p:cNvSpPr>
            <a:spLocks/>
          </p:cNvSpPr>
          <p:nvPr/>
        </p:nvSpPr>
        <p:spPr bwMode="auto">
          <a:xfrm>
            <a:off x="3124201" y="3778919"/>
            <a:ext cx="22225" cy="90488"/>
          </a:xfrm>
          <a:custGeom>
            <a:avLst/>
            <a:gdLst>
              <a:gd name="T0" fmla="*/ 10 w 11"/>
              <a:gd name="T1" fmla="*/ 7 h 44"/>
              <a:gd name="T2" fmla="*/ 4 w 11"/>
              <a:gd name="T3" fmla="*/ 5 h 44"/>
              <a:gd name="T4" fmla="*/ 0 w 11"/>
              <a:gd name="T5" fmla="*/ 0 h 44"/>
              <a:gd name="T6" fmla="*/ 0 w 11"/>
              <a:gd name="T7" fmla="*/ 44 h 44"/>
              <a:gd name="T8" fmla="*/ 11 w 11"/>
              <a:gd name="T9" fmla="*/ 44 h 44"/>
              <a:gd name="T10" fmla="*/ 11 w 11"/>
              <a:gd name="T11" fmla="*/ 7 h 44"/>
              <a:gd name="T12" fmla="*/ 10 w 11"/>
              <a:gd name="T13" fmla="*/ 7 h 44"/>
            </a:gdLst>
            <a:ahLst/>
            <a:cxnLst>
              <a:cxn ang="0">
                <a:pos x="T0" y="T1"/>
              </a:cxn>
              <a:cxn ang="0">
                <a:pos x="T2" y="T3"/>
              </a:cxn>
              <a:cxn ang="0">
                <a:pos x="T4" y="T5"/>
              </a:cxn>
              <a:cxn ang="0">
                <a:pos x="T6" y="T7"/>
              </a:cxn>
              <a:cxn ang="0">
                <a:pos x="T8" y="T9"/>
              </a:cxn>
              <a:cxn ang="0">
                <a:pos x="T10" y="T11"/>
              </a:cxn>
              <a:cxn ang="0">
                <a:pos x="T12" y="T13"/>
              </a:cxn>
            </a:cxnLst>
            <a:rect l="0" t="0" r="r" b="b"/>
            <a:pathLst>
              <a:path w="11" h="44">
                <a:moveTo>
                  <a:pt x="10" y="7"/>
                </a:moveTo>
                <a:cubicBezTo>
                  <a:pt x="8" y="7"/>
                  <a:pt x="6" y="7"/>
                  <a:pt x="4" y="5"/>
                </a:cubicBezTo>
                <a:cubicBezTo>
                  <a:pt x="0" y="0"/>
                  <a:pt x="0" y="0"/>
                  <a:pt x="0" y="0"/>
                </a:cubicBezTo>
                <a:cubicBezTo>
                  <a:pt x="0" y="44"/>
                  <a:pt x="0" y="44"/>
                  <a:pt x="0" y="44"/>
                </a:cubicBezTo>
                <a:cubicBezTo>
                  <a:pt x="11" y="44"/>
                  <a:pt x="11" y="44"/>
                  <a:pt x="11" y="44"/>
                </a:cubicBezTo>
                <a:cubicBezTo>
                  <a:pt x="11" y="7"/>
                  <a:pt x="11" y="7"/>
                  <a:pt x="11" y="7"/>
                </a:cubicBezTo>
                <a:cubicBezTo>
                  <a:pt x="11" y="7"/>
                  <a:pt x="10" y="7"/>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6" name="Freeform 259"/>
          <p:cNvSpPr>
            <a:spLocks/>
          </p:cNvSpPr>
          <p:nvPr/>
        </p:nvSpPr>
        <p:spPr bwMode="auto">
          <a:xfrm>
            <a:off x="3059113" y="3799557"/>
            <a:ext cx="23813" cy="69850"/>
          </a:xfrm>
          <a:custGeom>
            <a:avLst/>
            <a:gdLst>
              <a:gd name="T0" fmla="*/ 0 w 15"/>
              <a:gd name="T1" fmla="*/ 6 h 44"/>
              <a:gd name="T2" fmla="*/ 0 w 15"/>
              <a:gd name="T3" fmla="*/ 44 h 44"/>
              <a:gd name="T4" fmla="*/ 15 w 15"/>
              <a:gd name="T5" fmla="*/ 44 h 44"/>
              <a:gd name="T6" fmla="*/ 15 w 15"/>
              <a:gd name="T7" fmla="*/ 0 h 44"/>
              <a:gd name="T8" fmla="*/ 0 w 15"/>
              <a:gd name="T9" fmla="*/ 6 h 44"/>
            </a:gdLst>
            <a:ahLst/>
            <a:cxnLst>
              <a:cxn ang="0">
                <a:pos x="T0" y="T1"/>
              </a:cxn>
              <a:cxn ang="0">
                <a:pos x="T2" y="T3"/>
              </a:cxn>
              <a:cxn ang="0">
                <a:pos x="T4" y="T5"/>
              </a:cxn>
              <a:cxn ang="0">
                <a:pos x="T6" y="T7"/>
              </a:cxn>
              <a:cxn ang="0">
                <a:pos x="T8" y="T9"/>
              </a:cxn>
            </a:cxnLst>
            <a:rect l="0" t="0" r="r" b="b"/>
            <a:pathLst>
              <a:path w="15" h="44">
                <a:moveTo>
                  <a:pt x="0" y="6"/>
                </a:moveTo>
                <a:lnTo>
                  <a:pt x="0" y="44"/>
                </a:lnTo>
                <a:lnTo>
                  <a:pt x="15" y="44"/>
                </a:lnTo>
                <a:lnTo>
                  <a:pt x="15" y="0"/>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7" name="Freeform 260"/>
          <p:cNvSpPr>
            <a:spLocks/>
          </p:cNvSpPr>
          <p:nvPr/>
        </p:nvSpPr>
        <p:spPr bwMode="auto">
          <a:xfrm>
            <a:off x="3157538" y="3778919"/>
            <a:ext cx="22225" cy="90488"/>
          </a:xfrm>
          <a:custGeom>
            <a:avLst/>
            <a:gdLst>
              <a:gd name="T0" fmla="*/ 13 w 14"/>
              <a:gd name="T1" fmla="*/ 0 h 57"/>
              <a:gd name="T2" fmla="*/ 0 w 14"/>
              <a:gd name="T3" fmla="*/ 6 h 57"/>
              <a:gd name="T4" fmla="*/ 0 w 14"/>
              <a:gd name="T5" fmla="*/ 57 h 57"/>
              <a:gd name="T6" fmla="*/ 14 w 14"/>
              <a:gd name="T7" fmla="*/ 57 h 57"/>
              <a:gd name="T8" fmla="*/ 14 w 14"/>
              <a:gd name="T9" fmla="*/ 1 h 57"/>
              <a:gd name="T10" fmla="*/ 13 w 14"/>
              <a:gd name="T11" fmla="*/ 0 h 57"/>
            </a:gdLst>
            <a:ahLst/>
            <a:cxnLst>
              <a:cxn ang="0">
                <a:pos x="T0" y="T1"/>
              </a:cxn>
              <a:cxn ang="0">
                <a:pos x="T2" y="T3"/>
              </a:cxn>
              <a:cxn ang="0">
                <a:pos x="T4" y="T5"/>
              </a:cxn>
              <a:cxn ang="0">
                <a:pos x="T6" y="T7"/>
              </a:cxn>
              <a:cxn ang="0">
                <a:pos x="T8" y="T9"/>
              </a:cxn>
              <a:cxn ang="0">
                <a:pos x="T10" y="T11"/>
              </a:cxn>
            </a:cxnLst>
            <a:rect l="0" t="0" r="r" b="b"/>
            <a:pathLst>
              <a:path w="14" h="57">
                <a:moveTo>
                  <a:pt x="13" y="0"/>
                </a:moveTo>
                <a:lnTo>
                  <a:pt x="0" y="6"/>
                </a:lnTo>
                <a:lnTo>
                  <a:pt x="0" y="57"/>
                </a:lnTo>
                <a:lnTo>
                  <a:pt x="14" y="57"/>
                </a:lnTo>
                <a:lnTo>
                  <a:pt x="14" y="1"/>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8" name="Freeform 261"/>
          <p:cNvSpPr>
            <a:spLocks/>
          </p:cNvSpPr>
          <p:nvPr/>
        </p:nvSpPr>
        <p:spPr bwMode="auto">
          <a:xfrm>
            <a:off x="3092451" y="3782094"/>
            <a:ext cx="23813" cy="87313"/>
          </a:xfrm>
          <a:custGeom>
            <a:avLst/>
            <a:gdLst>
              <a:gd name="T0" fmla="*/ 0 w 15"/>
              <a:gd name="T1" fmla="*/ 7 h 55"/>
              <a:gd name="T2" fmla="*/ 0 w 15"/>
              <a:gd name="T3" fmla="*/ 55 h 55"/>
              <a:gd name="T4" fmla="*/ 15 w 15"/>
              <a:gd name="T5" fmla="*/ 55 h 55"/>
              <a:gd name="T6" fmla="*/ 15 w 15"/>
              <a:gd name="T7" fmla="*/ 0 h 55"/>
              <a:gd name="T8" fmla="*/ 0 w 15"/>
              <a:gd name="T9" fmla="*/ 7 h 55"/>
            </a:gdLst>
            <a:ahLst/>
            <a:cxnLst>
              <a:cxn ang="0">
                <a:pos x="T0" y="T1"/>
              </a:cxn>
              <a:cxn ang="0">
                <a:pos x="T2" y="T3"/>
              </a:cxn>
              <a:cxn ang="0">
                <a:pos x="T4" y="T5"/>
              </a:cxn>
              <a:cxn ang="0">
                <a:pos x="T6" y="T7"/>
              </a:cxn>
              <a:cxn ang="0">
                <a:pos x="T8" y="T9"/>
              </a:cxn>
            </a:cxnLst>
            <a:rect l="0" t="0" r="r" b="b"/>
            <a:pathLst>
              <a:path w="15" h="55">
                <a:moveTo>
                  <a:pt x="0" y="7"/>
                </a:moveTo>
                <a:lnTo>
                  <a:pt x="0" y="55"/>
                </a:lnTo>
                <a:lnTo>
                  <a:pt x="15" y="55"/>
                </a:lnTo>
                <a:lnTo>
                  <a:pt x="15"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9" name="Freeform 262"/>
          <p:cNvSpPr>
            <a:spLocks/>
          </p:cNvSpPr>
          <p:nvPr/>
        </p:nvSpPr>
        <p:spPr bwMode="auto">
          <a:xfrm>
            <a:off x="3059113" y="3747169"/>
            <a:ext cx="153988" cy="53975"/>
          </a:xfrm>
          <a:custGeom>
            <a:avLst/>
            <a:gdLst>
              <a:gd name="T0" fmla="*/ 70 w 74"/>
              <a:gd name="T1" fmla="*/ 0 h 26"/>
              <a:gd name="T2" fmla="*/ 66 w 74"/>
              <a:gd name="T3" fmla="*/ 0 h 26"/>
              <a:gd name="T4" fmla="*/ 54 w 74"/>
              <a:gd name="T5" fmla="*/ 0 h 26"/>
              <a:gd name="T6" fmla="*/ 56 w 74"/>
              <a:gd name="T7" fmla="*/ 4 h 26"/>
              <a:gd name="T8" fmla="*/ 42 w 74"/>
              <a:gd name="T9" fmla="*/ 11 h 26"/>
              <a:gd name="T10" fmla="*/ 36 w 74"/>
              <a:gd name="T11" fmla="*/ 4 h 26"/>
              <a:gd name="T12" fmla="*/ 32 w 74"/>
              <a:gd name="T13" fmla="*/ 3 h 26"/>
              <a:gd name="T14" fmla="*/ 0 w 74"/>
              <a:gd name="T15" fmla="*/ 18 h 26"/>
              <a:gd name="T16" fmla="*/ 0 w 74"/>
              <a:gd name="T17" fmla="*/ 26 h 26"/>
              <a:gd name="T18" fmla="*/ 32 w 74"/>
              <a:gd name="T19" fmla="*/ 11 h 26"/>
              <a:gd name="T20" fmla="*/ 38 w 74"/>
              <a:gd name="T21" fmla="*/ 18 h 26"/>
              <a:gd name="T22" fmla="*/ 42 w 74"/>
              <a:gd name="T23" fmla="*/ 19 h 26"/>
              <a:gd name="T24" fmla="*/ 59 w 74"/>
              <a:gd name="T25" fmla="*/ 11 h 26"/>
              <a:gd name="T26" fmla="*/ 61 w 74"/>
              <a:gd name="T27" fmla="*/ 15 h 26"/>
              <a:gd name="T28" fmla="*/ 69 w 74"/>
              <a:gd name="T29" fmla="*/ 6 h 26"/>
              <a:gd name="T30" fmla="*/ 74 w 74"/>
              <a:gd name="T31" fmla="*/ 0 h 26"/>
              <a:gd name="T32" fmla="*/ 70 w 74"/>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26">
                <a:moveTo>
                  <a:pt x="70" y="0"/>
                </a:moveTo>
                <a:cubicBezTo>
                  <a:pt x="66" y="0"/>
                  <a:pt x="66" y="0"/>
                  <a:pt x="66" y="0"/>
                </a:cubicBezTo>
                <a:cubicBezTo>
                  <a:pt x="54" y="0"/>
                  <a:pt x="54" y="0"/>
                  <a:pt x="54" y="0"/>
                </a:cubicBezTo>
                <a:cubicBezTo>
                  <a:pt x="56" y="4"/>
                  <a:pt x="56" y="4"/>
                  <a:pt x="56" y="4"/>
                </a:cubicBezTo>
                <a:cubicBezTo>
                  <a:pt x="42" y="11"/>
                  <a:pt x="42" y="11"/>
                  <a:pt x="42" y="11"/>
                </a:cubicBezTo>
                <a:cubicBezTo>
                  <a:pt x="36" y="4"/>
                  <a:pt x="36" y="4"/>
                  <a:pt x="36" y="4"/>
                </a:cubicBezTo>
                <a:cubicBezTo>
                  <a:pt x="35" y="3"/>
                  <a:pt x="33" y="3"/>
                  <a:pt x="32" y="3"/>
                </a:cubicBezTo>
                <a:cubicBezTo>
                  <a:pt x="0" y="18"/>
                  <a:pt x="0" y="18"/>
                  <a:pt x="0" y="18"/>
                </a:cubicBezTo>
                <a:cubicBezTo>
                  <a:pt x="0" y="26"/>
                  <a:pt x="0" y="26"/>
                  <a:pt x="0" y="26"/>
                </a:cubicBezTo>
                <a:cubicBezTo>
                  <a:pt x="32" y="11"/>
                  <a:pt x="32" y="11"/>
                  <a:pt x="32" y="11"/>
                </a:cubicBezTo>
                <a:cubicBezTo>
                  <a:pt x="38" y="18"/>
                  <a:pt x="38" y="18"/>
                  <a:pt x="38" y="18"/>
                </a:cubicBezTo>
                <a:cubicBezTo>
                  <a:pt x="39" y="19"/>
                  <a:pt x="41" y="19"/>
                  <a:pt x="42" y="19"/>
                </a:cubicBezTo>
                <a:cubicBezTo>
                  <a:pt x="59" y="11"/>
                  <a:pt x="59" y="11"/>
                  <a:pt x="59" y="11"/>
                </a:cubicBezTo>
                <a:cubicBezTo>
                  <a:pt x="61" y="15"/>
                  <a:pt x="61" y="15"/>
                  <a:pt x="61" y="15"/>
                </a:cubicBezTo>
                <a:cubicBezTo>
                  <a:pt x="69" y="6"/>
                  <a:pt x="69" y="6"/>
                  <a:pt x="69" y="6"/>
                </a:cubicBezTo>
                <a:cubicBezTo>
                  <a:pt x="74" y="0"/>
                  <a:pt x="74" y="0"/>
                  <a:pt x="74" y="0"/>
                </a:cubicBezTo>
                <a:lnTo>
                  <a:pt x="7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0" name="Freeform 263"/>
          <p:cNvSpPr>
            <a:spLocks/>
          </p:cNvSpPr>
          <p:nvPr/>
        </p:nvSpPr>
        <p:spPr bwMode="auto">
          <a:xfrm>
            <a:off x="3048001" y="3726532"/>
            <a:ext cx="169863" cy="155575"/>
          </a:xfrm>
          <a:custGeom>
            <a:avLst/>
            <a:gdLst>
              <a:gd name="T0" fmla="*/ 81 w 82"/>
              <a:gd name="T1" fmla="*/ 75 h 75"/>
              <a:gd name="T2" fmla="*/ 0 w 82"/>
              <a:gd name="T3" fmla="*/ 75 h 75"/>
              <a:gd name="T4" fmla="*/ 0 w 82"/>
              <a:gd name="T5" fmla="*/ 1 h 75"/>
              <a:gd name="T6" fmla="*/ 1 w 82"/>
              <a:gd name="T7" fmla="*/ 0 h 75"/>
              <a:gd name="T8" fmla="*/ 2 w 82"/>
              <a:gd name="T9" fmla="*/ 1 h 75"/>
              <a:gd name="T10" fmla="*/ 2 w 82"/>
              <a:gd name="T11" fmla="*/ 73 h 75"/>
              <a:gd name="T12" fmla="*/ 81 w 82"/>
              <a:gd name="T13" fmla="*/ 73 h 75"/>
              <a:gd name="T14" fmla="*/ 82 w 82"/>
              <a:gd name="T15" fmla="*/ 74 h 75"/>
              <a:gd name="T16" fmla="*/ 81 w 82"/>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75">
                <a:moveTo>
                  <a:pt x="81" y="75"/>
                </a:moveTo>
                <a:cubicBezTo>
                  <a:pt x="0" y="75"/>
                  <a:pt x="0" y="75"/>
                  <a:pt x="0" y="75"/>
                </a:cubicBezTo>
                <a:cubicBezTo>
                  <a:pt x="0" y="1"/>
                  <a:pt x="0" y="1"/>
                  <a:pt x="0" y="1"/>
                </a:cubicBezTo>
                <a:cubicBezTo>
                  <a:pt x="0" y="1"/>
                  <a:pt x="0" y="0"/>
                  <a:pt x="1" y="0"/>
                </a:cubicBezTo>
                <a:cubicBezTo>
                  <a:pt x="1" y="0"/>
                  <a:pt x="2" y="1"/>
                  <a:pt x="2" y="1"/>
                </a:cubicBezTo>
                <a:cubicBezTo>
                  <a:pt x="2" y="73"/>
                  <a:pt x="2" y="73"/>
                  <a:pt x="2" y="73"/>
                </a:cubicBezTo>
                <a:cubicBezTo>
                  <a:pt x="81" y="73"/>
                  <a:pt x="81" y="73"/>
                  <a:pt x="81" y="73"/>
                </a:cubicBezTo>
                <a:cubicBezTo>
                  <a:pt x="82" y="73"/>
                  <a:pt x="82" y="74"/>
                  <a:pt x="82" y="74"/>
                </a:cubicBezTo>
                <a:cubicBezTo>
                  <a:pt x="82" y="75"/>
                  <a:pt x="82" y="75"/>
                  <a:pt x="8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1" name="Freeform 264"/>
          <p:cNvSpPr>
            <a:spLocks/>
          </p:cNvSpPr>
          <p:nvPr/>
        </p:nvSpPr>
        <p:spPr bwMode="auto">
          <a:xfrm>
            <a:off x="2439988" y="4317082"/>
            <a:ext cx="77788" cy="7938"/>
          </a:xfrm>
          <a:custGeom>
            <a:avLst/>
            <a:gdLst>
              <a:gd name="T0" fmla="*/ 36 w 38"/>
              <a:gd name="T1" fmla="*/ 4 h 4"/>
              <a:gd name="T2" fmla="*/ 2 w 38"/>
              <a:gd name="T3" fmla="*/ 4 h 4"/>
              <a:gd name="T4" fmla="*/ 0 w 38"/>
              <a:gd name="T5" fmla="*/ 3 h 4"/>
              <a:gd name="T6" fmla="*/ 0 w 38"/>
              <a:gd name="T7" fmla="*/ 2 h 4"/>
              <a:gd name="T8" fmla="*/ 2 w 38"/>
              <a:gd name="T9" fmla="*/ 0 h 4"/>
              <a:gd name="T10" fmla="*/ 36 w 38"/>
              <a:gd name="T11" fmla="*/ 0 h 4"/>
              <a:gd name="T12" fmla="*/ 38 w 38"/>
              <a:gd name="T13" fmla="*/ 2 h 4"/>
              <a:gd name="T14" fmla="*/ 38 w 38"/>
              <a:gd name="T15" fmla="*/ 3 h 4"/>
              <a:gd name="T16" fmla="*/ 36 w 38"/>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
                <a:moveTo>
                  <a:pt x="36" y="4"/>
                </a:moveTo>
                <a:cubicBezTo>
                  <a:pt x="2" y="4"/>
                  <a:pt x="2" y="4"/>
                  <a:pt x="2" y="4"/>
                </a:cubicBezTo>
                <a:cubicBezTo>
                  <a:pt x="1" y="4"/>
                  <a:pt x="0" y="4"/>
                  <a:pt x="0" y="3"/>
                </a:cubicBezTo>
                <a:cubicBezTo>
                  <a:pt x="0" y="2"/>
                  <a:pt x="0" y="2"/>
                  <a:pt x="0" y="2"/>
                </a:cubicBezTo>
                <a:cubicBezTo>
                  <a:pt x="0" y="1"/>
                  <a:pt x="1" y="0"/>
                  <a:pt x="2" y="0"/>
                </a:cubicBezTo>
                <a:cubicBezTo>
                  <a:pt x="36" y="0"/>
                  <a:pt x="36" y="0"/>
                  <a:pt x="36" y="0"/>
                </a:cubicBezTo>
                <a:cubicBezTo>
                  <a:pt x="37" y="0"/>
                  <a:pt x="38" y="1"/>
                  <a:pt x="38" y="2"/>
                </a:cubicBezTo>
                <a:cubicBezTo>
                  <a:pt x="38" y="3"/>
                  <a:pt x="38" y="3"/>
                  <a:pt x="38" y="3"/>
                </a:cubicBezTo>
                <a:cubicBezTo>
                  <a:pt x="38" y="4"/>
                  <a:pt x="37" y="4"/>
                  <a:pt x="3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265"/>
          <p:cNvSpPr>
            <a:spLocks/>
          </p:cNvSpPr>
          <p:nvPr/>
        </p:nvSpPr>
        <p:spPr bwMode="auto">
          <a:xfrm>
            <a:off x="2436813" y="4267869"/>
            <a:ext cx="84138" cy="42863"/>
          </a:xfrm>
          <a:custGeom>
            <a:avLst/>
            <a:gdLst>
              <a:gd name="T0" fmla="*/ 38 w 40"/>
              <a:gd name="T1" fmla="*/ 4 h 21"/>
              <a:gd name="T2" fmla="*/ 32 w 40"/>
              <a:gd name="T3" fmla="*/ 6 h 21"/>
              <a:gd name="T4" fmla="*/ 32 w 40"/>
              <a:gd name="T5" fmla="*/ 6 h 21"/>
              <a:gd name="T6" fmla="*/ 24 w 40"/>
              <a:gd name="T7" fmla="*/ 5 h 21"/>
              <a:gd name="T8" fmla="*/ 24 w 40"/>
              <a:gd name="T9" fmla="*/ 5 h 21"/>
              <a:gd name="T10" fmla="*/ 20 w 40"/>
              <a:gd name="T11" fmla="*/ 0 h 21"/>
              <a:gd name="T12" fmla="*/ 17 w 40"/>
              <a:gd name="T13" fmla="*/ 5 h 21"/>
              <a:gd name="T14" fmla="*/ 17 w 40"/>
              <a:gd name="T15" fmla="*/ 5 h 21"/>
              <a:gd name="T16" fmla="*/ 8 w 40"/>
              <a:gd name="T17" fmla="*/ 6 h 21"/>
              <a:gd name="T18" fmla="*/ 8 w 40"/>
              <a:gd name="T19" fmla="*/ 6 h 21"/>
              <a:gd name="T20" fmla="*/ 2 w 40"/>
              <a:gd name="T21" fmla="*/ 4 h 21"/>
              <a:gd name="T22" fmla="*/ 6 w 40"/>
              <a:gd name="T23" fmla="*/ 15 h 21"/>
              <a:gd name="T24" fmla="*/ 14 w 40"/>
              <a:gd name="T25" fmla="*/ 21 h 21"/>
              <a:gd name="T26" fmla="*/ 14 w 40"/>
              <a:gd name="T27" fmla="*/ 21 h 21"/>
              <a:gd name="T28" fmla="*/ 20 w 40"/>
              <a:gd name="T29" fmla="*/ 21 h 21"/>
              <a:gd name="T30" fmla="*/ 20 w 40"/>
              <a:gd name="T31" fmla="*/ 21 h 21"/>
              <a:gd name="T32" fmla="*/ 20 w 40"/>
              <a:gd name="T33" fmla="*/ 21 h 21"/>
              <a:gd name="T34" fmla="*/ 26 w 40"/>
              <a:gd name="T35" fmla="*/ 21 h 21"/>
              <a:gd name="T36" fmla="*/ 26 w 40"/>
              <a:gd name="T37" fmla="*/ 21 h 21"/>
              <a:gd name="T38" fmla="*/ 35 w 40"/>
              <a:gd name="T39" fmla="*/ 15 h 21"/>
              <a:gd name="T40" fmla="*/ 38 w 40"/>
              <a:gd name="T4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21">
                <a:moveTo>
                  <a:pt x="38" y="4"/>
                </a:moveTo>
                <a:cubicBezTo>
                  <a:pt x="37" y="3"/>
                  <a:pt x="35" y="4"/>
                  <a:pt x="32" y="6"/>
                </a:cubicBezTo>
                <a:cubicBezTo>
                  <a:pt x="32" y="6"/>
                  <a:pt x="32" y="6"/>
                  <a:pt x="32" y="6"/>
                </a:cubicBezTo>
                <a:cubicBezTo>
                  <a:pt x="30" y="8"/>
                  <a:pt x="26" y="8"/>
                  <a:pt x="24" y="5"/>
                </a:cubicBezTo>
                <a:cubicBezTo>
                  <a:pt x="24" y="5"/>
                  <a:pt x="24" y="5"/>
                  <a:pt x="24" y="5"/>
                </a:cubicBezTo>
                <a:cubicBezTo>
                  <a:pt x="23" y="2"/>
                  <a:pt x="22" y="0"/>
                  <a:pt x="20" y="0"/>
                </a:cubicBezTo>
                <a:cubicBezTo>
                  <a:pt x="19" y="0"/>
                  <a:pt x="17" y="2"/>
                  <a:pt x="17" y="5"/>
                </a:cubicBezTo>
                <a:cubicBezTo>
                  <a:pt x="17" y="5"/>
                  <a:pt x="17" y="5"/>
                  <a:pt x="17" y="5"/>
                </a:cubicBezTo>
                <a:cubicBezTo>
                  <a:pt x="14" y="8"/>
                  <a:pt x="10" y="8"/>
                  <a:pt x="8" y="6"/>
                </a:cubicBezTo>
                <a:cubicBezTo>
                  <a:pt x="8" y="6"/>
                  <a:pt x="8" y="6"/>
                  <a:pt x="8" y="6"/>
                </a:cubicBezTo>
                <a:cubicBezTo>
                  <a:pt x="6" y="4"/>
                  <a:pt x="3" y="3"/>
                  <a:pt x="2" y="4"/>
                </a:cubicBezTo>
                <a:cubicBezTo>
                  <a:pt x="0" y="5"/>
                  <a:pt x="2" y="10"/>
                  <a:pt x="6" y="15"/>
                </a:cubicBezTo>
                <a:cubicBezTo>
                  <a:pt x="8" y="18"/>
                  <a:pt x="12" y="21"/>
                  <a:pt x="14" y="21"/>
                </a:cubicBezTo>
                <a:cubicBezTo>
                  <a:pt x="14" y="21"/>
                  <a:pt x="14" y="21"/>
                  <a:pt x="14" y="21"/>
                </a:cubicBezTo>
                <a:cubicBezTo>
                  <a:pt x="20" y="21"/>
                  <a:pt x="20" y="21"/>
                  <a:pt x="20" y="21"/>
                </a:cubicBezTo>
                <a:cubicBezTo>
                  <a:pt x="20" y="21"/>
                  <a:pt x="20" y="21"/>
                  <a:pt x="20" y="21"/>
                </a:cubicBezTo>
                <a:cubicBezTo>
                  <a:pt x="20" y="21"/>
                  <a:pt x="20" y="21"/>
                  <a:pt x="20" y="21"/>
                </a:cubicBezTo>
                <a:cubicBezTo>
                  <a:pt x="26" y="21"/>
                  <a:pt x="26" y="21"/>
                  <a:pt x="26" y="21"/>
                </a:cubicBezTo>
                <a:cubicBezTo>
                  <a:pt x="26" y="21"/>
                  <a:pt x="26" y="21"/>
                  <a:pt x="26" y="21"/>
                </a:cubicBezTo>
                <a:cubicBezTo>
                  <a:pt x="29" y="21"/>
                  <a:pt x="32" y="18"/>
                  <a:pt x="35" y="15"/>
                </a:cubicBezTo>
                <a:cubicBezTo>
                  <a:pt x="38" y="10"/>
                  <a:pt x="40" y="5"/>
                  <a:pt x="3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266"/>
          <p:cNvSpPr>
            <a:spLocks noEditPoints="1"/>
          </p:cNvSpPr>
          <p:nvPr/>
        </p:nvSpPr>
        <p:spPr bwMode="auto">
          <a:xfrm>
            <a:off x="2386013" y="4329782"/>
            <a:ext cx="185738" cy="157163"/>
          </a:xfrm>
          <a:custGeom>
            <a:avLst/>
            <a:gdLst>
              <a:gd name="T0" fmla="*/ 87 w 90"/>
              <a:gd name="T1" fmla="*/ 34 h 76"/>
              <a:gd name="T2" fmla="*/ 71 w 90"/>
              <a:gd name="T3" fmla="*/ 6 h 76"/>
              <a:gd name="T4" fmla="*/ 61 w 90"/>
              <a:gd name="T5" fmla="*/ 0 h 76"/>
              <a:gd name="T6" fmla="*/ 29 w 90"/>
              <a:gd name="T7" fmla="*/ 0 h 76"/>
              <a:gd name="T8" fmla="*/ 19 w 90"/>
              <a:gd name="T9" fmla="*/ 6 h 76"/>
              <a:gd name="T10" fmla="*/ 3 w 90"/>
              <a:gd name="T11" fmla="*/ 34 h 76"/>
              <a:gd name="T12" fmla="*/ 45 w 90"/>
              <a:gd name="T13" fmla="*/ 76 h 76"/>
              <a:gd name="T14" fmla="*/ 87 w 90"/>
              <a:gd name="T15" fmla="*/ 34 h 76"/>
              <a:gd name="T16" fmla="*/ 55 w 90"/>
              <a:gd name="T17" fmla="*/ 59 h 76"/>
              <a:gd name="T18" fmla="*/ 48 w 90"/>
              <a:gd name="T19" fmla="*/ 62 h 76"/>
              <a:gd name="T20" fmla="*/ 48 w 90"/>
              <a:gd name="T21" fmla="*/ 65 h 76"/>
              <a:gd name="T22" fmla="*/ 45 w 90"/>
              <a:gd name="T23" fmla="*/ 68 h 76"/>
              <a:gd name="T24" fmla="*/ 43 w 90"/>
              <a:gd name="T25" fmla="*/ 65 h 76"/>
              <a:gd name="T26" fmla="*/ 43 w 90"/>
              <a:gd name="T27" fmla="*/ 62 h 76"/>
              <a:gd name="T28" fmla="*/ 30 w 90"/>
              <a:gd name="T29" fmla="*/ 60 h 76"/>
              <a:gd name="T30" fmla="*/ 30 w 90"/>
              <a:gd name="T31" fmla="*/ 53 h 76"/>
              <a:gd name="T32" fmla="*/ 37 w 90"/>
              <a:gd name="T33" fmla="*/ 55 h 76"/>
              <a:gd name="T34" fmla="*/ 44 w 90"/>
              <a:gd name="T35" fmla="*/ 56 h 76"/>
              <a:gd name="T36" fmla="*/ 50 w 90"/>
              <a:gd name="T37" fmla="*/ 54 h 76"/>
              <a:gd name="T38" fmla="*/ 52 w 90"/>
              <a:gd name="T39" fmla="*/ 50 h 76"/>
              <a:gd name="T40" fmla="*/ 50 w 90"/>
              <a:gd name="T41" fmla="*/ 45 h 76"/>
              <a:gd name="T42" fmla="*/ 42 w 90"/>
              <a:gd name="T43" fmla="*/ 41 h 76"/>
              <a:gd name="T44" fmla="*/ 34 w 90"/>
              <a:gd name="T45" fmla="*/ 35 h 76"/>
              <a:gd name="T46" fmla="*/ 31 w 90"/>
              <a:gd name="T47" fmla="*/ 27 h 76"/>
              <a:gd name="T48" fmla="*/ 35 w 90"/>
              <a:gd name="T49" fmla="*/ 18 h 76"/>
              <a:gd name="T50" fmla="*/ 43 w 90"/>
              <a:gd name="T51" fmla="*/ 15 h 76"/>
              <a:gd name="T52" fmla="*/ 43 w 90"/>
              <a:gd name="T53" fmla="*/ 12 h 76"/>
              <a:gd name="T54" fmla="*/ 45 w 90"/>
              <a:gd name="T55" fmla="*/ 9 h 76"/>
              <a:gd name="T56" fmla="*/ 48 w 90"/>
              <a:gd name="T57" fmla="*/ 12 h 76"/>
              <a:gd name="T58" fmla="*/ 48 w 90"/>
              <a:gd name="T59" fmla="*/ 15 h 76"/>
              <a:gd name="T60" fmla="*/ 59 w 90"/>
              <a:gd name="T61" fmla="*/ 18 h 76"/>
              <a:gd name="T62" fmla="*/ 57 w 90"/>
              <a:gd name="T63" fmla="*/ 24 h 76"/>
              <a:gd name="T64" fmla="*/ 46 w 90"/>
              <a:gd name="T65" fmla="*/ 22 h 76"/>
              <a:gd name="T66" fmla="*/ 40 w 90"/>
              <a:gd name="T67" fmla="*/ 23 h 76"/>
              <a:gd name="T68" fmla="*/ 38 w 90"/>
              <a:gd name="T69" fmla="*/ 27 h 76"/>
              <a:gd name="T70" fmla="*/ 39 w 90"/>
              <a:gd name="T71" fmla="*/ 30 h 76"/>
              <a:gd name="T72" fmla="*/ 42 w 90"/>
              <a:gd name="T73" fmla="*/ 33 h 76"/>
              <a:gd name="T74" fmla="*/ 48 w 90"/>
              <a:gd name="T75" fmla="*/ 36 h 76"/>
              <a:gd name="T76" fmla="*/ 55 w 90"/>
              <a:gd name="T77" fmla="*/ 40 h 76"/>
              <a:gd name="T78" fmla="*/ 59 w 90"/>
              <a:gd name="T79" fmla="*/ 44 h 76"/>
              <a:gd name="T80" fmla="*/ 60 w 90"/>
              <a:gd name="T81" fmla="*/ 49 h 76"/>
              <a:gd name="T82" fmla="*/ 55 w 90"/>
              <a:gd name="T83" fmla="*/ 5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76">
                <a:moveTo>
                  <a:pt x="87" y="34"/>
                </a:moveTo>
                <a:cubicBezTo>
                  <a:pt x="85" y="23"/>
                  <a:pt x="77" y="14"/>
                  <a:pt x="71" y="6"/>
                </a:cubicBezTo>
                <a:cubicBezTo>
                  <a:pt x="69" y="3"/>
                  <a:pt x="65" y="0"/>
                  <a:pt x="61" y="0"/>
                </a:cubicBezTo>
                <a:cubicBezTo>
                  <a:pt x="29" y="0"/>
                  <a:pt x="29" y="0"/>
                  <a:pt x="29" y="0"/>
                </a:cubicBezTo>
                <a:cubicBezTo>
                  <a:pt x="25" y="0"/>
                  <a:pt x="21" y="3"/>
                  <a:pt x="19" y="6"/>
                </a:cubicBezTo>
                <a:cubicBezTo>
                  <a:pt x="13" y="14"/>
                  <a:pt x="5" y="23"/>
                  <a:pt x="3" y="34"/>
                </a:cubicBezTo>
                <a:cubicBezTo>
                  <a:pt x="0" y="57"/>
                  <a:pt x="22" y="76"/>
                  <a:pt x="45" y="76"/>
                </a:cubicBezTo>
                <a:cubicBezTo>
                  <a:pt x="68" y="76"/>
                  <a:pt x="90" y="57"/>
                  <a:pt x="87" y="34"/>
                </a:cubicBezTo>
                <a:close/>
                <a:moveTo>
                  <a:pt x="55" y="59"/>
                </a:moveTo>
                <a:cubicBezTo>
                  <a:pt x="53" y="60"/>
                  <a:pt x="51" y="61"/>
                  <a:pt x="48" y="62"/>
                </a:cubicBezTo>
                <a:cubicBezTo>
                  <a:pt x="48" y="65"/>
                  <a:pt x="48" y="65"/>
                  <a:pt x="48" y="65"/>
                </a:cubicBezTo>
                <a:cubicBezTo>
                  <a:pt x="48" y="66"/>
                  <a:pt x="46" y="68"/>
                  <a:pt x="45" y="68"/>
                </a:cubicBezTo>
                <a:cubicBezTo>
                  <a:pt x="44" y="68"/>
                  <a:pt x="43" y="66"/>
                  <a:pt x="43" y="65"/>
                </a:cubicBezTo>
                <a:cubicBezTo>
                  <a:pt x="43" y="62"/>
                  <a:pt x="43" y="62"/>
                  <a:pt x="43" y="62"/>
                </a:cubicBezTo>
                <a:cubicBezTo>
                  <a:pt x="38" y="62"/>
                  <a:pt x="34" y="61"/>
                  <a:pt x="30" y="60"/>
                </a:cubicBezTo>
                <a:cubicBezTo>
                  <a:pt x="30" y="53"/>
                  <a:pt x="30" y="53"/>
                  <a:pt x="30" y="53"/>
                </a:cubicBezTo>
                <a:cubicBezTo>
                  <a:pt x="33" y="54"/>
                  <a:pt x="35" y="54"/>
                  <a:pt x="37" y="55"/>
                </a:cubicBezTo>
                <a:cubicBezTo>
                  <a:pt x="39" y="56"/>
                  <a:pt x="42" y="56"/>
                  <a:pt x="44" y="56"/>
                </a:cubicBezTo>
                <a:cubicBezTo>
                  <a:pt x="47" y="56"/>
                  <a:pt x="49" y="55"/>
                  <a:pt x="50" y="54"/>
                </a:cubicBezTo>
                <a:cubicBezTo>
                  <a:pt x="52" y="53"/>
                  <a:pt x="52" y="52"/>
                  <a:pt x="52" y="50"/>
                </a:cubicBezTo>
                <a:cubicBezTo>
                  <a:pt x="52" y="48"/>
                  <a:pt x="52" y="46"/>
                  <a:pt x="50" y="45"/>
                </a:cubicBezTo>
                <a:cubicBezTo>
                  <a:pt x="49" y="44"/>
                  <a:pt x="46" y="43"/>
                  <a:pt x="42" y="41"/>
                </a:cubicBezTo>
                <a:cubicBezTo>
                  <a:pt x="38" y="39"/>
                  <a:pt x="35" y="37"/>
                  <a:pt x="34" y="35"/>
                </a:cubicBezTo>
                <a:cubicBezTo>
                  <a:pt x="32" y="33"/>
                  <a:pt x="31" y="31"/>
                  <a:pt x="31" y="27"/>
                </a:cubicBezTo>
                <a:cubicBezTo>
                  <a:pt x="31" y="24"/>
                  <a:pt x="32" y="21"/>
                  <a:pt x="35" y="18"/>
                </a:cubicBezTo>
                <a:cubicBezTo>
                  <a:pt x="37" y="17"/>
                  <a:pt x="40" y="16"/>
                  <a:pt x="43" y="15"/>
                </a:cubicBezTo>
                <a:cubicBezTo>
                  <a:pt x="43" y="12"/>
                  <a:pt x="43" y="12"/>
                  <a:pt x="43" y="12"/>
                </a:cubicBezTo>
                <a:cubicBezTo>
                  <a:pt x="43" y="10"/>
                  <a:pt x="44" y="9"/>
                  <a:pt x="45" y="9"/>
                </a:cubicBezTo>
                <a:cubicBezTo>
                  <a:pt x="46" y="9"/>
                  <a:pt x="48" y="10"/>
                  <a:pt x="48" y="12"/>
                </a:cubicBezTo>
                <a:cubicBezTo>
                  <a:pt x="48" y="15"/>
                  <a:pt x="48" y="15"/>
                  <a:pt x="48" y="15"/>
                </a:cubicBezTo>
                <a:cubicBezTo>
                  <a:pt x="51" y="15"/>
                  <a:pt x="55" y="16"/>
                  <a:pt x="59" y="18"/>
                </a:cubicBezTo>
                <a:cubicBezTo>
                  <a:pt x="57" y="24"/>
                  <a:pt x="57" y="24"/>
                  <a:pt x="57" y="24"/>
                </a:cubicBezTo>
                <a:cubicBezTo>
                  <a:pt x="53" y="22"/>
                  <a:pt x="49" y="22"/>
                  <a:pt x="46" y="22"/>
                </a:cubicBezTo>
                <a:cubicBezTo>
                  <a:pt x="43" y="22"/>
                  <a:pt x="42" y="22"/>
                  <a:pt x="40" y="23"/>
                </a:cubicBezTo>
                <a:cubicBezTo>
                  <a:pt x="39" y="24"/>
                  <a:pt x="38" y="26"/>
                  <a:pt x="38" y="27"/>
                </a:cubicBezTo>
                <a:cubicBezTo>
                  <a:pt x="38" y="29"/>
                  <a:pt x="39" y="30"/>
                  <a:pt x="39" y="30"/>
                </a:cubicBezTo>
                <a:cubicBezTo>
                  <a:pt x="40" y="31"/>
                  <a:pt x="40" y="32"/>
                  <a:pt x="42" y="33"/>
                </a:cubicBezTo>
                <a:cubicBezTo>
                  <a:pt x="43" y="34"/>
                  <a:pt x="45" y="35"/>
                  <a:pt x="48" y="36"/>
                </a:cubicBezTo>
                <a:cubicBezTo>
                  <a:pt x="51" y="37"/>
                  <a:pt x="54" y="38"/>
                  <a:pt x="55" y="40"/>
                </a:cubicBezTo>
                <a:cubicBezTo>
                  <a:pt x="57" y="41"/>
                  <a:pt x="58" y="42"/>
                  <a:pt x="59" y="44"/>
                </a:cubicBezTo>
                <a:cubicBezTo>
                  <a:pt x="59" y="45"/>
                  <a:pt x="60" y="47"/>
                  <a:pt x="60" y="49"/>
                </a:cubicBezTo>
                <a:cubicBezTo>
                  <a:pt x="60" y="53"/>
                  <a:pt x="58" y="56"/>
                  <a:pt x="5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267"/>
          <p:cNvSpPr>
            <a:spLocks noEditPoints="1"/>
          </p:cNvSpPr>
          <p:nvPr/>
        </p:nvSpPr>
        <p:spPr bwMode="auto">
          <a:xfrm>
            <a:off x="1538288" y="2801019"/>
            <a:ext cx="193675" cy="207963"/>
          </a:xfrm>
          <a:custGeom>
            <a:avLst/>
            <a:gdLst>
              <a:gd name="T0" fmla="*/ 19 w 93"/>
              <a:gd name="T1" fmla="*/ 26 h 100"/>
              <a:gd name="T2" fmla="*/ 5 w 93"/>
              <a:gd name="T3" fmla="*/ 27 h 100"/>
              <a:gd name="T4" fmla="*/ 8 w 93"/>
              <a:gd name="T5" fmla="*/ 25 h 100"/>
              <a:gd name="T6" fmla="*/ 17 w 93"/>
              <a:gd name="T7" fmla="*/ 24 h 100"/>
              <a:gd name="T8" fmla="*/ 18 w 93"/>
              <a:gd name="T9" fmla="*/ 18 h 100"/>
              <a:gd name="T10" fmla="*/ 12 w 93"/>
              <a:gd name="T11" fmla="*/ 15 h 100"/>
              <a:gd name="T12" fmla="*/ 5 w 93"/>
              <a:gd name="T13" fmla="*/ 7 h 100"/>
              <a:gd name="T14" fmla="*/ 14 w 93"/>
              <a:gd name="T15" fmla="*/ 0 h 100"/>
              <a:gd name="T16" fmla="*/ 20 w 93"/>
              <a:gd name="T17" fmla="*/ 4 h 100"/>
              <a:gd name="T18" fmla="*/ 10 w 93"/>
              <a:gd name="T19" fmla="*/ 4 h 100"/>
              <a:gd name="T20" fmla="*/ 9 w 93"/>
              <a:gd name="T21" fmla="*/ 9 h 100"/>
              <a:gd name="T22" fmla="*/ 14 w 93"/>
              <a:gd name="T23" fmla="*/ 12 h 100"/>
              <a:gd name="T24" fmla="*/ 22 w 93"/>
              <a:gd name="T25" fmla="*/ 20 h 100"/>
              <a:gd name="T26" fmla="*/ 33 w 93"/>
              <a:gd name="T27" fmla="*/ 27 h 100"/>
              <a:gd name="T28" fmla="*/ 24 w 93"/>
              <a:gd name="T29" fmla="*/ 3 h 100"/>
              <a:gd name="T30" fmla="*/ 45 w 93"/>
              <a:gd name="T31" fmla="*/ 0 h 100"/>
              <a:gd name="T32" fmla="*/ 36 w 93"/>
              <a:gd name="T33" fmla="*/ 3 h 100"/>
              <a:gd name="T34" fmla="*/ 64 w 93"/>
              <a:gd name="T35" fmla="*/ 27 h 100"/>
              <a:gd name="T36" fmla="*/ 49 w 93"/>
              <a:gd name="T37" fmla="*/ 0 h 100"/>
              <a:gd name="T38" fmla="*/ 64 w 93"/>
              <a:gd name="T39" fmla="*/ 3 h 100"/>
              <a:gd name="T40" fmla="*/ 52 w 93"/>
              <a:gd name="T41" fmla="*/ 12 h 100"/>
              <a:gd name="T42" fmla="*/ 63 w 93"/>
              <a:gd name="T43" fmla="*/ 14 h 100"/>
              <a:gd name="T44" fmla="*/ 52 w 93"/>
              <a:gd name="T45" fmla="*/ 25 h 100"/>
              <a:gd name="T46" fmla="*/ 64 w 93"/>
              <a:gd name="T47" fmla="*/ 27 h 100"/>
              <a:gd name="T48" fmla="*/ 85 w 93"/>
              <a:gd name="T49" fmla="*/ 14 h 100"/>
              <a:gd name="T50" fmla="*/ 73 w 93"/>
              <a:gd name="T51" fmla="*/ 17 h 100"/>
              <a:gd name="T52" fmla="*/ 70 w 93"/>
              <a:gd name="T53" fmla="*/ 27 h 100"/>
              <a:gd name="T54" fmla="*/ 77 w 93"/>
              <a:gd name="T55" fmla="*/ 0 h 100"/>
              <a:gd name="T56" fmla="*/ 73 w 93"/>
              <a:gd name="T57" fmla="*/ 14 h 100"/>
              <a:gd name="T58" fmla="*/ 82 w 93"/>
              <a:gd name="T59" fmla="*/ 13 h 100"/>
              <a:gd name="T60" fmla="*/ 83 w 93"/>
              <a:gd name="T61" fmla="*/ 4 h 100"/>
              <a:gd name="T62" fmla="*/ 73 w 93"/>
              <a:gd name="T63" fmla="*/ 3 h 100"/>
              <a:gd name="T64" fmla="*/ 42 w 93"/>
              <a:gd name="T65" fmla="*/ 68 h 100"/>
              <a:gd name="T66" fmla="*/ 21 w 93"/>
              <a:gd name="T67" fmla="*/ 100 h 100"/>
              <a:gd name="T68" fmla="*/ 0 w 93"/>
              <a:gd name="T69" fmla="*/ 68 h 100"/>
              <a:gd name="T70" fmla="*/ 21 w 93"/>
              <a:gd name="T71" fmla="*/ 36 h 100"/>
              <a:gd name="T72" fmla="*/ 42 w 93"/>
              <a:gd name="T73" fmla="*/ 68 h 100"/>
              <a:gd name="T74" fmla="*/ 12 w 93"/>
              <a:gd name="T75" fmla="*/ 87 h 100"/>
              <a:gd name="T76" fmla="*/ 29 w 93"/>
              <a:gd name="T77" fmla="*/ 86 h 100"/>
              <a:gd name="T78" fmla="*/ 29 w 93"/>
              <a:gd name="T79" fmla="*/ 50 h 100"/>
              <a:gd name="T80" fmla="*/ 12 w 93"/>
              <a:gd name="T81" fmla="*/ 50 h 100"/>
              <a:gd name="T82" fmla="*/ 50 w 93"/>
              <a:gd name="T83" fmla="*/ 73 h 100"/>
              <a:gd name="T84" fmla="*/ 88 w 93"/>
              <a:gd name="T85" fmla="*/ 37 h 100"/>
              <a:gd name="T86" fmla="*/ 80 w 93"/>
              <a:gd name="T87" fmla="*/ 44 h 100"/>
              <a:gd name="T88" fmla="*/ 60 w 93"/>
              <a:gd name="T89" fmla="*/ 67 h 100"/>
              <a:gd name="T90" fmla="*/ 66 w 93"/>
              <a:gd name="T91" fmla="*/ 62 h 100"/>
              <a:gd name="T92" fmla="*/ 88 w 93"/>
              <a:gd name="T93" fmla="*/ 65 h 100"/>
              <a:gd name="T94" fmla="*/ 87 w 93"/>
              <a:gd name="T95" fmla="*/ 95 h 100"/>
              <a:gd name="T96" fmla="*/ 60 w 93"/>
              <a:gd name="T97" fmla="*/ 97 h 100"/>
              <a:gd name="T98" fmla="*/ 50 w 93"/>
              <a:gd name="T99" fmla="*/ 73 h 100"/>
              <a:gd name="T100" fmla="*/ 80 w 93"/>
              <a:gd name="T101" fmla="*/ 89 h 100"/>
              <a:gd name="T102" fmla="*/ 80 w 93"/>
              <a:gd name="T103" fmla="*/ 71 h 100"/>
              <a:gd name="T104" fmla="*/ 66 w 93"/>
              <a:gd name="T105" fmla="*/ 69 h 100"/>
              <a:gd name="T106" fmla="*/ 60 w 93"/>
              <a:gd name="T107" fmla="*/ 78 h 100"/>
              <a:gd name="T108" fmla="*/ 72 w 93"/>
              <a:gd name="T109" fmla="*/ 9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 h="100">
                <a:moveTo>
                  <a:pt x="22" y="20"/>
                </a:moveTo>
                <a:cubicBezTo>
                  <a:pt x="22" y="23"/>
                  <a:pt x="21" y="24"/>
                  <a:pt x="19" y="26"/>
                </a:cubicBezTo>
                <a:cubicBezTo>
                  <a:pt x="18" y="27"/>
                  <a:pt x="15" y="28"/>
                  <a:pt x="12" y="28"/>
                </a:cubicBezTo>
                <a:cubicBezTo>
                  <a:pt x="9" y="28"/>
                  <a:pt x="6" y="27"/>
                  <a:pt x="5" y="27"/>
                </a:cubicBezTo>
                <a:cubicBezTo>
                  <a:pt x="5" y="23"/>
                  <a:pt x="5" y="23"/>
                  <a:pt x="5" y="23"/>
                </a:cubicBezTo>
                <a:cubicBezTo>
                  <a:pt x="6" y="24"/>
                  <a:pt x="7" y="24"/>
                  <a:pt x="8" y="25"/>
                </a:cubicBezTo>
                <a:cubicBezTo>
                  <a:pt x="10" y="25"/>
                  <a:pt x="11" y="25"/>
                  <a:pt x="12" y="25"/>
                </a:cubicBezTo>
                <a:cubicBezTo>
                  <a:pt x="14" y="25"/>
                  <a:pt x="16" y="25"/>
                  <a:pt x="17" y="24"/>
                </a:cubicBezTo>
                <a:cubicBezTo>
                  <a:pt x="18" y="23"/>
                  <a:pt x="19" y="22"/>
                  <a:pt x="19" y="20"/>
                </a:cubicBezTo>
                <a:cubicBezTo>
                  <a:pt x="19" y="19"/>
                  <a:pt x="18" y="19"/>
                  <a:pt x="18" y="18"/>
                </a:cubicBezTo>
                <a:cubicBezTo>
                  <a:pt x="18" y="17"/>
                  <a:pt x="17" y="17"/>
                  <a:pt x="16" y="16"/>
                </a:cubicBezTo>
                <a:cubicBezTo>
                  <a:pt x="15" y="16"/>
                  <a:pt x="14" y="15"/>
                  <a:pt x="12" y="15"/>
                </a:cubicBezTo>
                <a:cubicBezTo>
                  <a:pt x="10" y="14"/>
                  <a:pt x="8" y="13"/>
                  <a:pt x="7" y="11"/>
                </a:cubicBezTo>
                <a:cubicBezTo>
                  <a:pt x="5" y="10"/>
                  <a:pt x="5" y="9"/>
                  <a:pt x="5" y="7"/>
                </a:cubicBezTo>
                <a:cubicBezTo>
                  <a:pt x="5" y="4"/>
                  <a:pt x="6" y="3"/>
                  <a:pt x="7" y="1"/>
                </a:cubicBezTo>
                <a:cubicBezTo>
                  <a:pt x="9" y="0"/>
                  <a:pt x="11" y="0"/>
                  <a:pt x="14" y="0"/>
                </a:cubicBezTo>
                <a:cubicBezTo>
                  <a:pt x="16" y="0"/>
                  <a:pt x="19" y="0"/>
                  <a:pt x="21" y="1"/>
                </a:cubicBezTo>
                <a:cubicBezTo>
                  <a:pt x="20" y="4"/>
                  <a:pt x="20" y="4"/>
                  <a:pt x="20" y="4"/>
                </a:cubicBezTo>
                <a:cubicBezTo>
                  <a:pt x="18" y="3"/>
                  <a:pt x="16" y="2"/>
                  <a:pt x="14" y="2"/>
                </a:cubicBezTo>
                <a:cubicBezTo>
                  <a:pt x="12" y="2"/>
                  <a:pt x="11" y="3"/>
                  <a:pt x="10" y="4"/>
                </a:cubicBezTo>
                <a:cubicBezTo>
                  <a:pt x="9" y="4"/>
                  <a:pt x="8" y="5"/>
                  <a:pt x="8" y="7"/>
                </a:cubicBezTo>
                <a:cubicBezTo>
                  <a:pt x="8" y="7"/>
                  <a:pt x="8" y="8"/>
                  <a:pt x="9" y="9"/>
                </a:cubicBezTo>
                <a:cubicBezTo>
                  <a:pt x="9" y="9"/>
                  <a:pt x="10" y="10"/>
                  <a:pt x="11" y="11"/>
                </a:cubicBezTo>
                <a:cubicBezTo>
                  <a:pt x="11" y="11"/>
                  <a:pt x="13" y="12"/>
                  <a:pt x="14" y="12"/>
                </a:cubicBezTo>
                <a:cubicBezTo>
                  <a:pt x="17" y="13"/>
                  <a:pt x="19" y="14"/>
                  <a:pt x="20" y="16"/>
                </a:cubicBezTo>
                <a:cubicBezTo>
                  <a:pt x="21" y="17"/>
                  <a:pt x="22" y="18"/>
                  <a:pt x="22" y="20"/>
                </a:cubicBezTo>
                <a:close/>
                <a:moveTo>
                  <a:pt x="36" y="27"/>
                </a:moveTo>
                <a:cubicBezTo>
                  <a:pt x="33" y="27"/>
                  <a:pt x="33" y="27"/>
                  <a:pt x="33" y="27"/>
                </a:cubicBezTo>
                <a:cubicBezTo>
                  <a:pt x="33" y="3"/>
                  <a:pt x="33" y="3"/>
                  <a:pt x="33" y="3"/>
                </a:cubicBezTo>
                <a:cubicBezTo>
                  <a:pt x="24" y="3"/>
                  <a:pt x="24" y="3"/>
                  <a:pt x="24" y="3"/>
                </a:cubicBezTo>
                <a:cubicBezTo>
                  <a:pt x="24" y="0"/>
                  <a:pt x="24" y="0"/>
                  <a:pt x="24" y="0"/>
                </a:cubicBezTo>
                <a:cubicBezTo>
                  <a:pt x="45" y="0"/>
                  <a:pt x="45" y="0"/>
                  <a:pt x="45" y="0"/>
                </a:cubicBezTo>
                <a:cubicBezTo>
                  <a:pt x="45" y="3"/>
                  <a:pt x="45" y="3"/>
                  <a:pt x="45" y="3"/>
                </a:cubicBezTo>
                <a:cubicBezTo>
                  <a:pt x="36" y="3"/>
                  <a:pt x="36" y="3"/>
                  <a:pt x="36" y="3"/>
                </a:cubicBezTo>
                <a:lnTo>
                  <a:pt x="36" y="27"/>
                </a:lnTo>
                <a:close/>
                <a:moveTo>
                  <a:pt x="64" y="27"/>
                </a:moveTo>
                <a:cubicBezTo>
                  <a:pt x="49" y="27"/>
                  <a:pt x="49" y="27"/>
                  <a:pt x="49" y="27"/>
                </a:cubicBezTo>
                <a:cubicBezTo>
                  <a:pt x="49" y="0"/>
                  <a:pt x="49" y="0"/>
                  <a:pt x="49" y="0"/>
                </a:cubicBezTo>
                <a:cubicBezTo>
                  <a:pt x="64" y="0"/>
                  <a:pt x="64" y="0"/>
                  <a:pt x="64" y="0"/>
                </a:cubicBezTo>
                <a:cubicBezTo>
                  <a:pt x="64" y="3"/>
                  <a:pt x="64" y="3"/>
                  <a:pt x="64" y="3"/>
                </a:cubicBezTo>
                <a:cubicBezTo>
                  <a:pt x="52" y="3"/>
                  <a:pt x="52" y="3"/>
                  <a:pt x="52" y="3"/>
                </a:cubicBezTo>
                <a:cubicBezTo>
                  <a:pt x="52" y="12"/>
                  <a:pt x="52" y="12"/>
                  <a:pt x="52" y="12"/>
                </a:cubicBezTo>
                <a:cubicBezTo>
                  <a:pt x="63" y="12"/>
                  <a:pt x="63" y="12"/>
                  <a:pt x="63" y="12"/>
                </a:cubicBezTo>
                <a:cubicBezTo>
                  <a:pt x="63" y="14"/>
                  <a:pt x="63" y="14"/>
                  <a:pt x="63" y="14"/>
                </a:cubicBezTo>
                <a:cubicBezTo>
                  <a:pt x="52" y="14"/>
                  <a:pt x="52" y="14"/>
                  <a:pt x="52" y="14"/>
                </a:cubicBezTo>
                <a:cubicBezTo>
                  <a:pt x="52" y="25"/>
                  <a:pt x="52" y="25"/>
                  <a:pt x="52" y="25"/>
                </a:cubicBezTo>
                <a:cubicBezTo>
                  <a:pt x="64" y="25"/>
                  <a:pt x="64" y="25"/>
                  <a:pt x="64" y="25"/>
                </a:cubicBezTo>
                <a:lnTo>
                  <a:pt x="64" y="27"/>
                </a:lnTo>
                <a:close/>
                <a:moveTo>
                  <a:pt x="88" y="8"/>
                </a:moveTo>
                <a:cubicBezTo>
                  <a:pt x="88" y="11"/>
                  <a:pt x="87" y="13"/>
                  <a:pt x="85" y="14"/>
                </a:cubicBezTo>
                <a:cubicBezTo>
                  <a:pt x="83" y="16"/>
                  <a:pt x="80" y="17"/>
                  <a:pt x="77" y="17"/>
                </a:cubicBezTo>
                <a:cubicBezTo>
                  <a:pt x="73" y="17"/>
                  <a:pt x="73" y="17"/>
                  <a:pt x="73" y="17"/>
                </a:cubicBezTo>
                <a:cubicBezTo>
                  <a:pt x="73" y="27"/>
                  <a:pt x="73" y="27"/>
                  <a:pt x="73" y="27"/>
                </a:cubicBezTo>
                <a:cubicBezTo>
                  <a:pt x="70" y="27"/>
                  <a:pt x="70" y="27"/>
                  <a:pt x="70" y="27"/>
                </a:cubicBezTo>
                <a:cubicBezTo>
                  <a:pt x="70" y="0"/>
                  <a:pt x="70" y="0"/>
                  <a:pt x="70" y="0"/>
                </a:cubicBezTo>
                <a:cubicBezTo>
                  <a:pt x="77" y="0"/>
                  <a:pt x="77" y="0"/>
                  <a:pt x="77" y="0"/>
                </a:cubicBezTo>
                <a:cubicBezTo>
                  <a:pt x="84" y="0"/>
                  <a:pt x="88" y="3"/>
                  <a:pt x="88" y="8"/>
                </a:cubicBezTo>
                <a:close/>
                <a:moveTo>
                  <a:pt x="73" y="14"/>
                </a:moveTo>
                <a:cubicBezTo>
                  <a:pt x="76" y="14"/>
                  <a:pt x="76" y="14"/>
                  <a:pt x="76" y="14"/>
                </a:cubicBezTo>
                <a:cubicBezTo>
                  <a:pt x="79" y="14"/>
                  <a:pt x="81" y="13"/>
                  <a:pt x="82" y="13"/>
                </a:cubicBezTo>
                <a:cubicBezTo>
                  <a:pt x="84" y="12"/>
                  <a:pt x="84" y="10"/>
                  <a:pt x="84" y="8"/>
                </a:cubicBezTo>
                <a:cubicBezTo>
                  <a:pt x="84" y="6"/>
                  <a:pt x="84" y="5"/>
                  <a:pt x="83" y="4"/>
                </a:cubicBezTo>
                <a:cubicBezTo>
                  <a:pt x="81" y="3"/>
                  <a:pt x="80" y="3"/>
                  <a:pt x="77" y="3"/>
                </a:cubicBezTo>
                <a:cubicBezTo>
                  <a:pt x="73" y="3"/>
                  <a:pt x="73" y="3"/>
                  <a:pt x="73" y="3"/>
                </a:cubicBezTo>
                <a:lnTo>
                  <a:pt x="73" y="14"/>
                </a:lnTo>
                <a:close/>
                <a:moveTo>
                  <a:pt x="42" y="68"/>
                </a:moveTo>
                <a:cubicBezTo>
                  <a:pt x="42" y="79"/>
                  <a:pt x="40" y="87"/>
                  <a:pt x="37" y="93"/>
                </a:cubicBezTo>
                <a:cubicBezTo>
                  <a:pt x="33" y="98"/>
                  <a:pt x="28" y="100"/>
                  <a:pt x="21" y="100"/>
                </a:cubicBezTo>
                <a:cubicBezTo>
                  <a:pt x="14" y="100"/>
                  <a:pt x="9" y="98"/>
                  <a:pt x="5" y="92"/>
                </a:cubicBezTo>
                <a:cubicBezTo>
                  <a:pt x="1" y="87"/>
                  <a:pt x="0" y="79"/>
                  <a:pt x="0" y="68"/>
                </a:cubicBezTo>
                <a:cubicBezTo>
                  <a:pt x="0" y="57"/>
                  <a:pt x="1" y="49"/>
                  <a:pt x="5" y="44"/>
                </a:cubicBezTo>
                <a:cubicBezTo>
                  <a:pt x="8" y="38"/>
                  <a:pt x="14" y="36"/>
                  <a:pt x="21" y="36"/>
                </a:cubicBezTo>
                <a:cubicBezTo>
                  <a:pt x="28" y="36"/>
                  <a:pt x="33" y="39"/>
                  <a:pt x="37" y="44"/>
                </a:cubicBezTo>
                <a:cubicBezTo>
                  <a:pt x="40" y="50"/>
                  <a:pt x="42" y="58"/>
                  <a:pt x="42" y="68"/>
                </a:cubicBezTo>
                <a:close/>
                <a:moveTo>
                  <a:pt x="10" y="68"/>
                </a:moveTo>
                <a:cubicBezTo>
                  <a:pt x="10" y="77"/>
                  <a:pt x="11" y="83"/>
                  <a:pt x="12" y="87"/>
                </a:cubicBezTo>
                <a:cubicBezTo>
                  <a:pt x="14" y="90"/>
                  <a:pt x="17" y="92"/>
                  <a:pt x="21" y="92"/>
                </a:cubicBezTo>
                <a:cubicBezTo>
                  <a:pt x="25" y="92"/>
                  <a:pt x="28" y="90"/>
                  <a:pt x="29" y="86"/>
                </a:cubicBezTo>
                <a:cubicBezTo>
                  <a:pt x="31" y="83"/>
                  <a:pt x="32" y="77"/>
                  <a:pt x="32" y="68"/>
                </a:cubicBezTo>
                <a:cubicBezTo>
                  <a:pt x="32" y="60"/>
                  <a:pt x="31" y="54"/>
                  <a:pt x="29" y="50"/>
                </a:cubicBezTo>
                <a:cubicBezTo>
                  <a:pt x="28" y="46"/>
                  <a:pt x="25" y="44"/>
                  <a:pt x="21" y="44"/>
                </a:cubicBezTo>
                <a:cubicBezTo>
                  <a:pt x="17" y="44"/>
                  <a:pt x="14" y="46"/>
                  <a:pt x="12" y="50"/>
                </a:cubicBezTo>
                <a:cubicBezTo>
                  <a:pt x="11" y="54"/>
                  <a:pt x="10" y="60"/>
                  <a:pt x="10" y="68"/>
                </a:cubicBezTo>
                <a:close/>
                <a:moveTo>
                  <a:pt x="50" y="73"/>
                </a:moveTo>
                <a:cubicBezTo>
                  <a:pt x="50" y="48"/>
                  <a:pt x="60" y="36"/>
                  <a:pt x="80" y="36"/>
                </a:cubicBezTo>
                <a:cubicBezTo>
                  <a:pt x="83" y="36"/>
                  <a:pt x="86" y="36"/>
                  <a:pt x="88" y="37"/>
                </a:cubicBezTo>
                <a:cubicBezTo>
                  <a:pt x="88" y="45"/>
                  <a:pt x="88" y="45"/>
                  <a:pt x="88" y="45"/>
                </a:cubicBezTo>
                <a:cubicBezTo>
                  <a:pt x="86" y="45"/>
                  <a:pt x="83" y="44"/>
                  <a:pt x="80" y="44"/>
                </a:cubicBezTo>
                <a:cubicBezTo>
                  <a:pt x="74" y="44"/>
                  <a:pt x="69" y="46"/>
                  <a:pt x="65" y="50"/>
                </a:cubicBezTo>
                <a:cubicBezTo>
                  <a:pt x="62" y="53"/>
                  <a:pt x="60" y="59"/>
                  <a:pt x="60" y="67"/>
                </a:cubicBezTo>
                <a:cubicBezTo>
                  <a:pt x="60" y="67"/>
                  <a:pt x="60" y="67"/>
                  <a:pt x="60" y="67"/>
                </a:cubicBezTo>
                <a:cubicBezTo>
                  <a:pt x="62" y="65"/>
                  <a:pt x="64" y="63"/>
                  <a:pt x="66" y="62"/>
                </a:cubicBezTo>
                <a:cubicBezTo>
                  <a:pt x="68" y="60"/>
                  <a:pt x="71" y="60"/>
                  <a:pt x="75" y="60"/>
                </a:cubicBezTo>
                <a:cubicBezTo>
                  <a:pt x="80" y="60"/>
                  <a:pt x="85" y="61"/>
                  <a:pt x="88" y="65"/>
                </a:cubicBezTo>
                <a:cubicBezTo>
                  <a:pt x="91" y="68"/>
                  <a:pt x="93" y="73"/>
                  <a:pt x="93" y="79"/>
                </a:cubicBezTo>
                <a:cubicBezTo>
                  <a:pt x="93" y="86"/>
                  <a:pt x="91" y="91"/>
                  <a:pt x="87" y="95"/>
                </a:cubicBezTo>
                <a:cubicBezTo>
                  <a:pt x="83" y="99"/>
                  <a:pt x="78" y="100"/>
                  <a:pt x="72" y="100"/>
                </a:cubicBezTo>
                <a:cubicBezTo>
                  <a:pt x="68" y="100"/>
                  <a:pt x="64" y="99"/>
                  <a:pt x="60" y="97"/>
                </a:cubicBezTo>
                <a:cubicBezTo>
                  <a:pt x="57" y="95"/>
                  <a:pt x="55" y="92"/>
                  <a:pt x="53" y="88"/>
                </a:cubicBezTo>
                <a:cubicBezTo>
                  <a:pt x="51" y="84"/>
                  <a:pt x="50" y="79"/>
                  <a:pt x="50" y="73"/>
                </a:cubicBezTo>
                <a:close/>
                <a:moveTo>
                  <a:pt x="72" y="92"/>
                </a:moveTo>
                <a:cubicBezTo>
                  <a:pt x="75" y="92"/>
                  <a:pt x="78" y="91"/>
                  <a:pt x="80" y="89"/>
                </a:cubicBezTo>
                <a:cubicBezTo>
                  <a:pt x="82" y="87"/>
                  <a:pt x="83" y="83"/>
                  <a:pt x="83" y="79"/>
                </a:cubicBezTo>
                <a:cubicBezTo>
                  <a:pt x="83" y="76"/>
                  <a:pt x="82" y="73"/>
                  <a:pt x="80" y="71"/>
                </a:cubicBezTo>
                <a:cubicBezTo>
                  <a:pt x="78" y="69"/>
                  <a:pt x="76" y="68"/>
                  <a:pt x="72" y="68"/>
                </a:cubicBezTo>
                <a:cubicBezTo>
                  <a:pt x="70" y="68"/>
                  <a:pt x="68" y="68"/>
                  <a:pt x="66" y="69"/>
                </a:cubicBezTo>
                <a:cubicBezTo>
                  <a:pt x="64" y="70"/>
                  <a:pt x="63" y="71"/>
                  <a:pt x="62" y="73"/>
                </a:cubicBezTo>
                <a:cubicBezTo>
                  <a:pt x="61" y="74"/>
                  <a:pt x="60" y="76"/>
                  <a:pt x="60" y="78"/>
                </a:cubicBezTo>
                <a:cubicBezTo>
                  <a:pt x="60" y="82"/>
                  <a:pt x="61" y="85"/>
                  <a:pt x="64" y="88"/>
                </a:cubicBezTo>
                <a:cubicBezTo>
                  <a:pt x="66" y="91"/>
                  <a:pt x="69" y="92"/>
                  <a:pt x="72"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268"/>
          <p:cNvSpPr>
            <a:spLocks noEditPoints="1"/>
          </p:cNvSpPr>
          <p:nvPr/>
        </p:nvSpPr>
        <p:spPr bwMode="auto">
          <a:xfrm>
            <a:off x="1365251" y="3707482"/>
            <a:ext cx="190500" cy="209550"/>
          </a:xfrm>
          <a:custGeom>
            <a:avLst/>
            <a:gdLst>
              <a:gd name="T0" fmla="*/ 20 w 92"/>
              <a:gd name="T1" fmla="*/ 26 h 101"/>
              <a:gd name="T2" fmla="*/ 5 w 92"/>
              <a:gd name="T3" fmla="*/ 27 h 101"/>
              <a:gd name="T4" fmla="*/ 9 w 92"/>
              <a:gd name="T5" fmla="*/ 25 h 101"/>
              <a:gd name="T6" fmla="*/ 17 w 92"/>
              <a:gd name="T7" fmla="*/ 24 h 101"/>
              <a:gd name="T8" fmla="*/ 18 w 92"/>
              <a:gd name="T9" fmla="*/ 19 h 101"/>
              <a:gd name="T10" fmla="*/ 12 w 92"/>
              <a:gd name="T11" fmla="*/ 15 h 101"/>
              <a:gd name="T12" fmla="*/ 5 w 92"/>
              <a:gd name="T13" fmla="*/ 7 h 101"/>
              <a:gd name="T14" fmla="*/ 14 w 92"/>
              <a:gd name="T15" fmla="*/ 0 h 101"/>
              <a:gd name="T16" fmla="*/ 21 w 92"/>
              <a:gd name="T17" fmla="*/ 4 h 101"/>
              <a:gd name="T18" fmla="*/ 10 w 92"/>
              <a:gd name="T19" fmla="*/ 4 h 101"/>
              <a:gd name="T20" fmla="*/ 9 w 92"/>
              <a:gd name="T21" fmla="*/ 9 h 101"/>
              <a:gd name="T22" fmla="*/ 15 w 92"/>
              <a:gd name="T23" fmla="*/ 13 h 101"/>
              <a:gd name="T24" fmla="*/ 22 w 92"/>
              <a:gd name="T25" fmla="*/ 21 h 101"/>
              <a:gd name="T26" fmla="*/ 33 w 92"/>
              <a:gd name="T27" fmla="*/ 28 h 101"/>
              <a:gd name="T28" fmla="*/ 24 w 92"/>
              <a:gd name="T29" fmla="*/ 3 h 101"/>
              <a:gd name="T30" fmla="*/ 45 w 92"/>
              <a:gd name="T31" fmla="*/ 0 h 101"/>
              <a:gd name="T32" fmla="*/ 36 w 92"/>
              <a:gd name="T33" fmla="*/ 3 h 101"/>
              <a:gd name="T34" fmla="*/ 64 w 92"/>
              <a:gd name="T35" fmla="*/ 28 h 101"/>
              <a:gd name="T36" fmla="*/ 49 w 92"/>
              <a:gd name="T37" fmla="*/ 0 h 101"/>
              <a:gd name="T38" fmla="*/ 64 w 92"/>
              <a:gd name="T39" fmla="*/ 3 h 101"/>
              <a:gd name="T40" fmla="*/ 52 w 92"/>
              <a:gd name="T41" fmla="*/ 12 h 101"/>
              <a:gd name="T42" fmla="*/ 64 w 92"/>
              <a:gd name="T43" fmla="*/ 15 h 101"/>
              <a:gd name="T44" fmla="*/ 52 w 92"/>
              <a:gd name="T45" fmla="*/ 25 h 101"/>
              <a:gd name="T46" fmla="*/ 64 w 92"/>
              <a:gd name="T47" fmla="*/ 28 h 101"/>
              <a:gd name="T48" fmla="*/ 85 w 92"/>
              <a:gd name="T49" fmla="*/ 15 h 101"/>
              <a:gd name="T50" fmla="*/ 74 w 92"/>
              <a:gd name="T51" fmla="*/ 17 h 101"/>
              <a:gd name="T52" fmla="*/ 71 w 92"/>
              <a:gd name="T53" fmla="*/ 28 h 101"/>
              <a:gd name="T54" fmla="*/ 78 w 92"/>
              <a:gd name="T55" fmla="*/ 0 h 101"/>
              <a:gd name="T56" fmla="*/ 74 w 92"/>
              <a:gd name="T57" fmla="*/ 14 h 101"/>
              <a:gd name="T58" fmla="*/ 83 w 92"/>
              <a:gd name="T59" fmla="*/ 13 h 101"/>
              <a:gd name="T60" fmla="*/ 83 w 92"/>
              <a:gd name="T61" fmla="*/ 5 h 101"/>
              <a:gd name="T62" fmla="*/ 74 w 92"/>
              <a:gd name="T63" fmla="*/ 3 h 101"/>
              <a:gd name="T64" fmla="*/ 43 w 92"/>
              <a:gd name="T65" fmla="*/ 69 h 101"/>
              <a:gd name="T66" fmla="*/ 22 w 92"/>
              <a:gd name="T67" fmla="*/ 101 h 101"/>
              <a:gd name="T68" fmla="*/ 0 w 92"/>
              <a:gd name="T69" fmla="*/ 69 h 101"/>
              <a:gd name="T70" fmla="*/ 22 w 92"/>
              <a:gd name="T71" fmla="*/ 36 h 101"/>
              <a:gd name="T72" fmla="*/ 43 w 92"/>
              <a:gd name="T73" fmla="*/ 69 h 101"/>
              <a:gd name="T74" fmla="*/ 13 w 92"/>
              <a:gd name="T75" fmla="*/ 87 h 101"/>
              <a:gd name="T76" fmla="*/ 30 w 92"/>
              <a:gd name="T77" fmla="*/ 87 h 101"/>
              <a:gd name="T78" fmla="*/ 30 w 92"/>
              <a:gd name="T79" fmla="*/ 50 h 101"/>
              <a:gd name="T80" fmla="*/ 13 w 92"/>
              <a:gd name="T81" fmla="*/ 50 h 101"/>
              <a:gd name="T82" fmla="*/ 72 w 92"/>
              <a:gd name="T83" fmla="*/ 61 h 101"/>
              <a:gd name="T84" fmla="*/ 92 w 92"/>
              <a:gd name="T85" fmla="*/ 80 h 101"/>
              <a:gd name="T86" fmla="*/ 68 w 92"/>
              <a:gd name="T87" fmla="*/ 101 h 101"/>
              <a:gd name="T88" fmla="*/ 52 w 92"/>
              <a:gd name="T89" fmla="*/ 88 h 101"/>
              <a:gd name="T90" fmla="*/ 68 w 92"/>
              <a:gd name="T91" fmla="*/ 93 h 101"/>
              <a:gd name="T92" fmla="*/ 82 w 92"/>
              <a:gd name="T93" fmla="*/ 81 h 101"/>
              <a:gd name="T94" fmla="*/ 63 w 92"/>
              <a:gd name="T95" fmla="*/ 70 h 101"/>
              <a:gd name="T96" fmla="*/ 53 w 92"/>
              <a:gd name="T97" fmla="*/ 68 h 101"/>
              <a:gd name="T98" fmla="*/ 88 w 92"/>
              <a:gd name="T99" fmla="*/ 37 h 101"/>
              <a:gd name="T100" fmla="*/ 64 w 92"/>
              <a:gd name="T101" fmla="*/ 46 h 101"/>
              <a:gd name="T102" fmla="*/ 67 w 92"/>
              <a:gd name="T103" fmla="*/ 6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2" h="101">
                <a:moveTo>
                  <a:pt x="22" y="21"/>
                </a:moveTo>
                <a:cubicBezTo>
                  <a:pt x="22" y="23"/>
                  <a:pt x="21" y="25"/>
                  <a:pt x="20" y="26"/>
                </a:cubicBezTo>
                <a:cubicBezTo>
                  <a:pt x="18" y="28"/>
                  <a:pt x="15" y="28"/>
                  <a:pt x="12" y="28"/>
                </a:cubicBezTo>
                <a:cubicBezTo>
                  <a:pt x="9" y="28"/>
                  <a:pt x="7" y="28"/>
                  <a:pt x="5" y="27"/>
                </a:cubicBezTo>
                <a:cubicBezTo>
                  <a:pt x="5" y="24"/>
                  <a:pt x="5" y="24"/>
                  <a:pt x="5" y="24"/>
                </a:cubicBezTo>
                <a:cubicBezTo>
                  <a:pt x="6" y="24"/>
                  <a:pt x="7" y="25"/>
                  <a:pt x="9" y="25"/>
                </a:cubicBezTo>
                <a:cubicBezTo>
                  <a:pt x="10" y="25"/>
                  <a:pt x="11" y="25"/>
                  <a:pt x="13" y="25"/>
                </a:cubicBezTo>
                <a:cubicBezTo>
                  <a:pt x="15" y="25"/>
                  <a:pt x="16" y="25"/>
                  <a:pt x="17" y="24"/>
                </a:cubicBezTo>
                <a:cubicBezTo>
                  <a:pt x="18" y="23"/>
                  <a:pt x="19" y="22"/>
                  <a:pt x="19" y="21"/>
                </a:cubicBezTo>
                <a:cubicBezTo>
                  <a:pt x="19" y="20"/>
                  <a:pt x="19" y="19"/>
                  <a:pt x="18" y="19"/>
                </a:cubicBezTo>
                <a:cubicBezTo>
                  <a:pt x="18" y="18"/>
                  <a:pt x="17" y="17"/>
                  <a:pt x="16" y="17"/>
                </a:cubicBezTo>
                <a:cubicBezTo>
                  <a:pt x="16" y="16"/>
                  <a:pt x="14" y="16"/>
                  <a:pt x="12" y="15"/>
                </a:cubicBezTo>
                <a:cubicBezTo>
                  <a:pt x="10" y="14"/>
                  <a:pt x="8" y="13"/>
                  <a:pt x="7" y="12"/>
                </a:cubicBezTo>
                <a:cubicBezTo>
                  <a:pt x="6" y="11"/>
                  <a:pt x="5" y="9"/>
                  <a:pt x="5" y="7"/>
                </a:cubicBezTo>
                <a:cubicBezTo>
                  <a:pt x="5" y="5"/>
                  <a:pt x="6" y="3"/>
                  <a:pt x="8" y="2"/>
                </a:cubicBezTo>
                <a:cubicBezTo>
                  <a:pt x="9" y="1"/>
                  <a:pt x="11" y="0"/>
                  <a:pt x="14" y="0"/>
                </a:cubicBezTo>
                <a:cubicBezTo>
                  <a:pt x="17" y="0"/>
                  <a:pt x="19" y="1"/>
                  <a:pt x="21" y="2"/>
                </a:cubicBezTo>
                <a:cubicBezTo>
                  <a:pt x="21" y="4"/>
                  <a:pt x="21" y="4"/>
                  <a:pt x="21" y="4"/>
                </a:cubicBezTo>
                <a:cubicBezTo>
                  <a:pt x="18" y="3"/>
                  <a:pt x="16" y="3"/>
                  <a:pt x="14" y="3"/>
                </a:cubicBezTo>
                <a:cubicBezTo>
                  <a:pt x="12" y="3"/>
                  <a:pt x="11" y="3"/>
                  <a:pt x="10" y="4"/>
                </a:cubicBezTo>
                <a:cubicBezTo>
                  <a:pt x="9" y="5"/>
                  <a:pt x="8" y="6"/>
                  <a:pt x="8" y="7"/>
                </a:cubicBezTo>
                <a:cubicBezTo>
                  <a:pt x="8" y="8"/>
                  <a:pt x="9" y="9"/>
                  <a:pt x="9" y="9"/>
                </a:cubicBezTo>
                <a:cubicBezTo>
                  <a:pt x="9" y="10"/>
                  <a:pt x="10" y="10"/>
                  <a:pt x="11" y="11"/>
                </a:cubicBezTo>
                <a:cubicBezTo>
                  <a:pt x="12" y="12"/>
                  <a:pt x="13" y="12"/>
                  <a:pt x="15" y="13"/>
                </a:cubicBezTo>
                <a:cubicBezTo>
                  <a:pt x="18" y="14"/>
                  <a:pt x="19" y="15"/>
                  <a:pt x="21" y="16"/>
                </a:cubicBezTo>
                <a:cubicBezTo>
                  <a:pt x="22" y="17"/>
                  <a:pt x="22" y="19"/>
                  <a:pt x="22" y="21"/>
                </a:cubicBezTo>
                <a:close/>
                <a:moveTo>
                  <a:pt x="36" y="28"/>
                </a:moveTo>
                <a:cubicBezTo>
                  <a:pt x="33" y="28"/>
                  <a:pt x="33" y="28"/>
                  <a:pt x="33" y="28"/>
                </a:cubicBezTo>
                <a:cubicBezTo>
                  <a:pt x="33" y="3"/>
                  <a:pt x="33" y="3"/>
                  <a:pt x="33" y="3"/>
                </a:cubicBezTo>
                <a:cubicBezTo>
                  <a:pt x="24" y="3"/>
                  <a:pt x="24" y="3"/>
                  <a:pt x="24" y="3"/>
                </a:cubicBezTo>
                <a:cubicBezTo>
                  <a:pt x="24" y="0"/>
                  <a:pt x="24" y="0"/>
                  <a:pt x="24" y="0"/>
                </a:cubicBezTo>
                <a:cubicBezTo>
                  <a:pt x="45" y="0"/>
                  <a:pt x="45" y="0"/>
                  <a:pt x="45" y="0"/>
                </a:cubicBezTo>
                <a:cubicBezTo>
                  <a:pt x="45" y="3"/>
                  <a:pt x="45" y="3"/>
                  <a:pt x="45" y="3"/>
                </a:cubicBezTo>
                <a:cubicBezTo>
                  <a:pt x="36" y="3"/>
                  <a:pt x="36" y="3"/>
                  <a:pt x="36" y="3"/>
                </a:cubicBezTo>
                <a:lnTo>
                  <a:pt x="36" y="28"/>
                </a:lnTo>
                <a:close/>
                <a:moveTo>
                  <a:pt x="64" y="28"/>
                </a:moveTo>
                <a:cubicBezTo>
                  <a:pt x="49" y="28"/>
                  <a:pt x="49" y="28"/>
                  <a:pt x="49" y="28"/>
                </a:cubicBezTo>
                <a:cubicBezTo>
                  <a:pt x="49" y="0"/>
                  <a:pt x="49" y="0"/>
                  <a:pt x="49" y="0"/>
                </a:cubicBezTo>
                <a:cubicBezTo>
                  <a:pt x="64" y="0"/>
                  <a:pt x="64" y="0"/>
                  <a:pt x="64" y="0"/>
                </a:cubicBezTo>
                <a:cubicBezTo>
                  <a:pt x="64" y="3"/>
                  <a:pt x="64" y="3"/>
                  <a:pt x="64" y="3"/>
                </a:cubicBezTo>
                <a:cubicBezTo>
                  <a:pt x="52" y="3"/>
                  <a:pt x="52" y="3"/>
                  <a:pt x="52" y="3"/>
                </a:cubicBezTo>
                <a:cubicBezTo>
                  <a:pt x="52" y="12"/>
                  <a:pt x="52" y="12"/>
                  <a:pt x="52" y="12"/>
                </a:cubicBezTo>
                <a:cubicBezTo>
                  <a:pt x="64" y="12"/>
                  <a:pt x="64" y="12"/>
                  <a:pt x="64" y="12"/>
                </a:cubicBezTo>
                <a:cubicBezTo>
                  <a:pt x="64" y="15"/>
                  <a:pt x="64" y="15"/>
                  <a:pt x="64" y="15"/>
                </a:cubicBezTo>
                <a:cubicBezTo>
                  <a:pt x="52" y="15"/>
                  <a:pt x="52" y="15"/>
                  <a:pt x="52" y="15"/>
                </a:cubicBezTo>
                <a:cubicBezTo>
                  <a:pt x="52" y="25"/>
                  <a:pt x="52" y="25"/>
                  <a:pt x="52" y="25"/>
                </a:cubicBezTo>
                <a:cubicBezTo>
                  <a:pt x="64" y="25"/>
                  <a:pt x="64" y="25"/>
                  <a:pt x="64" y="25"/>
                </a:cubicBezTo>
                <a:lnTo>
                  <a:pt x="64" y="28"/>
                </a:lnTo>
                <a:close/>
                <a:moveTo>
                  <a:pt x="88" y="8"/>
                </a:moveTo>
                <a:cubicBezTo>
                  <a:pt x="88" y="11"/>
                  <a:pt x="87" y="13"/>
                  <a:pt x="85" y="15"/>
                </a:cubicBezTo>
                <a:cubicBezTo>
                  <a:pt x="83" y="16"/>
                  <a:pt x="80" y="17"/>
                  <a:pt x="77" y="17"/>
                </a:cubicBezTo>
                <a:cubicBezTo>
                  <a:pt x="74" y="17"/>
                  <a:pt x="74" y="17"/>
                  <a:pt x="74" y="17"/>
                </a:cubicBezTo>
                <a:cubicBezTo>
                  <a:pt x="74" y="28"/>
                  <a:pt x="74" y="28"/>
                  <a:pt x="74" y="28"/>
                </a:cubicBezTo>
                <a:cubicBezTo>
                  <a:pt x="71" y="28"/>
                  <a:pt x="71" y="28"/>
                  <a:pt x="71" y="28"/>
                </a:cubicBezTo>
                <a:cubicBezTo>
                  <a:pt x="71" y="0"/>
                  <a:pt x="71" y="0"/>
                  <a:pt x="71" y="0"/>
                </a:cubicBezTo>
                <a:cubicBezTo>
                  <a:pt x="78" y="0"/>
                  <a:pt x="78" y="0"/>
                  <a:pt x="78" y="0"/>
                </a:cubicBezTo>
                <a:cubicBezTo>
                  <a:pt x="85" y="0"/>
                  <a:pt x="88" y="3"/>
                  <a:pt x="88" y="8"/>
                </a:cubicBezTo>
                <a:close/>
                <a:moveTo>
                  <a:pt x="74" y="14"/>
                </a:moveTo>
                <a:cubicBezTo>
                  <a:pt x="77" y="14"/>
                  <a:pt x="77" y="14"/>
                  <a:pt x="77" y="14"/>
                </a:cubicBezTo>
                <a:cubicBezTo>
                  <a:pt x="79" y="14"/>
                  <a:pt x="81" y="14"/>
                  <a:pt x="83" y="13"/>
                </a:cubicBezTo>
                <a:cubicBezTo>
                  <a:pt x="84" y="12"/>
                  <a:pt x="85" y="11"/>
                  <a:pt x="85" y="9"/>
                </a:cubicBezTo>
                <a:cubicBezTo>
                  <a:pt x="85" y="7"/>
                  <a:pt x="84" y="5"/>
                  <a:pt x="83" y="5"/>
                </a:cubicBezTo>
                <a:cubicBezTo>
                  <a:pt x="82" y="4"/>
                  <a:pt x="80" y="3"/>
                  <a:pt x="77" y="3"/>
                </a:cubicBezTo>
                <a:cubicBezTo>
                  <a:pt x="74" y="3"/>
                  <a:pt x="74" y="3"/>
                  <a:pt x="74" y="3"/>
                </a:cubicBezTo>
                <a:lnTo>
                  <a:pt x="74" y="14"/>
                </a:lnTo>
                <a:close/>
                <a:moveTo>
                  <a:pt x="43" y="69"/>
                </a:moveTo>
                <a:cubicBezTo>
                  <a:pt x="43" y="80"/>
                  <a:pt x="41" y="88"/>
                  <a:pt x="38" y="93"/>
                </a:cubicBezTo>
                <a:cubicBezTo>
                  <a:pt x="34" y="98"/>
                  <a:pt x="29" y="101"/>
                  <a:pt x="22" y="101"/>
                </a:cubicBezTo>
                <a:cubicBezTo>
                  <a:pt x="15" y="101"/>
                  <a:pt x="9" y="98"/>
                  <a:pt x="6" y="93"/>
                </a:cubicBezTo>
                <a:cubicBezTo>
                  <a:pt x="2" y="87"/>
                  <a:pt x="0" y="79"/>
                  <a:pt x="0" y="69"/>
                </a:cubicBezTo>
                <a:cubicBezTo>
                  <a:pt x="0" y="58"/>
                  <a:pt x="2" y="49"/>
                  <a:pt x="6" y="44"/>
                </a:cubicBezTo>
                <a:cubicBezTo>
                  <a:pt x="9" y="39"/>
                  <a:pt x="14" y="36"/>
                  <a:pt x="22" y="36"/>
                </a:cubicBezTo>
                <a:cubicBezTo>
                  <a:pt x="29" y="36"/>
                  <a:pt x="34" y="39"/>
                  <a:pt x="38" y="45"/>
                </a:cubicBezTo>
                <a:cubicBezTo>
                  <a:pt x="41" y="50"/>
                  <a:pt x="43" y="58"/>
                  <a:pt x="43" y="69"/>
                </a:cubicBezTo>
                <a:close/>
                <a:moveTo>
                  <a:pt x="11" y="69"/>
                </a:moveTo>
                <a:cubicBezTo>
                  <a:pt x="11" y="77"/>
                  <a:pt x="11" y="83"/>
                  <a:pt x="13" y="87"/>
                </a:cubicBezTo>
                <a:cubicBezTo>
                  <a:pt x="15" y="91"/>
                  <a:pt x="18" y="93"/>
                  <a:pt x="22" y="93"/>
                </a:cubicBezTo>
                <a:cubicBezTo>
                  <a:pt x="26" y="93"/>
                  <a:pt x="28" y="91"/>
                  <a:pt x="30" y="87"/>
                </a:cubicBezTo>
                <a:cubicBezTo>
                  <a:pt x="32" y="83"/>
                  <a:pt x="33" y="77"/>
                  <a:pt x="33" y="69"/>
                </a:cubicBezTo>
                <a:cubicBezTo>
                  <a:pt x="33" y="60"/>
                  <a:pt x="32" y="54"/>
                  <a:pt x="30" y="50"/>
                </a:cubicBezTo>
                <a:cubicBezTo>
                  <a:pt x="28" y="47"/>
                  <a:pt x="26" y="45"/>
                  <a:pt x="22" y="45"/>
                </a:cubicBezTo>
                <a:cubicBezTo>
                  <a:pt x="18" y="45"/>
                  <a:pt x="15" y="47"/>
                  <a:pt x="13" y="50"/>
                </a:cubicBezTo>
                <a:cubicBezTo>
                  <a:pt x="11" y="54"/>
                  <a:pt x="11" y="60"/>
                  <a:pt x="11" y="69"/>
                </a:cubicBezTo>
                <a:close/>
                <a:moveTo>
                  <a:pt x="72" y="61"/>
                </a:moveTo>
                <a:cubicBezTo>
                  <a:pt x="78" y="61"/>
                  <a:pt x="83" y="63"/>
                  <a:pt x="87" y="66"/>
                </a:cubicBezTo>
                <a:cubicBezTo>
                  <a:pt x="91" y="69"/>
                  <a:pt x="92" y="74"/>
                  <a:pt x="92" y="80"/>
                </a:cubicBezTo>
                <a:cubicBezTo>
                  <a:pt x="92" y="86"/>
                  <a:pt x="90" y="92"/>
                  <a:pt x="86" y="95"/>
                </a:cubicBezTo>
                <a:cubicBezTo>
                  <a:pt x="82" y="99"/>
                  <a:pt x="76" y="101"/>
                  <a:pt x="68" y="101"/>
                </a:cubicBezTo>
                <a:cubicBezTo>
                  <a:pt x="61" y="101"/>
                  <a:pt x="56" y="100"/>
                  <a:pt x="52" y="98"/>
                </a:cubicBezTo>
                <a:cubicBezTo>
                  <a:pt x="52" y="88"/>
                  <a:pt x="52" y="88"/>
                  <a:pt x="52" y="88"/>
                </a:cubicBezTo>
                <a:cubicBezTo>
                  <a:pt x="54" y="90"/>
                  <a:pt x="57" y="91"/>
                  <a:pt x="60" y="91"/>
                </a:cubicBezTo>
                <a:cubicBezTo>
                  <a:pt x="63" y="92"/>
                  <a:pt x="66" y="93"/>
                  <a:pt x="68" y="93"/>
                </a:cubicBezTo>
                <a:cubicBezTo>
                  <a:pt x="73" y="93"/>
                  <a:pt x="76" y="92"/>
                  <a:pt x="79" y="89"/>
                </a:cubicBezTo>
                <a:cubicBezTo>
                  <a:pt x="81" y="87"/>
                  <a:pt x="82" y="84"/>
                  <a:pt x="82" y="81"/>
                </a:cubicBezTo>
                <a:cubicBezTo>
                  <a:pt x="82" y="73"/>
                  <a:pt x="77" y="69"/>
                  <a:pt x="68" y="69"/>
                </a:cubicBezTo>
                <a:cubicBezTo>
                  <a:pt x="66" y="69"/>
                  <a:pt x="65" y="69"/>
                  <a:pt x="63" y="70"/>
                </a:cubicBezTo>
                <a:cubicBezTo>
                  <a:pt x="61" y="70"/>
                  <a:pt x="59" y="70"/>
                  <a:pt x="58" y="71"/>
                </a:cubicBezTo>
                <a:cubicBezTo>
                  <a:pt x="53" y="68"/>
                  <a:pt x="53" y="68"/>
                  <a:pt x="53" y="68"/>
                </a:cubicBezTo>
                <a:cubicBezTo>
                  <a:pt x="55" y="37"/>
                  <a:pt x="55" y="37"/>
                  <a:pt x="55" y="37"/>
                </a:cubicBezTo>
                <a:cubicBezTo>
                  <a:pt x="88" y="37"/>
                  <a:pt x="88" y="37"/>
                  <a:pt x="88" y="37"/>
                </a:cubicBezTo>
                <a:cubicBezTo>
                  <a:pt x="88" y="46"/>
                  <a:pt x="88" y="46"/>
                  <a:pt x="88" y="46"/>
                </a:cubicBezTo>
                <a:cubicBezTo>
                  <a:pt x="64" y="46"/>
                  <a:pt x="64" y="46"/>
                  <a:pt x="64" y="46"/>
                </a:cubicBezTo>
                <a:cubicBezTo>
                  <a:pt x="63" y="62"/>
                  <a:pt x="63" y="62"/>
                  <a:pt x="63" y="62"/>
                </a:cubicBezTo>
                <a:cubicBezTo>
                  <a:pt x="64" y="62"/>
                  <a:pt x="65" y="61"/>
                  <a:pt x="67" y="61"/>
                </a:cubicBezTo>
                <a:cubicBezTo>
                  <a:pt x="68" y="61"/>
                  <a:pt x="70" y="61"/>
                  <a:pt x="72"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269"/>
          <p:cNvSpPr>
            <a:spLocks noEditPoints="1"/>
          </p:cNvSpPr>
          <p:nvPr/>
        </p:nvSpPr>
        <p:spPr bwMode="auto">
          <a:xfrm>
            <a:off x="2859088" y="4002757"/>
            <a:ext cx="190500" cy="209550"/>
          </a:xfrm>
          <a:custGeom>
            <a:avLst/>
            <a:gdLst>
              <a:gd name="T0" fmla="*/ 19 w 92"/>
              <a:gd name="T1" fmla="*/ 26 h 101"/>
              <a:gd name="T2" fmla="*/ 4 w 92"/>
              <a:gd name="T3" fmla="*/ 27 h 101"/>
              <a:gd name="T4" fmla="*/ 8 w 92"/>
              <a:gd name="T5" fmla="*/ 25 h 101"/>
              <a:gd name="T6" fmla="*/ 17 w 92"/>
              <a:gd name="T7" fmla="*/ 24 h 101"/>
              <a:gd name="T8" fmla="*/ 18 w 92"/>
              <a:gd name="T9" fmla="*/ 19 h 101"/>
              <a:gd name="T10" fmla="*/ 12 w 92"/>
              <a:gd name="T11" fmla="*/ 15 h 101"/>
              <a:gd name="T12" fmla="*/ 5 w 92"/>
              <a:gd name="T13" fmla="*/ 7 h 101"/>
              <a:gd name="T14" fmla="*/ 13 w 92"/>
              <a:gd name="T15" fmla="*/ 0 h 101"/>
              <a:gd name="T16" fmla="*/ 20 w 92"/>
              <a:gd name="T17" fmla="*/ 4 h 101"/>
              <a:gd name="T18" fmla="*/ 9 w 92"/>
              <a:gd name="T19" fmla="*/ 4 h 101"/>
              <a:gd name="T20" fmla="*/ 8 w 92"/>
              <a:gd name="T21" fmla="*/ 9 h 101"/>
              <a:gd name="T22" fmla="*/ 14 w 92"/>
              <a:gd name="T23" fmla="*/ 13 h 101"/>
              <a:gd name="T24" fmla="*/ 22 w 92"/>
              <a:gd name="T25" fmla="*/ 21 h 101"/>
              <a:gd name="T26" fmla="*/ 32 w 92"/>
              <a:gd name="T27" fmla="*/ 28 h 101"/>
              <a:gd name="T28" fmla="*/ 24 w 92"/>
              <a:gd name="T29" fmla="*/ 3 h 101"/>
              <a:gd name="T30" fmla="*/ 44 w 92"/>
              <a:gd name="T31" fmla="*/ 1 h 101"/>
              <a:gd name="T32" fmla="*/ 36 w 92"/>
              <a:gd name="T33" fmla="*/ 3 h 101"/>
              <a:gd name="T34" fmla="*/ 64 w 92"/>
              <a:gd name="T35" fmla="*/ 28 h 101"/>
              <a:gd name="T36" fmla="*/ 48 w 92"/>
              <a:gd name="T37" fmla="*/ 1 h 101"/>
              <a:gd name="T38" fmla="*/ 64 w 92"/>
              <a:gd name="T39" fmla="*/ 3 h 101"/>
              <a:gd name="T40" fmla="*/ 52 w 92"/>
              <a:gd name="T41" fmla="*/ 12 h 101"/>
              <a:gd name="T42" fmla="*/ 63 w 92"/>
              <a:gd name="T43" fmla="*/ 15 h 101"/>
              <a:gd name="T44" fmla="*/ 52 w 92"/>
              <a:gd name="T45" fmla="*/ 25 h 101"/>
              <a:gd name="T46" fmla="*/ 64 w 92"/>
              <a:gd name="T47" fmla="*/ 28 h 101"/>
              <a:gd name="T48" fmla="*/ 84 w 92"/>
              <a:gd name="T49" fmla="*/ 15 h 101"/>
              <a:gd name="T50" fmla="*/ 73 w 92"/>
              <a:gd name="T51" fmla="*/ 17 h 101"/>
              <a:gd name="T52" fmla="*/ 70 w 92"/>
              <a:gd name="T53" fmla="*/ 28 h 101"/>
              <a:gd name="T54" fmla="*/ 77 w 92"/>
              <a:gd name="T55" fmla="*/ 1 h 101"/>
              <a:gd name="T56" fmla="*/ 73 w 92"/>
              <a:gd name="T57" fmla="*/ 14 h 101"/>
              <a:gd name="T58" fmla="*/ 82 w 92"/>
              <a:gd name="T59" fmla="*/ 13 h 101"/>
              <a:gd name="T60" fmla="*/ 82 w 92"/>
              <a:gd name="T61" fmla="*/ 5 h 101"/>
              <a:gd name="T62" fmla="*/ 73 w 92"/>
              <a:gd name="T63" fmla="*/ 3 h 101"/>
              <a:gd name="T64" fmla="*/ 42 w 92"/>
              <a:gd name="T65" fmla="*/ 69 h 101"/>
              <a:gd name="T66" fmla="*/ 21 w 92"/>
              <a:gd name="T67" fmla="*/ 101 h 101"/>
              <a:gd name="T68" fmla="*/ 0 w 92"/>
              <a:gd name="T69" fmla="*/ 69 h 101"/>
              <a:gd name="T70" fmla="*/ 21 w 92"/>
              <a:gd name="T71" fmla="*/ 36 h 101"/>
              <a:gd name="T72" fmla="*/ 42 w 92"/>
              <a:gd name="T73" fmla="*/ 69 h 101"/>
              <a:gd name="T74" fmla="*/ 12 w 92"/>
              <a:gd name="T75" fmla="*/ 87 h 101"/>
              <a:gd name="T76" fmla="*/ 29 w 92"/>
              <a:gd name="T77" fmla="*/ 87 h 101"/>
              <a:gd name="T78" fmla="*/ 29 w 92"/>
              <a:gd name="T79" fmla="*/ 51 h 101"/>
              <a:gd name="T80" fmla="*/ 12 w 92"/>
              <a:gd name="T81" fmla="*/ 50 h 101"/>
              <a:gd name="T82" fmla="*/ 90 w 92"/>
              <a:gd name="T83" fmla="*/ 52 h 101"/>
              <a:gd name="T84" fmla="*/ 77 w 92"/>
              <a:gd name="T85" fmla="*/ 67 h 101"/>
              <a:gd name="T86" fmla="*/ 88 w 92"/>
              <a:gd name="T87" fmla="*/ 72 h 101"/>
              <a:gd name="T88" fmla="*/ 86 w 92"/>
              <a:gd name="T89" fmla="*/ 96 h 101"/>
              <a:gd name="T90" fmla="*/ 50 w 92"/>
              <a:gd name="T91" fmla="*/ 98 h 101"/>
              <a:gd name="T92" fmla="*/ 58 w 92"/>
              <a:gd name="T93" fmla="*/ 92 h 101"/>
              <a:gd name="T94" fmla="*/ 78 w 92"/>
              <a:gd name="T95" fmla="*/ 90 h 101"/>
              <a:gd name="T96" fmla="*/ 77 w 92"/>
              <a:gd name="T97" fmla="*/ 74 h 101"/>
              <a:gd name="T98" fmla="*/ 59 w 92"/>
              <a:gd name="T99" fmla="*/ 72 h 101"/>
              <a:gd name="T100" fmla="*/ 65 w 92"/>
              <a:gd name="T101" fmla="*/ 64 h 101"/>
              <a:gd name="T102" fmla="*/ 77 w 92"/>
              <a:gd name="T103" fmla="*/ 47 h 101"/>
              <a:gd name="T104" fmla="*/ 63 w 92"/>
              <a:gd name="T105" fmla="*/ 46 h 101"/>
              <a:gd name="T106" fmla="*/ 50 w 92"/>
              <a:gd name="T107" fmla="*/ 43 h 101"/>
              <a:gd name="T108" fmla="*/ 85 w 92"/>
              <a:gd name="T109" fmla="*/ 4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 h="101">
                <a:moveTo>
                  <a:pt x="22" y="21"/>
                </a:moveTo>
                <a:cubicBezTo>
                  <a:pt x="22" y="23"/>
                  <a:pt x="21" y="25"/>
                  <a:pt x="19" y="26"/>
                </a:cubicBezTo>
                <a:cubicBezTo>
                  <a:pt x="17" y="28"/>
                  <a:pt x="15" y="28"/>
                  <a:pt x="12" y="28"/>
                </a:cubicBezTo>
                <a:cubicBezTo>
                  <a:pt x="9" y="28"/>
                  <a:pt x="6" y="28"/>
                  <a:pt x="4" y="27"/>
                </a:cubicBezTo>
                <a:cubicBezTo>
                  <a:pt x="4" y="24"/>
                  <a:pt x="4" y="24"/>
                  <a:pt x="4" y="24"/>
                </a:cubicBezTo>
                <a:cubicBezTo>
                  <a:pt x="5" y="25"/>
                  <a:pt x="7" y="25"/>
                  <a:pt x="8" y="25"/>
                </a:cubicBezTo>
                <a:cubicBezTo>
                  <a:pt x="9" y="25"/>
                  <a:pt x="11" y="26"/>
                  <a:pt x="12" y="26"/>
                </a:cubicBezTo>
                <a:cubicBezTo>
                  <a:pt x="14" y="26"/>
                  <a:pt x="16" y="25"/>
                  <a:pt x="17" y="24"/>
                </a:cubicBezTo>
                <a:cubicBezTo>
                  <a:pt x="18" y="24"/>
                  <a:pt x="18" y="22"/>
                  <a:pt x="18" y="21"/>
                </a:cubicBezTo>
                <a:cubicBezTo>
                  <a:pt x="18" y="20"/>
                  <a:pt x="18" y="19"/>
                  <a:pt x="18" y="19"/>
                </a:cubicBezTo>
                <a:cubicBezTo>
                  <a:pt x="17" y="18"/>
                  <a:pt x="17" y="17"/>
                  <a:pt x="16" y="17"/>
                </a:cubicBezTo>
                <a:cubicBezTo>
                  <a:pt x="15" y="16"/>
                  <a:pt x="14" y="16"/>
                  <a:pt x="12" y="15"/>
                </a:cubicBezTo>
                <a:cubicBezTo>
                  <a:pt x="9" y="14"/>
                  <a:pt x="7" y="13"/>
                  <a:pt x="6" y="12"/>
                </a:cubicBezTo>
                <a:cubicBezTo>
                  <a:pt x="5" y="11"/>
                  <a:pt x="5" y="9"/>
                  <a:pt x="5" y="7"/>
                </a:cubicBezTo>
                <a:cubicBezTo>
                  <a:pt x="5" y="5"/>
                  <a:pt x="5" y="3"/>
                  <a:pt x="7" y="2"/>
                </a:cubicBezTo>
                <a:cubicBezTo>
                  <a:pt x="9" y="1"/>
                  <a:pt x="11" y="0"/>
                  <a:pt x="13" y="0"/>
                </a:cubicBezTo>
                <a:cubicBezTo>
                  <a:pt x="16" y="0"/>
                  <a:pt x="19" y="1"/>
                  <a:pt x="21" y="2"/>
                </a:cubicBezTo>
                <a:cubicBezTo>
                  <a:pt x="20" y="4"/>
                  <a:pt x="20" y="4"/>
                  <a:pt x="20" y="4"/>
                </a:cubicBezTo>
                <a:cubicBezTo>
                  <a:pt x="18" y="3"/>
                  <a:pt x="15" y="3"/>
                  <a:pt x="13" y="3"/>
                </a:cubicBezTo>
                <a:cubicBezTo>
                  <a:pt x="12" y="3"/>
                  <a:pt x="10" y="3"/>
                  <a:pt x="9" y="4"/>
                </a:cubicBezTo>
                <a:cubicBezTo>
                  <a:pt x="8" y="5"/>
                  <a:pt x="8" y="6"/>
                  <a:pt x="8" y="7"/>
                </a:cubicBezTo>
                <a:cubicBezTo>
                  <a:pt x="8" y="8"/>
                  <a:pt x="8" y="9"/>
                  <a:pt x="8" y="9"/>
                </a:cubicBezTo>
                <a:cubicBezTo>
                  <a:pt x="9" y="10"/>
                  <a:pt x="9" y="11"/>
                  <a:pt x="10" y="11"/>
                </a:cubicBezTo>
                <a:cubicBezTo>
                  <a:pt x="11" y="12"/>
                  <a:pt x="12" y="12"/>
                  <a:pt x="14" y="13"/>
                </a:cubicBezTo>
                <a:cubicBezTo>
                  <a:pt x="17" y="14"/>
                  <a:pt x="19" y="15"/>
                  <a:pt x="20" y="16"/>
                </a:cubicBezTo>
                <a:cubicBezTo>
                  <a:pt x="21" y="17"/>
                  <a:pt x="22" y="19"/>
                  <a:pt x="22" y="21"/>
                </a:cubicBezTo>
                <a:close/>
                <a:moveTo>
                  <a:pt x="36" y="28"/>
                </a:moveTo>
                <a:cubicBezTo>
                  <a:pt x="32" y="28"/>
                  <a:pt x="32" y="28"/>
                  <a:pt x="32" y="28"/>
                </a:cubicBezTo>
                <a:cubicBezTo>
                  <a:pt x="32" y="3"/>
                  <a:pt x="32" y="3"/>
                  <a:pt x="32" y="3"/>
                </a:cubicBezTo>
                <a:cubicBezTo>
                  <a:pt x="24" y="3"/>
                  <a:pt x="24" y="3"/>
                  <a:pt x="24" y="3"/>
                </a:cubicBezTo>
                <a:cubicBezTo>
                  <a:pt x="24" y="1"/>
                  <a:pt x="24" y="1"/>
                  <a:pt x="24" y="1"/>
                </a:cubicBezTo>
                <a:cubicBezTo>
                  <a:pt x="44" y="1"/>
                  <a:pt x="44" y="1"/>
                  <a:pt x="44" y="1"/>
                </a:cubicBezTo>
                <a:cubicBezTo>
                  <a:pt x="44" y="3"/>
                  <a:pt x="44" y="3"/>
                  <a:pt x="44" y="3"/>
                </a:cubicBezTo>
                <a:cubicBezTo>
                  <a:pt x="36" y="3"/>
                  <a:pt x="36" y="3"/>
                  <a:pt x="36" y="3"/>
                </a:cubicBezTo>
                <a:lnTo>
                  <a:pt x="36" y="28"/>
                </a:lnTo>
                <a:close/>
                <a:moveTo>
                  <a:pt x="64" y="28"/>
                </a:moveTo>
                <a:cubicBezTo>
                  <a:pt x="48" y="28"/>
                  <a:pt x="48" y="28"/>
                  <a:pt x="48" y="28"/>
                </a:cubicBezTo>
                <a:cubicBezTo>
                  <a:pt x="48" y="1"/>
                  <a:pt x="48" y="1"/>
                  <a:pt x="48" y="1"/>
                </a:cubicBezTo>
                <a:cubicBezTo>
                  <a:pt x="64" y="1"/>
                  <a:pt x="64" y="1"/>
                  <a:pt x="64" y="1"/>
                </a:cubicBezTo>
                <a:cubicBezTo>
                  <a:pt x="64" y="3"/>
                  <a:pt x="64" y="3"/>
                  <a:pt x="64" y="3"/>
                </a:cubicBezTo>
                <a:cubicBezTo>
                  <a:pt x="52" y="3"/>
                  <a:pt x="52" y="3"/>
                  <a:pt x="52" y="3"/>
                </a:cubicBezTo>
                <a:cubicBezTo>
                  <a:pt x="52" y="12"/>
                  <a:pt x="52" y="12"/>
                  <a:pt x="52" y="12"/>
                </a:cubicBezTo>
                <a:cubicBezTo>
                  <a:pt x="63" y="12"/>
                  <a:pt x="63" y="12"/>
                  <a:pt x="63" y="12"/>
                </a:cubicBezTo>
                <a:cubicBezTo>
                  <a:pt x="63" y="15"/>
                  <a:pt x="63" y="15"/>
                  <a:pt x="63" y="15"/>
                </a:cubicBezTo>
                <a:cubicBezTo>
                  <a:pt x="52" y="15"/>
                  <a:pt x="52" y="15"/>
                  <a:pt x="52" y="15"/>
                </a:cubicBezTo>
                <a:cubicBezTo>
                  <a:pt x="52" y="25"/>
                  <a:pt x="52" y="25"/>
                  <a:pt x="52" y="25"/>
                </a:cubicBezTo>
                <a:cubicBezTo>
                  <a:pt x="64" y="25"/>
                  <a:pt x="64" y="25"/>
                  <a:pt x="64" y="25"/>
                </a:cubicBezTo>
                <a:lnTo>
                  <a:pt x="64" y="28"/>
                </a:lnTo>
                <a:close/>
                <a:moveTo>
                  <a:pt x="87" y="9"/>
                </a:moveTo>
                <a:cubicBezTo>
                  <a:pt x="87" y="11"/>
                  <a:pt x="86" y="13"/>
                  <a:pt x="84" y="15"/>
                </a:cubicBezTo>
                <a:cubicBezTo>
                  <a:pt x="83" y="16"/>
                  <a:pt x="80" y="17"/>
                  <a:pt x="76" y="17"/>
                </a:cubicBezTo>
                <a:cubicBezTo>
                  <a:pt x="73" y="17"/>
                  <a:pt x="73" y="17"/>
                  <a:pt x="73" y="17"/>
                </a:cubicBezTo>
                <a:cubicBezTo>
                  <a:pt x="73" y="28"/>
                  <a:pt x="73" y="28"/>
                  <a:pt x="73" y="28"/>
                </a:cubicBezTo>
                <a:cubicBezTo>
                  <a:pt x="70" y="28"/>
                  <a:pt x="70" y="28"/>
                  <a:pt x="70" y="28"/>
                </a:cubicBezTo>
                <a:cubicBezTo>
                  <a:pt x="70" y="1"/>
                  <a:pt x="70" y="1"/>
                  <a:pt x="70" y="1"/>
                </a:cubicBezTo>
                <a:cubicBezTo>
                  <a:pt x="77" y="1"/>
                  <a:pt x="77" y="1"/>
                  <a:pt x="77" y="1"/>
                </a:cubicBezTo>
                <a:cubicBezTo>
                  <a:pt x="84" y="1"/>
                  <a:pt x="87" y="3"/>
                  <a:pt x="87" y="9"/>
                </a:cubicBezTo>
                <a:close/>
                <a:moveTo>
                  <a:pt x="73" y="14"/>
                </a:moveTo>
                <a:cubicBezTo>
                  <a:pt x="76" y="14"/>
                  <a:pt x="76" y="14"/>
                  <a:pt x="76" y="14"/>
                </a:cubicBezTo>
                <a:cubicBezTo>
                  <a:pt x="79" y="14"/>
                  <a:pt x="81" y="14"/>
                  <a:pt x="82" y="13"/>
                </a:cubicBezTo>
                <a:cubicBezTo>
                  <a:pt x="83" y="12"/>
                  <a:pt x="84" y="11"/>
                  <a:pt x="84" y="9"/>
                </a:cubicBezTo>
                <a:cubicBezTo>
                  <a:pt x="84" y="7"/>
                  <a:pt x="83" y="6"/>
                  <a:pt x="82" y="5"/>
                </a:cubicBezTo>
                <a:cubicBezTo>
                  <a:pt x="81" y="4"/>
                  <a:pt x="79" y="3"/>
                  <a:pt x="77" y="3"/>
                </a:cubicBezTo>
                <a:cubicBezTo>
                  <a:pt x="73" y="3"/>
                  <a:pt x="73" y="3"/>
                  <a:pt x="73" y="3"/>
                </a:cubicBezTo>
                <a:lnTo>
                  <a:pt x="73" y="14"/>
                </a:lnTo>
                <a:close/>
                <a:moveTo>
                  <a:pt x="42" y="69"/>
                </a:moveTo>
                <a:cubicBezTo>
                  <a:pt x="42" y="80"/>
                  <a:pt x="41" y="88"/>
                  <a:pt x="37" y="93"/>
                </a:cubicBezTo>
                <a:cubicBezTo>
                  <a:pt x="33" y="98"/>
                  <a:pt x="28" y="101"/>
                  <a:pt x="21" y="101"/>
                </a:cubicBezTo>
                <a:cubicBezTo>
                  <a:pt x="14" y="101"/>
                  <a:pt x="9" y="98"/>
                  <a:pt x="5" y="93"/>
                </a:cubicBezTo>
                <a:cubicBezTo>
                  <a:pt x="1" y="87"/>
                  <a:pt x="0" y="79"/>
                  <a:pt x="0" y="69"/>
                </a:cubicBezTo>
                <a:cubicBezTo>
                  <a:pt x="0" y="58"/>
                  <a:pt x="1" y="50"/>
                  <a:pt x="5" y="44"/>
                </a:cubicBezTo>
                <a:cubicBezTo>
                  <a:pt x="8" y="39"/>
                  <a:pt x="14" y="36"/>
                  <a:pt x="21" y="36"/>
                </a:cubicBezTo>
                <a:cubicBezTo>
                  <a:pt x="28" y="36"/>
                  <a:pt x="33" y="39"/>
                  <a:pt x="37" y="45"/>
                </a:cubicBezTo>
                <a:cubicBezTo>
                  <a:pt x="40" y="50"/>
                  <a:pt x="42" y="58"/>
                  <a:pt x="42" y="69"/>
                </a:cubicBezTo>
                <a:close/>
                <a:moveTo>
                  <a:pt x="10" y="69"/>
                </a:moveTo>
                <a:cubicBezTo>
                  <a:pt x="10" y="77"/>
                  <a:pt x="11" y="83"/>
                  <a:pt x="12" y="87"/>
                </a:cubicBezTo>
                <a:cubicBezTo>
                  <a:pt x="14" y="91"/>
                  <a:pt x="17" y="93"/>
                  <a:pt x="21" y="93"/>
                </a:cubicBezTo>
                <a:cubicBezTo>
                  <a:pt x="25" y="93"/>
                  <a:pt x="28" y="91"/>
                  <a:pt x="29" y="87"/>
                </a:cubicBezTo>
                <a:cubicBezTo>
                  <a:pt x="31" y="83"/>
                  <a:pt x="32" y="77"/>
                  <a:pt x="32" y="69"/>
                </a:cubicBezTo>
                <a:cubicBezTo>
                  <a:pt x="32" y="60"/>
                  <a:pt x="31" y="54"/>
                  <a:pt x="29" y="51"/>
                </a:cubicBezTo>
                <a:cubicBezTo>
                  <a:pt x="28" y="47"/>
                  <a:pt x="25" y="45"/>
                  <a:pt x="21" y="45"/>
                </a:cubicBezTo>
                <a:cubicBezTo>
                  <a:pt x="17" y="45"/>
                  <a:pt x="14" y="47"/>
                  <a:pt x="12" y="50"/>
                </a:cubicBezTo>
                <a:cubicBezTo>
                  <a:pt x="11" y="54"/>
                  <a:pt x="10" y="60"/>
                  <a:pt x="10" y="69"/>
                </a:cubicBezTo>
                <a:close/>
                <a:moveTo>
                  <a:pt x="90" y="52"/>
                </a:moveTo>
                <a:cubicBezTo>
                  <a:pt x="90" y="56"/>
                  <a:pt x="89" y="59"/>
                  <a:pt x="87" y="62"/>
                </a:cubicBezTo>
                <a:cubicBezTo>
                  <a:pt x="84" y="64"/>
                  <a:pt x="81" y="66"/>
                  <a:pt x="77" y="67"/>
                </a:cubicBezTo>
                <a:cubicBezTo>
                  <a:pt x="77" y="67"/>
                  <a:pt x="77" y="67"/>
                  <a:pt x="77" y="67"/>
                </a:cubicBezTo>
                <a:cubicBezTo>
                  <a:pt x="82" y="68"/>
                  <a:pt x="86" y="70"/>
                  <a:pt x="88" y="72"/>
                </a:cubicBezTo>
                <a:cubicBezTo>
                  <a:pt x="91" y="75"/>
                  <a:pt x="92" y="78"/>
                  <a:pt x="92" y="82"/>
                </a:cubicBezTo>
                <a:cubicBezTo>
                  <a:pt x="92" y="88"/>
                  <a:pt x="90" y="93"/>
                  <a:pt x="86" y="96"/>
                </a:cubicBezTo>
                <a:cubicBezTo>
                  <a:pt x="81" y="99"/>
                  <a:pt x="75" y="101"/>
                  <a:pt x="67" y="101"/>
                </a:cubicBezTo>
                <a:cubicBezTo>
                  <a:pt x="60" y="101"/>
                  <a:pt x="55" y="100"/>
                  <a:pt x="50" y="98"/>
                </a:cubicBezTo>
                <a:cubicBezTo>
                  <a:pt x="50" y="89"/>
                  <a:pt x="50" y="89"/>
                  <a:pt x="50" y="89"/>
                </a:cubicBezTo>
                <a:cubicBezTo>
                  <a:pt x="52" y="90"/>
                  <a:pt x="55" y="91"/>
                  <a:pt x="58" y="92"/>
                </a:cubicBezTo>
                <a:cubicBezTo>
                  <a:pt x="61" y="92"/>
                  <a:pt x="64" y="93"/>
                  <a:pt x="67" y="93"/>
                </a:cubicBezTo>
                <a:cubicBezTo>
                  <a:pt x="72" y="93"/>
                  <a:pt x="75" y="92"/>
                  <a:pt x="78" y="90"/>
                </a:cubicBezTo>
                <a:cubicBezTo>
                  <a:pt x="80" y="88"/>
                  <a:pt x="81" y="86"/>
                  <a:pt x="81" y="82"/>
                </a:cubicBezTo>
                <a:cubicBezTo>
                  <a:pt x="81" y="78"/>
                  <a:pt x="80" y="76"/>
                  <a:pt x="77" y="74"/>
                </a:cubicBezTo>
                <a:cubicBezTo>
                  <a:pt x="75" y="73"/>
                  <a:pt x="70" y="72"/>
                  <a:pt x="65" y="72"/>
                </a:cubicBezTo>
                <a:cubicBezTo>
                  <a:pt x="59" y="72"/>
                  <a:pt x="59" y="72"/>
                  <a:pt x="59" y="72"/>
                </a:cubicBezTo>
                <a:cubicBezTo>
                  <a:pt x="59" y="64"/>
                  <a:pt x="59" y="64"/>
                  <a:pt x="59" y="64"/>
                </a:cubicBezTo>
                <a:cubicBezTo>
                  <a:pt x="65" y="64"/>
                  <a:pt x="65" y="64"/>
                  <a:pt x="65" y="64"/>
                </a:cubicBezTo>
                <a:cubicBezTo>
                  <a:pt x="75" y="64"/>
                  <a:pt x="80" y="60"/>
                  <a:pt x="80" y="53"/>
                </a:cubicBezTo>
                <a:cubicBezTo>
                  <a:pt x="80" y="51"/>
                  <a:pt x="79" y="49"/>
                  <a:pt x="77" y="47"/>
                </a:cubicBezTo>
                <a:cubicBezTo>
                  <a:pt x="76" y="46"/>
                  <a:pt x="73" y="45"/>
                  <a:pt x="70" y="45"/>
                </a:cubicBezTo>
                <a:cubicBezTo>
                  <a:pt x="67" y="45"/>
                  <a:pt x="65" y="45"/>
                  <a:pt x="63" y="46"/>
                </a:cubicBezTo>
                <a:cubicBezTo>
                  <a:pt x="60" y="47"/>
                  <a:pt x="58" y="48"/>
                  <a:pt x="55" y="50"/>
                </a:cubicBezTo>
                <a:cubicBezTo>
                  <a:pt x="50" y="43"/>
                  <a:pt x="50" y="43"/>
                  <a:pt x="50" y="43"/>
                </a:cubicBezTo>
                <a:cubicBezTo>
                  <a:pt x="56" y="39"/>
                  <a:pt x="62" y="37"/>
                  <a:pt x="70" y="37"/>
                </a:cubicBezTo>
                <a:cubicBezTo>
                  <a:pt x="76" y="37"/>
                  <a:pt x="81" y="38"/>
                  <a:pt x="85" y="41"/>
                </a:cubicBezTo>
                <a:cubicBezTo>
                  <a:pt x="88" y="43"/>
                  <a:pt x="90" y="47"/>
                  <a:pt x="90"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270"/>
          <p:cNvSpPr>
            <a:spLocks noEditPoints="1"/>
          </p:cNvSpPr>
          <p:nvPr/>
        </p:nvSpPr>
        <p:spPr bwMode="auto">
          <a:xfrm>
            <a:off x="2373313" y="2527969"/>
            <a:ext cx="171450" cy="209550"/>
          </a:xfrm>
          <a:custGeom>
            <a:avLst/>
            <a:gdLst>
              <a:gd name="T0" fmla="*/ 15 w 83"/>
              <a:gd name="T1" fmla="*/ 26 h 101"/>
              <a:gd name="T2" fmla="*/ 0 w 83"/>
              <a:gd name="T3" fmla="*/ 27 h 101"/>
              <a:gd name="T4" fmla="*/ 4 w 83"/>
              <a:gd name="T5" fmla="*/ 25 h 101"/>
              <a:gd name="T6" fmla="*/ 13 w 83"/>
              <a:gd name="T7" fmla="*/ 24 h 101"/>
              <a:gd name="T8" fmla="*/ 14 w 83"/>
              <a:gd name="T9" fmla="*/ 18 h 101"/>
              <a:gd name="T10" fmla="*/ 8 w 83"/>
              <a:gd name="T11" fmla="*/ 15 h 101"/>
              <a:gd name="T12" fmla="*/ 1 w 83"/>
              <a:gd name="T13" fmla="*/ 7 h 101"/>
              <a:gd name="T14" fmla="*/ 9 w 83"/>
              <a:gd name="T15" fmla="*/ 0 h 101"/>
              <a:gd name="T16" fmla="*/ 16 w 83"/>
              <a:gd name="T17" fmla="*/ 4 h 101"/>
              <a:gd name="T18" fmla="*/ 5 w 83"/>
              <a:gd name="T19" fmla="*/ 4 h 101"/>
              <a:gd name="T20" fmla="*/ 4 w 83"/>
              <a:gd name="T21" fmla="*/ 9 h 101"/>
              <a:gd name="T22" fmla="*/ 10 w 83"/>
              <a:gd name="T23" fmla="*/ 12 h 101"/>
              <a:gd name="T24" fmla="*/ 18 w 83"/>
              <a:gd name="T25" fmla="*/ 20 h 101"/>
              <a:gd name="T26" fmla="*/ 29 w 83"/>
              <a:gd name="T27" fmla="*/ 28 h 101"/>
              <a:gd name="T28" fmla="*/ 20 w 83"/>
              <a:gd name="T29" fmla="*/ 3 h 101"/>
              <a:gd name="T30" fmla="*/ 40 w 83"/>
              <a:gd name="T31" fmla="*/ 0 h 101"/>
              <a:gd name="T32" fmla="*/ 32 w 83"/>
              <a:gd name="T33" fmla="*/ 3 h 101"/>
              <a:gd name="T34" fmla="*/ 60 w 83"/>
              <a:gd name="T35" fmla="*/ 28 h 101"/>
              <a:gd name="T36" fmla="*/ 45 w 83"/>
              <a:gd name="T37" fmla="*/ 0 h 101"/>
              <a:gd name="T38" fmla="*/ 60 w 83"/>
              <a:gd name="T39" fmla="*/ 3 h 101"/>
              <a:gd name="T40" fmla="*/ 48 w 83"/>
              <a:gd name="T41" fmla="*/ 12 h 101"/>
              <a:gd name="T42" fmla="*/ 59 w 83"/>
              <a:gd name="T43" fmla="*/ 15 h 101"/>
              <a:gd name="T44" fmla="*/ 48 w 83"/>
              <a:gd name="T45" fmla="*/ 25 h 101"/>
              <a:gd name="T46" fmla="*/ 60 w 83"/>
              <a:gd name="T47" fmla="*/ 28 h 101"/>
              <a:gd name="T48" fmla="*/ 81 w 83"/>
              <a:gd name="T49" fmla="*/ 15 h 101"/>
              <a:gd name="T50" fmla="*/ 69 w 83"/>
              <a:gd name="T51" fmla="*/ 17 h 101"/>
              <a:gd name="T52" fmla="*/ 66 w 83"/>
              <a:gd name="T53" fmla="*/ 28 h 101"/>
              <a:gd name="T54" fmla="*/ 73 w 83"/>
              <a:gd name="T55" fmla="*/ 0 h 101"/>
              <a:gd name="T56" fmla="*/ 69 w 83"/>
              <a:gd name="T57" fmla="*/ 14 h 101"/>
              <a:gd name="T58" fmla="*/ 78 w 83"/>
              <a:gd name="T59" fmla="*/ 13 h 101"/>
              <a:gd name="T60" fmla="*/ 78 w 83"/>
              <a:gd name="T61" fmla="*/ 4 h 101"/>
              <a:gd name="T62" fmla="*/ 69 w 83"/>
              <a:gd name="T63" fmla="*/ 3 h 101"/>
              <a:gd name="T64" fmla="*/ 45 w 83"/>
              <a:gd name="T65" fmla="*/ 68 h 101"/>
              <a:gd name="T66" fmla="*/ 23 w 83"/>
              <a:gd name="T67" fmla="*/ 101 h 101"/>
              <a:gd name="T68" fmla="*/ 2 w 83"/>
              <a:gd name="T69" fmla="*/ 68 h 101"/>
              <a:gd name="T70" fmla="*/ 23 w 83"/>
              <a:gd name="T71" fmla="*/ 36 h 101"/>
              <a:gd name="T72" fmla="*/ 45 w 83"/>
              <a:gd name="T73" fmla="*/ 68 h 101"/>
              <a:gd name="T74" fmla="*/ 15 w 83"/>
              <a:gd name="T75" fmla="*/ 87 h 101"/>
              <a:gd name="T76" fmla="*/ 32 w 83"/>
              <a:gd name="T77" fmla="*/ 87 h 101"/>
              <a:gd name="T78" fmla="*/ 32 w 83"/>
              <a:gd name="T79" fmla="*/ 50 h 101"/>
              <a:gd name="T80" fmla="*/ 15 w 83"/>
              <a:gd name="T81" fmla="*/ 50 h 101"/>
              <a:gd name="T82" fmla="*/ 82 w 83"/>
              <a:gd name="T83" fmla="*/ 100 h 101"/>
              <a:gd name="T84" fmla="*/ 72 w 83"/>
              <a:gd name="T85" fmla="*/ 59 h 101"/>
              <a:gd name="T86" fmla="*/ 70 w 83"/>
              <a:gd name="T87" fmla="*/ 50 h 101"/>
              <a:gd name="T88" fmla="*/ 55 w 83"/>
              <a:gd name="T89" fmla="*/ 52 h 101"/>
              <a:gd name="T90" fmla="*/ 82 w 83"/>
              <a:gd name="T9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 h="101">
                <a:moveTo>
                  <a:pt x="18" y="20"/>
                </a:moveTo>
                <a:cubicBezTo>
                  <a:pt x="18" y="23"/>
                  <a:pt x="17" y="25"/>
                  <a:pt x="15" y="26"/>
                </a:cubicBezTo>
                <a:cubicBezTo>
                  <a:pt x="13" y="27"/>
                  <a:pt x="11" y="28"/>
                  <a:pt x="8" y="28"/>
                </a:cubicBezTo>
                <a:cubicBezTo>
                  <a:pt x="5" y="28"/>
                  <a:pt x="2" y="28"/>
                  <a:pt x="0" y="27"/>
                </a:cubicBezTo>
                <a:cubicBezTo>
                  <a:pt x="0" y="24"/>
                  <a:pt x="0" y="24"/>
                  <a:pt x="0" y="24"/>
                </a:cubicBezTo>
                <a:cubicBezTo>
                  <a:pt x="2" y="24"/>
                  <a:pt x="3" y="24"/>
                  <a:pt x="4" y="25"/>
                </a:cubicBezTo>
                <a:cubicBezTo>
                  <a:pt x="5" y="25"/>
                  <a:pt x="7" y="25"/>
                  <a:pt x="8" y="25"/>
                </a:cubicBezTo>
                <a:cubicBezTo>
                  <a:pt x="10" y="25"/>
                  <a:pt x="12" y="25"/>
                  <a:pt x="13" y="24"/>
                </a:cubicBezTo>
                <a:cubicBezTo>
                  <a:pt x="14" y="23"/>
                  <a:pt x="14" y="22"/>
                  <a:pt x="14" y="21"/>
                </a:cubicBezTo>
                <a:cubicBezTo>
                  <a:pt x="14" y="20"/>
                  <a:pt x="14" y="19"/>
                  <a:pt x="14" y="18"/>
                </a:cubicBezTo>
                <a:cubicBezTo>
                  <a:pt x="13" y="18"/>
                  <a:pt x="13" y="17"/>
                  <a:pt x="12" y="17"/>
                </a:cubicBezTo>
                <a:cubicBezTo>
                  <a:pt x="11" y="16"/>
                  <a:pt x="10" y="15"/>
                  <a:pt x="8" y="15"/>
                </a:cubicBezTo>
                <a:cubicBezTo>
                  <a:pt x="5" y="14"/>
                  <a:pt x="3" y="13"/>
                  <a:pt x="2" y="12"/>
                </a:cubicBezTo>
                <a:cubicBezTo>
                  <a:pt x="1" y="10"/>
                  <a:pt x="1" y="9"/>
                  <a:pt x="1" y="7"/>
                </a:cubicBezTo>
                <a:cubicBezTo>
                  <a:pt x="1" y="5"/>
                  <a:pt x="2" y="3"/>
                  <a:pt x="3" y="2"/>
                </a:cubicBezTo>
                <a:cubicBezTo>
                  <a:pt x="5" y="0"/>
                  <a:pt x="7" y="0"/>
                  <a:pt x="9" y="0"/>
                </a:cubicBezTo>
                <a:cubicBezTo>
                  <a:pt x="12" y="0"/>
                  <a:pt x="15" y="0"/>
                  <a:pt x="17" y="1"/>
                </a:cubicBezTo>
                <a:cubicBezTo>
                  <a:pt x="16" y="4"/>
                  <a:pt x="16" y="4"/>
                  <a:pt x="16" y="4"/>
                </a:cubicBezTo>
                <a:cubicBezTo>
                  <a:pt x="14" y="3"/>
                  <a:pt x="12" y="3"/>
                  <a:pt x="9" y="3"/>
                </a:cubicBezTo>
                <a:cubicBezTo>
                  <a:pt x="8" y="3"/>
                  <a:pt x="6" y="3"/>
                  <a:pt x="5" y="4"/>
                </a:cubicBezTo>
                <a:cubicBezTo>
                  <a:pt x="4" y="4"/>
                  <a:pt x="4" y="5"/>
                  <a:pt x="4" y="7"/>
                </a:cubicBezTo>
                <a:cubicBezTo>
                  <a:pt x="4" y="8"/>
                  <a:pt x="4" y="8"/>
                  <a:pt x="4" y="9"/>
                </a:cubicBezTo>
                <a:cubicBezTo>
                  <a:pt x="5" y="10"/>
                  <a:pt x="5" y="10"/>
                  <a:pt x="6" y="11"/>
                </a:cubicBezTo>
                <a:cubicBezTo>
                  <a:pt x="7" y="11"/>
                  <a:pt x="8" y="12"/>
                  <a:pt x="10" y="12"/>
                </a:cubicBezTo>
                <a:cubicBezTo>
                  <a:pt x="13" y="13"/>
                  <a:pt x="15" y="15"/>
                  <a:pt x="16" y="16"/>
                </a:cubicBezTo>
                <a:cubicBezTo>
                  <a:pt x="17" y="17"/>
                  <a:pt x="18" y="18"/>
                  <a:pt x="18" y="20"/>
                </a:cubicBezTo>
                <a:close/>
                <a:moveTo>
                  <a:pt x="32" y="28"/>
                </a:moveTo>
                <a:cubicBezTo>
                  <a:pt x="29" y="28"/>
                  <a:pt x="29" y="28"/>
                  <a:pt x="29" y="28"/>
                </a:cubicBezTo>
                <a:cubicBezTo>
                  <a:pt x="29" y="3"/>
                  <a:pt x="29" y="3"/>
                  <a:pt x="29" y="3"/>
                </a:cubicBezTo>
                <a:cubicBezTo>
                  <a:pt x="20" y="3"/>
                  <a:pt x="20" y="3"/>
                  <a:pt x="20" y="3"/>
                </a:cubicBezTo>
                <a:cubicBezTo>
                  <a:pt x="20" y="0"/>
                  <a:pt x="20" y="0"/>
                  <a:pt x="20" y="0"/>
                </a:cubicBezTo>
                <a:cubicBezTo>
                  <a:pt x="40" y="0"/>
                  <a:pt x="40" y="0"/>
                  <a:pt x="40" y="0"/>
                </a:cubicBezTo>
                <a:cubicBezTo>
                  <a:pt x="40" y="3"/>
                  <a:pt x="40" y="3"/>
                  <a:pt x="40" y="3"/>
                </a:cubicBezTo>
                <a:cubicBezTo>
                  <a:pt x="32" y="3"/>
                  <a:pt x="32" y="3"/>
                  <a:pt x="32" y="3"/>
                </a:cubicBezTo>
                <a:lnTo>
                  <a:pt x="32" y="28"/>
                </a:lnTo>
                <a:close/>
                <a:moveTo>
                  <a:pt x="60" y="28"/>
                </a:moveTo>
                <a:cubicBezTo>
                  <a:pt x="45" y="28"/>
                  <a:pt x="45" y="28"/>
                  <a:pt x="45" y="28"/>
                </a:cubicBezTo>
                <a:cubicBezTo>
                  <a:pt x="45" y="0"/>
                  <a:pt x="45" y="0"/>
                  <a:pt x="45" y="0"/>
                </a:cubicBezTo>
                <a:cubicBezTo>
                  <a:pt x="60" y="0"/>
                  <a:pt x="60" y="0"/>
                  <a:pt x="60" y="0"/>
                </a:cubicBezTo>
                <a:cubicBezTo>
                  <a:pt x="60" y="3"/>
                  <a:pt x="60" y="3"/>
                  <a:pt x="60" y="3"/>
                </a:cubicBezTo>
                <a:cubicBezTo>
                  <a:pt x="48" y="3"/>
                  <a:pt x="48" y="3"/>
                  <a:pt x="48" y="3"/>
                </a:cubicBezTo>
                <a:cubicBezTo>
                  <a:pt x="48" y="12"/>
                  <a:pt x="48" y="12"/>
                  <a:pt x="48" y="12"/>
                </a:cubicBezTo>
                <a:cubicBezTo>
                  <a:pt x="59" y="12"/>
                  <a:pt x="59" y="12"/>
                  <a:pt x="59" y="12"/>
                </a:cubicBezTo>
                <a:cubicBezTo>
                  <a:pt x="59" y="15"/>
                  <a:pt x="59" y="15"/>
                  <a:pt x="59" y="15"/>
                </a:cubicBezTo>
                <a:cubicBezTo>
                  <a:pt x="48" y="15"/>
                  <a:pt x="48" y="15"/>
                  <a:pt x="48" y="15"/>
                </a:cubicBezTo>
                <a:cubicBezTo>
                  <a:pt x="48" y="25"/>
                  <a:pt x="48" y="25"/>
                  <a:pt x="48" y="25"/>
                </a:cubicBezTo>
                <a:cubicBezTo>
                  <a:pt x="60" y="25"/>
                  <a:pt x="60" y="25"/>
                  <a:pt x="60" y="25"/>
                </a:cubicBezTo>
                <a:lnTo>
                  <a:pt x="60" y="28"/>
                </a:lnTo>
                <a:close/>
                <a:moveTo>
                  <a:pt x="83" y="8"/>
                </a:moveTo>
                <a:cubicBezTo>
                  <a:pt x="83" y="11"/>
                  <a:pt x="82" y="13"/>
                  <a:pt x="81" y="15"/>
                </a:cubicBezTo>
                <a:cubicBezTo>
                  <a:pt x="79" y="16"/>
                  <a:pt x="76" y="17"/>
                  <a:pt x="72" y="17"/>
                </a:cubicBezTo>
                <a:cubicBezTo>
                  <a:pt x="69" y="17"/>
                  <a:pt x="69" y="17"/>
                  <a:pt x="69" y="17"/>
                </a:cubicBezTo>
                <a:cubicBezTo>
                  <a:pt x="69" y="28"/>
                  <a:pt x="69" y="28"/>
                  <a:pt x="69" y="28"/>
                </a:cubicBezTo>
                <a:cubicBezTo>
                  <a:pt x="66" y="28"/>
                  <a:pt x="66" y="28"/>
                  <a:pt x="66" y="28"/>
                </a:cubicBezTo>
                <a:cubicBezTo>
                  <a:pt x="66" y="0"/>
                  <a:pt x="66" y="0"/>
                  <a:pt x="66" y="0"/>
                </a:cubicBezTo>
                <a:cubicBezTo>
                  <a:pt x="73" y="0"/>
                  <a:pt x="73" y="0"/>
                  <a:pt x="73" y="0"/>
                </a:cubicBezTo>
                <a:cubicBezTo>
                  <a:pt x="80" y="0"/>
                  <a:pt x="83" y="3"/>
                  <a:pt x="83" y="8"/>
                </a:cubicBezTo>
                <a:close/>
                <a:moveTo>
                  <a:pt x="69" y="14"/>
                </a:moveTo>
                <a:cubicBezTo>
                  <a:pt x="72" y="14"/>
                  <a:pt x="72" y="14"/>
                  <a:pt x="72" y="14"/>
                </a:cubicBezTo>
                <a:cubicBezTo>
                  <a:pt x="75" y="14"/>
                  <a:pt x="77" y="14"/>
                  <a:pt x="78" y="13"/>
                </a:cubicBezTo>
                <a:cubicBezTo>
                  <a:pt x="79" y="12"/>
                  <a:pt x="80" y="10"/>
                  <a:pt x="80" y="8"/>
                </a:cubicBezTo>
                <a:cubicBezTo>
                  <a:pt x="80" y="6"/>
                  <a:pt x="80" y="5"/>
                  <a:pt x="78" y="4"/>
                </a:cubicBezTo>
                <a:cubicBezTo>
                  <a:pt x="77" y="3"/>
                  <a:pt x="75" y="3"/>
                  <a:pt x="73" y="3"/>
                </a:cubicBezTo>
                <a:cubicBezTo>
                  <a:pt x="69" y="3"/>
                  <a:pt x="69" y="3"/>
                  <a:pt x="69" y="3"/>
                </a:cubicBezTo>
                <a:lnTo>
                  <a:pt x="69" y="14"/>
                </a:lnTo>
                <a:close/>
                <a:moveTo>
                  <a:pt x="45" y="68"/>
                </a:moveTo>
                <a:cubicBezTo>
                  <a:pt x="45" y="79"/>
                  <a:pt x="43" y="87"/>
                  <a:pt x="39" y="93"/>
                </a:cubicBezTo>
                <a:cubicBezTo>
                  <a:pt x="36" y="98"/>
                  <a:pt x="30" y="101"/>
                  <a:pt x="23" y="101"/>
                </a:cubicBezTo>
                <a:cubicBezTo>
                  <a:pt x="16" y="101"/>
                  <a:pt x="11" y="98"/>
                  <a:pt x="7" y="92"/>
                </a:cubicBezTo>
                <a:cubicBezTo>
                  <a:pt x="4" y="87"/>
                  <a:pt x="2" y="79"/>
                  <a:pt x="2" y="68"/>
                </a:cubicBezTo>
                <a:cubicBezTo>
                  <a:pt x="2" y="57"/>
                  <a:pt x="4" y="49"/>
                  <a:pt x="7" y="44"/>
                </a:cubicBezTo>
                <a:cubicBezTo>
                  <a:pt x="11" y="39"/>
                  <a:pt x="16" y="36"/>
                  <a:pt x="23" y="36"/>
                </a:cubicBezTo>
                <a:cubicBezTo>
                  <a:pt x="30" y="36"/>
                  <a:pt x="36" y="39"/>
                  <a:pt x="39" y="44"/>
                </a:cubicBezTo>
                <a:cubicBezTo>
                  <a:pt x="43" y="50"/>
                  <a:pt x="45" y="58"/>
                  <a:pt x="45" y="68"/>
                </a:cubicBezTo>
                <a:close/>
                <a:moveTo>
                  <a:pt x="12" y="68"/>
                </a:moveTo>
                <a:cubicBezTo>
                  <a:pt x="12" y="77"/>
                  <a:pt x="13" y="83"/>
                  <a:pt x="15" y="87"/>
                </a:cubicBezTo>
                <a:cubicBezTo>
                  <a:pt x="17" y="90"/>
                  <a:pt x="19" y="92"/>
                  <a:pt x="23" y="92"/>
                </a:cubicBezTo>
                <a:cubicBezTo>
                  <a:pt x="27" y="92"/>
                  <a:pt x="30" y="90"/>
                  <a:pt x="32" y="87"/>
                </a:cubicBezTo>
                <a:cubicBezTo>
                  <a:pt x="34" y="83"/>
                  <a:pt x="34" y="77"/>
                  <a:pt x="34" y="68"/>
                </a:cubicBezTo>
                <a:cubicBezTo>
                  <a:pt x="34" y="60"/>
                  <a:pt x="34" y="54"/>
                  <a:pt x="32" y="50"/>
                </a:cubicBezTo>
                <a:cubicBezTo>
                  <a:pt x="30" y="46"/>
                  <a:pt x="27" y="44"/>
                  <a:pt x="23" y="44"/>
                </a:cubicBezTo>
                <a:cubicBezTo>
                  <a:pt x="19" y="44"/>
                  <a:pt x="17" y="46"/>
                  <a:pt x="15" y="50"/>
                </a:cubicBezTo>
                <a:cubicBezTo>
                  <a:pt x="13" y="54"/>
                  <a:pt x="12" y="60"/>
                  <a:pt x="12" y="68"/>
                </a:cubicBezTo>
                <a:close/>
                <a:moveTo>
                  <a:pt x="82" y="100"/>
                </a:moveTo>
                <a:cubicBezTo>
                  <a:pt x="72" y="100"/>
                  <a:pt x="72" y="100"/>
                  <a:pt x="72" y="100"/>
                </a:cubicBezTo>
                <a:cubicBezTo>
                  <a:pt x="72" y="59"/>
                  <a:pt x="72" y="59"/>
                  <a:pt x="72" y="59"/>
                </a:cubicBezTo>
                <a:cubicBezTo>
                  <a:pt x="72" y="54"/>
                  <a:pt x="72" y="51"/>
                  <a:pt x="72" y="48"/>
                </a:cubicBezTo>
                <a:cubicBezTo>
                  <a:pt x="71" y="48"/>
                  <a:pt x="71" y="49"/>
                  <a:pt x="70" y="50"/>
                </a:cubicBezTo>
                <a:cubicBezTo>
                  <a:pt x="69" y="51"/>
                  <a:pt x="66" y="53"/>
                  <a:pt x="60" y="58"/>
                </a:cubicBezTo>
                <a:cubicBezTo>
                  <a:pt x="55" y="52"/>
                  <a:pt x="55" y="52"/>
                  <a:pt x="55" y="52"/>
                </a:cubicBezTo>
                <a:cubicBezTo>
                  <a:pt x="73" y="37"/>
                  <a:pt x="73" y="37"/>
                  <a:pt x="73" y="37"/>
                </a:cubicBezTo>
                <a:cubicBezTo>
                  <a:pt x="82" y="37"/>
                  <a:pt x="82" y="37"/>
                  <a:pt x="82" y="37"/>
                </a:cubicBezTo>
                <a:lnTo>
                  <a:pt x="82"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271"/>
          <p:cNvSpPr>
            <a:spLocks noEditPoints="1"/>
          </p:cNvSpPr>
          <p:nvPr/>
        </p:nvSpPr>
        <p:spPr bwMode="auto">
          <a:xfrm>
            <a:off x="3041651" y="3131219"/>
            <a:ext cx="192088" cy="209550"/>
          </a:xfrm>
          <a:custGeom>
            <a:avLst/>
            <a:gdLst>
              <a:gd name="T0" fmla="*/ 20 w 93"/>
              <a:gd name="T1" fmla="*/ 26 h 101"/>
              <a:gd name="T2" fmla="*/ 5 w 93"/>
              <a:gd name="T3" fmla="*/ 27 h 101"/>
              <a:gd name="T4" fmla="*/ 9 w 93"/>
              <a:gd name="T5" fmla="*/ 25 h 101"/>
              <a:gd name="T6" fmla="*/ 18 w 93"/>
              <a:gd name="T7" fmla="*/ 24 h 101"/>
              <a:gd name="T8" fmla="*/ 19 w 93"/>
              <a:gd name="T9" fmla="*/ 19 h 101"/>
              <a:gd name="T10" fmla="*/ 13 w 93"/>
              <a:gd name="T11" fmla="*/ 15 h 101"/>
              <a:gd name="T12" fmla="*/ 6 w 93"/>
              <a:gd name="T13" fmla="*/ 7 h 101"/>
              <a:gd name="T14" fmla="*/ 14 w 93"/>
              <a:gd name="T15" fmla="*/ 0 h 101"/>
              <a:gd name="T16" fmla="*/ 21 w 93"/>
              <a:gd name="T17" fmla="*/ 4 h 101"/>
              <a:gd name="T18" fmla="*/ 10 w 93"/>
              <a:gd name="T19" fmla="*/ 4 h 101"/>
              <a:gd name="T20" fmla="*/ 9 w 93"/>
              <a:gd name="T21" fmla="*/ 9 h 101"/>
              <a:gd name="T22" fmla="*/ 15 w 93"/>
              <a:gd name="T23" fmla="*/ 13 h 101"/>
              <a:gd name="T24" fmla="*/ 23 w 93"/>
              <a:gd name="T25" fmla="*/ 21 h 101"/>
              <a:gd name="T26" fmla="*/ 33 w 93"/>
              <a:gd name="T27" fmla="*/ 28 h 101"/>
              <a:gd name="T28" fmla="*/ 25 w 93"/>
              <a:gd name="T29" fmla="*/ 3 h 101"/>
              <a:gd name="T30" fmla="*/ 45 w 93"/>
              <a:gd name="T31" fmla="*/ 0 h 101"/>
              <a:gd name="T32" fmla="*/ 37 w 93"/>
              <a:gd name="T33" fmla="*/ 3 h 101"/>
              <a:gd name="T34" fmla="*/ 65 w 93"/>
              <a:gd name="T35" fmla="*/ 28 h 101"/>
              <a:gd name="T36" fmla="*/ 50 w 93"/>
              <a:gd name="T37" fmla="*/ 0 h 101"/>
              <a:gd name="T38" fmla="*/ 65 w 93"/>
              <a:gd name="T39" fmla="*/ 3 h 101"/>
              <a:gd name="T40" fmla="*/ 53 w 93"/>
              <a:gd name="T41" fmla="*/ 12 h 101"/>
              <a:gd name="T42" fmla="*/ 64 w 93"/>
              <a:gd name="T43" fmla="*/ 15 h 101"/>
              <a:gd name="T44" fmla="*/ 53 w 93"/>
              <a:gd name="T45" fmla="*/ 25 h 101"/>
              <a:gd name="T46" fmla="*/ 65 w 93"/>
              <a:gd name="T47" fmla="*/ 28 h 101"/>
              <a:gd name="T48" fmla="*/ 85 w 93"/>
              <a:gd name="T49" fmla="*/ 15 h 101"/>
              <a:gd name="T50" fmla="*/ 74 w 93"/>
              <a:gd name="T51" fmla="*/ 17 h 101"/>
              <a:gd name="T52" fmla="*/ 71 w 93"/>
              <a:gd name="T53" fmla="*/ 28 h 101"/>
              <a:gd name="T54" fmla="*/ 78 w 93"/>
              <a:gd name="T55" fmla="*/ 0 h 101"/>
              <a:gd name="T56" fmla="*/ 74 w 93"/>
              <a:gd name="T57" fmla="*/ 14 h 101"/>
              <a:gd name="T58" fmla="*/ 83 w 93"/>
              <a:gd name="T59" fmla="*/ 13 h 101"/>
              <a:gd name="T60" fmla="*/ 83 w 93"/>
              <a:gd name="T61" fmla="*/ 5 h 101"/>
              <a:gd name="T62" fmla="*/ 74 w 93"/>
              <a:gd name="T63" fmla="*/ 3 h 101"/>
              <a:gd name="T64" fmla="*/ 43 w 93"/>
              <a:gd name="T65" fmla="*/ 69 h 101"/>
              <a:gd name="T66" fmla="*/ 22 w 93"/>
              <a:gd name="T67" fmla="*/ 101 h 101"/>
              <a:gd name="T68" fmla="*/ 0 w 93"/>
              <a:gd name="T69" fmla="*/ 69 h 101"/>
              <a:gd name="T70" fmla="*/ 22 w 93"/>
              <a:gd name="T71" fmla="*/ 36 h 101"/>
              <a:gd name="T72" fmla="*/ 43 w 93"/>
              <a:gd name="T73" fmla="*/ 69 h 101"/>
              <a:gd name="T74" fmla="*/ 13 w 93"/>
              <a:gd name="T75" fmla="*/ 87 h 101"/>
              <a:gd name="T76" fmla="*/ 30 w 93"/>
              <a:gd name="T77" fmla="*/ 87 h 101"/>
              <a:gd name="T78" fmla="*/ 30 w 93"/>
              <a:gd name="T79" fmla="*/ 50 h 101"/>
              <a:gd name="T80" fmla="*/ 13 w 93"/>
              <a:gd name="T81" fmla="*/ 50 h 101"/>
              <a:gd name="T82" fmla="*/ 93 w 93"/>
              <a:gd name="T83" fmla="*/ 100 h 101"/>
              <a:gd name="T84" fmla="*/ 51 w 93"/>
              <a:gd name="T85" fmla="*/ 92 h 101"/>
              <a:gd name="T86" fmla="*/ 76 w 93"/>
              <a:gd name="T87" fmla="*/ 66 h 101"/>
              <a:gd name="T88" fmla="*/ 81 w 93"/>
              <a:gd name="T89" fmla="*/ 54 h 101"/>
              <a:gd name="T90" fmla="*/ 71 w 93"/>
              <a:gd name="T91" fmla="*/ 45 h 101"/>
              <a:gd name="T92" fmla="*/ 56 w 93"/>
              <a:gd name="T93" fmla="*/ 51 h 101"/>
              <a:gd name="T94" fmla="*/ 61 w 93"/>
              <a:gd name="T95" fmla="*/ 38 h 101"/>
              <a:gd name="T96" fmla="*/ 86 w 93"/>
              <a:gd name="T97" fmla="*/ 41 h 101"/>
              <a:gd name="T98" fmla="*/ 90 w 93"/>
              <a:gd name="T99" fmla="*/ 61 h 101"/>
              <a:gd name="T100" fmla="*/ 74 w 93"/>
              <a:gd name="T101" fmla="*/ 80 h 101"/>
              <a:gd name="T102" fmla="*/ 63 w 93"/>
              <a:gd name="T103" fmla="*/ 91 h 101"/>
              <a:gd name="T104" fmla="*/ 93 w 93"/>
              <a:gd name="T105"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101">
                <a:moveTo>
                  <a:pt x="23" y="21"/>
                </a:moveTo>
                <a:cubicBezTo>
                  <a:pt x="23" y="23"/>
                  <a:pt x="22" y="25"/>
                  <a:pt x="20" y="26"/>
                </a:cubicBezTo>
                <a:cubicBezTo>
                  <a:pt x="18" y="28"/>
                  <a:pt x="16" y="28"/>
                  <a:pt x="13" y="28"/>
                </a:cubicBezTo>
                <a:cubicBezTo>
                  <a:pt x="10" y="28"/>
                  <a:pt x="7" y="28"/>
                  <a:pt x="5" y="27"/>
                </a:cubicBezTo>
                <a:cubicBezTo>
                  <a:pt x="5" y="24"/>
                  <a:pt x="5" y="24"/>
                  <a:pt x="5" y="24"/>
                </a:cubicBezTo>
                <a:cubicBezTo>
                  <a:pt x="6" y="24"/>
                  <a:pt x="8" y="25"/>
                  <a:pt x="9" y="25"/>
                </a:cubicBezTo>
                <a:cubicBezTo>
                  <a:pt x="10" y="25"/>
                  <a:pt x="12" y="26"/>
                  <a:pt x="13" y="26"/>
                </a:cubicBezTo>
                <a:cubicBezTo>
                  <a:pt x="15" y="26"/>
                  <a:pt x="17" y="25"/>
                  <a:pt x="18" y="24"/>
                </a:cubicBezTo>
                <a:cubicBezTo>
                  <a:pt x="19" y="24"/>
                  <a:pt x="19" y="22"/>
                  <a:pt x="19" y="21"/>
                </a:cubicBezTo>
                <a:cubicBezTo>
                  <a:pt x="19" y="20"/>
                  <a:pt x="19" y="19"/>
                  <a:pt x="19" y="19"/>
                </a:cubicBezTo>
                <a:cubicBezTo>
                  <a:pt x="18" y="18"/>
                  <a:pt x="18" y="17"/>
                  <a:pt x="17" y="17"/>
                </a:cubicBezTo>
                <a:cubicBezTo>
                  <a:pt x="16" y="16"/>
                  <a:pt x="15" y="16"/>
                  <a:pt x="13" y="15"/>
                </a:cubicBezTo>
                <a:cubicBezTo>
                  <a:pt x="10" y="14"/>
                  <a:pt x="8" y="13"/>
                  <a:pt x="7" y="12"/>
                </a:cubicBezTo>
                <a:cubicBezTo>
                  <a:pt x="6" y="11"/>
                  <a:pt x="6" y="9"/>
                  <a:pt x="6" y="7"/>
                </a:cubicBezTo>
                <a:cubicBezTo>
                  <a:pt x="6" y="5"/>
                  <a:pt x="6" y="3"/>
                  <a:pt x="8" y="2"/>
                </a:cubicBezTo>
                <a:cubicBezTo>
                  <a:pt x="10" y="1"/>
                  <a:pt x="12" y="0"/>
                  <a:pt x="14" y="0"/>
                </a:cubicBezTo>
                <a:cubicBezTo>
                  <a:pt x="17" y="0"/>
                  <a:pt x="20" y="1"/>
                  <a:pt x="22" y="2"/>
                </a:cubicBezTo>
                <a:cubicBezTo>
                  <a:pt x="21" y="4"/>
                  <a:pt x="21" y="4"/>
                  <a:pt x="21" y="4"/>
                </a:cubicBezTo>
                <a:cubicBezTo>
                  <a:pt x="19" y="3"/>
                  <a:pt x="16" y="3"/>
                  <a:pt x="14" y="3"/>
                </a:cubicBezTo>
                <a:cubicBezTo>
                  <a:pt x="13" y="3"/>
                  <a:pt x="11" y="3"/>
                  <a:pt x="10" y="4"/>
                </a:cubicBezTo>
                <a:cubicBezTo>
                  <a:pt x="9" y="5"/>
                  <a:pt x="9" y="6"/>
                  <a:pt x="9" y="7"/>
                </a:cubicBezTo>
                <a:cubicBezTo>
                  <a:pt x="9" y="8"/>
                  <a:pt x="9" y="9"/>
                  <a:pt x="9" y="9"/>
                </a:cubicBezTo>
                <a:cubicBezTo>
                  <a:pt x="10" y="10"/>
                  <a:pt x="10" y="11"/>
                  <a:pt x="11" y="11"/>
                </a:cubicBezTo>
                <a:cubicBezTo>
                  <a:pt x="12" y="12"/>
                  <a:pt x="13" y="12"/>
                  <a:pt x="15" y="13"/>
                </a:cubicBezTo>
                <a:cubicBezTo>
                  <a:pt x="18" y="14"/>
                  <a:pt x="20" y="15"/>
                  <a:pt x="21" y="16"/>
                </a:cubicBezTo>
                <a:cubicBezTo>
                  <a:pt x="22" y="17"/>
                  <a:pt x="23" y="19"/>
                  <a:pt x="23" y="21"/>
                </a:cubicBezTo>
                <a:close/>
                <a:moveTo>
                  <a:pt x="37" y="28"/>
                </a:moveTo>
                <a:cubicBezTo>
                  <a:pt x="33" y="28"/>
                  <a:pt x="33" y="28"/>
                  <a:pt x="33" y="28"/>
                </a:cubicBezTo>
                <a:cubicBezTo>
                  <a:pt x="33" y="3"/>
                  <a:pt x="33" y="3"/>
                  <a:pt x="33" y="3"/>
                </a:cubicBezTo>
                <a:cubicBezTo>
                  <a:pt x="25" y="3"/>
                  <a:pt x="25" y="3"/>
                  <a:pt x="25" y="3"/>
                </a:cubicBezTo>
                <a:cubicBezTo>
                  <a:pt x="25" y="0"/>
                  <a:pt x="25" y="0"/>
                  <a:pt x="25" y="0"/>
                </a:cubicBezTo>
                <a:cubicBezTo>
                  <a:pt x="45" y="0"/>
                  <a:pt x="45" y="0"/>
                  <a:pt x="45" y="0"/>
                </a:cubicBezTo>
                <a:cubicBezTo>
                  <a:pt x="45" y="3"/>
                  <a:pt x="45" y="3"/>
                  <a:pt x="45" y="3"/>
                </a:cubicBezTo>
                <a:cubicBezTo>
                  <a:pt x="37" y="3"/>
                  <a:pt x="37" y="3"/>
                  <a:pt x="37" y="3"/>
                </a:cubicBezTo>
                <a:lnTo>
                  <a:pt x="37" y="28"/>
                </a:lnTo>
                <a:close/>
                <a:moveTo>
                  <a:pt x="65" y="28"/>
                </a:moveTo>
                <a:cubicBezTo>
                  <a:pt x="50" y="28"/>
                  <a:pt x="50" y="28"/>
                  <a:pt x="50" y="28"/>
                </a:cubicBezTo>
                <a:cubicBezTo>
                  <a:pt x="50" y="0"/>
                  <a:pt x="50" y="0"/>
                  <a:pt x="50" y="0"/>
                </a:cubicBezTo>
                <a:cubicBezTo>
                  <a:pt x="65" y="0"/>
                  <a:pt x="65" y="0"/>
                  <a:pt x="65" y="0"/>
                </a:cubicBezTo>
                <a:cubicBezTo>
                  <a:pt x="65" y="3"/>
                  <a:pt x="65" y="3"/>
                  <a:pt x="65" y="3"/>
                </a:cubicBezTo>
                <a:cubicBezTo>
                  <a:pt x="53" y="3"/>
                  <a:pt x="53" y="3"/>
                  <a:pt x="53" y="3"/>
                </a:cubicBezTo>
                <a:cubicBezTo>
                  <a:pt x="53" y="12"/>
                  <a:pt x="53" y="12"/>
                  <a:pt x="53" y="12"/>
                </a:cubicBezTo>
                <a:cubicBezTo>
                  <a:pt x="64" y="12"/>
                  <a:pt x="64" y="12"/>
                  <a:pt x="64" y="12"/>
                </a:cubicBezTo>
                <a:cubicBezTo>
                  <a:pt x="64" y="15"/>
                  <a:pt x="64" y="15"/>
                  <a:pt x="64" y="15"/>
                </a:cubicBezTo>
                <a:cubicBezTo>
                  <a:pt x="53" y="15"/>
                  <a:pt x="53" y="15"/>
                  <a:pt x="53" y="15"/>
                </a:cubicBezTo>
                <a:cubicBezTo>
                  <a:pt x="53" y="25"/>
                  <a:pt x="53" y="25"/>
                  <a:pt x="53" y="25"/>
                </a:cubicBezTo>
                <a:cubicBezTo>
                  <a:pt x="65" y="25"/>
                  <a:pt x="65" y="25"/>
                  <a:pt x="65" y="25"/>
                </a:cubicBezTo>
                <a:lnTo>
                  <a:pt x="65" y="28"/>
                </a:lnTo>
                <a:close/>
                <a:moveTo>
                  <a:pt x="88" y="8"/>
                </a:moveTo>
                <a:cubicBezTo>
                  <a:pt x="88" y="11"/>
                  <a:pt x="87" y="13"/>
                  <a:pt x="85" y="15"/>
                </a:cubicBezTo>
                <a:cubicBezTo>
                  <a:pt x="84" y="16"/>
                  <a:pt x="81" y="17"/>
                  <a:pt x="77" y="17"/>
                </a:cubicBezTo>
                <a:cubicBezTo>
                  <a:pt x="74" y="17"/>
                  <a:pt x="74" y="17"/>
                  <a:pt x="74" y="17"/>
                </a:cubicBezTo>
                <a:cubicBezTo>
                  <a:pt x="74" y="28"/>
                  <a:pt x="74" y="28"/>
                  <a:pt x="74" y="28"/>
                </a:cubicBezTo>
                <a:cubicBezTo>
                  <a:pt x="71" y="28"/>
                  <a:pt x="71" y="28"/>
                  <a:pt x="71" y="28"/>
                </a:cubicBezTo>
                <a:cubicBezTo>
                  <a:pt x="71" y="0"/>
                  <a:pt x="71" y="0"/>
                  <a:pt x="71" y="0"/>
                </a:cubicBezTo>
                <a:cubicBezTo>
                  <a:pt x="78" y="0"/>
                  <a:pt x="78" y="0"/>
                  <a:pt x="78" y="0"/>
                </a:cubicBezTo>
                <a:cubicBezTo>
                  <a:pt x="85" y="0"/>
                  <a:pt x="88" y="3"/>
                  <a:pt x="88" y="8"/>
                </a:cubicBezTo>
                <a:close/>
                <a:moveTo>
                  <a:pt x="74" y="14"/>
                </a:moveTo>
                <a:cubicBezTo>
                  <a:pt x="77" y="14"/>
                  <a:pt x="77" y="14"/>
                  <a:pt x="77" y="14"/>
                </a:cubicBezTo>
                <a:cubicBezTo>
                  <a:pt x="80" y="14"/>
                  <a:pt x="82" y="14"/>
                  <a:pt x="83" y="13"/>
                </a:cubicBezTo>
                <a:cubicBezTo>
                  <a:pt x="84" y="12"/>
                  <a:pt x="85" y="11"/>
                  <a:pt x="85" y="9"/>
                </a:cubicBezTo>
                <a:cubicBezTo>
                  <a:pt x="85" y="7"/>
                  <a:pt x="84" y="5"/>
                  <a:pt x="83" y="5"/>
                </a:cubicBezTo>
                <a:cubicBezTo>
                  <a:pt x="82" y="4"/>
                  <a:pt x="80" y="3"/>
                  <a:pt x="78" y="3"/>
                </a:cubicBezTo>
                <a:cubicBezTo>
                  <a:pt x="74" y="3"/>
                  <a:pt x="74" y="3"/>
                  <a:pt x="74" y="3"/>
                </a:cubicBezTo>
                <a:lnTo>
                  <a:pt x="74" y="14"/>
                </a:lnTo>
                <a:close/>
                <a:moveTo>
                  <a:pt x="43" y="69"/>
                </a:moveTo>
                <a:cubicBezTo>
                  <a:pt x="43" y="80"/>
                  <a:pt x="41" y="88"/>
                  <a:pt x="38" y="93"/>
                </a:cubicBezTo>
                <a:cubicBezTo>
                  <a:pt x="34" y="98"/>
                  <a:pt x="29" y="101"/>
                  <a:pt x="22" y="101"/>
                </a:cubicBezTo>
                <a:cubicBezTo>
                  <a:pt x="15" y="101"/>
                  <a:pt x="9" y="98"/>
                  <a:pt x="6" y="93"/>
                </a:cubicBezTo>
                <a:cubicBezTo>
                  <a:pt x="2" y="87"/>
                  <a:pt x="0" y="79"/>
                  <a:pt x="0" y="69"/>
                </a:cubicBezTo>
                <a:cubicBezTo>
                  <a:pt x="0" y="58"/>
                  <a:pt x="2" y="49"/>
                  <a:pt x="6" y="44"/>
                </a:cubicBezTo>
                <a:cubicBezTo>
                  <a:pt x="9" y="39"/>
                  <a:pt x="15" y="36"/>
                  <a:pt x="22" y="36"/>
                </a:cubicBezTo>
                <a:cubicBezTo>
                  <a:pt x="29" y="36"/>
                  <a:pt x="34" y="39"/>
                  <a:pt x="38" y="45"/>
                </a:cubicBezTo>
                <a:cubicBezTo>
                  <a:pt x="41" y="50"/>
                  <a:pt x="43" y="58"/>
                  <a:pt x="43" y="69"/>
                </a:cubicBezTo>
                <a:close/>
                <a:moveTo>
                  <a:pt x="11" y="69"/>
                </a:moveTo>
                <a:cubicBezTo>
                  <a:pt x="11" y="77"/>
                  <a:pt x="12" y="83"/>
                  <a:pt x="13" y="87"/>
                </a:cubicBezTo>
                <a:cubicBezTo>
                  <a:pt x="15" y="91"/>
                  <a:pt x="18" y="93"/>
                  <a:pt x="22" y="93"/>
                </a:cubicBezTo>
                <a:cubicBezTo>
                  <a:pt x="26" y="93"/>
                  <a:pt x="28" y="91"/>
                  <a:pt x="30" y="87"/>
                </a:cubicBezTo>
                <a:cubicBezTo>
                  <a:pt x="32" y="83"/>
                  <a:pt x="33" y="77"/>
                  <a:pt x="33" y="69"/>
                </a:cubicBezTo>
                <a:cubicBezTo>
                  <a:pt x="33" y="60"/>
                  <a:pt x="32" y="54"/>
                  <a:pt x="30" y="50"/>
                </a:cubicBezTo>
                <a:cubicBezTo>
                  <a:pt x="28" y="47"/>
                  <a:pt x="26" y="45"/>
                  <a:pt x="22" y="45"/>
                </a:cubicBezTo>
                <a:cubicBezTo>
                  <a:pt x="18" y="45"/>
                  <a:pt x="15" y="47"/>
                  <a:pt x="13" y="50"/>
                </a:cubicBezTo>
                <a:cubicBezTo>
                  <a:pt x="12" y="54"/>
                  <a:pt x="11" y="60"/>
                  <a:pt x="11" y="69"/>
                </a:cubicBezTo>
                <a:close/>
                <a:moveTo>
                  <a:pt x="93" y="100"/>
                </a:moveTo>
                <a:cubicBezTo>
                  <a:pt x="51" y="100"/>
                  <a:pt x="51" y="100"/>
                  <a:pt x="51" y="100"/>
                </a:cubicBezTo>
                <a:cubicBezTo>
                  <a:pt x="51" y="92"/>
                  <a:pt x="51" y="92"/>
                  <a:pt x="51" y="92"/>
                </a:cubicBezTo>
                <a:cubicBezTo>
                  <a:pt x="67" y="76"/>
                  <a:pt x="67" y="76"/>
                  <a:pt x="67" y="76"/>
                </a:cubicBezTo>
                <a:cubicBezTo>
                  <a:pt x="72" y="71"/>
                  <a:pt x="75" y="68"/>
                  <a:pt x="76" y="66"/>
                </a:cubicBezTo>
                <a:cubicBezTo>
                  <a:pt x="78" y="64"/>
                  <a:pt x="79" y="62"/>
                  <a:pt x="80" y="60"/>
                </a:cubicBezTo>
                <a:cubicBezTo>
                  <a:pt x="81" y="58"/>
                  <a:pt x="81" y="56"/>
                  <a:pt x="81" y="54"/>
                </a:cubicBezTo>
                <a:cubicBezTo>
                  <a:pt x="81" y="51"/>
                  <a:pt x="80" y="49"/>
                  <a:pt x="78" y="48"/>
                </a:cubicBezTo>
                <a:cubicBezTo>
                  <a:pt x="77" y="46"/>
                  <a:pt x="74" y="45"/>
                  <a:pt x="71" y="45"/>
                </a:cubicBezTo>
                <a:cubicBezTo>
                  <a:pt x="69" y="45"/>
                  <a:pt x="67" y="46"/>
                  <a:pt x="64" y="46"/>
                </a:cubicBezTo>
                <a:cubicBezTo>
                  <a:pt x="62" y="47"/>
                  <a:pt x="59" y="49"/>
                  <a:pt x="56" y="51"/>
                </a:cubicBezTo>
                <a:cubicBezTo>
                  <a:pt x="51" y="45"/>
                  <a:pt x="51" y="45"/>
                  <a:pt x="51" y="45"/>
                </a:cubicBezTo>
                <a:cubicBezTo>
                  <a:pt x="55" y="42"/>
                  <a:pt x="58" y="39"/>
                  <a:pt x="61" y="38"/>
                </a:cubicBezTo>
                <a:cubicBezTo>
                  <a:pt x="64" y="37"/>
                  <a:pt x="68" y="36"/>
                  <a:pt x="72" y="36"/>
                </a:cubicBezTo>
                <a:cubicBezTo>
                  <a:pt x="78" y="36"/>
                  <a:pt x="82" y="38"/>
                  <a:pt x="86" y="41"/>
                </a:cubicBezTo>
                <a:cubicBezTo>
                  <a:pt x="89" y="44"/>
                  <a:pt x="91" y="48"/>
                  <a:pt x="91" y="53"/>
                </a:cubicBezTo>
                <a:cubicBezTo>
                  <a:pt x="91" y="56"/>
                  <a:pt x="91" y="59"/>
                  <a:pt x="90" y="61"/>
                </a:cubicBezTo>
                <a:cubicBezTo>
                  <a:pt x="88" y="64"/>
                  <a:pt x="87" y="67"/>
                  <a:pt x="85" y="69"/>
                </a:cubicBezTo>
                <a:cubicBezTo>
                  <a:pt x="83" y="72"/>
                  <a:pt x="79" y="76"/>
                  <a:pt x="74" y="80"/>
                </a:cubicBezTo>
                <a:cubicBezTo>
                  <a:pt x="63" y="91"/>
                  <a:pt x="63" y="91"/>
                  <a:pt x="63" y="91"/>
                </a:cubicBezTo>
                <a:cubicBezTo>
                  <a:pt x="63" y="91"/>
                  <a:pt x="63" y="91"/>
                  <a:pt x="63" y="91"/>
                </a:cubicBezTo>
                <a:cubicBezTo>
                  <a:pt x="93" y="91"/>
                  <a:pt x="93" y="91"/>
                  <a:pt x="93" y="91"/>
                </a:cubicBezTo>
                <a:lnTo>
                  <a:pt x="93"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272"/>
          <p:cNvSpPr>
            <a:spLocks noEditPoints="1"/>
          </p:cNvSpPr>
          <p:nvPr/>
        </p:nvSpPr>
        <p:spPr bwMode="auto">
          <a:xfrm>
            <a:off x="2032001" y="4261519"/>
            <a:ext cx="198438" cy="209550"/>
          </a:xfrm>
          <a:custGeom>
            <a:avLst/>
            <a:gdLst>
              <a:gd name="T0" fmla="*/ 21 w 95"/>
              <a:gd name="T1" fmla="*/ 26 h 101"/>
              <a:gd name="T2" fmla="*/ 6 w 95"/>
              <a:gd name="T3" fmla="*/ 27 h 101"/>
              <a:gd name="T4" fmla="*/ 10 w 95"/>
              <a:gd name="T5" fmla="*/ 25 h 101"/>
              <a:gd name="T6" fmla="*/ 19 w 95"/>
              <a:gd name="T7" fmla="*/ 24 h 101"/>
              <a:gd name="T8" fmla="*/ 20 w 95"/>
              <a:gd name="T9" fmla="*/ 18 h 101"/>
              <a:gd name="T10" fmla="*/ 14 w 95"/>
              <a:gd name="T11" fmla="*/ 15 h 101"/>
              <a:gd name="T12" fmla="*/ 6 w 95"/>
              <a:gd name="T13" fmla="*/ 7 h 101"/>
              <a:gd name="T14" fmla="*/ 15 w 95"/>
              <a:gd name="T15" fmla="*/ 0 h 101"/>
              <a:gd name="T16" fmla="*/ 22 w 95"/>
              <a:gd name="T17" fmla="*/ 4 h 101"/>
              <a:gd name="T18" fmla="*/ 11 w 95"/>
              <a:gd name="T19" fmla="*/ 4 h 101"/>
              <a:gd name="T20" fmla="*/ 10 w 95"/>
              <a:gd name="T21" fmla="*/ 9 h 101"/>
              <a:gd name="T22" fmla="*/ 16 w 95"/>
              <a:gd name="T23" fmla="*/ 12 h 101"/>
              <a:gd name="T24" fmla="*/ 23 w 95"/>
              <a:gd name="T25" fmla="*/ 20 h 101"/>
              <a:gd name="T26" fmla="*/ 34 w 95"/>
              <a:gd name="T27" fmla="*/ 28 h 101"/>
              <a:gd name="T28" fmla="*/ 26 w 95"/>
              <a:gd name="T29" fmla="*/ 3 h 101"/>
              <a:gd name="T30" fmla="*/ 46 w 95"/>
              <a:gd name="T31" fmla="*/ 0 h 101"/>
              <a:gd name="T32" fmla="*/ 37 w 95"/>
              <a:gd name="T33" fmla="*/ 3 h 101"/>
              <a:gd name="T34" fmla="*/ 66 w 95"/>
              <a:gd name="T35" fmla="*/ 28 h 101"/>
              <a:gd name="T36" fmla="*/ 50 w 95"/>
              <a:gd name="T37" fmla="*/ 0 h 101"/>
              <a:gd name="T38" fmla="*/ 66 w 95"/>
              <a:gd name="T39" fmla="*/ 3 h 101"/>
              <a:gd name="T40" fmla="*/ 54 w 95"/>
              <a:gd name="T41" fmla="*/ 12 h 101"/>
              <a:gd name="T42" fmla="*/ 65 w 95"/>
              <a:gd name="T43" fmla="*/ 15 h 101"/>
              <a:gd name="T44" fmla="*/ 54 w 95"/>
              <a:gd name="T45" fmla="*/ 25 h 101"/>
              <a:gd name="T46" fmla="*/ 66 w 95"/>
              <a:gd name="T47" fmla="*/ 28 h 101"/>
              <a:gd name="T48" fmla="*/ 86 w 95"/>
              <a:gd name="T49" fmla="*/ 15 h 101"/>
              <a:gd name="T50" fmla="*/ 75 w 95"/>
              <a:gd name="T51" fmla="*/ 17 h 101"/>
              <a:gd name="T52" fmla="*/ 72 w 95"/>
              <a:gd name="T53" fmla="*/ 28 h 101"/>
              <a:gd name="T54" fmla="*/ 79 w 95"/>
              <a:gd name="T55" fmla="*/ 0 h 101"/>
              <a:gd name="T56" fmla="*/ 75 w 95"/>
              <a:gd name="T57" fmla="*/ 14 h 101"/>
              <a:gd name="T58" fmla="*/ 84 w 95"/>
              <a:gd name="T59" fmla="*/ 13 h 101"/>
              <a:gd name="T60" fmla="*/ 84 w 95"/>
              <a:gd name="T61" fmla="*/ 4 h 101"/>
              <a:gd name="T62" fmla="*/ 75 w 95"/>
              <a:gd name="T63" fmla="*/ 3 h 101"/>
              <a:gd name="T64" fmla="*/ 43 w 95"/>
              <a:gd name="T65" fmla="*/ 68 h 101"/>
              <a:gd name="T66" fmla="*/ 21 w 95"/>
              <a:gd name="T67" fmla="*/ 101 h 101"/>
              <a:gd name="T68" fmla="*/ 0 w 95"/>
              <a:gd name="T69" fmla="*/ 68 h 101"/>
              <a:gd name="T70" fmla="*/ 21 w 95"/>
              <a:gd name="T71" fmla="*/ 36 h 101"/>
              <a:gd name="T72" fmla="*/ 43 w 95"/>
              <a:gd name="T73" fmla="*/ 68 h 101"/>
              <a:gd name="T74" fmla="*/ 13 w 95"/>
              <a:gd name="T75" fmla="*/ 87 h 101"/>
              <a:gd name="T76" fmla="*/ 30 w 95"/>
              <a:gd name="T77" fmla="*/ 87 h 101"/>
              <a:gd name="T78" fmla="*/ 30 w 95"/>
              <a:gd name="T79" fmla="*/ 50 h 101"/>
              <a:gd name="T80" fmla="*/ 13 w 95"/>
              <a:gd name="T81" fmla="*/ 50 h 101"/>
              <a:gd name="T82" fmla="*/ 95 w 95"/>
              <a:gd name="T83" fmla="*/ 86 h 101"/>
              <a:gd name="T84" fmla="*/ 87 w 95"/>
              <a:gd name="T85" fmla="*/ 100 h 101"/>
              <a:gd name="T86" fmla="*/ 77 w 95"/>
              <a:gd name="T87" fmla="*/ 86 h 101"/>
              <a:gd name="T88" fmla="*/ 48 w 95"/>
              <a:gd name="T89" fmla="*/ 78 h 101"/>
              <a:gd name="T90" fmla="*/ 87 w 95"/>
              <a:gd name="T91" fmla="*/ 37 h 101"/>
              <a:gd name="T92" fmla="*/ 95 w 95"/>
              <a:gd name="T93" fmla="*/ 78 h 101"/>
              <a:gd name="T94" fmla="*/ 77 w 95"/>
              <a:gd name="T95" fmla="*/ 78 h 101"/>
              <a:gd name="T96" fmla="*/ 77 w 95"/>
              <a:gd name="T97" fmla="*/ 48 h 101"/>
              <a:gd name="T98" fmla="*/ 73 w 95"/>
              <a:gd name="T99" fmla="*/ 55 h 101"/>
              <a:gd name="T100" fmla="*/ 77 w 95"/>
              <a:gd name="T101" fmla="*/ 7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1">
                <a:moveTo>
                  <a:pt x="23" y="20"/>
                </a:moveTo>
                <a:cubicBezTo>
                  <a:pt x="23" y="23"/>
                  <a:pt x="23" y="25"/>
                  <a:pt x="21" y="26"/>
                </a:cubicBezTo>
                <a:cubicBezTo>
                  <a:pt x="19" y="27"/>
                  <a:pt x="17" y="28"/>
                  <a:pt x="14" y="28"/>
                </a:cubicBezTo>
                <a:cubicBezTo>
                  <a:pt x="10" y="28"/>
                  <a:pt x="8" y="28"/>
                  <a:pt x="6" y="27"/>
                </a:cubicBezTo>
                <a:cubicBezTo>
                  <a:pt x="6" y="24"/>
                  <a:pt x="6" y="24"/>
                  <a:pt x="6" y="24"/>
                </a:cubicBezTo>
                <a:cubicBezTo>
                  <a:pt x="7" y="24"/>
                  <a:pt x="8" y="25"/>
                  <a:pt x="10" y="25"/>
                </a:cubicBezTo>
                <a:cubicBezTo>
                  <a:pt x="11" y="25"/>
                  <a:pt x="12" y="25"/>
                  <a:pt x="14" y="25"/>
                </a:cubicBezTo>
                <a:cubicBezTo>
                  <a:pt x="16" y="25"/>
                  <a:pt x="17" y="25"/>
                  <a:pt x="19" y="24"/>
                </a:cubicBezTo>
                <a:cubicBezTo>
                  <a:pt x="20" y="23"/>
                  <a:pt x="20" y="22"/>
                  <a:pt x="20" y="21"/>
                </a:cubicBezTo>
                <a:cubicBezTo>
                  <a:pt x="20" y="20"/>
                  <a:pt x="20" y="19"/>
                  <a:pt x="20" y="18"/>
                </a:cubicBezTo>
                <a:cubicBezTo>
                  <a:pt x="19" y="18"/>
                  <a:pt x="19" y="17"/>
                  <a:pt x="18" y="17"/>
                </a:cubicBezTo>
                <a:cubicBezTo>
                  <a:pt x="17" y="16"/>
                  <a:pt x="15" y="15"/>
                  <a:pt x="14" y="15"/>
                </a:cubicBezTo>
                <a:cubicBezTo>
                  <a:pt x="11" y="14"/>
                  <a:pt x="9" y="13"/>
                  <a:pt x="8" y="12"/>
                </a:cubicBezTo>
                <a:cubicBezTo>
                  <a:pt x="7" y="10"/>
                  <a:pt x="6" y="9"/>
                  <a:pt x="6" y="7"/>
                </a:cubicBezTo>
                <a:cubicBezTo>
                  <a:pt x="6" y="5"/>
                  <a:pt x="7" y="3"/>
                  <a:pt x="9" y="2"/>
                </a:cubicBezTo>
                <a:cubicBezTo>
                  <a:pt x="10" y="0"/>
                  <a:pt x="13" y="0"/>
                  <a:pt x="15" y="0"/>
                </a:cubicBezTo>
                <a:cubicBezTo>
                  <a:pt x="18" y="0"/>
                  <a:pt x="20" y="0"/>
                  <a:pt x="23" y="1"/>
                </a:cubicBezTo>
                <a:cubicBezTo>
                  <a:pt x="22" y="4"/>
                  <a:pt x="22" y="4"/>
                  <a:pt x="22" y="4"/>
                </a:cubicBezTo>
                <a:cubicBezTo>
                  <a:pt x="19" y="3"/>
                  <a:pt x="17" y="3"/>
                  <a:pt x="15" y="3"/>
                </a:cubicBezTo>
                <a:cubicBezTo>
                  <a:pt x="13" y="3"/>
                  <a:pt x="12" y="3"/>
                  <a:pt x="11" y="4"/>
                </a:cubicBezTo>
                <a:cubicBezTo>
                  <a:pt x="10" y="4"/>
                  <a:pt x="10" y="5"/>
                  <a:pt x="10" y="7"/>
                </a:cubicBezTo>
                <a:cubicBezTo>
                  <a:pt x="10" y="8"/>
                  <a:pt x="10" y="8"/>
                  <a:pt x="10" y="9"/>
                </a:cubicBezTo>
                <a:cubicBezTo>
                  <a:pt x="11" y="10"/>
                  <a:pt x="11" y="10"/>
                  <a:pt x="12" y="11"/>
                </a:cubicBezTo>
                <a:cubicBezTo>
                  <a:pt x="13" y="11"/>
                  <a:pt x="14" y="12"/>
                  <a:pt x="16" y="12"/>
                </a:cubicBezTo>
                <a:cubicBezTo>
                  <a:pt x="19" y="13"/>
                  <a:pt x="21" y="15"/>
                  <a:pt x="22" y="16"/>
                </a:cubicBezTo>
                <a:cubicBezTo>
                  <a:pt x="23" y="17"/>
                  <a:pt x="23" y="18"/>
                  <a:pt x="23" y="20"/>
                </a:cubicBezTo>
                <a:close/>
                <a:moveTo>
                  <a:pt x="37" y="28"/>
                </a:moveTo>
                <a:cubicBezTo>
                  <a:pt x="34" y="28"/>
                  <a:pt x="34" y="28"/>
                  <a:pt x="34" y="28"/>
                </a:cubicBezTo>
                <a:cubicBezTo>
                  <a:pt x="34" y="3"/>
                  <a:pt x="34" y="3"/>
                  <a:pt x="34" y="3"/>
                </a:cubicBezTo>
                <a:cubicBezTo>
                  <a:pt x="26" y="3"/>
                  <a:pt x="26" y="3"/>
                  <a:pt x="26" y="3"/>
                </a:cubicBezTo>
                <a:cubicBezTo>
                  <a:pt x="26" y="0"/>
                  <a:pt x="26" y="0"/>
                  <a:pt x="26" y="0"/>
                </a:cubicBezTo>
                <a:cubicBezTo>
                  <a:pt x="46" y="0"/>
                  <a:pt x="46" y="0"/>
                  <a:pt x="46" y="0"/>
                </a:cubicBezTo>
                <a:cubicBezTo>
                  <a:pt x="46" y="3"/>
                  <a:pt x="46" y="3"/>
                  <a:pt x="46" y="3"/>
                </a:cubicBezTo>
                <a:cubicBezTo>
                  <a:pt x="37" y="3"/>
                  <a:pt x="37" y="3"/>
                  <a:pt x="37" y="3"/>
                </a:cubicBezTo>
                <a:lnTo>
                  <a:pt x="37" y="28"/>
                </a:lnTo>
                <a:close/>
                <a:moveTo>
                  <a:pt x="66" y="28"/>
                </a:moveTo>
                <a:cubicBezTo>
                  <a:pt x="50" y="28"/>
                  <a:pt x="50" y="28"/>
                  <a:pt x="50" y="28"/>
                </a:cubicBezTo>
                <a:cubicBezTo>
                  <a:pt x="50" y="0"/>
                  <a:pt x="50" y="0"/>
                  <a:pt x="50" y="0"/>
                </a:cubicBezTo>
                <a:cubicBezTo>
                  <a:pt x="66" y="0"/>
                  <a:pt x="66" y="0"/>
                  <a:pt x="66" y="0"/>
                </a:cubicBezTo>
                <a:cubicBezTo>
                  <a:pt x="66" y="3"/>
                  <a:pt x="66" y="3"/>
                  <a:pt x="66" y="3"/>
                </a:cubicBezTo>
                <a:cubicBezTo>
                  <a:pt x="54" y="3"/>
                  <a:pt x="54" y="3"/>
                  <a:pt x="54" y="3"/>
                </a:cubicBezTo>
                <a:cubicBezTo>
                  <a:pt x="54" y="12"/>
                  <a:pt x="54" y="12"/>
                  <a:pt x="54" y="12"/>
                </a:cubicBezTo>
                <a:cubicBezTo>
                  <a:pt x="65" y="12"/>
                  <a:pt x="65" y="12"/>
                  <a:pt x="65" y="12"/>
                </a:cubicBezTo>
                <a:cubicBezTo>
                  <a:pt x="65" y="15"/>
                  <a:pt x="65" y="15"/>
                  <a:pt x="65" y="15"/>
                </a:cubicBezTo>
                <a:cubicBezTo>
                  <a:pt x="54" y="15"/>
                  <a:pt x="54" y="15"/>
                  <a:pt x="54" y="15"/>
                </a:cubicBezTo>
                <a:cubicBezTo>
                  <a:pt x="54" y="25"/>
                  <a:pt x="54" y="25"/>
                  <a:pt x="54" y="25"/>
                </a:cubicBezTo>
                <a:cubicBezTo>
                  <a:pt x="66" y="25"/>
                  <a:pt x="66" y="25"/>
                  <a:pt x="66" y="25"/>
                </a:cubicBezTo>
                <a:lnTo>
                  <a:pt x="66" y="28"/>
                </a:lnTo>
                <a:close/>
                <a:moveTo>
                  <a:pt x="89" y="8"/>
                </a:moveTo>
                <a:cubicBezTo>
                  <a:pt x="89" y="11"/>
                  <a:pt x="88" y="13"/>
                  <a:pt x="86" y="15"/>
                </a:cubicBezTo>
                <a:cubicBezTo>
                  <a:pt x="84" y="16"/>
                  <a:pt x="82" y="17"/>
                  <a:pt x="78" y="17"/>
                </a:cubicBezTo>
                <a:cubicBezTo>
                  <a:pt x="75" y="17"/>
                  <a:pt x="75" y="17"/>
                  <a:pt x="75" y="17"/>
                </a:cubicBezTo>
                <a:cubicBezTo>
                  <a:pt x="75" y="28"/>
                  <a:pt x="75" y="28"/>
                  <a:pt x="75" y="28"/>
                </a:cubicBezTo>
                <a:cubicBezTo>
                  <a:pt x="72" y="28"/>
                  <a:pt x="72" y="28"/>
                  <a:pt x="72" y="28"/>
                </a:cubicBezTo>
                <a:cubicBezTo>
                  <a:pt x="72" y="0"/>
                  <a:pt x="72" y="0"/>
                  <a:pt x="72" y="0"/>
                </a:cubicBezTo>
                <a:cubicBezTo>
                  <a:pt x="79" y="0"/>
                  <a:pt x="79" y="0"/>
                  <a:pt x="79" y="0"/>
                </a:cubicBezTo>
                <a:cubicBezTo>
                  <a:pt x="86" y="0"/>
                  <a:pt x="89" y="3"/>
                  <a:pt x="89" y="8"/>
                </a:cubicBezTo>
                <a:close/>
                <a:moveTo>
                  <a:pt x="75" y="14"/>
                </a:moveTo>
                <a:cubicBezTo>
                  <a:pt x="78" y="14"/>
                  <a:pt x="78" y="14"/>
                  <a:pt x="78" y="14"/>
                </a:cubicBezTo>
                <a:cubicBezTo>
                  <a:pt x="81" y="14"/>
                  <a:pt x="83" y="14"/>
                  <a:pt x="84" y="13"/>
                </a:cubicBezTo>
                <a:cubicBezTo>
                  <a:pt x="85" y="12"/>
                  <a:pt x="86" y="10"/>
                  <a:pt x="86" y="8"/>
                </a:cubicBezTo>
                <a:cubicBezTo>
                  <a:pt x="86" y="7"/>
                  <a:pt x="85" y="5"/>
                  <a:pt x="84" y="4"/>
                </a:cubicBezTo>
                <a:cubicBezTo>
                  <a:pt x="83" y="3"/>
                  <a:pt x="81" y="3"/>
                  <a:pt x="78" y="3"/>
                </a:cubicBezTo>
                <a:cubicBezTo>
                  <a:pt x="75" y="3"/>
                  <a:pt x="75" y="3"/>
                  <a:pt x="75" y="3"/>
                </a:cubicBezTo>
                <a:lnTo>
                  <a:pt x="75" y="14"/>
                </a:lnTo>
                <a:close/>
                <a:moveTo>
                  <a:pt x="43" y="68"/>
                </a:moveTo>
                <a:cubicBezTo>
                  <a:pt x="43" y="79"/>
                  <a:pt x="41" y="87"/>
                  <a:pt x="37" y="93"/>
                </a:cubicBezTo>
                <a:cubicBezTo>
                  <a:pt x="34" y="98"/>
                  <a:pt x="29" y="101"/>
                  <a:pt x="21" y="101"/>
                </a:cubicBezTo>
                <a:cubicBezTo>
                  <a:pt x="14" y="101"/>
                  <a:pt x="9" y="98"/>
                  <a:pt x="5" y="92"/>
                </a:cubicBezTo>
                <a:cubicBezTo>
                  <a:pt x="2" y="87"/>
                  <a:pt x="0" y="79"/>
                  <a:pt x="0" y="68"/>
                </a:cubicBezTo>
                <a:cubicBezTo>
                  <a:pt x="0" y="57"/>
                  <a:pt x="2" y="49"/>
                  <a:pt x="5" y="44"/>
                </a:cubicBezTo>
                <a:cubicBezTo>
                  <a:pt x="9" y="39"/>
                  <a:pt x="14" y="36"/>
                  <a:pt x="21" y="36"/>
                </a:cubicBezTo>
                <a:cubicBezTo>
                  <a:pt x="28" y="36"/>
                  <a:pt x="34" y="39"/>
                  <a:pt x="37" y="44"/>
                </a:cubicBezTo>
                <a:cubicBezTo>
                  <a:pt x="41" y="50"/>
                  <a:pt x="43" y="58"/>
                  <a:pt x="43" y="68"/>
                </a:cubicBezTo>
                <a:close/>
                <a:moveTo>
                  <a:pt x="10" y="68"/>
                </a:moveTo>
                <a:cubicBezTo>
                  <a:pt x="10" y="77"/>
                  <a:pt x="11" y="83"/>
                  <a:pt x="13" y="87"/>
                </a:cubicBezTo>
                <a:cubicBezTo>
                  <a:pt x="15" y="90"/>
                  <a:pt x="18" y="92"/>
                  <a:pt x="21" y="92"/>
                </a:cubicBezTo>
                <a:cubicBezTo>
                  <a:pt x="25" y="92"/>
                  <a:pt x="28" y="90"/>
                  <a:pt x="30" y="87"/>
                </a:cubicBezTo>
                <a:cubicBezTo>
                  <a:pt x="32" y="83"/>
                  <a:pt x="33" y="77"/>
                  <a:pt x="33" y="68"/>
                </a:cubicBezTo>
                <a:cubicBezTo>
                  <a:pt x="33" y="60"/>
                  <a:pt x="32" y="54"/>
                  <a:pt x="30" y="50"/>
                </a:cubicBezTo>
                <a:cubicBezTo>
                  <a:pt x="28" y="46"/>
                  <a:pt x="25" y="44"/>
                  <a:pt x="21" y="44"/>
                </a:cubicBezTo>
                <a:cubicBezTo>
                  <a:pt x="18" y="44"/>
                  <a:pt x="15" y="46"/>
                  <a:pt x="13" y="50"/>
                </a:cubicBezTo>
                <a:cubicBezTo>
                  <a:pt x="11" y="54"/>
                  <a:pt x="10" y="60"/>
                  <a:pt x="10" y="68"/>
                </a:cubicBezTo>
                <a:close/>
                <a:moveTo>
                  <a:pt x="95" y="86"/>
                </a:moveTo>
                <a:cubicBezTo>
                  <a:pt x="87" y="86"/>
                  <a:pt x="87" y="86"/>
                  <a:pt x="87" y="86"/>
                </a:cubicBezTo>
                <a:cubicBezTo>
                  <a:pt x="87" y="100"/>
                  <a:pt x="87" y="100"/>
                  <a:pt x="87" y="100"/>
                </a:cubicBezTo>
                <a:cubicBezTo>
                  <a:pt x="77" y="100"/>
                  <a:pt x="77" y="100"/>
                  <a:pt x="77" y="100"/>
                </a:cubicBezTo>
                <a:cubicBezTo>
                  <a:pt x="77" y="86"/>
                  <a:pt x="77" y="86"/>
                  <a:pt x="77" y="86"/>
                </a:cubicBezTo>
                <a:cubicBezTo>
                  <a:pt x="48" y="86"/>
                  <a:pt x="48" y="86"/>
                  <a:pt x="48" y="86"/>
                </a:cubicBezTo>
                <a:cubicBezTo>
                  <a:pt x="48" y="78"/>
                  <a:pt x="48" y="78"/>
                  <a:pt x="48" y="78"/>
                </a:cubicBezTo>
                <a:cubicBezTo>
                  <a:pt x="77" y="37"/>
                  <a:pt x="77" y="37"/>
                  <a:pt x="77" y="37"/>
                </a:cubicBezTo>
                <a:cubicBezTo>
                  <a:pt x="87" y="37"/>
                  <a:pt x="87" y="37"/>
                  <a:pt x="87" y="37"/>
                </a:cubicBezTo>
                <a:cubicBezTo>
                  <a:pt x="87" y="78"/>
                  <a:pt x="87" y="78"/>
                  <a:pt x="87" y="78"/>
                </a:cubicBezTo>
                <a:cubicBezTo>
                  <a:pt x="95" y="78"/>
                  <a:pt x="95" y="78"/>
                  <a:pt x="95" y="78"/>
                </a:cubicBezTo>
                <a:lnTo>
                  <a:pt x="95" y="86"/>
                </a:lnTo>
                <a:close/>
                <a:moveTo>
                  <a:pt x="77" y="78"/>
                </a:moveTo>
                <a:cubicBezTo>
                  <a:pt x="77" y="62"/>
                  <a:pt x="77" y="62"/>
                  <a:pt x="77" y="62"/>
                </a:cubicBezTo>
                <a:cubicBezTo>
                  <a:pt x="77" y="56"/>
                  <a:pt x="77" y="52"/>
                  <a:pt x="77" y="48"/>
                </a:cubicBezTo>
                <a:cubicBezTo>
                  <a:pt x="77" y="48"/>
                  <a:pt x="77" y="48"/>
                  <a:pt x="77" y="48"/>
                </a:cubicBezTo>
                <a:cubicBezTo>
                  <a:pt x="76" y="50"/>
                  <a:pt x="75" y="52"/>
                  <a:pt x="73" y="55"/>
                </a:cubicBezTo>
                <a:cubicBezTo>
                  <a:pt x="58" y="78"/>
                  <a:pt x="58" y="78"/>
                  <a:pt x="58" y="78"/>
                </a:cubicBezTo>
                <a:lnTo>
                  <a:pt x="77"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Rectangle 447"/>
          <p:cNvSpPr/>
          <p:nvPr/>
        </p:nvSpPr>
        <p:spPr>
          <a:xfrm rot="5400000">
            <a:off x="4545533"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p:cNvSpPr txBox="1"/>
          <p:nvPr/>
        </p:nvSpPr>
        <p:spPr>
          <a:xfrm>
            <a:off x="2850056" y="272652"/>
            <a:ext cx="3418500"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CLOCK INFOGRAPHIC</a:t>
            </a:r>
          </a:p>
        </p:txBody>
      </p:sp>
      <p:sp>
        <p:nvSpPr>
          <p:cNvPr id="450" name="Rectangle 449"/>
          <p:cNvSpPr/>
          <p:nvPr/>
        </p:nvSpPr>
        <p:spPr>
          <a:xfrm>
            <a:off x="1475656"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1" name="Dikdörtgen 36"/>
          <p:cNvSpPr/>
          <p:nvPr/>
        </p:nvSpPr>
        <p:spPr>
          <a:xfrm>
            <a:off x="3943453" y="1575518"/>
            <a:ext cx="2078970"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COMMUNİCATİON</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a:t>
            </a:r>
            <a:endParaRPr lang="tr-TR" sz="900" dirty="0">
              <a:solidFill>
                <a:schemeClr val="bg1">
                  <a:lumMod val="85000"/>
                </a:schemeClr>
              </a:solidFill>
            </a:endParaRPr>
          </a:p>
        </p:txBody>
      </p:sp>
      <p:sp>
        <p:nvSpPr>
          <p:cNvPr id="452" name="Dikdörtgen 41"/>
          <p:cNvSpPr/>
          <p:nvPr/>
        </p:nvSpPr>
        <p:spPr>
          <a:xfrm>
            <a:off x="3943451" y="258984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MANAGEMENT</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smtClean="0">
                <a:solidFill>
                  <a:schemeClr val="bg1">
                    <a:lumMod val="85000"/>
                  </a:schemeClr>
                </a:solidFill>
                <a:ea typeface="Arial Unicode MS" panose="020B0604020202020204" pitchFamily="34" charset="-128"/>
                <a:cs typeface="Arial Unicode MS" panose="020B0604020202020204" pitchFamily="34" charset="-128"/>
              </a:rPr>
              <a:t>.</a:t>
            </a:r>
            <a:endParaRPr lang="tr-TR" sz="900" dirty="0">
              <a:solidFill>
                <a:schemeClr val="bg1">
                  <a:lumMod val="85000"/>
                </a:schemeClr>
              </a:solidFill>
            </a:endParaRPr>
          </a:p>
        </p:txBody>
      </p:sp>
      <p:sp>
        <p:nvSpPr>
          <p:cNvPr id="453" name="Dikdörtgen 46"/>
          <p:cNvSpPr/>
          <p:nvPr/>
        </p:nvSpPr>
        <p:spPr>
          <a:xfrm>
            <a:off x="3943451" y="355498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QUALİTY</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sp>
        <p:nvSpPr>
          <p:cNvPr id="457" name="Dikdörtgen 36"/>
          <p:cNvSpPr/>
          <p:nvPr/>
        </p:nvSpPr>
        <p:spPr>
          <a:xfrm>
            <a:off x="6317002" y="1575518"/>
            <a:ext cx="2078970"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COMMUNİCATİON</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sp>
        <p:nvSpPr>
          <p:cNvPr id="458" name="Dikdörtgen 41"/>
          <p:cNvSpPr/>
          <p:nvPr/>
        </p:nvSpPr>
        <p:spPr>
          <a:xfrm>
            <a:off x="6317000" y="258984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MANAGEMENT</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sp>
        <p:nvSpPr>
          <p:cNvPr id="459" name="Dikdörtgen 46"/>
          <p:cNvSpPr/>
          <p:nvPr/>
        </p:nvSpPr>
        <p:spPr>
          <a:xfrm>
            <a:off x="6317000" y="3554982"/>
            <a:ext cx="2068709" cy="800219"/>
          </a:xfrm>
          <a:prstGeom prst="rect">
            <a:avLst/>
          </a:prstGeom>
        </p:spPr>
        <p:txBody>
          <a:bodyPr wrap="square">
            <a:spAutoFit/>
          </a:bodyPr>
          <a:lstStyle/>
          <a:p>
            <a:r>
              <a:rPr lang="tr-TR" sz="10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QUALİTY</a:t>
            </a:r>
            <a:r>
              <a:rPr lang="tr-TR" sz="900" dirty="0">
                <a:solidFill>
                  <a:schemeClr val="bg1">
                    <a:lumMod val="85000"/>
                  </a:schemeClr>
                </a:solidFill>
              </a:rPr>
              <a:t/>
            </a:r>
            <a:br>
              <a:rPr lang="tr-TR" sz="900" dirty="0">
                <a:solidFill>
                  <a:schemeClr val="bg1">
                    <a:lumMod val="85000"/>
                  </a:schemeClr>
                </a:solidFill>
              </a:rPr>
            </a:br>
            <a:r>
              <a:rPr lang="en-US" sz="900" dirty="0" err="1">
                <a:solidFill>
                  <a:schemeClr val="bg1">
                    <a:lumMod val="85000"/>
                  </a:schemeClr>
                </a:solidFill>
                <a:ea typeface="Arial Unicode MS" panose="020B0604020202020204" pitchFamily="34" charset="-128"/>
                <a:cs typeface="Arial Unicode MS" panose="020B0604020202020204" pitchFamily="34" charset="-128"/>
              </a:rPr>
              <a:t>Vivamus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accumsan</a:t>
            </a:r>
            <a:r>
              <a:rPr lang="en-US" sz="900" dirty="0">
                <a:solidFill>
                  <a:schemeClr val="bg1">
                    <a:lumMod val="85000"/>
                  </a:schemeClr>
                </a:solidFill>
                <a:ea typeface="Arial Unicode MS" panose="020B0604020202020204" pitchFamily="34" charset="-128"/>
                <a:cs typeface="Arial Unicode MS" panose="020B0604020202020204" pitchFamily="34" charset="-128"/>
              </a:rPr>
              <a:t> nisi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vel</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nulla</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viverra</a:t>
            </a:r>
            <a:r>
              <a:rPr lang="en-US" sz="900" dirty="0">
                <a:solidFill>
                  <a:schemeClr val="bg1">
                    <a:lumMod val="85000"/>
                  </a:schemeClr>
                </a:solidFill>
                <a:ea typeface="Arial Unicode MS" panose="020B0604020202020204" pitchFamily="34" charset="-128"/>
                <a:cs typeface="Arial Unicode MS" panose="020B0604020202020204" pitchFamily="34" charset="-128"/>
              </a:rPr>
              <a:t> semper. </a:t>
            </a:r>
            <a:r>
              <a:rPr lang="en-US" sz="900" dirty="0" err="1">
                <a:solidFill>
                  <a:schemeClr val="bg1">
                    <a:lumMod val="85000"/>
                  </a:schemeClr>
                </a:solidFill>
                <a:ea typeface="Arial Unicode MS" panose="020B0604020202020204" pitchFamily="34" charset="-128"/>
                <a:cs typeface="Arial Unicode MS" panose="020B0604020202020204" pitchFamily="34" charset="-128"/>
              </a:rPr>
              <a:t>Donec</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purus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enim</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sollicitudin</a:t>
            </a:r>
            <a:r>
              <a:rPr lang="en-US" sz="900" dirty="0">
                <a:solidFill>
                  <a:schemeClr val="bg1">
                    <a:lumMod val="85000"/>
                  </a:schemeClr>
                </a:solidFill>
                <a:ea typeface="Arial Unicode MS" panose="020B0604020202020204" pitchFamily="34" charset="-128"/>
                <a:cs typeface="Arial Unicode MS" panose="020B0604020202020204" pitchFamily="34" charset="-128"/>
              </a:rPr>
              <a:t> vitae porta a, </a:t>
            </a:r>
            <a:r>
              <a:rPr lang="en-US" sz="900" dirty="0" err="1">
                <a:solidFill>
                  <a:schemeClr val="bg1">
                    <a:lumMod val="85000"/>
                  </a:schemeClr>
                </a:solidFill>
                <a:ea typeface="Arial Unicode MS" panose="020B0604020202020204" pitchFamily="34" charset="-128"/>
                <a:cs typeface="Arial Unicode MS" panose="020B0604020202020204" pitchFamily="34" charset="-128"/>
              </a:rPr>
              <a:t>commodo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sodales</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r>
              <a:rPr lang="en-US" sz="900" dirty="0" err="1">
                <a:solidFill>
                  <a:schemeClr val="bg1">
                    <a:lumMod val="85000"/>
                  </a:schemeClr>
                </a:solidFill>
                <a:ea typeface="Arial Unicode MS" panose="020B0604020202020204" pitchFamily="34" charset="-128"/>
                <a:cs typeface="Arial Unicode MS" panose="020B0604020202020204" pitchFamily="34" charset="-128"/>
              </a:rPr>
              <a:t>justo</a:t>
            </a:r>
            <a:r>
              <a:rPr lang="en-US" sz="900" dirty="0">
                <a:solidFill>
                  <a:schemeClr val="bg1">
                    <a:lumMod val="85000"/>
                  </a:schemeClr>
                </a:solidFill>
                <a:ea typeface="Arial Unicode MS" panose="020B0604020202020204" pitchFamily="34" charset="-128"/>
                <a:cs typeface="Arial Unicode MS" panose="020B0604020202020204" pitchFamily="34" charset="-128"/>
              </a:rPr>
              <a:t>. </a:t>
            </a:r>
            <a:endParaRPr lang="tr-TR" sz="900" dirty="0">
              <a:solidFill>
                <a:schemeClr val="bg1">
                  <a:lumMod val="85000"/>
                </a:schemeClr>
              </a:solidFill>
            </a:endParaRPr>
          </a:p>
        </p:txBody>
      </p:sp>
      <p:cxnSp>
        <p:nvCxnSpPr>
          <p:cNvPr id="329" name="Straight Connector 328"/>
          <p:cNvCxnSpPr/>
          <p:nvPr/>
        </p:nvCxnSpPr>
        <p:spPr>
          <a:xfrm>
            <a:off x="6131265" y="1565944"/>
            <a:ext cx="0" cy="30210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0" name="Straight Connector 459"/>
          <p:cNvCxnSpPr/>
          <p:nvPr/>
        </p:nvCxnSpPr>
        <p:spPr>
          <a:xfrm flipV="1">
            <a:off x="3978276" y="2500163"/>
            <a:ext cx="4417698"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1" name="Straight Connector 460"/>
          <p:cNvCxnSpPr/>
          <p:nvPr/>
        </p:nvCxnSpPr>
        <p:spPr>
          <a:xfrm flipV="1">
            <a:off x="3978276" y="3482656"/>
            <a:ext cx="4417698"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475328722"/>
      </p:ext>
    </p:extLst>
  </p:cSld>
  <p:clrMapOvr>
    <a:masterClrMapping/>
  </p:clrMapOvr>
  <p:transition spd="slow">
    <p:comb/>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Rectangle 94"/>
          <p:cNvSpPr/>
          <p:nvPr/>
        </p:nvSpPr>
        <p:spPr>
          <a:xfrm>
            <a:off x="4561327" y="1482511"/>
            <a:ext cx="1330845" cy="491159"/>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234416" tIns="117208" rIns="234416" bIns="117208" rtlCol="0" anchor="ctr"/>
          <a:lstStyle/>
          <a:p>
            <a:pPr algn="ctr"/>
            <a:endParaRPr lang="en-US"/>
          </a:p>
        </p:txBody>
      </p:sp>
      <p:cxnSp>
        <p:nvCxnSpPr>
          <p:cNvPr id="147" name="Straight Connector 8"/>
          <p:cNvCxnSpPr/>
          <p:nvPr/>
        </p:nvCxnSpPr>
        <p:spPr>
          <a:xfrm>
            <a:off x="3234115" y="1971388"/>
            <a:ext cx="532146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48" name="Straight Connector 16"/>
          <p:cNvCxnSpPr/>
          <p:nvPr/>
        </p:nvCxnSpPr>
        <p:spPr>
          <a:xfrm>
            <a:off x="649661" y="4223521"/>
            <a:ext cx="7905919"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49" name="Rectangle 19"/>
          <p:cNvSpPr/>
          <p:nvPr/>
        </p:nvSpPr>
        <p:spPr>
          <a:xfrm>
            <a:off x="3233637" y="1478098"/>
            <a:ext cx="1330845" cy="491159"/>
          </a:xfrm>
          <a:prstGeom prst="rect">
            <a:avLst/>
          </a:prstGeom>
          <a:solidFill>
            <a:srgbClr val="FFC00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0" name="Rectangle 21"/>
          <p:cNvSpPr/>
          <p:nvPr/>
        </p:nvSpPr>
        <p:spPr>
          <a:xfrm>
            <a:off x="5894368" y="1478098"/>
            <a:ext cx="1330845" cy="491159"/>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1" name="Rectangle 22"/>
          <p:cNvSpPr/>
          <p:nvPr/>
        </p:nvSpPr>
        <p:spPr>
          <a:xfrm>
            <a:off x="7224735" y="1478098"/>
            <a:ext cx="1330845" cy="491159"/>
          </a:xfrm>
          <a:prstGeom prst="rect">
            <a:avLst/>
          </a:prstGeom>
          <a:solidFill>
            <a:srgbClr val="00B0F0"/>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2" name="Rectangle 129"/>
          <p:cNvSpPr>
            <a:spLocks/>
          </p:cNvSpPr>
          <p:nvPr/>
        </p:nvSpPr>
        <p:spPr bwMode="auto">
          <a:xfrm>
            <a:off x="3234115" y="1596768"/>
            <a:ext cx="1327213"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smtClean="0">
                <a:solidFill>
                  <a:schemeClr val="bg1"/>
                </a:solidFill>
                <a:ea typeface="ＭＳ Ｐゴシック" charset="0"/>
                <a:cs typeface="Lato Regular"/>
                <a:sym typeface="Helvetica" charset="0"/>
              </a:rPr>
              <a:t>STORE 1</a:t>
            </a:r>
            <a:endParaRPr lang="en-US" sz="1400" dirty="0">
              <a:solidFill>
                <a:schemeClr val="bg1"/>
              </a:solidFill>
              <a:ea typeface="ＭＳ Ｐゴシック" charset="0"/>
              <a:cs typeface="Lato Regular"/>
              <a:sym typeface="Helvetica" charset="0"/>
            </a:endParaRPr>
          </a:p>
        </p:txBody>
      </p:sp>
      <p:sp>
        <p:nvSpPr>
          <p:cNvPr id="153" name="Rectangle 129"/>
          <p:cNvSpPr>
            <a:spLocks/>
          </p:cNvSpPr>
          <p:nvPr/>
        </p:nvSpPr>
        <p:spPr bwMode="auto">
          <a:xfrm>
            <a:off x="5894848" y="1596768"/>
            <a:ext cx="1329887"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a:solidFill>
                  <a:schemeClr val="bg1"/>
                </a:solidFill>
                <a:ea typeface="ＭＳ Ｐゴシック" charset="0"/>
                <a:cs typeface="Lato Regular"/>
                <a:sym typeface="Helvetica" charset="0"/>
              </a:rPr>
              <a:t>STORE </a:t>
            </a:r>
            <a:r>
              <a:rPr lang="en-US" sz="1400" dirty="0" smtClean="0">
                <a:solidFill>
                  <a:schemeClr val="bg1"/>
                </a:solidFill>
                <a:ea typeface="ＭＳ Ｐゴシック" charset="0"/>
                <a:cs typeface="Lato Regular"/>
                <a:sym typeface="Helvetica" charset="0"/>
              </a:rPr>
              <a:t>3</a:t>
            </a:r>
            <a:endParaRPr lang="en-US" sz="1400" dirty="0">
              <a:solidFill>
                <a:schemeClr val="bg1"/>
              </a:solidFill>
              <a:ea typeface="ＭＳ Ｐゴシック" charset="0"/>
              <a:cs typeface="Lato Regular"/>
              <a:sym typeface="Helvetica" charset="0"/>
            </a:endParaRPr>
          </a:p>
        </p:txBody>
      </p:sp>
      <p:sp>
        <p:nvSpPr>
          <p:cNvPr id="154" name="Rectangle 129"/>
          <p:cNvSpPr>
            <a:spLocks/>
          </p:cNvSpPr>
          <p:nvPr/>
        </p:nvSpPr>
        <p:spPr bwMode="auto">
          <a:xfrm>
            <a:off x="7225214" y="1596768"/>
            <a:ext cx="1330366"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a:solidFill>
                  <a:schemeClr val="bg1"/>
                </a:solidFill>
                <a:ea typeface="ＭＳ Ｐゴシック" charset="0"/>
                <a:cs typeface="Lato Regular"/>
                <a:sym typeface="Helvetica" charset="0"/>
              </a:rPr>
              <a:t>STORE </a:t>
            </a:r>
            <a:r>
              <a:rPr lang="en-US" sz="1400" dirty="0" smtClean="0">
                <a:solidFill>
                  <a:schemeClr val="bg1"/>
                </a:solidFill>
                <a:ea typeface="ＭＳ Ｐゴシック" charset="0"/>
                <a:cs typeface="Lato Regular"/>
                <a:sym typeface="Helvetica" charset="0"/>
              </a:rPr>
              <a:t>4</a:t>
            </a:r>
            <a:endParaRPr lang="en-US" sz="1400" dirty="0">
              <a:solidFill>
                <a:schemeClr val="bg1"/>
              </a:solidFill>
              <a:ea typeface="ＭＳ Ｐゴシック" charset="0"/>
              <a:cs typeface="Lato Regular"/>
              <a:sym typeface="Helvetica" charset="0"/>
            </a:endParaRPr>
          </a:p>
        </p:txBody>
      </p:sp>
      <p:sp>
        <p:nvSpPr>
          <p:cNvPr id="155" name="Rectangle 129"/>
          <p:cNvSpPr>
            <a:spLocks/>
          </p:cNvSpPr>
          <p:nvPr/>
        </p:nvSpPr>
        <p:spPr bwMode="auto">
          <a:xfrm>
            <a:off x="3352661" y="201460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16</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56" name="Rectangle 129"/>
          <p:cNvSpPr>
            <a:spLocks/>
          </p:cNvSpPr>
          <p:nvPr/>
        </p:nvSpPr>
        <p:spPr bwMode="auto">
          <a:xfrm>
            <a:off x="3352661" y="229492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57" name="Rectangle 129"/>
          <p:cNvSpPr>
            <a:spLocks/>
          </p:cNvSpPr>
          <p:nvPr/>
        </p:nvSpPr>
        <p:spPr bwMode="auto">
          <a:xfrm>
            <a:off x="3352661" y="257524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a:t>
            </a:r>
            <a:r>
              <a:rPr lang="en-US" sz="1000" dirty="0" smtClean="0">
                <a:solidFill>
                  <a:schemeClr val="bg1">
                    <a:lumMod val="85000"/>
                  </a:schemeClr>
                </a:solidFill>
                <a:ea typeface="ＭＳ Ｐゴシック" charset="0"/>
                <a:cs typeface="Lato Regular"/>
                <a:sym typeface="Helvetica" charset="0"/>
              </a:rPr>
              <a:t>2</a:t>
            </a:r>
            <a:r>
              <a:rPr lang="tr-TR" sz="1000" dirty="0" smtClean="0">
                <a:solidFill>
                  <a:schemeClr val="bg1">
                    <a:lumMod val="85000"/>
                  </a:schemeClr>
                </a:solidFill>
                <a:ea typeface="ＭＳ Ｐゴシック" charset="0"/>
                <a:cs typeface="Lato Regular"/>
                <a:sym typeface="Helvetica" charset="0"/>
              </a:rPr>
              <a:t>6</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58" name="Rectangle 129"/>
          <p:cNvSpPr>
            <a:spLocks/>
          </p:cNvSpPr>
          <p:nvPr/>
        </p:nvSpPr>
        <p:spPr bwMode="auto">
          <a:xfrm>
            <a:off x="3352661" y="2829079"/>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3</a:t>
            </a:r>
            <a:r>
              <a:rPr lang="en-US" sz="1000" dirty="0" smtClean="0">
                <a:solidFill>
                  <a:schemeClr val="bg1">
                    <a:lumMod val="85000"/>
                  </a:schemeClr>
                </a:solidFill>
                <a:ea typeface="ＭＳ Ｐゴシック" charset="0"/>
                <a:cs typeface="Lato Regular"/>
                <a:sym typeface="Helvetica" charset="0"/>
              </a:rPr>
              <a:t>500</a:t>
            </a:r>
            <a:endParaRPr lang="en-US" sz="1000" dirty="0">
              <a:solidFill>
                <a:schemeClr val="bg1">
                  <a:lumMod val="85000"/>
                </a:schemeClr>
              </a:solidFill>
              <a:ea typeface="ＭＳ Ｐゴシック" charset="0"/>
              <a:cs typeface="Lato Regular"/>
              <a:sym typeface="Helvetica" charset="0"/>
            </a:endParaRPr>
          </a:p>
        </p:txBody>
      </p:sp>
      <p:sp>
        <p:nvSpPr>
          <p:cNvPr id="159" name="Rectangle 129"/>
          <p:cNvSpPr>
            <a:spLocks/>
          </p:cNvSpPr>
          <p:nvPr/>
        </p:nvSpPr>
        <p:spPr bwMode="auto">
          <a:xfrm>
            <a:off x="3352661" y="3100571"/>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a:t>
            </a:r>
            <a:r>
              <a:rPr lang="en-US" sz="1000" dirty="0" smtClean="0">
                <a:solidFill>
                  <a:schemeClr val="bg1">
                    <a:lumMod val="85000"/>
                  </a:schemeClr>
                </a:solidFill>
                <a:ea typeface="ＭＳ Ｐゴシック" charset="0"/>
                <a:cs typeface="Lato Regular"/>
                <a:sym typeface="Helvetica" charset="0"/>
              </a:rPr>
              <a:t>2</a:t>
            </a:r>
            <a:r>
              <a:rPr lang="tr-TR" sz="1000" dirty="0" smtClean="0">
                <a:solidFill>
                  <a:schemeClr val="bg1">
                    <a:lumMod val="85000"/>
                  </a:schemeClr>
                </a:solidFill>
                <a:ea typeface="ＭＳ Ｐゴシック" charset="0"/>
                <a:cs typeface="Lato Regular"/>
                <a:sym typeface="Helvetica" charset="0"/>
              </a:rPr>
              <a:t>9</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60" name="Rectangle 129"/>
          <p:cNvSpPr>
            <a:spLocks/>
          </p:cNvSpPr>
          <p:nvPr/>
        </p:nvSpPr>
        <p:spPr bwMode="auto">
          <a:xfrm>
            <a:off x="3352661" y="337206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6</a:t>
            </a:r>
            <a:r>
              <a:rPr lang="en-US" sz="1000" dirty="0" smtClean="0">
                <a:solidFill>
                  <a:schemeClr val="bg1">
                    <a:lumMod val="85000"/>
                  </a:schemeClr>
                </a:solidFill>
                <a:ea typeface="ＭＳ Ｐゴシック" charset="0"/>
                <a:cs typeface="Lato Regular"/>
                <a:sym typeface="Helvetica" charset="0"/>
              </a:rPr>
              <a:t>500</a:t>
            </a:r>
            <a:endParaRPr lang="en-US" sz="1000" dirty="0">
              <a:solidFill>
                <a:schemeClr val="bg1">
                  <a:lumMod val="85000"/>
                </a:schemeClr>
              </a:solidFill>
              <a:ea typeface="ＭＳ Ｐゴシック" charset="0"/>
              <a:cs typeface="Lato Regular"/>
              <a:sym typeface="Helvetica" charset="0"/>
            </a:endParaRPr>
          </a:p>
        </p:txBody>
      </p:sp>
      <p:cxnSp>
        <p:nvCxnSpPr>
          <p:cNvPr id="161" name="Straight Connector 30"/>
          <p:cNvCxnSpPr/>
          <p:nvPr/>
        </p:nvCxnSpPr>
        <p:spPr>
          <a:xfrm>
            <a:off x="4564002" y="1978210"/>
            <a:ext cx="133084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cxnSp>
        <p:nvCxnSpPr>
          <p:cNvPr id="162" name="Straight Connector 31"/>
          <p:cNvCxnSpPr/>
          <p:nvPr/>
        </p:nvCxnSpPr>
        <p:spPr>
          <a:xfrm>
            <a:off x="4564002" y="2257879"/>
            <a:ext cx="133084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cxnSp>
        <p:nvCxnSpPr>
          <p:cNvPr id="163" name="Straight Connector 45"/>
          <p:cNvCxnSpPr/>
          <p:nvPr/>
        </p:nvCxnSpPr>
        <p:spPr>
          <a:xfrm>
            <a:off x="7225214"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64" name="Straight Connector 47"/>
          <p:cNvCxnSpPr/>
          <p:nvPr/>
        </p:nvCxnSpPr>
        <p:spPr>
          <a:xfrm flipH="1">
            <a:off x="8556682"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65" name="Rectangle 129"/>
          <p:cNvSpPr>
            <a:spLocks/>
          </p:cNvSpPr>
          <p:nvPr/>
        </p:nvSpPr>
        <p:spPr bwMode="auto">
          <a:xfrm>
            <a:off x="4564481" y="1608735"/>
            <a:ext cx="1327692"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dirty="0">
                <a:solidFill>
                  <a:schemeClr val="bg1"/>
                </a:solidFill>
                <a:ea typeface="ＭＳ Ｐゴシック" charset="0"/>
                <a:cs typeface="Lato Regular"/>
                <a:sym typeface="Helvetica" charset="0"/>
              </a:rPr>
              <a:t>STORE 2</a:t>
            </a:r>
          </a:p>
        </p:txBody>
      </p:sp>
      <p:cxnSp>
        <p:nvCxnSpPr>
          <p:cNvPr id="166" name="Straight Connector 93"/>
          <p:cNvCxnSpPr/>
          <p:nvPr/>
        </p:nvCxnSpPr>
        <p:spPr>
          <a:xfrm>
            <a:off x="4561327" y="1478098"/>
            <a:ext cx="0" cy="2749836"/>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67" name="Straight Connector 95"/>
          <p:cNvCxnSpPr/>
          <p:nvPr/>
        </p:nvCxnSpPr>
        <p:spPr>
          <a:xfrm>
            <a:off x="5892171"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68" name="Rectangle 146"/>
          <p:cNvSpPr/>
          <p:nvPr/>
        </p:nvSpPr>
        <p:spPr>
          <a:xfrm>
            <a:off x="649660" y="1478098"/>
            <a:ext cx="2583974" cy="491159"/>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69" name="Straight Connector 9"/>
          <p:cNvCxnSpPr/>
          <p:nvPr/>
        </p:nvCxnSpPr>
        <p:spPr>
          <a:xfrm>
            <a:off x="653634" y="2251058"/>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0" name="Straight Connector 11"/>
          <p:cNvCxnSpPr/>
          <p:nvPr/>
        </p:nvCxnSpPr>
        <p:spPr>
          <a:xfrm>
            <a:off x="653634" y="2764283"/>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1" name="Straight Connector 13"/>
          <p:cNvCxnSpPr/>
          <p:nvPr/>
        </p:nvCxnSpPr>
        <p:spPr>
          <a:xfrm>
            <a:off x="650472" y="3299825"/>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2" name="Straight Connector 15"/>
          <p:cNvCxnSpPr/>
          <p:nvPr/>
        </p:nvCxnSpPr>
        <p:spPr>
          <a:xfrm>
            <a:off x="653634" y="3678691"/>
            <a:ext cx="7901944" cy="0"/>
          </a:xfrm>
          <a:prstGeom prst="line">
            <a:avLst/>
          </a:prstGeom>
          <a:ln w="57150" cmpd="sng">
            <a:solidFill>
              <a:schemeClr val="tx2"/>
            </a:solidFill>
            <a:prstDash val="solid"/>
          </a:ln>
        </p:spPr>
        <p:style>
          <a:lnRef idx="1">
            <a:schemeClr val="dk1"/>
          </a:lnRef>
          <a:fillRef idx="0">
            <a:schemeClr val="dk1"/>
          </a:fillRef>
          <a:effectRef idx="0">
            <a:schemeClr val="dk1"/>
          </a:effectRef>
          <a:fontRef idx="minor">
            <a:schemeClr val="tx1"/>
          </a:fontRef>
        </p:style>
      </p:cxnSp>
      <p:cxnSp>
        <p:nvCxnSpPr>
          <p:cNvPr id="173" name="Straight Connector 150"/>
          <p:cNvCxnSpPr/>
          <p:nvPr/>
        </p:nvCxnSpPr>
        <p:spPr>
          <a:xfrm>
            <a:off x="3229767" y="1482511"/>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4" name="Straight Connector 151"/>
          <p:cNvCxnSpPr/>
          <p:nvPr/>
        </p:nvCxnSpPr>
        <p:spPr>
          <a:xfrm>
            <a:off x="649706" y="1478098"/>
            <a:ext cx="0" cy="2745423"/>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75" name="Rectangle 129"/>
          <p:cNvSpPr>
            <a:spLocks/>
          </p:cNvSpPr>
          <p:nvPr/>
        </p:nvSpPr>
        <p:spPr bwMode="auto">
          <a:xfrm>
            <a:off x="654737" y="3826510"/>
            <a:ext cx="2575030" cy="250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400" b="1" dirty="0" smtClean="0">
                <a:solidFill>
                  <a:schemeClr val="bg1">
                    <a:lumMod val="85000"/>
                  </a:schemeClr>
                </a:solidFill>
                <a:ea typeface="ＭＳ Ｐゴシック" charset="0"/>
                <a:cs typeface="Lato Regular"/>
                <a:sym typeface="Helvetica" charset="0"/>
              </a:rPr>
              <a:t>TOTAL</a:t>
            </a:r>
            <a:endParaRPr lang="en-US" sz="1400" b="1" dirty="0">
              <a:solidFill>
                <a:schemeClr val="bg1">
                  <a:lumMod val="85000"/>
                </a:schemeClr>
              </a:solidFill>
              <a:ea typeface="ＭＳ Ｐゴシック" charset="0"/>
              <a:cs typeface="Lato Regular"/>
              <a:sym typeface="Helvetica" charset="0"/>
            </a:endParaRPr>
          </a:p>
        </p:txBody>
      </p:sp>
      <p:sp>
        <p:nvSpPr>
          <p:cNvPr id="176" name="Rectangle 129"/>
          <p:cNvSpPr>
            <a:spLocks/>
          </p:cNvSpPr>
          <p:nvPr/>
        </p:nvSpPr>
        <p:spPr bwMode="auto">
          <a:xfrm>
            <a:off x="649660" y="1596768"/>
            <a:ext cx="2580106" cy="20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tr-TR" sz="1400" dirty="0" smtClean="0">
                <a:solidFill>
                  <a:schemeClr val="bg1"/>
                </a:solidFill>
                <a:ea typeface="ＭＳ Ｐゴシック" charset="0"/>
                <a:cs typeface="Lato Regular"/>
                <a:sym typeface="Helvetica" charset="0"/>
              </a:rPr>
              <a:t>PRODUCT</a:t>
            </a:r>
            <a:r>
              <a:rPr lang="en-US" sz="1400" dirty="0" smtClean="0">
                <a:solidFill>
                  <a:schemeClr val="bg1"/>
                </a:solidFill>
                <a:ea typeface="ＭＳ Ｐゴシック" charset="0"/>
                <a:cs typeface="Lato Regular"/>
                <a:sym typeface="Helvetica" charset="0"/>
              </a:rPr>
              <a:t> DESCRIPTION</a:t>
            </a:r>
            <a:endParaRPr lang="en-US" sz="1400" dirty="0">
              <a:solidFill>
                <a:schemeClr val="bg1"/>
              </a:solidFill>
              <a:ea typeface="ＭＳ Ｐゴシック" charset="0"/>
              <a:cs typeface="Lato Regular"/>
              <a:sym typeface="Helvetica" charset="0"/>
            </a:endParaRPr>
          </a:p>
        </p:txBody>
      </p:sp>
      <p:sp>
        <p:nvSpPr>
          <p:cNvPr id="177" name="Rectangle 129"/>
          <p:cNvSpPr>
            <a:spLocks/>
          </p:cNvSpPr>
          <p:nvPr/>
        </p:nvSpPr>
        <p:spPr bwMode="auto">
          <a:xfrm>
            <a:off x="649660" y="2014604"/>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Desktop Computers</a:t>
            </a:r>
            <a:endParaRPr lang="en-US" sz="1000" dirty="0">
              <a:solidFill>
                <a:schemeClr val="bg1">
                  <a:lumMod val="85000"/>
                </a:schemeClr>
              </a:solidFill>
              <a:ea typeface="ＭＳ Ｐゴシック" charset="0"/>
              <a:cs typeface="Lato Regular"/>
              <a:sym typeface="Helvetica" charset="0"/>
            </a:endParaRPr>
          </a:p>
        </p:txBody>
      </p:sp>
      <p:sp>
        <p:nvSpPr>
          <p:cNvPr id="178" name="Rectangle 129"/>
          <p:cNvSpPr>
            <a:spLocks/>
          </p:cNvSpPr>
          <p:nvPr/>
        </p:nvSpPr>
        <p:spPr bwMode="auto">
          <a:xfrm>
            <a:off x="649660" y="2290532"/>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79" name="Rectangle 129"/>
          <p:cNvSpPr>
            <a:spLocks/>
          </p:cNvSpPr>
          <p:nvPr/>
        </p:nvSpPr>
        <p:spPr bwMode="auto">
          <a:xfrm>
            <a:off x="653955" y="2819784"/>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0" name="Rectangle 129"/>
          <p:cNvSpPr>
            <a:spLocks/>
          </p:cNvSpPr>
          <p:nvPr/>
        </p:nvSpPr>
        <p:spPr bwMode="auto">
          <a:xfrm>
            <a:off x="653955" y="2554714"/>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1" name="Rectangle 129"/>
          <p:cNvSpPr>
            <a:spLocks/>
          </p:cNvSpPr>
          <p:nvPr/>
        </p:nvSpPr>
        <p:spPr bwMode="auto">
          <a:xfrm>
            <a:off x="651332" y="3076030"/>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2" name="Rectangle 129"/>
          <p:cNvSpPr>
            <a:spLocks/>
          </p:cNvSpPr>
          <p:nvPr/>
        </p:nvSpPr>
        <p:spPr bwMode="auto">
          <a:xfrm>
            <a:off x="655627" y="3366699"/>
            <a:ext cx="2584455" cy="2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Desktop Computers</a:t>
            </a:r>
          </a:p>
        </p:txBody>
      </p:sp>
      <p:sp>
        <p:nvSpPr>
          <p:cNvPr id="183" name="Rectangle 129"/>
          <p:cNvSpPr>
            <a:spLocks/>
          </p:cNvSpPr>
          <p:nvPr/>
        </p:nvSpPr>
        <p:spPr bwMode="auto">
          <a:xfrm>
            <a:off x="4707080" y="202250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85</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4" name="Rectangle 129"/>
          <p:cNvSpPr>
            <a:spLocks/>
          </p:cNvSpPr>
          <p:nvPr/>
        </p:nvSpPr>
        <p:spPr bwMode="auto">
          <a:xfrm>
            <a:off x="4707080" y="230282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45</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5" name="Rectangle 129"/>
          <p:cNvSpPr>
            <a:spLocks/>
          </p:cNvSpPr>
          <p:nvPr/>
        </p:nvSpPr>
        <p:spPr bwMode="auto">
          <a:xfrm>
            <a:off x="4707080" y="2583148"/>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18</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6" name="Rectangle 129"/>
          <p:cNvSpPr>
            <a:spLocks/>
          </p:cNvSpPr>
          <p:nvPr/>
        </p:nvSpPr>
        <p:spPr bwMode="auto">
          <a:xfrm>
            <a:off x="4707080" y="283698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87" name="Rectangle 129"/>
          <p:cNvSpPr>
            <a:spLocks/>
          </p:cNvSpPr>
          <p:nvPr/>
        </p:nvSpPr>
        <p:spPr bwMode="auto">
          <a:xfrm>
            <a:off x="4707080" y="310847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a:t>
            </a:r>
            <a:r>
              <a:rPr lang="tr-TR" sz="1000" dirty="0" smtClean="0">
                <a:solidFill>
                  <a:schemeClr val="bg1">
                    <a:lumMod val="85000"/>
                  </a:schemeClr>
                </a:solidFill>
                <a:ea typeface="ＭＳ Ｐゴシック" charset="0"/>
                <a:cs typeface="Lato Regular"/>
                <a:sym typeface="Helvetica" charset="0"/>
              </a:rPr>
              <a:t>74</a:t>
            </a:r>
            <a:r>
              <a:rPr lang="en-US" sz="1000" dirty="0" smtClean="0">
                <a:solidFill>
                  <a:schemeClr val="bg1">
                    <a:lumMod val="85000"/>
                  </a:schemeClr>
                </a:solidFill>
                <a:ea typeface="ＭＳ Ｐゴシック" charset="0"/>
                <a:cs typeface="Lato Regular"/>
                <a:sym typeface="Helvetica" charset="0"/>
              </a:rPr>
              <a:t>00</a:t>
            </a:r>
            <a:endParaRPr lang="en-US" sz="1000" dirty="0">
              <a:solidFill>
                <a:schemeClr val="bg1">
                  <a:lumMod val="85000"/>
                </a:schemeClr>
              </a:solidFill>
              <a:ea typeface="ＭＳ Ｐゴシック" charset="0"/>
              <a:cs typeface="Lato Regular"/>
              <a:sym typeface="Helvetica" charset="0"/>
            </a:endParaRPr>
          </a:p>
        </p:txBody>
      </p:sp>
      <p:sp>
        <p:nvSpPr>
          <p:cNvPr id="188" name="Rectangle 129"/>
          <p:cNvSpPr>
            <a:spLocks/>
          </p:cNvSpPr>
          <p:nvPr/>
        </p:nvSpPr>
        <p:spPr bwMode="auto">
          <a:xfrm>
            <a:off x="4707080" y="337996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tr-TR" sz="1000" dirty="0">
                <a:solidFill>
                  <a:schemeClr val="bg1">
                    <a:lumMod val="85000"/>
                  </a:schemeClr>
                </a:solidFill>
                <a:ea typeface="ＭＳ Ｐゴシック" charset="0"/>
                <a:cs typeface="Lato Regular"/>
                <a:sym typeface="Helvetica" charset="0"/>
              </a:rPr>
              <a:t>$</a:t>
            </a:r>
            <a:r>
              <a:rPr lang="en-US" sz="1000" dirty="0" smtClean="0">
                <a:solidFill>
                  <a:schemeClr val="bg1">
                    <a:lumMod val="85000"/>
                  </a:schemeClr>
                </a:solidFill>
                <a:ea typeface="ＭＳ Ｐゴシック" charset="0"/>
                <a:cs typeface="Lato Regular"/>
                <a:sym typeface="Helvetica" charset="0"/>
              </a:rPr>
              <a:t>2500</a:t>
            </a:r>
            <a:endParaRPr lang="en-US" sz="1000" dirty="0">
              <a:solidFill>
                <a:schemeClr val="bg1">
                  <a:lumMod val="85000"/>
                </a:schemeClr>
              </a:solidFill>
              <a:ea typeface="ＭＳ Ｐゴシック" charset="0"/>
              <a:cs typeface="Lato Regular"/>
              <a:sym typeface="Helvetica" charset="0"/>
            </a:endParaRPr>
          </a:p>
        </p:txBody>
      </p:sp>
      <p:sp>
        <p:nvSpPr>
          <p:cNvPr id="189" name="Rectangle 129"/>
          <p:cNvSpPr>
            <a:spLocks/>
          </p:cNvSpPr>
          <p:nvPr/>
        </p:nvSpPr>
        <p:spPr bwMode="auto">
          <a:xfrm>
            <a:off x="6016771" y="202250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$2500</a:t>
            </a:r>
            <a:endParaRPr lang="en-US" sz="1000" dirty="0">
              <a:solidFill>
                <a:schemeClr val="bg1">
                  <a:lumMod val="85000"/>
                </a:schemeClr>
              </a:solidFill>
              <a:ea typeface="ＭＳ Ｐゴシック" charset="0"/>
              <a:cs typeface="Lato Regular"/>
              <a:sym typeface="Helvetica" charset="0"/>
            </a:endParaRPr>
          </a:p>
        </p:txBody>
      </p:sp>
      <p:sp>
        <p:nvSpPr>
          <p:cNvPr id="190" name="Rectangle 129"/>
          <p:cNvSpPr>
            <a:spLocks/>
          </p:cNvSpPr>
          <p:nvPr/>
        </p:nvSpPr>
        <p:spPr bwMode="auto">
          <a:xfrm>
            <a:off x="6016771" y="230282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1" name="Rectangle 129"/>
          <p:cNvSpPr>
            <a:spLocks/>
          </p:cNvSpPr>
          <p:nvPr/>
        </p:nvSpPr>
        <p:spPr bwMode="auto">
          <a:xfrm>
            <a:off x="6016771" y="2583148"/>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2" name="Rectangle 129"/>
          <p:cNvSpPr>
            <a:spLocks/>
          </p:cNvSpPr>
          <p:nvPr/>
        </p:nvSpPr>
        <p:spPr bwMode="auto">
          <a:xfrm>
            <a:off x="6016771" y="283698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3" name="Rectangle 129"/>
          <p:cNvSpPr>
            <a:spLocks/>
          </p:cNvSpPr>
          <p:nvPr/>
        </p:nvSpPr>
        <p:spPr bwMode="auto">
          <a:xfrm>
            <a:off x="6016771" y="310847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4" name="Rectangle 129"/>
          <p:cNvSpPr>
            <a:spLocks/>
          </p:cNvSpPr>
          <p:nvPr/>
        </p:nvSpPr>
        <p:spPr bwMode="auto">
          <a:xfrm>
            <a:off x="6016771" y="337996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5" name="Rectangle 129"/>
          <p:cNvSpPr>
            <a:spLocks/>
          </p:cNvSpPr>
          <p:nvPr/>
        </p:nvSpPr>
        <p:spPr bwMode="auto">
          <a:xfrm>
            <a:off x="7367864" y="202250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smtClean="0">
                <a:solidFill>
                  <a:schemeClr val="bg1">
                    <a:lumMod val="85000"/>
                  </a:schemeClr>
                </a:solidFill>
                <a:ea typeface="ＭＳ Ｐゴシック" charset="0"/>
                <a:cs typeface="Lato Regular"/>
                <a:sym typeface="Helvetica" charset="0"/>
              </a:rPr>
              <a:t>$2500</a:t>
            </a:r>
            <a:endParaRPr lang="en-US" sz="1000" dirty="0">
              <a:solidFill>
                <a:schemeClr val="bg1">
                  <a:lumMod val="85000"/>
                </a:schemeClr>
              </a:solidFill>
              <a:ea typeface="ＭＳ Ｐゴシック" charset="0"/>
              <a:cs typeface="Lato Regular"/>
              <a:sym typeface="Helvetica" charset="0"/>
            </a:endParaRPr>
          </a:p>
        </p:txBody>
      </p:sp>
      <p:sp>
        <p:nvSpPr>
          <p:cNvPr id="196" name="Rectangle 129"/>
          <p:cNvSpPr>
            <a:spLocks/>
          </p:cNvSpPr>
          <p:nvPr/>
        </p:nvSpPr>
        <p:spPr bwMode="auto">
          <a:xfrm>
            <a:off x="7367864" y="2302827"/>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7" name="Rectangle 129"/>
          <p:cNvSpPr>
            <a:spLocks/>
          </p:cNvSpPr>
          <p:nvPr/>
        </p:nvSpPr>
        <p:spPr bwMode="auto">
          <a:xfrm>
            <a:off x="7367864" y="2583148"/>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8" name="Rectangle 129"/>
          <p:cNvSpPr>
            <a:spLocks/>
          </p:cNvSpPr>
          <p:nvPr/>
        </p:nvSpPr>
        <p:spPr bwMode="auto">
          <a:xfrm>
            <a:off x="7367864" y="2836982"/>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199" name="Rectangle 129"/>
          <p:cNvSpPr>
            <a:spLocks/>
          </p:cNvSpPr>
          <p:nvPr/>
        </p:nvSpPr>
        <p:spPr bwMode="auto">
          <a:xfrm>
            <a:off x="7367864" y="3108474"/>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200" name="Rectangle 129"/>
          <p:cNvSpPr>
            <a:spLocks/>
          </p:cNvSpPr>
          <p:nvPr/>
        </p:nvSpPr>
        <p:spPr bwMode="auto">
          <a:xfrm>
            <a:off x="7367864" y="3379965"/>
            <a:ext cx="1087044" cy="20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911616" algn="l"/>
                <a:tab pos="1823232" algn="l"/>
                <a:tab pos="2734848" algn="l"/>
                <a:tab pos="3646465" algn="l"/>
                <a:tab pos="4558081" algn="l"/>
                <a:tab pos="5469697" algn="l"/>
                <a:tab pos="6381313" algn="l"/>
                <a:tab pos="7292929" algn="l"/>
                <a:tab pos="8204545" algn="l"/>
                <a:tab pos="9116162" algn="l"/>
                <a:tab pos="10027778" algn="l"/>
                <a:tab pos="10939394" algn="l"/>
              </a:tabLst>
            </a:pPr>
            <a:r>
              <a:rPr lang="en-US" sz="1000" dirty="0">
                <a:solidFill>
                  <a:schemeClr val="bg1">
                    <a:lumMod val="85000"/>
                  </a:schemeClr>
                </a:solidFill>
                <a:ea typeface="ＭＳ Ｐゴシック" charset="0"/>
                <a:cs typeface="Lato Regular"/>
                <a:sym typeface="Helvetica" charset="0"/>
              </a:rPr>
              <a:t>$2500</a:t>
            </a:r>
          </a:p>
        </p:txBody>
      </p:sp>
      <p:sp>
        <p:nvSpPr>
          <p:cNvPr id="201" name="Metin kutusu 200"/>
          <p:cNvSpPr txBox="1"/>
          <p:nvPr/>
        </p:nvSpPr>
        <p:spPr>
          <a:xfrm>
            <a:off x="3511303"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202" name="Metin kutusu 201"/>
          <p:cNvSpPr txBox="1"/>
          <p:nvPr/>
        </p:nvSpPr>
        <p:spPr>
          <a:xfrm>
            <a:off x="4882359"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203" name="Metin kutusu 202"/>
          <p:cNvSpPr txBox="1"/>
          <p:nvPr/>
        </p:nvSpPr>
        <p:spPr>
          <a:xfrm>
            <a:off x="6175599"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204" name="Metin kutusu 203"/>
          <p:cNvSpPr txBox="1"/>
          <p:nvPr/>
        </p:nvSpPr>
        <p:spPr>
          <a:xfrm>
            <a:off x="7546655" y="3797909"/>
            <a:ext cx="697627" cy="307777"/>
          </a:xfrm>
          <a:prstGeom prst="rect">
            <a:avLst/>
          </a:prstGeom>
          <a:noFill/>
        </p:spPr>
        <p:txBody>
          <a:bodyPr wrap="none" rtlCol="0">
            <a:spAutoFit/>
          </a:bodyPr>
          <a:lstStyle/>
          <a:p>
            <a:r>
              <a:rPr lang="tr-TR" sz="1400" dirty="0" smtClean="0">
                <a:solidFill>
                  <a:schemeClr val="bg1">
                    <a:lumMod val="85000"/>
                  </a:schemeClr>
                </a:solidFill>
              </a:rPr>
              <a:t>19750</a:t>
            </a:r>
            <a:endParaRPr lang="tr-TR" sz="1400" dirty="0">
              <a:solidFill>
                <a:schemeClr val="bg1">
                  <a:lumMod val="85000"/>
                </a:schemeClr>
              </a:solidFill>
            </a:endParaRPr>
          </a:p>
        </p:txBody>
      </p:sp>
      <p:sp>
        <p:nvSpPr>
          <p:cNvPr id="135" name="Rectangle 134"/>
          <p:cNvSpPr/>
          <p:nvPr/>
        </p:nvSpPr>
        <p:spPr>
          <a:xfrm rot="5400000">
            <a:off x="4545533"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TextBox 135"/>
          <p:cNvSpPr txBox="1"/>
          <p:nvPr/>
        </p:nvSpPr>
        <p:spPr>
          <a:xfrm>
            <a:off x="3402160" y="272652"/>
            <a:ext cx="2314288"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TABLE SAMPLE</a:t>
            </a:r>
          </a:p>
        </p:txBody>
      </p:sp>
      <p:sp>
        <p:nvSpPr>
          <p:cNvPr id="137" name="Rectangle 136"/>
          <p:cNvSpPr/>
          <p:nvPr/>
        </p:nvSpPr>
        <p:spPr>
          <a:xfrm>
            <a:off x="1475656"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64" name="Straight Connector 13"/>
          <p:cNvCxnSpPr/>
          <p:nvPr/>
        </p:nvCxnSpPr>
        <p:spPr>
          <a:xfrm>
            <a:off x="650472" y="3046907"/>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65" name="Straight Connector 11"/>
          <p:cNvCxnSpPr/>
          <p:nvPr/>
        </p:nvCxnSpPr>
        <p:spPr>
          <a:xfrm>
            <a:off x="653634" y="2521091"/>
            <a:ext cx="790194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2786257623"/>
      </p:ext>
    </p:extLst>
  </p:cSld>
  <p:clrMapOvr>
    <a:masterClrMapping/>
  </p:clrMapOvr>
  <mc:AlternateContent xmlns:mc="http://schemas.openxmlformats.org/markup-compatibility/2006" xmlns:p14="http://schemas.microsoft.com/office/powerpoint/2010/main">
    <mc:Choice Requires="p14">
      <p:transition spd="slow" p14:dur="2000" advTm="12105"/>
    </mc:Choice>
    <mc:Fallback xmlns="">
      <p:transition spd="slow" advTm="121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1"/>
                                        </p:tgtEl>
                                        <p:attrNameLst>
                                          <p:attrName>style.visibility</p:attrName>
                                        </p:attrNameLst>
                                      </p:cBhvr>
                                      <p:to>
                                        <p:strVal val="visible"/>
                                      </p:to>
                                    </p:set>
                                    <p:anim calcmode="lin" valueType="num">
                                      <p:cBhvr>
                                        <p:cTn id="7" dur="500" fill="hold"/>
                                        <p:tgtEl>
                                          <p:spTgt spid="201"/>
                                        </p:tgtEl>
                                        <p:attrNameLst>
                                          <p:attrName>ppt_w</p:attrName>
                                        </p:attrNameLst>
                                      </p:cBhvr>
                                      <p:tavLst>
                                        <p:tav tm="0">
                                          <p:val>
                                            <p:fltVal val="0"/>
                                          </p:val>
                                        </p:tav>
                                        <p:tav tm="100000">
                                          <p:val>
                                            <p:strVal val="#ppt_w"/>
                                          </p:val>
                                        </p:tav>
                                      </p:tavLst>
                                    </p:anim>
                                    <p:anim calcmode="lin" valueType="num">
                                      <p:cBhvr>
                                        <p:cTn id="8" dur="500" fill="hold"/>
                                        <p:tgtEl>
                                          <p:spTgt spid="201"/>
                                        </p:tgtEl>
                                        <p:attrNameLst>
                                          <p:attrName>ppt_h</p:attrName>
                                        </p:attrNameLst>
                                      </p:cBhvr>
                                      <p:tavLst>
                                        <p:tav tm="0">
                                          <p:val>
                                            <p:fltVal val="0"/>
                                          </p:val>
                                        </p:tav>
                                        <p:tav tm="100000">
                                          <p:val>
                                            <p:strVal val="#ppt_h"/>
                                          </p:val>
                                        </p:tav>
                                      </p:tavLst>
                                    </p:anim>
                                    <p:animEffect transition="in" filter="fade">
                                      <p:cBhvr>
                                        <p:cTn id="9" dur="500"/>
                                        <p:tgtEl>
                                          <p:spTgt spid="20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2"/>
                                        </p:tgtEl>
                                        <p:attrNameLst>
                                          <p:attrName>style.visibility</p:attrName>
                                        </p:attrNameLst>
                                      </p:cBhvr>
                                      <p:to>
                                        <p:strVal val="visible"/>
                                      </p:to>
                                    </p:set>
                                    <p:anim calcmode="lin" valueType="num">
                                      <p:cBhvr>
                                        <p:cTn id="12" dur="500" fill="hold"/>
                                        <p:tgtEl>
                                          <p:spTgt spid="202"/>
                                        </p:tgtEl>
                                        <p:attrNameLst>
                                          <p:attrName>ppt_w</p:attrName>
                                        </p:attrNameLst>
                                      </p:cBhvr>
                                      <p:tavLst>
                                        <p:tav tm="0">
                                          <p:val>
                                            <p:fltVal val="0"/>
                                          </p:val>
                                        </p:tav>
                                        <p:tav tm="100000">
                                          <p:val>
                                            <p:strVal val="#ppt_w"/>
                                          </p:val>
                                        </p:tav>
                                      </p:tavLst>
                                    </p:anim>
                                    <p:anim calcmode="lin" valueType="num">
                                      <p:cBhvr>
                                        <p:cTn id="13" dur="500" fill="hold"/>
                                        <p:tgtEl>
                                          <p:spTgt spid="202"/>
                                        </p:tgtEl>
                                        <p:attrNameLst>
                                          <p:attrName>ppt_h</p:attrName>
                                        </p:attrNameLst>
                                      </p:cBhvr>
                                      <p:tavLst>
                                        <p:tav tm="0">
                                          <p:val>
                                            <p:fltVal val="0"/>
                                          </p:val>
                                        </p:tav>
                                        <p:tav tm="100000">
                                          <p:val>
                                            <p:strVal val="#ppt_h"/>
                                          </p:val>
                                        </p:tav>
                                      </p:tavLst>
                                    </p:anim>
                                    <p:animEffect transition="in" filter="fade">
                                      <p:cBhvr>
                                        <p:cTn id="14" dur="500"/>
                                        <p:tgtEl>
                                          <p:spTgt spid="20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3"/>
                                        </p:tgtEl>
                                        <p:attrNameLst>
                                          <p:attrName>style.visibility</p:attrName>
                                        </p:attrNameLst>
                                      </p:cBhvr>
                                      <p:to>
                                        <p:strVal val="visible"/>
                                      </p:to>
                                    </p:set>
                                    <p:anim calcmode="lin" valueType="num">
                                      <p:cBhvr>
                                        <p:cTn id="17" dur="500" fill="hold"/>
                                        <p:tgtEl>
                                          <p:spTgt spid="203"/>
                                        </p:tgtEl>
                                        <p:attrNameLst>
                                          <p:attrName>ppt_w</p:attrName>
                                        </p:attrNameLst>
                                      </p:cBhvr>
                                      <p:tavLst>
                                        <p:tav tm="0">
                                          <p:val>
                                            <p:fltVal val="0"/>
                                          </p:val>
                                        </p:tav>
                                        <p:tav tm="100000">
                                          <p:val>
                                            <p:strVal val="#ppt_w"/>
                                          </p:val>
                                        </p:tav>
                                      </p:tavLst>
                                    </p:anim>
                                    <p:anim calcmode="lin" valueType="num">
                                      <p:cBhvr>
                                        <p:cTn id="18" dur="500" fill="hold"/>
                                        <p:tgtEl>
                                          <p:spTgt spid="203"/>
                                        </p:tgtEl>
                                        <p:attrNameLst>
                                          <p:attrName>ppt_h</p:attrName>
                                        </p:attrNameLst>
                                      </p:cBhvr>
                                      <p:tavLst>
                                        <p:tav tm="0">
                                          <p:val>
                                            <p:fltVal val="0"/>
                                          </p:val>
                                        </p:tav>
                                        <p:tav tm="100000">
                                          <p:val>
                                            <p:strVal val="#ppt_h"/>
                                          </p:val>
                                        </p:tav>
                                      </p:tavLst>
                                    </p:anim>
                                    <p:animEffect transition="in" filter="fade">
                                      <p:cBhvr>
                                        <p:cTn id="19" dur="500"/>
                                        <p:tgtEl>
                                          <p:spTgt spid="20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4"/>
                                        </p:tgtEl>
                                        <p:attrNameLst>
                                          <p:attrName>style.visibility</p:attrName>
                                        </p:attrNameLst>
                                      </p:cBhvr>
                                      <p:to>
                                        <p:strVal val="visible"/>
                                      </p:to>
                                    </p:set>
                                    <p:anim calcmode="lin" valueType="num">
                                      <p:cBhvr>
                                        <p:cTn id="22" dur="500" fill="hold"/>
                                        <p:tgtEl>
                                          <p:spTgt spid="204"/>
                                        </p:tgtEl>
                                        <p:attrNameLst>
                                          <p:attrName>ppt_w</p:attrName>
                                        </p:attrNameLst>
                                      </p:cBhvr>
                                      <p:tavLst>
                                        <p:tav tm="0">
                                          <p:val>
                                            <p:fltVal val="0"/>
                                          </p:val>
                                        </p:tav>
                                        <p:tav tm="100000">
                                          <p:val>
                                            <p:strVal val="#ppt_w"/>
                                          </p:val>
                                        </p:tav>
                                      </p:tavLst>
                                    </p:anim>
                                    <p:anim calcmode="lin" valueType="num">
                                      <p:cBhvr>
                                        <p:cTn id="23" dur="500" fill="hold"/>
                                        <p:tgtEl>
                                          <p:spTgt spid="204"/>
                                        </p:tgtEl>
                                        <p:attrNameLst>
                                          <p:attrName>ppt_h</p:attrName>
                                        </p:attrNameLst>
                                      </p:cBhvr>
                                      <p:tavLst>
                                        <p:tav tm="0">
                                          <p:val>
                                            <p:fltVal val="0"/>
                                          </p:val>
                                        </p:tav>
                                        <p:tav tm="100000">
                                          <p:val>
                                            <p:strVal val="#ppt_h"/>
                                          </p:val>
                                        </p:tav>
                                      </p:tavLst>
                                    </p:anim>
                                    <p:animEffect transition="in" filter="fade">
                                      <p:cBhvr>
                                        <p:cTn id="24" dur="5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3" grpId="0"/>
      <p:bldP spid="20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a:grpSpLocks noChangeAspect="1"/>
          </p:cNvGrpSpPr>
          <p:nvPr>
            <p:custDataLst>
              <p:tags r:id="rId2"/>
            </p:custDataLst>
          </p:nvPr>
        </p:nvGrpSpPr>
        <p:grpSpPr bwMode="gray">
          <a:xfrm>
            <a:off x="503849" y="1617618"/>
            <a:ext cx="4263353" cy="2466300"/>
            <a:chOff x="1832768" y="1268759"/>
            <a:chExt cx="6240462" cy="3571875"/>
          </a:xfrm>
          <a:solidFill>
            <a:schemeClr val="tx1">
              <a:lumMod val="50000"/>
              <a:lumOff val="50000"/>
            </a:schemeClr>
          </a:solidFill>
        </p:grpSpPr>
        <p:sp>
          <p:nvSpPr>
            <p:cNvPr id="1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1"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4" name="Group 69"/>
            <p:cNvGrpSpPr>
              <a:grpSpLocks noChangeAspect="1"/>
            </p:cNvGrpSpPr>
            <p:nvPr/>
          </p:nvGrpSpPr>
          <p:grpSpPr bwMode="gray">
            <a:xfrm>
              <a:off x="6801642" y="3364259"/>
              <a:ext cx="161925" cy="231775"/>
              <a:chOff x="3802" y="2280"/>
              <a:chExt cx="102" cy="146"/>
            </a:xfrm>
            <a:grpFill/>
          </p:grpSpPr>
          <p:sp>
            <p:nvSpPr>
              <p:cNvPr id="36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5"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7"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8"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9"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1"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2"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3"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4"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5"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6"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7"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8"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49"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0"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1"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52" name="Group 97"/>
            <p:cNvGrpSpPr>
              <a:grpSpLocks noChangeAspect="1"/>
            </p:cNvGrpSpPr>
            <p:nvPr/>
          </p:nvGrpSpPr>
          <p:grpSpPr bwMode="gray">
            <a:xfrm>
              <a:off x="5818980" y="3002309"/>
              <a:ext cx="636588" cy="587375"/>
              <a:chOff x="3183" y="2052"/>
              <a:chExt cx="401" cy="370"/>
            </a:xfrm>
            <a:grpFill/>
          </p:grpSpPr>
          <p:sp>
            <p:nvSpPr>
              <p:cNvPr id="35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6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53"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54" name="Group 106"/>
            <p:cNvGrpSpPr>
              <a:grpSpLocks noChangeAspect="1"/>
            </p:cNvGrpSpPr>
            <p:nvPr/>
          </p:nvGrpSpPr>
          <p:grpSpPr bwMode="gray">
            <a:xfrm>
              <a:off x="7017542" y="2807047"/>
              <a:ext cx="282575" cy="320675"/>
              <a:chOff x="3938" y="1929"/>
              <a:chExt cx="178" cy="202"/>
            </a:xfrm>
            <a:grpFill/>
          </p:grpSpPr>
          <p:sp>
            <p:nvSpPr>
              <p:cNvPr id="35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55"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6"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7"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8"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59"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60" name="Group 116"/>
            <p:cNvGrpSpPr>
              <a:grpSpLocks noChangeAspect="1"/>
            </p:cNvGrpSpPr>
            <p:nvPr/>
          </p:nvGrpSpPr>
          <p:grpSpPr bwMode="gray">
            <a:xfrm>
              <a:off x="5099842" y="1268760"/>
              <a:ext cx="2973388" cy="1638300"/>
              <a:chOff x="2730" y="960"/>
              <a:chExt cx="1873" cy="1032"/>
            </a:xfrm>
            <a:grpFill/>
          </p:grpSpPr>
          <p:grpSp>
            <p:nvGrpSpPr>
              <p:cNvPr id="335" name="Group 117"/>
              <p:cNvGrpSpPr>
                <a:grpSpLocks noChangeAspect="1"/>
              </p:cNvGrpSpPr>
              <p:nvPr/>
            </p:nvGrpSpPr>
            <p:grpSpPr bwMode="gray">
              <a:xfrm>
                <a:off x="3044" y="960"/>
                <a:ext cx="1473" cy="481"/>
                <a:chOff x="3044" y="960"/>
                <a:chExt cx="1473" cy="481"/>
              </a:xfrm>
              <a:grpFill/>
            </p:grpSpPr>
            <p:sp>
              <p:nvSpPr>
                <p:cNvPr id="33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4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5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3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61" name="Group 135"/>
            <p:cNvGrpSpPr>
              <a:grpSpLocks noChangeAspect="1"/>
            </p:cNvGrpSpPr>
            <p:nvPr/>
          </p:nvGrpSpPr>
          <p:grpSpPr bwMode="gray">
            <a:xfrm>
              <a:off x="5214142" y="2886422"/>
              <a:ext cx="647700" cy="585788"/>
              <a:chOff x="2802" y="1979"/>
              <a:chExt cx="408" cy="369"/>
            </a:xfrm>
            <a:grpFill/>
          </p:grpSpPr>
          <p:sp>
            <p:nvSpPr>
              <p:cNvPr id="30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07" name="Group 137"/>
              <p:cNvGrpSpPr>
                <a:grpSpLocks noChangeAspect="1"/>
              </p:cNvGrpSpPr>
              <p:nvPr/>
            </p:nvGrpSpPr>
            <p:grpSpPr bwMode="gray">
              <a:xfrm>
                <a:off x="2889" y="2101"/>
                <a:ext cx="17" cy="51"/>
                <a:chOff x="2889" y="2101"/>
                <a:chExt cx="17" cy="51"/>
              </a:xfrm>
              <a:grpFill/>
            </p:grpSpPr>
            <p:sp>
              <p:nvSpPr>
                <p:cNvPr id="33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0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09" name="Group 142"/>
              <p:cNvGrpSpPr>
                <a:grpSpLocks noChangeAspect="1"/>
              </p:cNvGrpSpPr>
              <p:nvPr/>
            </p:nvGrpSpPr>
            <p:grpSpPr bwMode="gray">
              <a:xfrm>
                <a:off x="2896" y="2116"/>
                <a:ext cx="231" cy="189"/>
                <a:chOff x="2896" y="2116"/>
                <a:chExt cx="231" cy="189"/>
              </a:xfrm>
              <a:grpFill/>
            </p:grpSpPr>
            <p:sp>
              <p:nvSpPr>
                <p:cNvPr id="33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3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310" name="Group 145"/>
              <p:cNvGrpSpPr>
                <a:grpSpLocks noChangeAspect="1"/>
              </p:cNvGrpSpPr>
              <p:nvPr/>
            </p:nvGrpSpPr>
            <p:grpSpPr bwMode="gray">
              <a:xfrm>
                <a:off x="2984" y="2276"/>
                <a:ext cx="114" cy="72"/>
                <a:chOff x="2984" y="2276"/>
                <a:chExt cx="114" cy="72"/>
              </a:xfrm>
              <a:grpFill/>
            </p:grpSpPr>
            <p:sp>
              <p:nvSpPr>
                <p:cNvPr id="32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12" name="Group 149"/>
              <p:cNvGrpSpPr>
                <a:grpSpLocks noChangeAspect="1"/>
              </p:cNvGrpSpPr>
              <p:nvPr/>
            </p:nvGrpSpPr>
            <p:grpSpPr bwMode="gray">
              <a:xfrm>
                <a:off x="3086" y="2189"/>
                <a:ext cx="85" cy="114"/>
                <a:chOff x="3086" y="2189"/>
                <a:chExt cx="85" cy="114"/>
              </a:xfrm>
              <a:grpFill/>
            </p:grpSpPr>
            <p:sp>
              <p:nvSpPr>
                <p:cNvPr id="32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14" name="Group 153"/>
              <p:cNvGrpSpPr>
                <a:grpSpLocks noChangeAspect="1"/>
              </p:cNvGrpSpPr>
              <p:nvPr/>
            </p:nvGrpSpPr>
            <p:grpSpPr bwMode="gray">
              <a:xfrm>
                <a:off x="3000" y="2012"/>
                <a:ext cx="210" cy="192"/>
                <a:chOff x="3000" y="2012"/>
                <a:chExt cx="210" cy="192"/>
              </a:xfrm>
              <a:grpFill/>
            </p:grpSpPr>
            <p:sp>
              <p:nvSpPr>
                <p:cNvPr id="32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1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1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318" name="Group 159"/>
              <p:cNvGrpSpPr>
                <a:grpSpLocks noChangeAspect="1"/>
              </p:cNvGrpSpPr>
              <p:nvPr/>
            </p:nvGrpSpPr>
            <p:grpSpPr bwMode="gray">
              <a:xfrm>
                <a:off x="2802" y="1979"/>
                <a:ext cx="205" cy="88"/>
                <a:chOff x="2802" y="1979"/>
                <a:chExt cx="205" cy="88"/>
              </a:xfrm>
              <a:grpFill/>
            </p:grpSpPr>
            <p:sp>
              <p:nvSpPr>
                <p:cNvPr id="32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31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2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62"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3"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4"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5"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66"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67" name="Group 170"/>
            <p:cNvGrpSpPr>
              <a:grpSpLocks noChangeAspect="1"/>
            </p:cNvGrpSpPr>
            <p:nvPr/>
          </p:nvGrpSpPr>
          <p:grpSpPr bwMode="gray">
            <a:xfrm>
              <a:off x="5539580" y="2891184"/>
              <a:ext cx="96838" cy="77788"/>
              <a:chOff x="3007" y="1982"/>
              <a:chExt cx="61" cy="49"/>
            </a:xfrm>
            <a:grpFill/>
          </p:grpSpPr>
          <p:sp>
            <p:nvSpPr>
              <p:cNvPr id="30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68"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69" name="Group 222"/>
            <p:cNvGrpSpPr>
              <a:grpSpLocks noChangeAspect="1"/>
            </p:cNvGrpSpPr>
            <p:nvPr/>
          </p:nvGrpSpPr>
          <p:grpSpPr bwMode="gray">
            <a:xfrm>
              <a:off x="4945856" y="1268759"/>
              <a:ext cx="287338" cy="296863"/>
              <a:chOff x="3202" y="1036"/>
              <a:chExt cx="181" cy="187"/>
            </a:xfrm>
            <a:grpFill/>
          </p:grpSpPr>
          <p:sp>
            <p:nvSpPr>
              <p:cNvPr id="29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30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70"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1"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2"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3"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4"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5"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6"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77" name="Group 236"/>
            <p:cNvGrpSpPr>
              <a:grpSpLocks noChangeAspect="1"/>
            </p:cNvGrpSpPr>
            <p:nvPr/>
          </p:nvGrpSpPr>
          <p:grpSpPr bwMode="gray">
            <a:xfrm>
              <a:off x="3344068" y="3475384"/>
              <a:ext cx="808038" cy="1365250"/>
              <a:chOff x="1624" y="2350"/>
              <a:chExt cx="509" cy="860"/>
            </a:xfrm>
            <a:grpFill/>
          </p:grpSpPr>
          <p:sp>
            <p:nvSpPr>
              <p:cNvPr id="27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8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9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78"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79"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0"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1"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2"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3"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4"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5"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86" name="Group 270"/>
            <p:cNvGrpSpPr>
              <a:grpSpLocks noChangeAspect="1"/>
            </p:cNvGrpSpPr>
            <p:nvPr/>
          </p:nvGrpSpPr>
          <p:grpSpPr bwMode="gray">
            <a:xfrm>
              <a:off x="1832768" y="1897409"/>
              <a:ext cx="1765300" cy="1346200"/>
              <a:chOff x="672" y="1356"/>
              <a:chExt cx="1112" cy="848"/>
            </a:xfrm>
            <a:grpFill/>
          </p:grpSpPr>
          <p:grpSp>
            <p:nvGrpSpPr>
              <p:cNvPr id="261" name="Group 271"/>
              <p:cNvGrpSpPr>
                <a:grpSpLocks noChangeAspect="1"/>
              </p:cNvGrpSpPr>
              <p:nvPr/>
            </p:nvGrpSpPr>
            <p:grpSpPr bwMode="gray">
              <a:xfrm>
                <a:off x="672" y="1356"/>
                <a:ext cx="418" cy="413"/>
                <a:chOff x="672" y="1356"/>
                <a:chExt cx="418" cy="413"/>
              </a:xfrm>
              <a:grpFill/>
            </p:grpSpPr>
            <p:sp>
              <p:nvSpPr>
                <p:cNvPr id="26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7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262" name="Group 277"/>
              <p:cNvGrpSpPr>
                <a:grpSpLocks noChangeAspect="1"/>
              </p:cNvGrpSpPr>
              <p:nvPr/>
            </p:nvGrpSpPr>
            <p:grpSpPr bwMode="gray">
              <a:xfrm>
                <a:off x="1149" y="1865"/>
                <a:ext cx="635" cy="339"/>
                <a:chOff x="1149" y="1865"/>
                <a:chExt cx="635" cy="339"/>
              </a:xfrm>
              <a:grpFill/>
            </p:grpSpPr>
            <p:sp>
              <p:nvSpPr>
                <p:cNvPr id="26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grpSp>
          <p:nvGrpSpPr>
            <p:cNvPr id="87" name="Group 283"/>
            <p:cNvGrpSpPr>
              <a:grpSpLocks noChangeAspect="1"/>
            </p:cNvGrpSpPr>
            <p:nvPr/>
          </p:nvGrpSpPr>
          <p:grpSpPr bwMode="gray">
            <a:xfrm>
              <a:off x="2304256" y="1268759"/>
              <a:ext cx="1538288" cy="1622425"/>
              <a:chOff x="969" y="960"/>
              <a:chExt cx="969" cy="1022"/>
            </a:xfrm>
            <a:grpFill/>
          </p:grpSpPr>
          <p:sp>
            <p:nvSpPr>
              <p:cNvPr id="23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4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5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6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88"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89"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0"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1"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2"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3"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4"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5"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6"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7"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8"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99"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0"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1"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2"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3"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4"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5"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6"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7"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8"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09"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0"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1"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12" name="Group 337"/>
            <p:cNvGrpSpPr>
              <a:grpSpLocks noChangeAspect="1"/>
            </p:cNvGrpSpPr>
            <p:nvPr/>
          </p:nvGrpSpPr>
          <p:grpSpPr bwMode="gray">
            <a:xfrm>
              <a:off x="3455193" y="3327747"/>
              <a:ext cx="28575" cy="44450"/>
              <a:chOff x="1694" y="2257"/>
              <a:chExt cx="18" cy="28"/>
            </a:xfrm>
            <a:grpFill/>
          </p:grpSpPr>
          <p:sp>
            <p:nvSpPr>
              <p:cNvPr id="23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3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13"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4"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5"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6"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7"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8"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19"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0"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1"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2"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3"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4"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25" name="Group 362"/>
            <p:cNvGrpSpPr/>
            <p:nvPr/>
          </p:nvGrpSpPr>
          <p:grpSpPr bwMode="gray">
            <a:xfrm>
              <a:off x="4580731" y="1911697"/>
              <a:ext cx="879476" cy="1109663"/>
              <a:chOff x="4580731" y="1911697"/>
              <a:chExt cx="879476" cy="1109663"/>
            </a:xfrm>
            <a:grpFill/>
          </p:grpSpPr>
          <p:sp>
            <p:nvSpPr>
              <p:cNvPr id="18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84" name="Group 178"/>
              <p:cNvGrpSpPr>
                <a:grpSpLocks noChangeAspect="1"/>
              </p:cNvGrpSpPr>
              <p:nvPr/>
            </p:nvGrpSpPr>
            <p:grpSpPr bwMode="gray">
              <a:xfrm>
                <a:off x="4876006" y="2765772"/>
                <a:ext cx="204788" cy="242888"/>
                <a:chOff x="2589" y="1903"/>
                <a:chExt cx="129" cy="153"/>
              </a:xfrm>
              <a:grpFill/>
            </p:grpSpPr>
            <p:sp>
              <p:nvSpPr>
                <p:cNvPr id="22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8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92" name="Group 189"/>
              <p:cNvGrpSpPr>
                <a:grpSpLocks noChangeAspect="1"/>
              </p:cNvGrpSpPr>
              <p:nvPr/>
            </p:nvGrpSpPr>
            <p:grpSpPr bwMode="gray">
              <a:xfrm>
                <a:off x="4679156" y="2659410"/>
                <a:ext cx="247650" cy="244475"/>
                <a:chOff x="2465" y="1836"/>
                <a:chExt cx="156" cy="154"/>
              </a:xfrm>
              <a:grpFill/>
            </p:grpSpPr>
            <p:sp>
              <p:nvSpPr>
                <p:cNvPr id="22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nvGrpSpPr>
              <p:cNvPr id="193" name="Group 192"/>
              <p:cNvGrpSpPr>
                <a:grpSpLocks noChangeAspect="1"/>
              </p:cNvGrpSpPr>
              <p:nvPr/>
            </p:nvGrpSpPr>
            <p:grpSpPr bwMode="gray">
              <a:xfrm>
                <a:off x="4620419" y="2430810"/>
                <a:ext cx="171450" cy="258763"/>
                <a:chOff x="2428" y="1692"/>
                <a:chExt cx="108" cy="163"/>
              </a:xfrm>
              <a:grpFill/>
            </p:grpSpPr>
            <p:sp>
              <p:nvSpPr>
                <p:cNvPr id="22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9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9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98" name="Group 199"/>
              <p:cNvGrpSpPr>
                <a:grpSpLocks noChangeAspect="1"/>
              </p:cNvGrpSpPr>
              <p:nvPr/>
            </p:nvGrpSpPr>
            <p:grpSpPr bwMode="gray">
              <a:xfrm>
                <a:off x="5033169" y="2808635"/>
                <a:ext cx="68263" cy="68263"/>
                <a:chOff x="2688" y="1930"/>
                <a:chExt cx="43" cy="43"/>
              </a:xfrm>
              <a:grpFill/>
            </p:grpSpPr>
            <p:sp>
              <p:nvSpPr>
                <p:cNvPr id="22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9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0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1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218" name="Group 359"/>
              <p:cNvGrpSpPr/>
              <p:nvPr/>
            </p:nvGrpSpPr>
            <p:grpSpPr bwMode="gray">
              <a:xfrm>
                <a:off x="5080794" y="2788583"/>
                <a:ext cx="75600" cy="108000"/>
                <a:chOff x="4160739" y="2986112"/>
                <a:chExt cx="187325" cy="233362"/>
              </a:xfrm>
              <a:grpFill/>
            </p:grpSpPr>
            <p:sp>
              <p:nvSpPr>
                <p:cNvPr id="21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22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grpSp>
        <p:grpSp>
          <p:nvGrpSpPr>
            <p:cNvPr id="126" name="Group 368"/>
            <p:cNvGrpSpPr/>
            <p:nvPr/>
          </p:nvGrpSpPr>
          <p:grpSpPr bwMode="gray">
            <a:xfrm>
              <a:off x="4455318" y="2994372"/>
              <a:ext cx="1196974" cy="1339850"/>
              <a:chOff x="4455318" y="2994372"/>
              <a:chExt cx="1196974" cy="1339850"/>
            </a:xfrm>
            <a:grpFill/>
          </p:grpSpPr>
          <p:sp>
            <p:nvSpPr>
              <p:cNvPr id="127" name="Freeform 126"/>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28" name="Freeform 127"/>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29" name="Group 367"/>
              <p:cNvGrpSpPr/>
              <p:nvPr/>
            </p:nvGrpSpPr>
            <p:grpSpPr bwMode="gray">
              <a:xfrm>
                <a:off x="4455318" y="2994372"/>
                <a:ext cx="1196974" cy="1339850"/>
                <a:chOff x="4455318" y="2994372"/>
                <a:chExt cx="1196974" cy="1339850"/>
              </a:xfrm>
              <a:grpFill/>
            </p:grpSpPr>
            <p:sp>
              <p:nvSpPr>
                <p:cNvPr id="130" name="Freeform 129"/>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1" name="Freeform 130"/>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2" name="Freeform 131"/>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3" name="Freeform 132"/>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4" name="Freeform 133"/>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5" name="Freeform 134"/>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6" name="Freeform 135"/>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7" name="Freeform 136"/>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8" name="Freeform 137"/>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39" name="Freeform 138"/>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0" name="Freeform 139"/>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1" name="Freeform 140"/>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2" name="Freeform 141"/>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3" name="Freeform 142"/>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4"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5" name="Freeform 144"/>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6" name="Freeform 145"/>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7" name="Freeform 146"/>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48" name="Freeform 147"/>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49" name="Group 25"/>
                <p:cNvGrpSpPr>
                  <a:grpSpLocks noChangeAspect="1"/>
                </p:cNvGrpSpPr>
                <p:nvPr/>
              </p:nvGrpSpPr>
              <p:grpSpPr bwMode="gray">
                <a:xfrm>
                  <a:off x="4961730" y="3769072"/>
                  <a:ext cx="219075" cy="239713"/>
                  <a:chOff x="2643" y="2535"/>
                  <a:chExt cx="138" cy="151"/>
                </a:xfrm>
                <a:grpFill/>
              </p:grpSpPr>
              <p:sp>
                <p:nvSpPr>
                  <p:cNvPr id="17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8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sp>
              <p:nvSpPr>
                <p:cNvPr id="150"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1"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2"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3"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4"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5"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6"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7"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8"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5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6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sp>
              <p:nvSpPr>
                <p:cNvPr id="17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sz="1350" dirty="0"/>
                </a:p>
              </p:txBody>
            </p:sp>
            <p:grpSp>
              <p:nvGrpSpPr>
                <p:cNvPr id="176" name="Group 364"/>
                <p:cNvGrpSpPr>
                  <a:grpSpLocks noChangeAspect="1"/>
                </p:cNvGrpSpPr>
                <p:nvPr/>
              </p:nvGrpSpPr>
              <p:grpSpPr bwMode="gray">
                <a:xfrm>
                  <a:off x="5141117" y="3280172"/>
                  <a:ext cx="289379" cy="349200"/>
                  <a:chOff x="3548063" y="12700"/>
                  <a:chExt cx="5667375" cy="6838950"/>
                </a:xfrm>
                <a:grpFill/>
              </p:grpSpPr>
              <p:sp>
                <p:nvSpPr>
                  <p:cNvPr id="17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sz="1350" dirty="0"/>
                  </a:p>
                </p:txBody>
              </p:sp>
              <p:sp>
                <p:nvSpPr>
                  <p:cNvPr id="17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sz="1350" dirty="0"/>
                  </a:p>
                </p:txBody>
              </p:sp>
            </p:grpSp>
          </p:grpSp>
        </p:grpSp>
      </p:grpSp>
      <p:sp>
        <p:nvSpPr>
          <p:cNvPr id="374" name="Content Placeholder 2"/>
          <p:cNvSpPr txBox="1">
            <a:spLocks/>
          </p:cNvSpPr>
          <p:nvPr/>
        </p:nvSpPr>
        <p:spPr>
          <a:xfrm>
            <a:off x="4988610" y="1584962"/>
            <a:ext cx="3463792" cy="1485323"/>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ANALISYS</a:t>
            </a:r>
          </a:p>
          <a:p>
            <a:pPr marL="0" indent="0">
              <a:buNone/>
            </a:pPr>
            <a:r>
              <a:rPr lang="en-US" sz="900" dirty="0" err="1" smtClean="0">
                <a:solidFill>
                  <a:schemeClr val="bg1">
                    <a:lumMod val="85000"/>
                  </a:schemeClr>
                </a:solidFill>
              </a:rPr>
              <a:t>Lorem</a:t>
            </a:r>
            <a:r>
              <a:rPr lang="en-US" sz="900" dirty="0" smtClean="0">
                <a:solidFill>
                  <a:schemeClr val="bg1">
                    <a:lumMod val="85000"/>
                  </a:schemeClr>
                </a:solidFill>
              </a:rPr>
              <a:t> </a:t>
            </a:r>
            <a:r>
              <a:rPr lang="en-US" sz="900" dirty="0">
                <a:solidFill>
                  <a:schemeClr val="bg1">
                    <a:lumMod val="85000"/>
                  </a:schemeClr>
                </a:solidFill>
              </a:rPr>
              <a:t>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grpSp>
        <p:nvGrpSpPr>
          <p:cNvPr id="375" name="Group 374"/>
          <p:cNvGrpSpPr/>
          <p:nvPr/>
        </p:nvGrpSpPr>
        <p:grpSpPr>
          <a:xfrm>
            <a:off x="5109164" y="3171675"/>
            <a:ext cx="318489" cy="318491"/>
            <a:chOff x="5145541" y="1902998"/>
            <a:chExt cx="477290" cy="477290"/>
          </a:xfrm>
        </p:grpSpPr>
        <p:sp>
          <p:nvSpPr>
            <p:cNvPr id="376" name="Oval 375"/>
            <p:cNvSpPr/>
            <p:nvPr/>
          </p:nvSpPr>
          <p:spPr>
            <a:xfrm>
              <a:off x="5145541" y="1902998"/>
              <a:ext cx="477290" cy="47729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grpSp>
          <p:nvGrpSpPr>
            <p:cNvPr id="377" name="Group 376"/>
            <p:cNvGrpSpPr/>
            <p:nvPr/>
          </p:nvGrpSpPr>
          <p:grpSpPr>
            <a:xfrm>
              <a:off x="5315702" y="2003953"/>
              <a:ext cx="136970" cy="287916"/>
              <a:chOff x="7000144" y="1755828"/>
              <a:chExt cx="85046" cy="216315"/>
            </a:xfrm>
            <a:solidFill>
              <a:schemeClr val="bg1"/>
            </a:solidFill>
          </p:grpSpPr>
          <p:sp>
            <p:nvSpPr>
              <p:cNvPr id="378" name="Freeform 12"/>
              <p:cNvSpPr>
                <a:spLocks/>
              </p:cNvSpPr>
              <p:nvPr/>
            </p:nvSpPr>
            <p:spPr bwMode="auto">
              <a:xfrm>
                <a:off x="7000144" y="1792805"/>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sp>
            <p:nvSpPr>
              <p:cNvPr id="379" name="Oval 13"/>
              <p:cNvSpPr>
                <a:spLocks noChangeArrowheads="1"/>
              </p:cNvSpPr>
              <p:nvPr/>
            </p:nvSpPr>
            <p:spPr bwMode="auto">
              <a:xfrm>
                <a:off x="7026029" y="1755828"/>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grpSp>
      </p:grpSp>
      <p:sp>
        <p:nvSpPr>
          <p:cNvPr id="380" name="Content Placeholder 2"/>
          <p:cNvSpPr txBox="1">
            <a:spLocks/>
          </p:cNvSpPr>
          <p:nvPr/>
        </p:nvSpPr>
        <p:spPr>
          <a:xfrm>
            <a:off x="5480802" y="3206147"/>
            <a:ext cx="1067282" cy="22429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050" dirty="0">
                <a:solidFill>
                  <a:schemeClr val="bg1">
                    <a:lumMod val="85000"/>
                  </a:schemeClr>
                </a:solidFill>
              </a:rPr>
              <a:t>35%= 612.692</a:t>
            </a:r>
            <a:endParaRPr lang="en-US" sz="450" dirty="0">
              <a:solidFill>
                <a:schemeClr val="bg1">
                  <a:lumMod val="85000"/>
                </a:schemeClr>
              </a:solidFill>
            </a:endParaRPr>
          </a:p>
        </p:txBody>
      </p:sp>
      <p:sp>
        <p:nvSpPr>
          <p:cNvPr id="381" name="Content Placeholder 2"/>
          <p:cNvSpPr txBox="1">
            <a:spLocks/>
          </p:cNvSpPr>
          <p:nvPr/>
        </p:nvSpPr>
        <p:spPr>
          <a:xfrm>
            <a:off x="5480802" y="3622159"/>
            <a:ext cx="1152713" cy="29666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050" dirty="0">
                <a:solidFill>
                  <a:schemeClr val="bg1">
                    <a:lumMod val="85000"/>
                  </a:schemeClr>
                </a:solidFill>
              </a:rPr>
              <a:t>65</a:t>
            </a:r>
            <a:r>
              <a:rPr lang="en-US" sz="1050" dirty="0">
                <a:solidFill>
                  <a:schemeClr val="bg1">
                    <a:lumMod val="85000"/>
                  </a:schemeClr>
                </a:solidFill>
              </a:rPr>
              <a:t>%</a:t>
            </a:r>
            <a:r>
              <a:rPr lang="id-ID" sz="1050" dirty="0">
                <a:solidFill>
                  <a:schemeClr val="bg1">
                    <a:lumMod val="85000"/>
                  </a:schemeClr>
                </a:solidFill>
              </a:rPr>
              <a:t>  = 1.137.857</a:t>
            </a:r>
            <a:endParaRPr lang="en-US" sz="450" dirty="0">
              <a:solidFill>
                <a:schemeClr val="bg1">
                  <a:lumMod val="85000"/>
                </a:schemeClr>
              </a:solidFill>
            </a:endParaRPr>
          </a:p>
        </p:txBody>
      </p:sp>
      <p:grpSp>
        <p:nvGrpSpPr>
          <p:cNvPr id="382" name="Group 381"/>
          <p:cNvGrpSpPr/>
          <p:nvPr/>
        </p:nvGrpSpPr>
        <p:grpSpPr>
          <a:xfrm>
            <a:off x="5109164" y="3585746"/>
            <a:ext cx="318490" cy="318491"/>
            <a:chOff x="3306480" y="4054878"/>
            <a:chExt cx="424653" cy="424654"/>
          </a:xfrm>
        </p:grpSpPr>
        <p:sp>
          <p:nvSpPr>
            <p:cNvPr id="383" name="Oval 382"/>
            <p:cNvSpPr/>
            <p:nvPr/>
          </p:nvSpPr>
          <p:spPr>
            <a:xfrm>
              <a:off x="3306480" y="4054878"/>
              <a:ext cx="424653" cy="4246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grpSp>
          <p:nvGrpSpPr>
            <p:cNvPr id="384" name="Group 383"/>
            <p:cNvGrpSpPr/>
            <p:nvPr/>
          </p:nvGrpSpPr>
          <p:grpSpPr>
            <a:xfrm>
              <a:off x="3449151" y="4141126"/>
              <a:ext cx="139317" cy="248316"/>
              <a:chOff x="7107860" y="2485861"/>
              <a:chExt cx="97227" cy="209688"/>
            </a:xfrm>
            <a:solidFill>
              <a:schemeClr val="bg1"/>
            </a:solidFill>
          </p:grpSpPr>
          <p:sp>
            <p:nvSpPr>
              <p:cNvPr id="385" name="Oval 384"/>
              <p:cNvSpPr>
                <a:spLocks noChangeArrowheads="1"/>
              </p:cNvSpPr>
              <p:nvPr/>
            </p:nvSpPr>
            <p:spPr bwMode="auto">
              <a:xfrm>
                <a:off x="7140641" y="2485861"/>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sp>
            <p:nvSpPr>
              <p:cNvPr id="386" name="Freeform 7"/>
              <p:cNvSpPr>
                <a:spLocks/>
              </p:cNvSpPr>
              <p:nvPr/>
            </p:nvSpPr>
            <p:spPr bwMode="auto">
              <a:xfrm>
                <a:off x="7107860" y="2523945"/>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900" dirty="0"/>
              </a:p>
            </p:txBody>
          </p:sp>
        </p:grpSp>
      </p:grpSp>
      <p:sp>
        <p:nvSpPr>
          <p:cNvPr id="389" name="Subtitle 2"/>
          <p:cNvSpPr txBox="1">
            <a:spLocks/>
          </p:cNvSpPr>
          <p:nvPr/>
        </p:nvSpPr>
        <p:spPr>
          <a:xfrm>
            <a:off x="7074770" y="3309996"/>
            <a:ext cx="1226437" cy="1788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bg1">
                    <a:lumMod val="85000"/>
                  </a:schemeClr>
                </a:solidFill>
                <a:ea typeface="Franchise" pitchFamily="49" charset="0"/>
              </a:rPr>
              <a:t>Visits via Computers</a:t>
            </a:r>
          </a:p>
        </p:txBody>
      </p:sp>
      <p:sp>
        <p:nvSpPr>
          <p:cNvPr id="390" name="Content Placeholder 2"/>
          <p:cNvSpPr txBox="1">
            <a:spLocks/>
          </p:cNvSpPr>
          <p:nvPr/>
        </p:nvSpPr>
        <p:spPr>
          <a:xfrm>
            <a:off x="7072181" y="3096052"/>
            <a:ext cx="616874" cy="3440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800" dirty="0">
                <a:solidFill>
                  <a:schemeClr val="tx1">
                    <a:lumMod val="85000"/>
                    <a:lumOff val="15000"/>
                  </a:schemeClr>
                </a:solidFill>
              </a:rPr>
              <a:t>40</a:t>
            </a:r>
            <a:r>
              <a:rPr lang="en-US" sz="1800" dirty="0">
                <a:solidFill>
                  <a:schemeClr val="tx1">
                    <a:lumMod val="85000"/>
                    <a:lumOff val="15000"/>
                  </a:schemeClr>
                </a:solidFill>
              </a:rPr>
              <a:t>%</a:t>
            </a:r>
          </a:p>
        </p:txBody>
      </p:sp>
      <p:sp>
        <p:nvSpPr>
          <p:cNvPr id="391" name="Freeform 390"/>
          <p:cNvSpPr>
            <a:spLocks noEditPoints="1"/>
          </p:cNvSpPr>
          <p:nvPr/>
        </p:nvSpPr>
        <p:spPr bwMode="auto">
          <a:xfrm>
            <a:off x="6782424" y="3222150"/>
            <a:ext cx="214068" cy="24100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350" dirty="0"/>
          </a:p>
        </p:txBody>
      </p:sp>
      <p:sp>
        <p:nvSpPr>
          <p:cNvPr id="393" name="Subtitle 2"/>
          <p:cNvSpPr txBox="1">
            <a:spLocks/>
          </p:cNvSpPr>
          <p:nvPr/>
        </p:nvSpPr>
        <p:spPr>
          <a:xfrm>
            <a:off x="7074770" y="3720328"/>
            <a:ext cx="1226437" cy="17880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25" dirty="0">
                <a:solidFill>
                  <a:schemeClr val="bg1">
                    <a:lumMod val="85000"/>
                  </a:schemeClr>
                </a:solidFill>
                <a:ea typeface="Franchise" pitchFamily="49" charset="0"/>
              </a:rPr>
              <a:t>Visits via </a:t>
            </a:r>
            <a:r>
              <a:rPr lang="id-ID" sz="825" dirty="0">
                <a:solidFill>
                  <a:schemeClr val="bg1">
                    <a:lumMod val="85000"/>
                  </a:schemeClr>
                </a:solidFill>
                <a:ea typeface="Franchise" pitchFamily="49" charset="0"/>
              </a:rPr>
              <a:t>Smartphone</a:t>
            </a:r>
            <a:endParaRPr lang="en-US" sz="825" dirty="0">
              <a:solidFill>
                <a:schemeClr val="bg1">
                  <a:lumMod val="85000"/>
                </a:schemeClr>
              </a:solidFill>
              <a:ea typeface="Franchise" pitchFamily="49" charset="0"/>
            </a:endParaRPr>
          </a:p>
        </p:txBody>
      </p:sp>
      <p:sp>
        <p:nvSpPr>
          <p:cNvPr id="394" name="Content Placeholder 2"/>
          <p:cNvSpPr txBox="1">
            <a:spLocks/>
          </p:cNvSpPr>
          <p:nvPr/>
        </p:nvSpPr>
        <p:spPr>
          <a:xfrm>
            <a:off x="7072181" y="3506384"/>
            <a:ext cx="616874" cy="3440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800" dirty="0">
                <a:solidFill>
                  <a:schemeClr val="tx1">
                    <a:lumMod val="85000"/>
                    <a:lumOff val="15000"/>
                  </a:schemeClr>
                </a:solidFill>
              </a:rPr>
              <a:t>60</a:t>
            </a:r>
            <a:r>
              <a:rPr lang="en-US" sz="1800" dirty="0">
                <a:solidFill>
                  <a:schemeClr val="tx1">
                    <a:lumMod val="85000"/>
                    <a:lumOff val="15000"/>
                  </a:schemeClr>
                </a:solidFill>
              </a:rPr>
              <a:t>%</a:t>
            </a:r>
          </a:p>
        </p:txBody>
      </p:sp>
      <p:sp>
        <p:nvSpPr>
          <p:cNvPr id="395" name="Freeform 394"/>
          <p:cNvSpPr>
            <a:spLocks noEditPoints="1"/>
          </p:cNvSpPr>
          <p:nvPr/>
        </p:nvSpPr>
        <p:spPr bwMode="auto">
          <a:xfrm>
            <a:off x="6782424" y="3632482"/>
            <a:ext cx="214068" cy="24100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350" dirty="0"/>
          </a:p>
        </p:txBody>
      </p:sp>
      <p:cxnSp>
        <p:nvCxnSpPr>
          <p:cNvPr id="396" name="Straight Connector 395"/>
          <p:cNvCxnSpPr/>
          <p:nvPr/>
        </p:nvCxnSpPr>
        <p:spPr>
          <a:xfrm>
            <a:off x="6622629" y="3219371"/>
            <a:ext cx="10886" cy="699455"/>
          </a:xfrm>
          <a:prstGeom prst="line">
            <a:avLst/>
          </a:prstGeom>
          <a:ln w="1905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397" name="Rectangle 396"/>
          <p:cNvSpPr/>
          <p:nvPr/>
        </p:nvSpPr>
        <p:spPr>
          <a:xfrm rot="5400000">
            <a:off x="4558284" y="567561"/>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8" name="TextBox 397"/>
          <p:cNvSpPr txBox="1"/>
          <p:nvPr/>
        </p:nvSpPr>
        <p:spPr>
          <a:xfrm>
            <a:off x="3208539" y="272652"/>
            <a:ext cx="2727029"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USER BY GENDER</a:t>
            </a:r>
          </a:p>
        </p:txBody>
      </p:sp>
      <p:sp>
        <p:nvSpPr>
          <p:cNvPr id="399" name="Rectangle 398"/>
          <p:cNvSpPr/>
          <p:nvPr/>
        </p:nvSpPr>
        <p:spPr>
          <a:xfrm>
            <a:off x="1488407" y="611206"/>
            <a:ext cx="6167186" cy="246221"/>
          </a:xfrm>
          <a:prstGeom prst="rect">
            <a:avLst/>
          </a:prstGeom>
        </p:spPr>
        <p:txBody>
          <a:bodyPr wrap="square">
            <a:spAutoFit/>
          </a:bodyPr>
          <a:lstStyle/>
          <a:p>
            <a:pPr algn="ctr"/>
            <a:r>
              <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10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10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ustDataLst>
      <p:tags r:id="rId1"/>
    </p:custDataLst>
    <p:extLst>
      <p:ext uri="{BB962C8B-B14F-4D97-AF65-F5344CB8AC3E}">
        <p14:creationId xmlns:p14="http://schemas.microsoft.com/office/powerpoint/2010/main" val="40564005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750"/>
                                  </p:stCondLst>
                                  <p:childTnLst>
                                    <p:set>
                                      <p:cBhvr>
                                        <p:cTn id="9" dur="1" fill="hold">
                                          <p:stCondLst>
                                            <p:cond delay="0"/>
                                          </p:stCondLst>
                                        </p:cTn>
                                        <p:tgtEl>
                                          <p:spTgt spid="374"/>
                                        </p:tgtEl>
                                        <p:attrNameLst>
                                          <p:attrName>style.visibility</p:attrName>
                                        </p:attrNameLst>
                                      </p:cBhvr>
                                      <p:to>
                                        <p:strVal val="visible"/>
                                      </p:to>
                                    </p:set>
                                    <p:animEffect transition="in" filter="fade">
                                      <p:cBhvr>
                                        <p:cTn id="10" dur="1000"/>
                                        <p:tgtEl>
                                          <p:spTgt spid="374"/>
                                        </p:tgtEl>
                                      </p:cBhvr>
                                    </p:animEffect>
                                    <p:anim calcmode="lin" valueType="num">
                                      <p:cBhvr>
                                        <p:cTn id="11" dur="1000" fill="hold"/>
                                        <p:tgtEl>
                                          <p:spTgt spid="374"/>
                                        </p:tgtEl>
                                        <p:attrNameLst>
                                          <p:attrName>ppt_x</p:attrName>
                                        </p:attrNameLst>
                                      </p:cBhvr>
                                      <p:tavLst>
                                        <p:tav tm="0">
                                          <p:val>
                                            <p:strVal val="#ppt_x"/>
                                          </p:val>
                                        </p:tav>
                                        <p:tav tm="100000">
                                          <p:val>
                                            <p:strVal val="#ppt_x"/>
                                          </p:val>
                                        </p:tav>
                                      </p:tavLst>
                                    </p:anim>
                                    <p:anim calcmode="lin" valueType="num">
                                      <p:cBhvr>
                                        <p:cTn id="12" dur="1000" fill="hold"/>
                                        <p:tgtEl>
                                          <p:spTgt spid="374"/>
                                        </p:tgtEl>
                                        <p:attrNameLst>
                                          <p:attrName>ppt_y</p:attrName>
                                        </p:attrNameLst>
                                      </p:cBhvr>
                                      <p:tavLst>
                                        <p:tav tm="0">
                                          <p:val>
                                            <p:strVal val="#ppt_y+.1"/>
                                          </p:val>
                                        </p:tav>
                                        <p:tav tm="100000">
                                          <p:val>
                                            <p:strVal val="#ppt_y"/>
                                          </p:val>
                                        </p:tav>
                                      </p:tavLst>
                                    </p:anim>
                                  </p:childTnLst>
                                </p:cTn>
                              </p:par>
                              <p:par>
                                <p:cTn id="13" presetID="2" presetClass="entr" presetSubtype="1" fill="hold" nodeType="withEffect">
                                  <p:stCondLst>
                                    <p:cond delay="450"/>
                                  </p:stCondLst>
                                  <p:childTnLst>
                                    <p:set>
                                      <p:cBhvr>
                                        <p:cTn id="14" dur="1" fill="hold">
                                          <p:stCondLst>
                                            <p:cond delay="0"/>
                                          </p:stCondLst>
                                        </p:cTn>
                                        <p:tgtEl>
                                          <p:spTgt spid="375"/>
                                        </p:tgtEl>
                                        <p:attrNameLst>
                                          <p:attrName>style.visibility</p:attrName>
                                        </p:attrNameLst>
                                      </p:cBhvr>
                                      <p:to>
                                        <p:strVal val="visible"/>
                                      </p:to>
                                    </p:set>
                                    <p:anim calcmode="lin" valueType="num">
                                      <p:cBhvr additive="base">
                                        <p:cTn id="15" dur="500" fill="hold"/>
                                        <p:tgtEl>
                                          <p:spTgt spid="375"/>
                                        </p:tgtEl>
                                        <p:attrNameLst>
                                          <p:attrName>ppt_x</p:attrName>
                                        </p:attrNameLst>
                                      </p:cBhvr>
                                      <p:tavLst>
                                        <p:tav tm="0">
                                          <p:val>
                                            <p:strVal val="#ppt_x"/>
                                          </p:val>
                                        </p:tav>
                                        <p:tav tm="100000">
                                          <p:val>
                                            <p:strVal val="#ppt_x"/>
                                          </p:val>
                                        </p:tav>
                                      </p:tavLst>
                                    </p:anim>
                                    <p:anim calcmode="lin" valueType="num">
                                      <p:cBhvr additive="base">
                                        <p:cTn id="16" dur="500" fill="hold"/>
                                        <p:tgtEl>
                                          <p:spTgt spid="37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950"/>
                                  </p:stCondLst>
                                  <p:childTnLst>
                                    <p:set>
                                      <p:cBhvr>
                                        <p:cTn id="18" dur="1" fill="hold">
                                          <p:stCondLst>
                                            <p:cond delay="0"/>
                                          </p:stCondLst>
                                        </p:cTn>
                                        <p:tgtEl>
                                          <p:spTgt spid="382"/>
                                        </p:tgtEl>
                                        <p:attrNameLst>
                                          <p:attrName>style.visibility</p:attrName>
                                        </p:attrNameLst>
                                      </p:cBhvr>
                                      <p:to>
                                        <p:strVal val="visible"/>
                                      </p:to>
                                    </p:set>
                                    <p:anim calcmode="lin" valueType="num">
                                      <p:cBhvr additive="base">
                                        <p:cTn id="19" dur="500" fill="hold"/>
                                        <p:tgtEl>
                                          <p:spTgt spid="382"/>
                                        </p:tgtEl>
                                        <p:attrNameLst>
                                          <p:attrName>ppt_x</p:attrName>
                                        </p:attrNameLst>
                                      </p:cBhvr>
                                      <p:tavLst>
                                        <p:tav tm="0">
                                          <p:val>
                                            <p:strVal val="#ppt_x"/>
                                          </p:val>
                                        </p:tav>
                                        <p:tav tm="100000">
                                          <p:val>
                                            <p:strVal val="#ppt_x"/>
                                          </p:val>
                                        </p:tav>
                                      </p:tavLst>
                                    </p:anim>
                                    <p:anim calcmode="lin" valueType="num">
                                      <p:cBhvr additive="base">
                                        <p:cTn id="20" dur="500" fill="hold"/>
                                        <p:tgtEl>
                                          <p:spTgt spid="382"/>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450"/>
                                  </p:stCondLst>
                                  <p:childTnLst>
                                    <p:set>
                                      <p:cBhvr>
                                        <p:cTn id="22" dur="1" fill="hold">
                                          <p:stCondLst>
                                            <p:cond delay="0"/>
                                          </p:stCondLst>
                                        </p:cTn>
                                        <p:tgtEl>
                                          <p:spTgt spid="380"/>
                                        </p:tgtEl>
                                        <p:attrNameLst>
                                          <p:attrName>style.visibility</p:attrName>
                                        </p:attrNameLst>
                                      </p:cBhvr>
                                      <p:to>
                                        <p:strVal val="visible"/>
                                      </p:to>
                                    </p:set>
                                    <p:anim calcmode="lin" valueType="num">
                                      <p:cBhvr additive="base">
                                        <p:cTn id="23" dur="750" fill="hold"/>
                                        <p:tgtEl>
                                          <p:spTgt spid="380"/>
                                        </p:tgtEl>
                                        <p:attrNameLst>
                                          <p:attrName>ppt_x</p:attrName>
                                        </p:attrNameLst>
                                      </p:cBhvr>
                                      <p:tavLst>
                                        <p:tav tm="0">
                                          <p:val>
                                            <p:strVal val="#ppt_x"/>
                                          </p:val>
                                        </p:tav>
                                        <p:tav tm="100000">
                                          <p:val>
                                            <p:strVal val="#ppt_x"/>
                                          </p:val>
                                        </p:tav>
                                      </p:tavLst>
                                    </p:anim>
                                    <p:anim calcmode="lin" valueType="num">
                                      <p:cBhvr additive="base">
                                        <p:cTn id="24" dur="750" fill="hold"/>
                                        <p:tgtEl>
                                          <p:spTgt spid="38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250"/>
                                  </p:stCondLst>
                                  <p:childTnLst>
                                    <p:set>
                                      <p:cBhvr>
                                        <p:cTn id="26" dur="1" fill="hold">
                                          <p:stCondLst>
                                            <p:cond delay="0"/>
                                          </p:stCondLst>
                                        </p:cTn>
                                        <p:tgtEl>
                                          <p:spTgt spid="381"/>
                                        </p:tgtEl>
                                        <p:attrNameLst>
                                          <p:attrName>style.visibility</p:attrName>
                                        </p:attrNameLst>
                                      </p:cBhvr>
                                      <p:to>
                                        <p:strVal val="visible"/>
                                      </p:to>
                                    </p:set>
                                    <p:anim calcmode="lin" valueType="num">
                                      <p:cBhvr additive="base">
                                        <p:cTn id="27" dur="750" fill="hold"/>
                                        <p:tgtEl>
                                          <p:spTgt spid="381"/>
                                        </p:tgtEl>
                                        <p:attrNameLst>
                                          <p:attrName>ppt_x</p:attrName>
                                        </p:attrNameLst>
                                      </p:cBhvr>
                                      <p:tavLst>
                                        <p:tav tm="0">
                                          <p:val>
                                            <p:strVal val="#ppt_x"/>
                                          </p:val>
                                        </p:tav>
                                        <p:tav tm="100000">
                                          <p:val>
                                            <p:strVal val="#ppt_x"/>
                                          </p:val>
                                        </p:tav>
                                      </p:tavLst>
                                    </p:anim>
                                    <p:anim calcmode="lin" valueType="num">
                                      <p:cBhvr additive="base">
                                        <p:cTn id="28" dur="750" fill="hold"/>
                                        <p:tgtEl>
                                          <p:spTgt spid="381"/>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2" presetClass="entr" presetSubtype="4" fill="hold" nodeType="afterEffect">
                                  <p:stCondLst>
                                    <p:cond delay="0"/>
                                  </p:stCondLst>
                                  <p:childTnLst>
                                    <p:set>
                                      <p:cBhvr>
                                        <p:cTn id="31" dur="1" fill="hold">
                                          <p:stCondLst>
                                            <p:cond delay="0"/>
                                          </p:stCondLst>
                                        </p:cTn>
                                        <p:tgtEl>
                                          <p:spTgt spid="396"/>
                                        </p:tgtEl>
                                        <p:attrNameLst>
                                          <p:attrName>style.visibility</p:attrName>
                                        </p:attrNameLst>
                                      </p:cBhvr>
                                      <p:to>
                                        <p:strVal val="visible"/>
                                      </p:to>
                                    </p:set>
                                    <p:animEffect transition="in" filter="wipe(down)">
                                      <p:cBhvr>
                                        <p:cTn id="32" dur="50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 grpId="0"/>
      <p:bldP spid="380" grpId="0"/>
      <p:bldP spid="38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465823" y="2859782"/>
            <a:ext cx="370633" cy="108811"/>
            <a:chOff x="1526938" y="3003798"/>
            <a:chExt cx="370633" cy="108811"/>
          </a:xfrm>
        </p:grpSpPr>
        <p:sp>
          <p:nvSpPr>
            <p:cNvPr id="9" name="Oval 8"/>
            <p:cNvSpPr>
              <a:spLocks noChangeAspect="1"/>
            </p:cNvSpPr>
            <p:nvPr/>
          </p:nvSpPr>
          <p:spPr>
            <a:xfrm>
              <a:off x="1526938"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0" name="Oval 9"/>
            <p:cNvSpPr>
              <a:spLocks noChangeAspect="1"/>
            </p:cNvSpPr>
            <p:nvPr/>
          </p:nvSpPr>
          <p:spPr>
            <a:xfrm>
              <a:off x="1661448"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1" name="Oval 10"/>
            <p:cNvSpPr>
              <a:spLocks noChangeAspect="1"/>
            </p:cNvSpPr>
            <p:nvPr/>
          </p:nvSpPr>
          <p:spPr>
            <a:xfrm>
              <a:off x="1788760"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12" name="Content Placeholder 2"/>
          <p:cNvSpPr txBox="1">
            <a:spLocks/>
          </p:cNvSpPr>
          <p:nvPr/>
        </p:nvSpPr>
        <p:spPr>
          <a:xfrm>
            <a:off x="810734" y="3075806"/>
            <a:ext cx="1680809" cy="1368152"/>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SJ JOHNDOE</a:t>
            </a:r>
          </a:p>
          <a:p>
            <a:pPr algn="ctr" fontAlgn="auto">
              <a:defRPr/>
            </a:pPr>
            <a:r>
              <a:rPr lang="id-ID" sz="900" i="1" dirty="0" smtClean="0">
                <a:solidFill>
                  <a:schemeClr val="bg1">
                    <a:lumMod val="65000"/>
                  </a:schemeClr>
                </a:solidFill>
                <a:ea typeface="Roboto" panose="02000000000000000000" pitchFamily="2" charset="0"/>
              </a:rPr>
              <a:t>Designer</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a:t>
            </a:r>
            <a:r>
              <a:rPr lang="en-US" sz="900" dirty="0" smtClean="0">
                <a:solidFill>
                  <a:schemeClr val="bg1">
                    <a:lumMod val="75000"/>
                  </a:schemeClr>
                </a:solidFill>
                <a:ea typeface="Roboto" panose="02000000000000000000" pitchFamily="2" charset="0"/>
              </a:rPr>
              <a:t>1500S.</a:t>
            </a:r>
            <a:endParaRPr lang="id-ID" sz="900" dirty="0">
              <a:solidFill>
                <a:schemeClr val="bg1">
                  <a:lumMod val="75000"/>
                </a:schemeClr>
              </a:solidFill>
              <a:ea typeface="Roboto" panose="02000000000000000000" pitchFamily="2" charset="0"/>
            </a:endParaRPr>
          </a:p>
        </p:txBody>
      </p:sp>
      <p:grpSp>
        <p:nvGrpSpPr>
          <p:cNvPr id="30" name="Group 29"/>
          <p:cNvGrpSpPr/>
          <p:nvPr/>
        </p:nvGrpSpPr>
        <p:grpSpPr>
          <a:xfrm>
            <a:off x="3420665" y="2859782"/>
            <a:ext cx="370634" cy="108811"/>
            <a:chOff x="3435460" y="3003798"/>
            <a:chExt cx="370634" cy="108811"/>
          </a:xfrm>
        </p:grpSpPr>
        <p:sp>
          <p:nvSpPr>
            <p:cNvPr id="13" name="Oval 12"/>
            <p:cNvSpPr>
              <a:spLocks noChangeAspect="1"/>
            </p:cNvSpPr>
            <p:nvPr/>
          </p:nvSpPr>
          <p:spPr>
            <a:xfrm>
              <a:off x="3435460"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4" name="Oval 13"/>
            <p:cNvSpPr>
              <a:spLocks noChangeAspect="1"/>
            </p:cNvSpPr>
            <p:nvPr/>
          </p:nvSpPr>
          <p:spPr>
            <a:xfrm>
              <a:off x="3569970"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5" name="Oval 14"/>
            <p:cNvSpPr>
              <a:spLocks noChangeAspect="1"/>
            </p:cNvSpPr>
            <p:nvPr/>
          </p:nvSpPr>
          <p:spPr>
            <a:xfrm>
              <a:off x="3697283"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16" name="Content Placeholder 2"/>
          <p:cNvSpPr txBox="1">
            <a:spLocks/>
          </p:cNvSpPr>
          <p:nvPr/>
        </p:nvSpPr>
        <p:spPr>
          <a:xfrm>
            <a:off x="2765577" y="3075806"/>
            <a:ext cx="1680809" cy="1253376"/>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JENNIFER SJ</a:t>
            </a:r>
          </a:p>
          <a:p>
            <a:pPr algn="ctr" fontAlgn="auto">
              <a:spcBef>
                <a:spcPts val="24"/>
              </a:spcBef>
              <a:defRPr/>
            </a:pPr>
            <a:r>
              <a:rPr lang="id-ID" sz="900" i="1" dirty="0" smtClean="0">
                <a:solidFill>
                  <a:schemeClr val="bg1">
                    <a:lumMod val="65000"/>
                  </a:schemeClr>
                </a:solidFill>
                <a:ea typeface="Roboto" panose="02000000000000000000" pitchFamily="2" charset="0"/>
              </a:rPr>
              <a:t>Development</a:t>
            </a:r>
            <a:endParaRPr lang="en-US" sz="900" i="1" dirty="0" smtClean="0">
              <a:solidFill>
                <a:schemeClr val="bg1">
                  <a:lumMod val="65000"/>
                </a:schemeClr>
              </a:solidFill>
              <a:ea typeface="Roboto" panose="02000000000000000000" pitchFamily="2" charset="0"/>
            </a:endParaRPr>
          </a:p>
          <a:p>
            <a:pPr algn="ctr">
              <a:spcBef>
                <a:spcPts val="24"/>
              </a:spcBef>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1500S</a:t>
            </a:r>
            <a:r>
              <a:rPr lang="en-US" sz="900" dirty="0" smtClean="0">
                <a:solidFill>
                  <a:schemeClr val="bg1">
                    <a:lumMod val="75000"/>
                  </a:schemeClr>
                </a:solidFill>
                <a:ea typeface="Roboto" panose="02000000000000000000" pitchFamily="2" charset="0"/>
              </a:rPr>
              <a:t>.</a:t>
            </a:r>
            <a:endParaRPr lang="id-ID" sz="900" dirty="0">
              <a:solidFill>
                <a:schemeClr val="bg1">
                  <a:lumMod val="75000"/>
                </a:schemeClr>
              </a:solidFill>
              <a:ea typeface="Roboto" panose="02000000000000000000" pitchFamily="2" charset="0"/>
            </a:endParaRPr>
          </a:p>
        </p:txBody>
      </p:sp>
      <p:grpSp>
        <p:nvGrpSpPr>
          <p:cNvPr id="31" name="Group 30"/>
          <p:cNvGrpSpPr/>
          <p:nvPr/>
        </p:nvGrpSpPr>
        <p:grpSpPr>
          <a:xfrm>
            <a:off x="5410499" y="2859782"/>
            <a:ext cx="370634" cy="108811"/>
            <a:chOff x="5343982" y="3003798"/>
            <a:chExt cx="370634" cy="108811"/>
          </a:xfrm>
        </p:grpSpPr>
        <p:sp>
          <p:nvSpPr>
            <p:cNvPr id="17" name="Oval 16"/>
            <p:cNvSpPr>
              <a:spLocks noChangeAspect="1"/>
            </p:cNvSpPr>
            <p:nvPr/>
          </p:nvSpPr>
          <p:spPr>
            <a:xfrm>
              <a:off x="5343982"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8" name="Oval 17"/>
            <p:cNvSpPr>
              <a:spLocks noChangeAspect="1"/>
            </p:cNvSpPr>
            <p:nvPr/>
          </p:nvSpPr>
          <p:spPr>
            <a:xfrm>
              <a:off x="5478492"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19" name="Oval 18"/>
            <p:cNvSpPr>
              <a:spLocks noChangeAspect="1"/>
            </p:cNvSpPr>
            <p:nvPr/>
          </p:nvSpPr>
          <p:spPr>
            <a:xfrm>
              <a:off x="5605805"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20" name="Content Placeholder 2"/>
          <p:cNvSpPr txBox="1">
            <a:spLocks/>
          </p:cNvSpPr>
          <p:nvPr/>
        </p:nvSpPr>
        <p:spPr>
          <a:xfrm>
            <a:off x="4755411" y="3075806"/>
            <a:ext cx="1680809" cy="1253376"/>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PETER BECKER</a:t>
            </a:r>
            <a:endParaRPr lang="en-US" sz="9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ctr" fontAlgn="auto">
              <a:spcBef>
                <a:spcPts val="24"/>
              </a:spcBef>
              <a:defRPr/>
            </a:pPr>
            <a:r>
              <a:rPr lang="id-ID" sz="900" i="1" dirty="0" smtClean="0">
                <a:solidFill>
                  <a:schemeClr val="bg1">
                    <a:lumMod val="65000"/>
                  </a:schemeClr>
                </a:solidFill>
                <a:ea typeface="Roboto" panose="02000000000000000000" pitchFamily="2" charset="0"/>
              </a:rPr>
              <a:t>Analysis Staff</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1500S.</a:t>
            </a:r>
            <a:endParaRPr lang="id-ID" sz="900" dirty="0">
              <a:solidFill>
                <a:schemeClr val="bg1">
                  <a:lumMod val="75000"/>
                </a:schemeClr>
              </a:solidFill>
              <a:ea typeface="Roboto" panose="02000000000000000000" pitchFamily="2" charset="0"/>
            </a:endParaRPr>
          </a:p>
        </p:txBody>
      </p:sp>
      <p:grpSp>
        <p:nvGrpSpPr>
          <p:cNvPr id="32" name="Group 31"/>
          <p:cNvGrpSpPr/>
          <p:nvPr/>
        </p:nvGrpSpPr>
        <p:grpSpPr>
          <a:xfrm>
            <a:off x="7349408" y="2859782"/>
            <a:ext cx="370634" cy="108811"/>
            <a:chOff x="7252504" y="3003798"/>
            <a:chExt cx="370634" cy="108811"/>
          </a:xfrm>
        </p:grpSpPr>
        <p:sp>
          <p:nvSpPr>
            <p:cNvPr id="21" name="Oval 20"/>
            <p:cNvSpPr>
              <a:spLocks noChangeAspect="1"/>
            </p:cNvSpPr>
            <p:nvPr/>
          </p:nvSpPr>
          <p:spPr>
            <a:xfrm>
              <a:off x="7252504" y="3003798"/>
              <a:ext cx="108811" cy="108811"/>
            </a:xfrm>
            <a:prstGeom prst="ellipse">
              <a:avLst/>
            </a:prstGeom>
            <a:solidFill>
              <a:schemeClr val="accent1">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2" name="Oval 21"/>
            <p:cNvSpPr>
              <a:spLocks noChangeAspect="1"/>
            </p:cNvSpPr>
            <p:nvPr/>
          </p:nvSpPr>
          <p:spPr>
            <a:xfrm>
              <a:off x="7387014" y="3003798"/>
              <a:ext cx="108811" cy="108811"/>
            </a:xfrm>
            <a:prstGeom prst="ellipse">
              <a:avLst/>
            </a:prstGeom>
            <a:solidFill>
              <a:schemeClr val="accent4">
                <a:alpha val="9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23" name="Oval 22"/>
            <p:cNvSpPr>
              <a:spLocks noChangeAspect="1"/>
            </p:cNvSpPr>
            <p:nvPr/>
          </p:nvSpPr>
          <p:spPr>
            <a:xfrm>
              <a:off x="7514327" y="3003798"/>
              <a:ext cx="108811" cy="108811"/>
            </a:xfrm>
            <a:prstGeom prst="ellipse">
              <a:avLst/>
            </a:prstGeom>
            <a:solidFill>
              <a:srgbClr val="FF0000">
                <a:alpha val="9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sp>
        <p:nvSpPr>
          <p:cNvPr id="24" name="Content Placeholder 2"/>
          <p:cNvSpPr txBox="1">
            <a:spLocks/>
          </p:cNvSpPr>
          <p:nvPr/>
        </p:nvSpPr>
        <p:spPr>
          <a:xfrm>
            <a:off x="6694320" y="3075806"/>
            <a:ext cx="1680809" cy="1253376"/>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fontAlgn="auto">
              <a:spcBef>
                <a:spcPts val="0"/>
              </a:spcBef>
              <a:spcAft>
                <a:spcPts val="300"/>
              </a:spcAft>
              <a:defRPr/>
            </a:pPr>
            <a:r>
              <a:rPr lang="en-US" sz="900" b="1" dirty="0" smtClean="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ANNA CRAFT</a:t>
            </a:r>
          </a:p>
          <a:p>
            <a:pPr algn="ctr" fontAlgn="auto">
              <a:defRPr/>
            </a:pPr>
            <a:r>
              <a:rPr lang="id-ID" sz="900" i="1" dirty="0" smtClean="0">
                <a:solidFill>
                  <a:schemeClr val="bg1">
                    <a:lumMod val="65000"/>
                  </a:schemeClr>
                </a:solidFill>
                <a:ea typeface="Roboto" panose="02000000000000000000" pitchFamily="2" charset="0"/>
              </a:rPr>
              <a:t>Marketing</a:t>
            </a:r>
            <a:endParaRPr lang="en-US" sz="900" i="1" dirty="0" smtClean="0">
              <a:solidFill>
                <a:schemeClr val="bg1">
                  <a:lumMod val="65000"/>
                </a:schemeClr>
              </a:solidFill>
              <a:ea typeface="Roboto" panose="02000000000000000000" pitchFamily="2" charset="0"/>
            </a:endParaRPr>
          </a:p>
          <a:p>
            <a:pPr algn="ctr" fontAlgn="auto">
              <a:defRPr/>
            </a:pPr>
            <a:r>
              <a:rPr lang="en-US" sz="900" dirty="0">
                <a:solidFill>
                  <a:schemeClr val="bg1">
                    <a:lumMod val="75000"/>
                  </a:schemeClr>
                </a:solidFill>
                <a:ea typeface="Roboto" panose="02000000000000000000" pitchFamily="2" charset="0"/>
              </a:rPr>
              <a:t>Lorem Ipsum is simply dummy text of the printing and typesetting industry. Lorem Ipsum has been the industry's standard dummy text ever since the 1500S.</a:t>
            </a:r>
            <a:endParaRPr lang="id-ID" sz="900" dirty="0">
              <a:solidFill>
                <a:schemeClr val="bg1">
                  <a:lumMod val="75000"/>
                </a:schemeClr>
              </a:solidFill>
              <a:ea typeface="Roboto" panose="02000000000000000000" pitchFamily="2" charset="0"/>
            </a:endParaRPr>
          </a:p>
        </p:txBody>
      </p:sp>
      <p:sp>
        <p:nvSpPr>
          <p:cNvPr id="26" name="Rectangle 25"/>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2898987" y="272652"/>
            <a:ext cx="3346044"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AWESOME TEAM</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28" name="Rectangle 27"/>
          <p:cNvSpPr/>
          <p:nvPr/>
        </p:nvSpPr>
        <p:spPr>
          <a:xfrm>
            <a:off x="1475656" y="611206"/>
            <a:ext cx="6167186" cy="230832"/>
          </a:xfrm>
          <a:prstGeom prst="rect">
            <a:avLst/>
          </a:prstGeom>
        </p:spPr>
        <p:txBody>
          <a:bodyPr wrap="square">
            <a:spAutoFit/>
          </a:bodyPr>
          <a:lstStyle/>
          <a:p>
            <a:pPr algn="ct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a:t>
            </a:r>
          </a:p>
        </p:txBody>
      </p:sp>
      <p:sp>
        <p:nvSpPr>
          <p:cNvPr id="2" name="Picture Placeholder 1"/>
          <p:cNvSpPr>
            <a:spLocks noGrp="1"/>
          </p:cNvSpPr>
          <p:nvPr>
            <p:ph type="pic" sz="quarter" idx="14"/>
          </p:nvPr>
        </p:nvSpPr>
        <p:spPr/>
      </p:sp>
      <p:sp>
        <p:nvSpPr>
          <p:cNvPr id="3" name="Picture Placeholder 2"/>
          <p:cNvSpPr>
            <a:spLocks noGrp="1"/>
          </p:cNvSpPr>
          <p:nvPr>
            <p:ph type="pic" sz="quarter" idx="15"/>
          </p:nvPr>
        </p:nvSpPr>
        <p:spPr/>
      </p:sp>
      <p:sp>
        <p:nvSpPr>
          <p:cNvPr id="4" name="Picture Placeholder 3"/>
          <p:cNvSpPr>
            <a:spLocks noGrp="1"/>
          </p:cNvSpPr>
          <p:nvPr>
            <p:ph type="pic" sz="quarter" idx="16"/>
          </p:nvPr>
        </p:nvSpPr>
        <p:spPr/>
      </p:sp>
      <p:sp>
        <p:nvSpPr>
          <p:cNvPr id="5" name="Picture Placeholder 4"/>
          <p:cNvSpPr>
            <a:spLocks noGrp="1"/>
          </p:cNvSpPr>
          <p:nvPr>
            <p:ph type="pic" sz="quarter" idx="17"/>
          </p:nvPr>
        </p:nvSpPr>
        <p:spPr/>
      </p:sp>
    </p:spTree>
    <p:custDataLst>
      <p:tags r:id="rId1"/>
    </p:custDataLst>
    <p:extLst>
      <p:ext uri="{BB962C8B-B14F-4D97-AF65-F5344CB8AC3E}">
        <p14:creationId xmlns:p14="http://schemas.microsoft.com/office/powerpoint/2010/main" val="372058008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119"/>
          <p:cNvSpPr>
            <a:spLocks/>
          </p:cNvSpPr>
          <p:nvPr/>
        </p:nvSpPr>
        <p:spPr bwMode="auto">
          <a:xfrm>
            <a:off x="7485942" y="350222"/>
            <a:ext cx="625914" cy="73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a:ex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3" name="TextBox 12"/>
          <p:cNvSpPr txBox="1"/>
          <p:nvPr/>
        </p:nvSpPr>
        <p:spPr>
          <a:xfrm>
            <a:off x="6350678" y="1145363"/>
            <a:ext cx="2391616" cy="954107"/>
          </a:xfrm>
          <a:prstGeom prst="rect">
            <a:avLst/>
          </a:prstGeom>
          <a:noFill/>
        </p:spPr>
        <p:txBody>
          <a:bodyPr wrap="none" rtlCol="0">
            <a:spAutoFit/>
          </a:bodyPr>
          <a:lstStyle/>
          <a:p>
            <a:pPr algn="r"/>
            <a:r>
              <a:rPr lang="en-US" sz="2400" dirty="0" smtClean="0">
                <a:solidFill>
                  <a:schemeClr val="bg1"/>
                </a:solidFill>
                <a:ea typeface="Open Sans" panose="020B0606030504020204" pitchFamily="34" charset="0"/>
                <a:cs typeface="Open Sans" panose="020B0606030504020204" pitchFamily="34" charset="0"/>
              </a:rPr>
              <a:t>THANKS FOR</a:t>
            </a:r>
          </a:p>
          <a:p>
            <a:pPr algn="r"/>
            <a:r>
              <a:rPr lang="en-US" sz="320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WATCHING!</a:t>
            </a:r>
          </a:p>
        </p:txBody>
      </p:sp>
      <p:sp>
        <p:nvSpPr>
          <p:cNvPr id="14" name="TextBox 13"/>
          <p:cNvSpPr txBox="1"/>
          <p:nvPr/>
        </p:nvSpPr>
        <p:spPr>
          <a:xfrm>
            <a:off x="6882491" y="2061450"/>
            <a:ext cx="1859803" cy="487056"/>
          </a:xfrm>
          <a:prstGeom prst="rect">
            <a:avLst/>
          </a:prstGeom>
          <a:noFill/>
        </p:spPr>
        <p:txBody>
          <a:bodyPr wrap="none" rtlCol="0">
            <a:spAutoFit/>
          </a:bodyPr>
          <a:lstStyle/>
          <a:p>
            <a:pPr lvl="0" algn="r" latinLnBrk="1">
              <a:lnSpc>
                <a:spcPct val="95000"/>
              </a:lnSpc>
              <a:spcBef>
                <a:spcPct val="0"/>
              </a:spcBef>
              <a:spcAft>
                <a:spcPct val="0"/>
              </a:spcAft>
            </a:pPr>
            <a:r>
              <a:rPr lang="en-US" altLang="ko-KR" sz="900" dirty="0" smtClean="0">
                <a:solidFill>
                  <a:schemeClr val="bg1"/>
                </a:solidFill>
                <a:ea typeface="Open Sans" panose="020B0606030504020204" pitchFamily="34" charset="0"/>
                <a:cs typeface="Open Sans" panose="020B0606030504020204" pitchFamily="34" charset="0"/>
              </a:rPr>
              <a:t>Tel</a:t>
            </a:r>
            <a:r>
              <a:rPr lang="en-US" altLang="ko-KR" sz="900" dirty="0">
                <a:solidFill>
                  <a:schemeClr val="bg1"/>
                </a:solidFill>
                <a:ea typeface="Open Sans" panose="020B0606030504020204" pitchFamily="34" charset="0"/>
                <a:cs typeface="Open Sans" panose="020B0606030504020204" pitchFamily="34" charset="0"/>
              </a:rPr>
              <a:t>: 123-456-7890</a:t>
            </a:r>
          </a:p>
          <a:p>
            <a:pPr lvl="0" algn="r" latinLnBrk="1">
              <a:lnSpc>
                <a:spcPct val="95000"/>
              </a:lnSpc>
              <a:spcBef>
                <a:spcPct val="0"/>
              </a:spcBef>
              <a:spcAft>
                <a:spcPct val="0"/>
              </a:spcAft>
            </a:pPr>
            <a:r>
              <a:rPr lang="en-US" altLang="ko-KR" sz="900" dirty="0">
                <a:solidFill>
                  <a:schemeClr val="bg1"/>
                </a:solidFill>
                <a:ea typeface="Open Sans" panose="020B0606030504020204" pitchFamily="34" charset="0"/>
                <a:cs typeface="Open Sans" panose="020B0606030504020204" pitchFamily="34" charset="0"/>
              </a:rPr>
              <a:t>Web Site: </a:t>
            </a:r>
            <a:r>
              <a:rPr lang="en-US" altLang="ko-KR" sz="900" dirty="0" smtClean="0">
                <a:solidFill>
                  <a:schemeClr val="bg1"/>
                </a:solidFill>
                <a:ea typeface="Open Sans" panose="020B0606030504020204" pitchFamily="34" charset="0"/>
                <a:cs typeface="Open Sans" panose="020B0606030504020204" pitchFamily="34" charset="0"/>
              </a:rPr>
              <a:t>www.yourwebsite.com</a:t>
            </a:r>
            <a:endParaRPr lang="en-US" altLang="ko-KR" sz="900" dirty="0">
              <a:solidFill>
                <a:schemeClr val="bg1"/>
              </a:solidFill>
              <a:ea typeface="Open Sans" panose="020B0606030504020204" pitchFamily="34" charset="0"/>
              <a:cs typeface="Open Sans" panose="020B0606030504020204" pitchFamily="34" charset="0"/>
            </a:endParaRPr>
          </a:p>
          <a:p>
            <a:pPr lvl="0" algn="r" latinLnBrk="1">
              <a:lnSpc>
                <a:spcPct val="95000"/>
              </a:lnSpc>
              <a:spcBef>
                <a:spcPct val="0"/>
              </a:spcBef>
              <a:spcAft>
                <a:spcPct val="0"/>
              </a:spcAft>
            </a:pPr>
            <a:r>
              <a:rPr lang="en-US" altLang="ko-KR" sz="900" dirty="0">
                <a:solidFill>
                  <a:schemeClr val="bg1"/>
                </a:solidFill>
                <a:ea typeface="Open Sans" panose="020B0606030504020204" pitchFamily="34" charset="0"/>
                <a:cs typeface="Open Sans" panose="020B0606030504020204" pitchFamily="34" charset="0"/>
              </a:rPr>
              <a:t>E-mail: </a:t>
            </a:r>
            <a:r>
              <a:rPr lang="en-US" altLang="ko-KR" sz="900" dirty="0" smtClean="0">
                <a:solidFill>
                  <a:schemeClr val="bg1"/>
                </a:solidFill>
                <a:ea typeface="Open Sans" panose="020B0606030504020204" pitchFamily="34" charset="0"/>
                <a:cs typeface="Open Sans" panose="020B0606030504020204" pitchFamily="34" charset="0"/>
              </a:rPr>
              <a:t>your@email.com</a:t>
            </a:r>
            <a:endParaRPr lang="en-US" altLang="ko-KR" sz="900" dirty="0">
              <a:solidFill>
                <a:schemeClr val="bg1"/>
              </a:solidFill>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10"/>
          </p:nvPr>
        </p:nvSpPr>
        <p:spPr/>
      </p:sp>
    </p:spTree>
    <p:custDataLst>
      <p:tags r:id="rId1"/>
    </p:custDataLst>
    <p:extLst>
      <p:ext uri="{BB962C8B-B14F-4D97-AF65-F5344CB8AC3E}">
        <p14:creationId xmlns:p14="http://schemas.microsoft.com/office/powerpoint/2010/main" val="2053944894"/>
      </p:ext>
    </p:extLst>
  </p:cSld>
  <p:clrMapOvr>
    <a:masterClrMapping/>
  </p:clrMapOvr>
  <mc:AlternateContent xmlns:mc="http://schemas.openxmlformats.org/markup-compatibility/2006" xmlns:p14="http://schemas.microsoft.com/office/powerpoint/2010/main">
    <mc:Choice Requires="p14">
      <p:transition spd="slow" p14:dur="2000" advTm="12656"/>
    </mc:Choice>
    <mc:Fallback xmlns="">
      <p:transition spd="slow" advTm="12656"/>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2123728" y="3507854"/>
            <a:ext cx="514756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504879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91" y="3618563"/>
            <a:ext cx="1828584"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7" name="Rectangle 6"/>
          <p:cNvSpPr/>
          <p:nvPr/>
        </p:nvSpPr>
        <p:spPr>
          <a:xfrm>
            <a:off x="3658361" y="3618563"/>
            <a:ext cx="1828584"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8" name="Rectangle 7"/>
          <p:cNvSpPr/>
          <p:nvPr/>
        </p:nvSpPr>
        <p:spPr>
          <a:xfrm>
            <a:off x="7314225" y="3618563"/>
            <a:ext cx="1828584" cy="15249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30" name="Rectangle 29"/>
          <p:cNvSpPr/>
          <p:nvPr/>
        </p:nvSpPr>
        <p:spPr>
          <a:xfrm>
            <a:off x="1192" y="2388374"/>
            <a:ext cx="3656408" cy="12301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26" name="Rectangle 25"/>
          <p:cNvSpPr/>
          <p:nvPr/>
        </p:nvSpPr>
        <p:spPr>
          <a:xfrm>
            <a:off x="1828474" y="3618560"/>
            <a:ext cx="1828584" cy="1524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22" name="Rectangle 21"/>
          <p:cNvSpPr/>
          <p:nvPr/>
        </p:nvSpPr>
        <p:spPr>
          <a:xfrm>
            <a:off x="5485641" y="2388373"/>
            <a:ext cx="1828584" cy="27551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8" name="Rectangle 17"/>
          <p:cNvSpPr/>
          <p:nvPr/>
        </p:nvSpPr>
        <p:spPr>
          <a:xfrm>
            <a:off x="3657058" y="2388374"/>
            <a:ext cx="1829342" cy="12301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14" name="Rectangle 13"/>
          <p:cNvSpPr/>
          <p:nvPr/>
        </p:nvSpPr>
        <p:spPr>
          <a:xfrm>
            <a:off x="7314226" y="2388374"/>
            <a:ext cx="1828584" cy="12301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7906" tIns="43953" rIns="87906" bIns="43953" rtlCol="0" anchor="ctr"/>
          <a:lstStyle/>
          <a:p>
            <a:pPr algn="ctr"/>
            <a:endParaRPr lang="en-US" sz="2325" dirty="0"/>
          </a:p>
        </p:txBody>
      </p:sp>
      <p:sp>
        <p:nvSpPr>
          <p:cNvPr id="34" name="Rectangle 33"/>
          <p:cNvSpPr/>
          <p:nvPr/>
        </p:nvSpPr>
        <p:spPr>
          <a:xfrm>
            <a:off x="859471" y="1214424"/>
            <a:ext cx="7425060" cy="781262"/>
          </a:xfrm>
          <a:prstGeom prst="rect">
            <a:avLst/>
          </a:prstGeom>
        </p:spPr>
        <p:txBody>
          <a:bodyPr wrap="square" lIns="87906" tIns="43953" rIns="87906" bIns="43953">
            <a:spAutoFit/>
          </a:bodyPr>
          <a:lstStyle/>
          <a:p>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is simply dummy text of the printing and typesetting industry.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popularised</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in the 1960s with the release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Letraset</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sheets containing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passages, and more recently with desktop publishing software like Aldus PageMaker including versions of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dirty="0" err="1">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51" name="Text Placeholder 1"/>
          <p:cNvSpPr txBox="1">
            <a:spLocks/>
          </p:cNvSpPr>
          <p:nvPr/>
        </p:nvSpPr>
        <p:spPr>
          <a:xfrm>
            <a:off x="153555" y="2571750"/>
            <a:ext cx="1545668" cy="822960"/>
          </a:xfrm>
          <a:prstGeom prst="rect">
            <a:avLst/>
          </a:prstGeom>
        </p:spPr>
        <p:txBody>
          <a:bodyPr lIns="87906" tIns="43953" rIns="87906" bIns="43953"/>
          <a:lstStyle/>
          <a:p>
            <a:pPr algn="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ADVERTISING</a:t>
            </a:r>
          </a:p>
          <a:p>
            <a:pPr algn="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2" name="Text Placeholder 1"/>
          <p:cNvSpPr txBox="1">
            <a:spLocks/>
          </p:cNvSpPr>
          <p:nvPr/>
        </p:nvSpPr>
        <p:spPr>
          <a:xfrm>
            <a:off x="3821629" y="2571750"/>
            <a:ext cx="1545668" cy="822960"/>
          </a:xfrm>
          <a:prstGeom prst="rect">
            <a:avLst/>
          </a:prstGeom>
        </p:spPr>
        <p:txBody>
          <a:bodyPr lIns="87906" tIns="43953" rIns="87906" bIns="43953"/>
          <a:lstStyle/>
          <a:p>
            <a:pPr algn="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ART DESIGN</a:t>
            </a:r>
          </a:p>
          <a:p>
            <a:pPr algn="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3" name="Text Placeholder 1"/>
          <p:cNvSpPr txBox="1">
            <a:spLocks/>
          </p:cNvSpPr>
          <p:nvPr/>
        </p:nvSpPr>
        <p:spPr>
          <a:xfrm>
            <a:off x="7421141" y="2571750"/>
            <a:ext cx="1545668" cy="822960"/>
          </a:xfrm>
          <a:prstGeom prst="rect">
            <a:avLst/>
          </a:prstGeom>
        </p:spPr>
        <p:txBody>
          <a:bodyPr lIns="87906" tIns="43953" rIns="87906" bIns="43953"/>
          <a:lstStyle/>
          <a:p>
            <a:pP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FINANCE</a:t>
            </a:r>
          </a:p>
          <a:p>
            <a:pP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4" name="Text Placeholder 1"/>
          <p:cNvSpPr txBox="1">
            <a:spLocks/>
          </p:cNvSpPr>
          <p:nvPr/>
        </p:nvSpPr>
        <p:spPr>
          <a:xfrm>
            <a:off x="1928552" y="3874770"/>
            <a:ext cx="1545668" cy="822960"/>
          </a:xfrm>
          <a:prstGeom prst="rect">
            <a:avLst/>
          </a:prstGeom>
        </p:spPr>
        <p:txBody>
          <a:bodyPr lIns="87906" tIns="43953" rIns="87906" bIns="43953"/>
          <a:lstStyle/>
          <a:p>
            <a:pP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DEVELOPMENT</a:t>
            </a:r>
          </a:p>
          <a:p>
            <a:pP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5" name="Text Placeholder 1"/>
          <p:cNvSpPr txBox="1">
            <a:spLocks/>
          </p:cNvSpPr>
          <p:nvPr/>
        </p:nvSpPr>
        <p:spPr>
          <a:xfrm>
            <a:off x="5589009" y="3874770"/>
            <a:ext cx="1545668" cy="822960"/>
          </a:xfrm>
          <a:prstGeom prst="rect">
            <a:avLst/>
          </a:prstGeom>
        </p:spPr>
        <p:txBody>
          <a:bodyPr lIns="87906" tIns="43953" rIns="87906" bIns="43953"/>
          <a:lstStyle/>
          <a:p>
            <a:pPr>
              <a:spcBef>
                <a:spcPts val="962"/>
              </a:spcBef>
              <a:defRPr/>
            </a:pPr>
            <a:r>
              <a:rPr lang="en-GB" sz="1275" dirty="0">
                <a:solidFill>
                  <a:schemeClr val="bg1"/>
                </a:solidFill>
                <a:latin typeface="Open Sans Extrabold" pitchFamily="34" charset="0"/>
                <a:ea typeface="Open Sans Extrabold" pitchFamily="34" charset="0"/>
                <a:cs typeface="Open Sans Extrabold" pitchFamily="34" charset="0"/>
              </a:rPr>
              <a:t>MOBILE APPS</a:t>
            </a:r>
          </a:p>
          <a:p>
            <a:pPr>
              <a:spcBef>
                <a:spcPts val="962"/>
              </a:spcBef>
              <a:defRPr/>
            </a:pPr>
            <a:r>
              <a:rPr lang="en-US" sz="900" dirty="0" err="1">
                <a:solidFill>
                  <a:schemeClr val="bg1"/>
                </a:solidFill>
                <a:latin typeface="Open Sans" pitchFamily="34" charset="0"/>
                <a:ea typeface="Open Sans" pitchFamily="34" charset="0"/>
                <a:cs typeface="Open Sans" pitchFamily="34" charset="0"/>
              </a:rPr>
              <a:t>Lorem</a:t>
            </a:r>
            <a:r>
              <a:rPr lang="en-US" sz="900" dirty="0">
                <a:solidFill>
                  <a:schemeClr val="bg1"/>
                </a:solidFill>
                <a:latin typeface="Open Sans" pitchFamily="34" charset="0"/>
                <a:ea typeface="Open Sans" pitchFamily="34" charset="0"/>
                <a:cs typeface="Open Sans" pitchFamily="34" charset="0"/>
              </a:rPr>
              <a:t> </a:t>
            </a:r>
            <a:r>
              <a:rPr lang="en-US" sz="900" dirty="0" err="1">
                <a:solidFill>
                  <a:schemeClr val="bg1"/>
                </a:solidFill>
                <a:latin typeface="Open Sans" pitchFamily="34" charset="0"/>
                <a:ea typeface="Open Sans" pitchFamily="34" charset="0"/>
                <a:cs typeface="Open Sans" pitchFamily="34" charset="0"/>
              </a:rPr>
              <a:t>Ipsum</a:t>
            </a:r>
            <a:r>
              <a:rPr lang="en-US" sz="900" dirty="0">
                <a:solidFill>
                  <a:schemeClr val="bg1"/>
                </a:solidFill>
                <a:latin typeface="Open Sans" pitchFamily="34" charset="0"/>
                <a:ea typeface="Open Sans" pitchFamily="34" charset="0"/>
                <a:cs typeface="Open Sans" pitchFamily="34" charset="0"/>
              </a:rPr>
              <a:t> is simply dummy text of the printing and typesetting industry.</a:t>
            </a:r>
            <a:endParaRPr lang="en-GB" sz="900" dirty="0">
              <a:solidFill>
                <a:schemeClr val="bg1"/>
              </a:solidFill>
              <a:latin typeface="Open Sans" pitchFamily="34" charset="0"/>
              <a:ea typeface="Open Sans" pitchFamily="34" charset="0"/>
              <a:cs typeface="Open Sans" pitchFamily="34" charset="0"/>
            </a:endParaRPr>
          </a:p>
        </p:txBody>
      </p:sp>
      <p:sp>
        <p:nvSpPr>
          <p:cNvPr id="57" name="Oval 13"/>
          <p:cNvSpPr/>
          <p:nvPr/>
        </p:nvSpPr>
        <p:spPr>
          <a:xfrm>
            <a:off x="2297211" y="2591987"/>
            <a:ext cx="822960" cy="8229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58" name="Group 31"/>
          <p:cNvGrpSpPr/>
          <p:nvPr/>
        </p:nvGrpSpPr>
        <p:grpSpPr>
          <a:xfrm>
            <a:off x="2534947" y="2775519"/>
            <a:ext cx="347486" cy="506535"/>
            <a:chOff x="3582988" y="3510757"/>
            <a:chExt cx="319088" cy="465138"/>
          </a:xfrm>
          <a:solidFill>
            <a:schemeClr val="bg2"/>
          </a:solidFill>
        </p:grpSpPr>
        <p:sp>
          <p:nvSpPr>
            <p:cNvPr id="5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62" name="Oval 61"/>
          <p:cNvSpPr/>
          <p:nvPr/>
        </p:nvSpPr>
        <p:spPr>
          <a:xfrm>
            <a:off x="5988453" y="2743200"/>
            <a:ext cx="822960" cy="8229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63" name="Group 34"/>
          <p:cNvGrpSpPr/>
          <p:nvPr/>
        </p:nvGrpSpPr>
        <p:grpSpPr>
          <a:xfrm>
            <a:off x="6178342" y="2950150"/>
            <a:ext cx="460487" cy="459700"/>
            <a:chOff x="2581275" y="2582069"/>
            <a:chExt cx="465138" cy="464344"/>
          </a:xfrm>
          <a:solidFill>
            <a:schemeClr val="bg1"/>
          </a:solidFill>
        </p:grpSpPr>
        <p:sp>
          <p:nvSpPr>
            <p:cNvPr id="6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29" name="Rectangle 28"/>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422068" y="272652"/>
            <a:ext cx="2299925"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SERVICES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33" name="Rectangle 32"/>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11"/>
          </p:nvPr>
        </p:nvSpPr>
        <p:spPr/>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Tree>
    <p:extLst>
      <p:ext uri="{BB962C8B-B14F-4D97-AF65-F5344CB8AC3E}">
        <p14:creationId xmlns:p14="http://schemas.microsoft.com/office/powerpoint/2010/main" val="113517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1">
                                            <p:txEl>
                                              <p:pRg st="0" end="0"/>
                                            </p:txEl>
                                          </p:spTgt>
                                        </p:tgtEl>
                                        <p:attrNameLst>
                                          <p:attrName>style.visibility</p:attrName>
                                        </p:attrNameLst>
                                      </p:cBhvr>
                                      <p:to>
                                        <p:strVal val="visible"/>
                                      </p:to>
                                    </p:set>
                                    <p:animEffect transition="in" filter="dissolve">
                                      <p:cBhvr>
                                        <p:cTn id="7" dur="500"/>
                                        <p:tgtEl>
                                          <p:spTgt spid="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
                                            <p:txEl>
                                              <p:pRg st="1" end="1"/>
                                            </p:txEl>
                                          </p:spTgt>
                                        </p:tgtEl>
                                        <p:attrNameLst>
                                          <p:attrName>style.visibility</p:attrName>
                                        </p:attrNameLst>
                                      </p:cBhvr>
                                      <p:to>
                                        <p:strVal val="visible"/>
                                      </p:to>
                                    </p:set>
                                    <p:animEffect transition="in" filter="dissolve">
                                      <p:cBhvr>
                                        <p:cTn id="12" dur="500"/>
                                        <p:tgtEl>
                                          <p:spTgt spid="51">
                                            <p:txEl>
                                              <p:pRg st="1" end="1"/>
                                            </p:txEl>
                                          </p:spTgt>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52">
                                            <p:txEl>
                                              <p:pRg st="0" end="0"/>
                                            </p:txEl>
                                          </p:spTgt>
                                        </p:tgtEl>
                                        <p:attrNameLst>
                                          <p:attrName>style.visibility</p:attrName>
                                        </p:attrNameLst>
                                      </p:cBhvr>
                                      <p:to>
                                        <p:strVal val="visible"/>
                                      </p:to>
                                    </p:set>
                                    <p:animEffect transition="in" filter="dissolve">
                                      <p:cBhvr>
                                        <p:cTn id="16" dur="500"/>
                                        <p:tgtEl>
                                          <p:spTgt spid="5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52">
                                            <p:txEl>
                                              <p:pRg st="1" end="1"/>
                                            </p:txEl>
                                          </p:spTgt>
                                        </p:tgtEl>
                                        <p:attrNameLst>
                                          <p:attrName>style.visibility</p:attrName>
                                        </p:attrNameLst>
                                      </p:cBhvr>
                                      <p:to>
                                        <p:strVal val="visible"/>
                                      </p:to>
                                    </p:set>
                                    <p:animEffect transition="in" filter="dissolve">
                                      <p:cBhvr>
                                        <p:cTn id="21" dur="500"/>
                                        <p:tgtEl>
                                          <p:spTgt spid="52">
                                            <p:txEl>
                                              <p:pRg st="1" end="1"/>
                                            </p:txEl>
                                          </p:spTgt>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53">
                                            <p:txEl>
                                              <p:pRg st="0" end="0"/>
                                            </p:txEl>
                                          </p:spTgt>
                                        </p:tgtEl>
                                        <p:attrNameLst>
                                          <p:attrName>style.visibility</p:attrName>
                                        </p:attrNameLst>
                                      </p:cBhvr>
                                      <p:to>
                                        <p:strVal val="visible"/>
                                      </p:to>
                                    </p:set>
                                    <p:animEffect transition="in" filter="dissolve">
                                      <p:cBhvr>
                                        <p:cTn id="25" dur="500"/>
                                        <p:tgtEl>
                                          <p:spTgt spid="5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53">
                                            <p:txEl>
                                              <p:pRg st="1" end="1"/>
                                            </p:txEl>
                                          </p:spTgt>
                                        </p:tgtEl>
                                        <p:attrNameLst>
                                          <p:attrName>style.visibility</p:attrName>
                                        </p:attrNameLst>
                                      </p:cBhvr>
                                      <p:to>
                                        <p:strVal val="visible"/>
                                      </p:to>
                                    </p:set>
                                    <p:animEffect transition="in" filter="dissolve">
                                      <p:cBhvr>
                                        <p:cTn id="30" dur="500"/>
                                        <p:tgtEl>
                                          <p:spTgt spid="53">
                                            <p:txEl>
                                              <p:pRg st="1" end="1"/>
                                            </p:txEl>
                                          </p:spTgt>
                                        </p:tgtEl>
                                      </p:cBhvr>
                                    </p:animEffect>
                                  </p:childTnLst>
                                </p:cTn>
                              </p:par>
                            </p:childTnLst>
                          </p:cTn>
                        </p:par>
                        <p:par>
                          <p:cTn id="31" fill="hold">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54">
                                            <p:txEl>
                                              <p:pRg st="0" end="0"/>
                                            </p:txEl>
                                          </p:spTgt>
                                        </p:tgtEl>
                                        <p:attrNameLst>
                                          <p:attrName>style.visibility</p:attrName>
                                        </p:attrNameLst>
                                      </p:cBhvr>
                                      <p:to>
                                        <p:strVal val="visible"/>
                                      </p:to>
                                    </p:set>
                                    <p:animEffect transition="in" filter="dissolve">
                                      <p:cBhvr>
                                        <p:cTn id="34" dur="500"/>
                                        <p:tgtEl>
                                          <p:spTgt spid="5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54">
                                            <p:txEl>
                                              <p:pRg st="1" end="1"/>
                                            </p:txEl>
                                          </p:spTgt>
                                        </p:tgtEl>
                                        <p:attrNameLst>
                                          <p:attrName>style.visibility</p:attrName>
                                        </p:attrNameLst>
                                      </p:cBhvr>
                                      <p:to>
                                        <p:strVal val="visible"/>
                                      </p:to>
                                    </p:set>
                                    <p:animEffect transition="in" filter="dissolve">
                                      <p:cBhvr>
                                        <p:cTn id="39" dur="500"/>
                                        <p:tgtEl>
                                          <p:spTgt spid="54">
                                            <p:txEl>
                                              <p:pRg st="1" end="1"/>
                                            </p:txEl>
                                          </p:spTgt>
                                        </p:tgtEl>
                                      </p:cBhvr>
                                    </p:animEffect>
                                  </p:childTnLst>
                                </p:cTn>
                              </p:par>
                            </p:childTnLst>
                          </p:cTn>
                        </p:par>
                        <p:par>
                          <p:cTn id="40" fill="hold">
                            <p:stCondLst>
                              <p:cond delay="500"/>
                            </p:stCondLst>
                            <p:childTnLst>
                              <p:par>
                                <p:cTn id="41" presetID="9" presetClass="entr" presetSubtype="0" fill="hold" grpId="0" nodeType="afterEffect">
                                  <p:stCondLst>
                                    <p:cond delay="0"/>
                                  </p:stCondLst>
                                  <p:childTnLst>
                                    <p:set>
                                      <p:cBhvr>
                                        <p:cTn id="42" dur="1" fill="hold">
                                          <p:stCondLst>
                                            <p:cond delay="0"/>
                                          </p:stCondLst>
                                        </p:cTn>
                                        <p:tgtEl>
                                          <p:spTgt spid="55">
                                            <p:txEl>
                                              <p:pRg st="0" end="0"/>
                                            </p:txEl>
                                          </p:spTgt>
                                        </p:tgtEl>
                                        <p:attrNameLst>
                                          <p:attrName>style.visibility</p:attrName>
                                        </p:attrNameLst>
                                      </p:cBhvr>
                                      <p:to>
                                        <p:strVal val="visible"/>
                                      </p:to>
                                    </p:set>
                                    <p:animEffect transition="in" filter="dissolve">
                                      <p:cBhvr>
                                        <p:cTn id="43" dur="500"/>
                                        <p:tgtEl>
                                          <p:spTgt spid="55">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55">
                                            <p:txEl>
                                              <p:pRg st="1" end="1"/>
                                            </p:txEl>
                                          </p:spTgt>
                                        </p:tgtEl>
                                        <p:attrNameLst>
                                          <p:attrName>style.visibility</p:attrName>
                                        </p:attrNameLst>
                                      </p:cBhvr>
                                      <p:to>
                                        <p:strVal val="visible"/>
                                      </p:to>
                                    </p:set>
                                    <p:animEffect transition="in" filter="dissolve">
                                      <p:cBhvr>
                                        <p:cTn id="48" dur="500"/>
                                        <p:tgtEl>
                                          <p:spTgt spid="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bldP spid="52" grpId="0" build="p"/>
      <p:bldP spid="53" grpId="0" build="p"/>
      <p:bldP spid="54" grpId="0" build="p"/>
      <p:bldP spid="5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p:cNvGrpSpPr/>
          <p:nvPr/>
        </p:nvGrpSpPr>
        <p:grpSpPr>
          <a:xfrm>
            <a:off x="6784942" y="2935219"/>
            <a:ext cx="571168" cy="571168"/>
            <a:chOff x="6991758" y="3014288"/>
            <a:chExt cx="624548" cy="624548"/>
          </a:xfrm>
        </p:grpSpPr>
        <p:sp>
          <p:nvSpPr>
            <p:cNvPr id="81" name="Oval 80"/>
            <p:cNvSpPr/>
            <p:nvPr/>
          </p:nvSpPr>
          <p:spPr>
            <a:xfrm>
              <a:off x="6991758" y="3014288"/>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82" name="Group 21"/>
            <p:cNvGrpSpPr/>
            <p:nvPr/>
          </p:nvGrpSpPr>
          <p:grpSpPr>
            <a:xfrm>
              <a:off x="7129614" y="3153571"/>
              <a:ext cx="348869" cy="349465"/>
              <a:chOff x="7287419" y="3505994"/>
              <a:chExt cx="464344" cy="465138"/>
            </a:xfrm>
            <a:solidFill>
              <a:schemeClr val="bg2"/>
            </a:solidFill>
          </p:grpSpPr>
          <p:sp>
            <p:nvSpPr>
              <p:cNvPr id="83"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4"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6"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7"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88"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9" name="Group 88"/>
          <p:cNvGrpSpPr/>
          <p:nvPr/>
        </p:nvGrpSpPr>
        <p:grpSpPr>
          <a:xfrm>
            <a:off x="6784942" y="1275606"/>
            <a:ext cx="571168" cy="571168"/>
            <a:chOff x="6991758" y="1265864"/>
            <a:chExt cx="624548" cy="624548"/>
          </a:xfrm>
        </p:grpSpPr>
        <p:sp>
          <p:nvSpPr>
            <p:cNvPr id="90" name="Oval 89"/>
            <p:cNvSpPr/>
            <p:nvPr/>
          </p:nvSpPr>
          <p:spPr>
            <a:xfrm>
              <a:off x="6991758" y="1265864"/>
              <a:ext cx="624548" cy="624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91" name="Group 28"/>
            <p:cNvGrpSpPr/>
            <p:nvPr/>
          </p:nvGrpSpPr>
          <p:grpSpPr>
            <a:xfrm>
              <a:off x="7139575" y="1372173"/>
              <a:ext cx="348868" cy="348868"/>
              <a:chOff x="8216107" y="1647825"/>
              <a:chExt cx="464344" cy="464344"/>
            </a:xfrm>
            <a:solidFill>
              <a:schemeClr val="bg2"/>
            </a:solidFill>
          </p:grpSpPr>
          <p:sp>
            <p:nvSpPr>
              <p:cNvPr id="92"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3"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4" name="Group 93"/>
          <p:cNvGrpSpPr/>
          <p:nvPr/>
        </p:nvGrpSpPr>
        <p:grpSpPr>
          <a:xfrm>
            <a:off x="4286416" y="2935219"/>
            <a:ext cx="571168" cy="571168"/>
            <a:chOff x="4259726" y="3014288"/>
            <a:chExt cx="624548" cy="624548"/>
          </a:xfrm>
        </p:grpSpPr>
        <p:sp>
          <p:nvSpPr>
            <p:cNvPr id="95" name="Oval 13"/>
            <p:cNvSpPr/>
            <p:nvPr/>
          </p:nvSpPr>
          <p:spPr>
            <a:xfrm>
              <a:off x="4259726" y="3014288"/>
              <a:ext cx="624548" cy="6245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96" name="Group 31"/>
            <p:cNvGrpSpPr/>
            <p:nvPr/>
          </p:nvGrpSpPr>
          <p:grpSpPr>
            <a:xfrm>
              <a:off x="4440145" y="3153571"/>
              <a:ext cx="263709" cy="384412"/>
              <a:chOff x="3582988" y="3510757"/>
              <a:chExt cx="319088" cy="465138"/>
            </a:xfrm>
            <a:solidFill>
              <a:schemeClr val="bg2"/>
            </a:solidFill>
          </p:grpSpPr>
          <p:sp>
            <p:nvSpPr>
              <p:cNvPr id="9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9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9" name="Group 98"/>
          <p:cNvGrpSpPr/>
          <p:nvPr/>
        </p:nvGrpSpPr>
        <p:grpSpPr>
          <a:xfrm>
            <a:off x="1787891" y="2935219"/>
            <a:ext cx="571168" cy="571168"/>
            <a:chOff x="1527694" y="3014288"/>
            <a:chExt cx="624548" cy="624548"/>
          </a:xfrm>
        </p:grpSpPr>
        <p:sp>
          <p:nvSpPr>
            <p:cNvPr id="100" name="Oval 99"/>
            <p:cNvSpPr/>
            <p:nvPr/>
          </p:nvSpPr>
          <p:spPr>
            <a:xfrm>
              <a:off x="1527694" y="3014288"/>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01" name="Group 34"/>
            <p:cNvGrpSpPr/>
            <p:nvPr/>
          </p:nvGrpSpPr>
          <p:grpSpPr>
            <a:xfrm>
              <a:off x="1671802" y="3171343"/>
              <a:ext cx="349465" cy="348868"/>
              <a:chOff x="2581275" y="2582069"/>
              <a:chExt cx="465138" cy="464344"/>
            </a:xfrm>
            <a:solidFill>
              <a:schemeClr val="bg2"/>
            </a:solidFill>
          </p:grpSpPr>
          <p:sp>
            <p:nvSpPr>
              <p:cNvPr id="10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10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4" name="Group 103"/>
          <p:cNvGrpSpPr/>
          <p:nvPr/>
        </p:nvGrpSpPr>
        <p:grpSpPr>
          <a:xfrm>
            <a:off x="1787891" y="1275606"/>
            <a:ext cx="571168" cy="571168"/>
            <a:chOff x="1527694" y="1265864"/>
            <a:chExt cx="624548" cy="624548"/>
          </a:xfrm>
        </p:grpSpPr>
        <p:sp>
          <p:nvSpPr>
            <p:cNvPr id="105" name="Oval 104"/>
            <p:cNvSpPr/>
            <p:nvPr/>
          </p:nvSpPr>
          <p:spPr>
            <a:xfrm>
              <a:off x="1527694" y="1265864"/>
              <a:ext cx="624548" cy="6245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6" name="AutoShape 130"/>
            <p:cNvSpPr>
              <a:spLocks/>
            </p:cNvSpPr>
            <p:nvPr/>
          </p:nvSpPr>
          <p:spPr bwMode="auto">
            <a:xfrm>
              <a:off x="1648090" y="1386260"/>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107" name="Group 106"/>
          <p:cNvGrpSpPr/>
          <p:nvPr/>
        </p:nvGrpSpPr>
        <p:grpSpPr>
          <a:xfrm>
            <a:off x="4286416" y="1275606"/>
            <a:ext cx="571168" cy="571168"/>
            <a:chOff x="4259726" y="1265864"/>
            <a:chExt cx="624548" cy="624548"/>
          </a:xfrm>
        </p:grpSpPr>
        <p:sp>
          <p:nvSpPr>
            <p:cNvPr id="108" name="Oval 107"/>
            <p:cNvSpPr/>
            <p:nvPr/>
          </p:nvSpPr>
          <p:spPr>
            <a:xfrm>
              <a:off x="4259726" y="1265864"/>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9" name="AutoShape 137"/>
            <p:cNvSpPr>
              <a:spLocks/>
            </p:cNvSpPr>
            <p:nvPr/>
          </p:nvSpPr>
          <p:spPr bwMode="auto">
            <a:xfrm>
              <a:off x="4397565" y="1386260"/>
              <a:ext cx="348868" cy="348868"/>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sp>
        <p:nvSpPr>
          <p:cNvPr id="111" name="TextBox 110"/>
          <p:cNvSpPr txBox="1"/>
          <p:nvPr/>
        </p:nvSpPr>
        <p:spPr>
          <a:xfrm>
            <a:off x="1230935" y="1855434"/>
            <a:ext cx="1685077" cy="261610"/>
          </a:xfrm>
          <a:prstGeom prst="rect">
            <a:avLst/>
          </a:prstGeom>
          <a:noFill/>
        </p:spPr>
        <p:txBody>
          <a:bodyPr wrap="none" rtlCol="0">
            <a:spAutoFit/>
          </a:bodyPr>
          <a:lstStyle/>
          <a:p>
            <a:pPr algn="ctr"/>
            <a:r>
              <a:rPr lang="en-GB" sz="1100" dirty="0">
                <a:solidFill>
                  <a:schemeClr val="accent1"/>
                </a:solidFill>
              </a:rPr>
              <a:t>WORLDWIDE BUSINESS</a:t>
            </a:r>
          </a:p>
        </p:txBody>
      </p:sp>
      <p:sp>
        <p:nvSpPr>
          <p:cNvPr id="112" name="Rectangle 111"/>
          <p:cNvSpPr/>
          <p:nvPr/>
        </p:nvSpPr>
        <p:spPr>
          <a:xfrm>
            <a:off x="1066089" y="2084586"/>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14" name="TextBox 113"/>
          <p:cNvSpPr txBox="1"/>
          <p:nvPr/>
        </p:nvSpPr>
        <p:spPr>
          <a:xfrm>
            <a:off x="1575174" y="3526020"/>
            <a:ext cx="1008609" cy="261610"/>
          </a:xfrm>
          <a:prstGeom prst="rect">
            <a:avLst/>
          </a:prstGeom>
          <a:noFill/>
        </p:spPr>
        <p:txBody>
          <a:bodyPr wrap="none" rtlCol="0">
            <a:spAutoFit/>
          </a:bodyPr>
          <a:lstStyle/>
          <a:p>
            <a:pPr algn="ctr"/>
            <a:r>
              <a:rPr lang="en-GB" sz="1100" dirty="0">
                <a:solidFill>
                  <a:schemeClr val="accent5"/>
                </a:solidFill>
              </a:rPr>
              <a:t>WEB DESIGN</a:t>
            </a:r>
          </a:p>
        </p:txBody>
      </p:sp>
      <p:sp>
        <p:nvSpPr>
          <p:cNvPr id="115" name="Rectangle 114"/>
          <p:cNvSpPr/>
          <p:nvPr/>
        </p:nvSpPr>
        <p:spPr>
          <a:xfrm>
            <a:off x="1060084" y="3770219"/>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17" name="TextBox 116"/>
          <p:cNvSpPr txBox="1"/>
          <p:nvPr/>
        </p:nvSpPr>
        <p:spPr>
          <a:xfrm>
            <a:off x="3992353" y="1855433"/>
            <a:ext cx="1159292" cy="261610"/>
          </a:xfrm>
          <a:prstGeom prst="rect">
            <a:avLst/>
          </a:prstGeom>
          <a:noFill/>
        </p:spPr>
        <p:txBody>
          <a:bodyPr wrap="none" rtlCol="0">
            <a:spAutoFit/>
          </a:bodyPr>
          <a:lstStyle/>
          <a:p>
            <a:pPr algn="ctr"/>
            <a:r>
              <a:rPr lang="en-GB" sz="1100" dirty="0">
                <a:solidFill>
                  <a:schemeClr val="accent3"/>
                </a:solidFill>
              </a:rPr>
              <a:t>DEVELOPMENT</a:t>
            </a:r>
          </a:p>
        </p:txBody>
      </p:sp>
      <p:sp>
        <p:nvSpPr>
          <p:cNvPr id="118" name="Rectangle 117"/>
          <p:cNvSpPr/>
          <p:nvPr/>
        </p:nvSpPr>
        <p:spPr>
          <a:xfrm>
            <a:off x="3558609" y="2088910"/>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20" name="TextBox 119"/>
          <p:cNvSpPr txBox="1"/>
          <p:nvPr/>
        </p:nvSpPr>
        <p:spPr>
          <a:xfrm>
            <a:off x="6610610" y="1855433"/>
            <a:ext cx="938077" cy="261610"/>
          </a:xfrm>
          <a:prstGeom prst="rect">
            <a:avLst/>
          </a:prstGeom>
          <a:noFill/>
        </p:spPr>
        <p:txBody>
          <a:bodyPr wrap="none" rtlCol="0">
            <a:spAutoFit/>
          </a:bodyPr>
          <a:lstStyle/>
          <a:p>
            <a:pPr algn="ctr"/>
            <a:r>
              <a:rPr lang="en-GB" sz="1100" dirty="0">
                <a:solidFill>
                  <a:schemeClr val="accent4"/>
                </a:solidFill>
              </a:rPr>
              <a:t>MAKETTING</a:t>
            </a:r>
          </a:p>
        </p:txBody>
      </p:sp>
      <p:sp>
        <p:nvSpPr>
          <p:cNvPr id="121" name="Rectangle 120"/>
          <p:cNvSpPr/>
          <p:nvPr/>
        </p:nvSpPr>
        <p:spPr>
          <a:xfrm>
            <a:off x="6057136" y="2079310"/>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23" name="TextBox 122"/>
          <p:cNvSpPr txBox="1"/>
          <p:nvPr/>
        </p:nvSpPr>
        <p:spPr>
          <a:xfrm>
            <a:off x="3821635" y="3526020"/>
            <a:ext cx="1500731" cy="261610"/>
          </a:xfrm>
          <a:prstGeom prst="rect">
            <a:avLst/>
          </a:prstGeom>
          <a:noFill/>
        </p:spPr>
        <p:txBody>
          <a:bodyPr wrap="none" rtlCol="0">
            <a:spAutoFit/>
          </a:bodyPr>
          <a:lstStyle/>
          <a:p>
            <a:pPr algn="ctr"/>
            <a:r>
              <a:rPr lang="en-GB" sz="1100" dirty="0">
                <a:solidFill>
                  <a:schemeClr val="accent6"/>
                </a:solidFill>
              </a:rPr>
              <a:t>CREATIVE SOLUTION</a:t>
            </a:r>
          </a:p>
        </p:txBody>
      </p:sp>
      <p:sp>
        <p:nvSpPr>
          <p:cNvPr id="124" name="Rectangle 123"/>
          <p:cNvSpPr/>
          <p:nvPr/>
        </p:nvSpPr>
        <p:spPr>
          <a:xfrm>
            <a:off x="3558609" y="3770219"/>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126" name="TextBox 125"/>
          <p:cNvSpPr txBox="1"/>
          <p:nvPr/>
        </p:nvSpPr>
        <p:spPr>
          <a:xfrm>
            <a:off x="6519239" y="3526021"/>
            <a:ext cx="1120820" cy="261610"/>
          </a:xfrm>
          <a:prstGeom prst="rect">
            <a:avLst/>
          </a:prstGeom>
          <a:noFill/>
        </p:spPr>
        <p:txBody>
          <a:bodyPr wrap="none" rtlCol="0">
            <a:spAutoFit/>
          </a:bodyPr>
          <a:lstStyle/>
          <a:p>
            <a:pPr algn="ctr"/>
            <a:r>
              <a:rPr lang="en-GB" sz="1100" dirty="0">
                <a:solidFill>
                  <a:schemeClr val="accent2"/>
                </a:solidFill>
              </a:rPr>
              <a:t>WEB ANALYSIS</a:t>
            </a:r>
          </a:p>
        </p:txBody>
      </p:sp>
      <p:sp>
        <p:nvSpPr>
          <p:cNvPr id="127" name="Rectangle 126"/>
          <p:cNvSpPr/>
          <p:nvPr/>
        </p:nvSpPr>
        <p:spPr>
          <a:xfrm>
            <a:off x="6057133" y="3774544"/>
            <a:ext cx="2026780" cy="669414"/>
          </a:xfrm>
          <a:prstGeom prst="rect">
            <a:avLst/>
          </a:prstGeom>
        </p:spPr>
        <p:txBody>
          <a:bodyPr wrap="square">
            <a:spAutoFit/>
          </a:bodyPr>
          <a:lstStyle/>
          <a:p>
            <a:pPr algn="ctr"/>
            <a:r>
              <a:rPr lang="en-US" sz="750" dirty="0">
                <a:solidFill>
                  <a:schemeClr val="bg1">
                    <a:lumMod val="85000"/>
                  </a:schemeClr>
                </a:solidFill>
              </a:rPr>
              <a:t>Lorem Ipsum has been the industry's standard dummy text ever since the 1500s, when an unknown printer took a galley of type and scrambled it to make a type specimen book.</a:t>
            </a:r>
            <a:endParaRPr lang="en-GB" sz="750" dirty="0">
              <a:solidFill>
                <a:schemeClr val="bg1">
                  <a:lumMod val="85000"/>
                </a:schemeClr>
              </a:solidFill>
            </a:endParaRPr>
          </a:p>
        </p:txBody>
      </p:sp>
      <p:sp>
        <p:nvSpPr>
          <p:cNvPr id="53" name="Rectangle 52"/>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3356336" y="272652"/>
            <a:ext cx="243137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ICON SERVICES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55" name="Rectangle 54"/>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1180069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4624395" y="1661278"/>
            <a:ext cx="0" cy="2316355"/>
          </a:xfrm>
          <a:prstGeom prst="line">
            <a:avLst/>
          </a:prstGeom>
          <a:ln w="12700">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858321" y="1727998"/>
            <a:ext cx="540000" cy="540000"/>
            <a:chOff x="6325956" y="1809336"/>
            <a:chExt cx="1588229" cy="1588229"/>
          </a:xfrm>
        </p:grpSpPr>
        <p:sp>
          <p:nvSpPr>
            <p:cNvPr id="18" name="Oval 17"/>
            <p:cNvSpPr/>
            <p:nvPr/>
          </p:nvSpPr>
          <p:spPr>
            <a:xfrm>
              <a:off x="6325956" y="1809336"/>
              <a:ext cx="1588229" cy="1588229"/>
            </a:xfrm>
            <a:prstGeom prst="ellipse">
              <a:avLst/>
            </a:prstGeom>
            <a:solidFill>
              <a:schemeClr val="accent4"/>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19" name="Oval 4"/>
            <p:cNvSpPr/>
            <p:nvPr/>
          </p:nvSpPr>
          <p:spPr>
            <a:xfrm>
              <a:off x="6483676" y="1967056"/>
              <a:ext cx="1272786" cy="127278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7296" tIns="41910" rIns="107296" bIns="41910" numCol="1" spcCol="1270" anchor="ctr" anchorCtr="0">
              <a:noAutofit/>
            </a:bodyPr>
            <a:lstStyle/>
            <a:p>
              <a:pPr algn="ctr" defTabSz="1466850">
                <a:lnSpc>
                  <a:spcPct val="90000"/>
                </a:lnSpc>
                <a:spcBef>
                  <a:spcPct val="0"/>
                </a:spcBef>
                <a:spcAft>
                  <a:spcPct val="35000"/>
                </a:spcAft>
              </a:pPr>
              <a:r>
                <a:rPr lang="id-ID" sz="2400" dirty="0">
                  <a:solidFill>
                    <a:schemeClr val="bg1">
                      <a:lumMod val="95000"/>
                    </a:schemeClr>
                  </a:solidFill>
                  <a:latin typeface="FontAwesome" pitchFamily="2" charset="0"/>
                </a:rPr>
                <a:t></a:t>
              </a:r>
              <a:endParaRPr lang="id-ID" dirty="0">
                <a:solidFill>
                  <a:schemeClr val="bg1">
                    <a:lumMod val="95000"/>
                  </a:schemeClr>
                </a:solidFill>
                <a:latin typeface="FontAwesome" pitchFamily="2" charset="0"/>
              </a:endParaRPr>
            </a:p>
          </p:txBody>
        </p:sp>
      </p:grpSp>
      <p:grpSp>
        <p:nvGrpSpPr>
          <p:cNvPr id="26" name="Group 25"/>
          <p:cNvGrpSpPr/>
          <p:nvPr/>
        </p:nvGrpSpPr>
        <p:grpSpPr>
          <a:xfrm>
            <a:off x="5080991" y="1727998"/>
            <a:ext cx="540000" cy="540000"/>
            <a:chOff x="6325956" y="1809336"/>
            <a:chExt cx="1588229" cy="1588229"/>
          </a:xfrm>
        </p:grpSpPr>
        <p:sp>
          <p:nvSpPr>
            <p:cNvPr id="27" name="Oval 26"/>
            <p:cNvSpPr/>
            <p:nvPr/>
          </p:nvSpPr>
          <p:spPr>
            <a:xfrm>
              <a:off x="6325956" y="1809336"/>
              <a:ext cx="1588229" cy="1588229"/>
            </a:xfrm>
            <a:prstGeom prst="ellipse">
              <a:avLst/>
            </a:prstGeom>
            <a:solidFill>
              <a:schemeClr val="accent2"/>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28" name="Oval 4"/>
            <p:cNvSpPr/>
            <p:nvPr/>
          </p:nvSpPr>
          <p:spPr>
            <a:xfrm>
              <a:off x="6483676" y="1967056"/>
              <a:ext cx="1272786" cy="127278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7296" tIns="41910" rIns="107296" bIns="41910" numCol="1" spcCol="1270" anchor="ctr" anchorCtr="0">
              <a:noAutofit/>
            </a:bodyPr>
            <a:lstStyle/>
            <a:p>
              <a:pPr lvl="0" algn="ctr"/>
              <a:r>
                <a:rPr lang="id-ID" sz="2100" dirty="0">
                  <a:solidFill>
                    <a:schemeClr val="bg1">
                      <a:lumMod val="95000"/>
                    </a:schemeClr>
                  </a:solidFill>
                  <a:latin typeface="FontAwesome" pitchFamily="2" charset="0"/>
                </a:rPr>
                <a:t></a:t>
              </a:r>
            </a:p>
          </p:txBody>
        </p:sp>
      </p:grpSp>
      <p:sp>
        <p:nvSpPr>
          <p:cNvPr id="34" name="Oval 33"/>
          <p:cNvSpPr/>
          <p:nvPr/>
        </p:nvSpPr>
        <p:spPr>
          <a:xfrm>
            <a:off x="5076056" y="3257395"/>
            <a:ext cx="540000" cy="540000"/>
          </a:xfrm>
          <a:prstGeom prst="ellipse">
            <a:avLst/>
          </a:prstGeom>
          <a:solidFill>
            <a:schemeClr val="accent1"/>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35" name="Oval 4"/>
          <p:cNvSpPr/>
          <p:nvPr/>
        </p:nvSpPr>
        <p:spPr>
          <a:xfrm>
            <a:off x="5129681" y="3311020"/>
            <a:ext cx="432749" cy="43274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7296" tIns="41910" rIns="107296" bIns="41910" numCol="1" spcCol="1270" anchor="ctr" anchorCtr="0">
            <a:noAutofit/>
          </a:bodyPr>
          <a:lstStyle/>
          <a:p>
            <a:pPr algn="ctr" defTabSz="1466850">
              <a:lnSpc>
                <a:spcPct val="90000"/>
              </a:lnSpc>
              <a:spcBef>
                <a:spcPct val="0"/>
              </a:spcBef>
              <a:spcAft>
                <a:spcPct val="35000"/>
              </a:spcAft>
            </a:pPr>
            <a:r>
              <a:rPr lang="id-ID" sz="2400" dirty="0">
                <a:solidFill>
                  <a:schemeClr val="bg1">
                    <a:lumMod val="95000"/>
                  </a:schemeClr>
                </a:solidFill>
                <a:latin typeface="FontAwesome" pitchFamily="2" charset="0"/>
              </a:rPr>
              <a:t></a:t>
            </a:r>
            <a:endParaRPr lang="id-ID" dirty="0">
              <a:solidFill>
                <a:schemeClr val="bg1">
                  <a:lumMod val="95000"/>
                </a:schemeClr>
              </a:solidFill>
              <a:latin typeface="FontAwesome" pitchFamily="2" charset="0"/>
            </a:endParaRPr>
          </a:p>
        </p:txBody>
      </p:sp>
      <p:sp>
        <p:nvSpPr>
          <p:cNvPr id="37" name="TextBox 36"/>
          <p:cNvSpPr txBox="1"/>
          <p:nvPr/>
        </p:nvSpPr>
        <p:spPr>
          <a:xfrm>
            <a:off x="1562540" y="1730752"/>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AUDIO</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38" name="TextBox 37"/>
          <p:cNvSpPr txBox="1"/>
          <p:nvPr/>
        </p:nvSpPr>
        <p:spPr>
          <a:xfrm>
            <a:off x="1562540" y="2496088"/>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VIDEO</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39" name="TextBox 38"/>
          <p:cNvSpPr txBox="1"/>
          <p:nvPr/>
        </p:nvSpPr>
        <p:spPr>
          <a:xfrm>
            <a:off x="1562540" y="3257945"/>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PHOTOGRAPHY</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42" name="TextBox 41"/>
          <p:cNvSpPr txBox="1"/>
          <p:nvPr/>
        </p:nvSpPr>
        <p:spPr>
          <a:xfrm>
            <a:off x="5778136" y="1727998"/>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SOCIAL MEDIA</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43" name="TextBox 42"/>
          <p:cNvSpPr txBox="1"/>
          <p:nvPr/>
        </p:nvSpPr>
        <p:spPr>
          <a:xfrm>
            <a:off x="5778136" y="2493334"/>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ANIMA</a:t>
            </a:r>
            <a:r>
              <a:rPr lang="en-US"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TION</a:t>
            </a:r>
            <a:endPar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sp>
        <p:nvSpPr>
          <p:cNvPr id="44" name="TextBox 43"/>
          <p:cNvSpPr txBox="1"/>
          <p:nvPr/>
        </p:nvSpPr>
        <p:spPr>
          <a:xfrm>
            <a:off x="5778136" y="3255191"/>
            <a:ext cx="2721428" cy="577081"/>
          </a:xfrm>
          <a:prstGeom prst="rect">
            <a:avLst/>
          </a:prstGeom>
          <a:noFill/>
        </p:spPr>
        <p:txBody>
          <a:bodyPr wrap="square" rtlCol="0">
            <a:spAutoFit/>
          </a:bodyPr>
          <a:lstStyle/>
          <a:p>
            <a:r>
              <a:rPr lang="id-ID" sz="1350" b="1" dirty="0" smtClean="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GRAPHIC</a:t>
            </a:r>
          </a:p>
          <a:p>
            <a:r>
              <a:rPr lang="id-ID" sz="900" dirty="0" smtClean="0">
                <a:solidFill>
                  <a:schemeClr val="bg1">
                    <a:lumMod val="65000"/>
                  </a:schemeClr>
                </a:solidFill>
                <a:ea typeface="Roboto" panose="02000000000000000000" pitchFamily="2" charset="0"/>
              </a:rPr>
              <a:t>W</a:t>
            </a:r>
            <a:r>
              <a:rPr lang="en-US" sz="900" dirty="0">
                <a:solidFill>
                  <a:schemeClr val="bg1">
                    <a:lumMod val="65000"/>
                  </a:schemeClr>
                </a:solidFill>
                <a:ea typeface="Roboto" panose="02000000000000000000" pitchFamily="2" charset="0"/>
              </a:rPr>
              <a:t>hen an unknown printer took a galley of type and scrambled it to make a type specimen book.</a:t>
            </a:r>
            <a:endParaRPr lang="id-ID" sz="900" dirty="0"/>
          </a:p>
        </p:txBody>
      </p:sp>
      <p:grpSp>
        <p:nvGrpSpPr>
          <p:cNvPr id="2" name="Group 1"/>
          <p:cNvGrpSpPr/>
          <p:nvPr/>
        </p:nvGrpSpPr>
        <p:grpSpPr>
          <a:xfrm>
            <a:off x="853386" y="2506973"/>
            <a:ext cx="540000" cy="540000"/>
            <a:chOff x="669448" y="3314495"/>
            <a:chExt cx="720000" cy="720000"/>
          </a:xfrm>
        </p:grpSpPr>
        <p:sp>
          <p:nvSpPr>
            <p:cNvPr id="21" name="Oval 20"/>
            <p:cNvSpPr/>
            <p:nvPr/>
          </p:nvSpPr>
          <p:spPr>
            <a:xfrm>
              <a:off x="669448" y="3314495"/>
              <a:ext cx="720000" cy="720000"/>
            </a:xfrm>
            <a:prstGeom prst="ellipse">
              <a:avLst/>
            </a:prstGeom>
            <a:solidFill>
              <a:schemeClr val="accent6"/>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45" name="Freeform 27"/>
            <p:cNvSpPr>
              <a:spLocks noChangeAspect="1" noEditPoints="1"/>
            </p:cNvSpPr>
            <p:nvPr/>
          </p:nvSpPr>
          <p:spPr bwMode="auto">
            <a:xfrm>
              <a:off x="843719" y="3544406"/>
              <a:ext cx="384616" cy="274845"/>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en-US" sz="1350" dirty="0">
                <a:solidFill>
                  <a:schemeClr val="tx1">
                    <a:alpha val="75000"/>
                  </a:schemeClr>
                </a:solidFill>
              </a:endParaRPr>
            </a:p>
          </p:txBody>
        </p:sp>
      </p:grpSp>
      <p:grpSp>
        <p:nvGrpSpPr>
          <p:cNvPr id="3" name="Group 2"/>
          <p:cNvGrpSpPr/>
          <p:nvPr/>
        </p:nvGrpSpPr>
        <p:grpSpPr>
          <a:xfrm>
            <a:off x="5076056" y="2506973"/>
            <a:ext cx="540000" cy="540000"/>
            <a:chOff x="7124923" y="3314495"/>
            <a:chExt cx="720000" cy="720000"/>
          </a:xfrm>
        </p:grpSpPr>
        <p:sp>
          <p:nvSpPr>
            <p:cNvPr id="31" name="Oval 30"/>
            <p:cNvSpPr/>
            <p:nvPr/>
          </p:nvSpPr>
          <p:spPr>
            <a:xfrm>
              <a:off x="7124923" y="3314495"/>
              <a:ext cx="720000" cy="720000"/>
            </a:xfrm>
            <a:prstGeom prst="ellipse">
              <a:avLst/>
            </a:prstGeom>
            <a:solidFill>
              <a:schemeClr val="accent5"/>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46" name="Freeform 24"/>
            <p:cNvSpPr>
              <a:spLocks noEditPoints="1"/>
            </p:cNvSpPr>
            <p:nvPr/>
          </p:nvSpPr>
          <p:spPr bwMode="auto">
            <a:xfrm>
              <a:off x="7264757" y="3565605"/>
              <a:ext cx="432000" cy="232449"/>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en-US" sz="1350" dirty="0">
                <a:solidFill>
                  <a:schemeClr val="accent1">
                    <a:alpha val="75000"/>
                  </a:schemeClr>
                </a:solidFill>
              </a:endParaRPr>
            </a:p>
          </p:txBody>
        </p:sp>
      </p:grpSp>
      <p:sp>
        <p:nvSpPr>
          <p:cNvPr id="24" name="Oval 23"/>
          <p:cNvSpPr/>
          <p:nvPr/>
        </p:nvSpPr>
        <p:spPr>
          <a:xfrm>
            <a:off x="853385" y="3257395"/>
            <a:ext cx="540000" cy="540000"/>
          </a:xfrm>
          <a:prstGeom prst="ellipse">
            <a:avLst/>
          </a:prstGeom>
          <a:solidFill>
            <a:schemeClr val="accent2"/>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grpSp>
        <p:nvGrpSpPr>
          <p:cNvPr id="47" name="Group 46"/>
          <p:cNvGrpSpPr/>
          <p:nvPr/>
        </p:nvGrpSpPr>
        <p:grpSpPr>
          <a:xfrm>
            <a:off x="973204" y="3396344"/>
            <a:ext cx="309402" cy="241529"/>
            <a:chOff x="5838825" y="2538413"/>
            <a:chExt cx="490538" cy="396874"/>
          </a:xfrm>
          <a:solidFill>
            <a:schemeClr val="bg1"/>
          </a:solidFill>
        </p:grpSpPr>
        <p:sp>
          <p:nvSpPr>
            <p:cNvPr id="48" name="Freeform 35"/>
            <p:cNvSpPr>
              <a:spLocks noEditPoints="1"/>
            </p:cNvSpPr>
            <p:nvPr/>
          </p:nvSpPr>
          <p:spPr bwMode="auto">
            <a:xfrm>
              <a:off x="5838825" y="2587625"/>
              <a:ext cx="490538" cy="347662"/>
            </a:xfrm>
            <a:custGeom>
              <a:avLst/>
              <a:gdLst>
                <a:gd name="T0" fmla="*/ 121 w 130"/>
                <a:gd name="T1" fmla="*/ 0 h 92"/>
                <a:gd name="T2" fmla="*/ 9 w 130"/>
                <a:gd name="T3" fmla="*/ 0 h 92"/>
                <a:gd name="T4" fmla="*/ 0 w 130"/>
                <a:gd name="T5" fmla="*/ 9 h 92"/>
                <a:gd name="T6" fmla="*/ 0 w 130"/>
                <a:gd name="T7" fmla="*/ 83 h 92"/>
                <a:gd name="T8" fmla="*/ 9 w 130"/>
                <a:gd name="T9" fmla="*/ 92 h 92"/>
                <a:gd name="T10" fmla="*/ 121 w 130"/>
                <a:gd name="T11" fmla="*/ 92 h 92"/>
                <a:gd name="T12" fmla="*/ 130 w 130"/>
                <a:gd name="T13" fmla="*/ 83 h 92"/>
                <a:gd name="T14" fmla="*/ 130 w 130"/>
                <a:gd name="T15" fmla="*/ 9 h 92"/>
                <a:gd name="T16" fmla="*/ 121 w 130"/>
                <a:gd name="T17" fmla="*/ 0 h 92"/>
                <a:gd name="T18" fmla="*/ 47 w 130"/>
                <a:gd name="T19" fmla="*/ 81 h 92"/>
                <a:gd name="T20" fmla="*/ 12 w 130"/>
                <a:gd name="T21" fmla="*/ 46 h 92"/>
                <a:gd name="T22" fmla="*/ 47 w 130"/>
                <a:gd name="T23" fmla="*/ 11 h 92"/>
                <a:gd name="T24" fmla="*/ 82 w 130"/>
                <a:gd name="T25" fmla="*/ 46 h 92"/>
                <a:gd name="T26" fmla="*/ 47 w 130"/>
                <a:gd name="T27" fmla="*/ 81 h 92"/>
                <a:gd name="T28" fmla="*/ 116 w 130"/>
                <a:gd name="T29" fmla="*/ 19 h 92"/>
                <a:gd name="T30" fmla="*/ 105 w 130"/>
                <a:gd name="T31" fmla="*/ 19 h 92"/>
                <a:gd name="T32" fmla="*/ 99 w 130"/>
                <a:gd name="T33" fmla="*/ 13 h 92"/>
                <a:gd name="T34" fmla="*/ 105 w 130"/>
                <a:gd name="T35" fmla="*/ 7 h 92"/>
                <a:gd name="T36" fmla="*/ 116 w 130"/>
                <a:gd name="T37" fmla="*/ 7 h 92"/>
                <a:gd name="T38" fmla="*/ 122 w 130"/>
                <a:gd name="T39" fmla="*/ 13 h 92"/>
                <a:gd name="T40" fmla="*/ 116 w 130"/>
                <a:gd name="T41"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92">
                  <a:moveTo>
                    <a:pt x="121" y="0"/>
                  </a:moveTo>
                  <a:cubicBezTo>
                    <a:pt x="9" y="0"/>
                    <a:pt x="9" y="0"/>
                    <a:pt x="9" y="0"/>
                  </a:cubicBezTo>
                  <a:cubicBezTo>
                    <a:pt x="4" y="0"/>
                    <a:pt x="0" y="4"/>
                    <a:pt x="0" y="9"/>
                  </a:cubicBezTo>
                  <a:cubicBezTo>
                    <a:pt x="0" y="83"/>
                    <a:pt x="0" y="83"/>
                    <a:pt x="0" y="83"/>
                  </a:cubicBezTo>
                  <a:cubicBezTo>
                    <a:pt x="0" y="88"/>
                    <a:pt x="4" y="92"/>
                    <a:pt x="9" y="92"/>
                  </a:cubicBezTo>
                  <a:cubicBezTo>
                    <a:pt x="121" y="92"/>
                    <a:pt x="121" y="92"/>
                    <a:pt x="121" y="92"/>
                  </a:cubicBezTo>
                  <a:cubicBezTo>
                    <a:pt x="126" y="92"/>
                    <a:pt x="130" y="88"/>
                    <a:pt x="130" y="83"/>
                  </a:cubicBezTo>
                  <a:cubicBezTo>
                    <a:pt x="130" y="9"/>
                    <a:pt x="130" y="9"/>
                    <a:pt x="130" y="9"/>
                  </a:cubicBezTo>
                  <a:cubicBezTo>
                    <a:pt x="130" y="4"/>
                    <a:pt x="126" y="0"/>
                    <a:pt x="121" y="0"/>
                  </a:cubicBezTo>
                  <a:close/>
                  <a:moveTo>
                    <a:pt x="47" y="81"/>
                  </a:moveTo>
                  <a:cubicBezTo>
                    <a:pt x="28" y="81"/>
                    <a:pt x="12" y="66"/>
                    <a:pt x="12" y="46"/>
                  </a:cubicBezTo>
                  <a:cubicBezTo>
                    <a:pt x="12" y="27"/>
                    <a:pt x="28" y="11"/>
                    <a:pt x="47" y="11"/>
                  </a:cubicBezTo>
                  <a:cubicBezTo>
                    <a:pt x="67" y="11"/>
                    <a:pt x="82" y="27"/>
                    <a:pt x="82" y="46"/>
                  </a:cubicBezTo>
                  <a:cubicBezTo>
                    <a:pt x="82" y="66"/>
                    <a:pt x="67" y="81"/>
                    <a:pt x="47" y="81"/>
                  </a:cubicBezTo>
                  <a:close/>
                  <a:moveTo>
                    <a:pt x="116" y="19"/>
                  </a:moveTo>
                  <a:cubicBezTo>
                    <a:pt x="105" y="19"/>
                    <a:pt x="105" y="19"/>
                    <a:pt x="105" y="19"/>
                  </a:cubicBezTo>
                  <a:cubicBezTo>
                    <a:pt x="101" y="19"/>
                    <a:pt x="99" y="17"/>
                    <a:pt x="99" y="13"/>
                  </a:cubicBezTo>
                  <a:cubicBezTo>
                    <a:pt x="99" y="10"/>
                    <a:pt x="101" y="7"/>
                    <a:pt x="105" y="7"/>
                  </a:cubicBezTo>
                  <a:cubicBezTo>
                    <a:pt x="116" y="7"/>
                    <a:pt x="116" y="7"/>
                    <a:pt x="116" y="7"/>
                  </a:cubicBezTo>
                  <a:cubicBezTo>
                    <a:pt x="119" y="7"/>
                    <a:pt x="122" y="10"/>
                    <a:pt x="122" y="13"/>
                  </a:cubicBezTo>
                  <a:cubicBezTo>
                    <a:pt x="122" y="17"/>
                    <a:pt x="119" y="19"/>
                    <a:pt x="1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9" name="Rectangle 36"/>
            <p:cNvSpPr>
              <a:spLocks noChangeArrowheads="1"/>
            </p:cNvSpPr>
            <p:nvPr/>
          </p:nvSpPr>
          <p:spPr bwMode="auto">
            <a:xfrm>
              <a:off x="5888038" y="2538413"/>
              <a:ext cx="1016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0" name="Oval 37"/>
            <p:cNvSpPr>
              <a:spLocks noChangeArrowheads="1"/>
            </p:cNvSpPr>
            <p:nvPr/>
          </p:nvSpPr>
          <p:spPr bwMode="auto">
            <a:xfrm>
              <a:off x="5951538" y="2697163"/>
              <a:ext cx="128588" cy="1285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51" name="Rectangle 50"/>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3356336" y="272652"/>
            <a:ext cx="2431371"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ICON SERVICES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53" name="Rectangle 52"/>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82119867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340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2" presetClass="entr" presetSubtype="2" fill="hold" nodeType="withEffect">
                                  <p:stCondLst>
                                    <p:cond delay="490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4" fill="hold" nodeType="withEffect">
                                  <p:stCondLst>
                                    <p:cond delay="49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90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49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17"/>
          <p:cNvSpPr>
            <a:spLocks/>
          </p:cNvSpPr>
          <p:nvPr/>
        </p:nvSpPr>
        <p:spPr bwMode="auto">
          <a:xfrm>
            <a:off x="5580724" y="1708468"/>
            <a:ext cx="2495264" cy="1913803"/>
          </a:xfrm>
          <a:prstGeom prst="roundRect">
            <a:avLst>
              <a:gd name="adj" fmla="val 3435"/>
            </a:avLst>
          </a:prstGeom>
          <a:solidFill>
            <a:schemeClr val="accent4"/>
          </a:solidFill>
          <a:ln>
            <a:noFill/>
          </a:ln>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1350"/>
          </a:p>
        </p:txBody>
      </p:sp>
      <p:sp>
        <p:nvSpPr>
          <p:cNvPr id="17" name="AutoShape 16"/>
          <p:cNvSpPr>
            <a:spLocks/>
          </p:cNvSpPr>
          <p:nvPr/>
        </p:nvSpPr>
        <p:spPr bwMode="auto">
          <a:xfrm>
            <a:off x="3164062" y="1602170"/>
            <a:ext cx="2494550" cy="2092007"/>
          </a:xfrm>
          <a:prstGeom prst="roundRect">
            <a:avLst>
              <a:gd name="adj" fmla="val 3435"/>
            </a:avLst>
          </a:prstGeom>
          <a:solidFill>
            <a:schemeClr val="accent5"/>
          </a:solidFill>
          <a:ln w="38100" cap="flat">
            <a:solidFill>
              <a:schemeClr val="bg1">
                <a:lumMod val="95000"/>
              </a:schemeClr>
            </a:solidFill>
            <a:prstDash val="solid"/>
            <a:miter lim="800000"/>
            <a:headEnd type="none" w="med" len="med"/>
            <a:tailEnd type="none" w="med" len="med"/>
          </a:ln>
        </p:spPr>
        <p:txBody>
          <a:bodyPr lIns="0" tIns="0" rIns="0" bIns="0"/>
          <a:lstStyle/>
          <a:p>
            <a:pPr>
              <a:defRPr/>
            </a:pPr>
            <a:endParaRPr lang="en-US" sz="1350"/>
          </a:p>
        </p:txBody>
      </p:sp>
      <p:sp>
        <p:nvSpPr>
          <p:cNvPr id="19" name="AutoShape 18"/>
          <p:cNvSpPr>
            <a:spLocks/>
          </p:cNvSpPr>
          <p:nvPr/>
        </p:nvSpPr>
        <p:spPr bwMode="auto">
          <a:xfrm>
            <a:off x="793132" y="1491853"/>
            <a:ext cx="2440957" cy="2308622"/>
          </a:xfrm>
          <a:prstGeom prst="roundRect">
            <a:avLst>
              <a:gd name="adj" fmla="val 3509"/>
            </a:avLst>
          </a:prstGeom>
          <a:solidFill>
            <a:schemeClr val="accent6"/>
          </a:solidFill>
          <a:ln w="38100" cap="flat">
            <a:solidFill>
              <a:schemeClr val="bg1">
                <a:lumMod val="95000"/>
              </a:schemeClr>
            </a:solidFill>
            <a:prstDash val="solid"/>
            <a:miter lim="800000"/>
            <a:headEnd type="none" w="med" len="med"/>
            <a:tailEnd type="none" w="med" len="med"/>
          </a:ln>
        </p:spPr>
        <p:txBody>
          <a:bodyPr lIns="0" tIns="0" rIns="0" bIns="0"/>
          <a:lstStyle/>
          <a:p>
            <a:pPr>
              <a:defRPr/>
            </a:pPr>
            <a:endParaRPr lang="en-US" sz="1350"/>
          </a:p>
        </p:txBody>
      </p:sp>
      <p:grpSp>
        <p:nvGrpSpPr>
          <p:cNvPr id="20" name="Group 19"/>
          <p:cNvGrpSpPr>
            <a:grpSpLocks/>
          </p:cNvGrpSpPr>
          <p:nvPr/>
        </p:nvGrpSpPr>
        <p:grpSpPr bwMode="auto">
          <a:xfrm>
            <a:off x="4107542" y="1819276"/>
            <a:ext cx="1352566" cy="1708547"/>
            <a:chOff x="-477" y="0"/>
            <a:chExt cx="3028" cy="3826"/>
          </a:xfrm>
        </p:grpSpPr>
        <p:sp>
          <p:nvSpPr>
            <p:cNvPr id="21" name="Rectangle 20"/>
            <p:cNvSpPr>
              <a:spLocks/>
            </p:cNvSpPr>
            <p:nvPr/>
          </p:nvSpPr>
          <p:spPr bwMode="auto">
            <a:xfrm>
              <a:off x="-448" y="0"/>
              <a:ext cx="294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rPr>
                <a:t>Medium Quality</a:t>
              </a:r>
              <a:endParaRPr lang="en-US"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endParaRPr>
            </a:p>
          </p:txBody>
        </p:sp>
        <p:sp>
          <p:nvSpPr>
            <p:cNvPr id="22" name="Rectangle 21"/>
            <p:cNvSpPr>
              <a:spLocks/>
            </p:cNvSpPr>
            <p:nvPr/>
          </p:nvSpPr>
          <p:spPr bwMode="auto">
            <a:xfrm>
              <a:off x="-477" y="256"/>
              <a:ext cx="2943"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defRPr/>
              </a:pPr>
              <a:r>
                <a:rPr lang="en-US" sz="2850" b="1" spc="-113" dirty="0">
                  <a:solidFill>
                    <a:schemeClr val="bg1"/>
                  </a:solidFill>
                  <a:ea typeface="Roboto" panose="02000000000000000000" pitchFamily="2" charset="0"/>
                  <a:cs typeface="Bebas Neue" charset="0"/>
                  <a:sym typeface="Bebas Neue" charset="0"/>
                </a:rPr>
                <a:t>$</a:t>
              </a:r>
              <a:r>
                <a:rPr lang="id-ID" sz="2850" b="1" spc="-113" dirty="0">
                  <a:solidFill>
                    <a:schemeClr val="bg1"/>
                  </a:solidFill>
                  <a:ea typeface="Roboto" panose="02000000000000000000" pitchFamily="2" charset="0"/>
                  <a:cs typeface="Bebas Neue" charset="0"/>
                  <a:sym typeface="Bebas Neue" charset="0"/>
                </a:rPr>
                <a:t>600</a:t>
              </a:r>
              <a:endParaRPr lang="en-US" sz="2850" b="1" spc="-113" dirty="0">
                <a:solidFill>
                  <a:schemeClr val="bg1"/>
                </a:solidFill>
                <a:ea typeface="Roboto" panose="02000000000000000000" pitchFamily="2" charset="0"/>
                <a:cs typeface="Bebas Neue" charset="0"/>
                <a:sym typeface="Bebas Neue" charset="0"/>
              </a:endParaRPr>
            </a:p>
          </p:txBody>
        </p:sp>
        <p:sp>
          <p:nvSpPr>
            <p:cNvPr id="23" name="Rectangle 22"/>
            <p:cNvSpPr>
              <a:spLocks/>
            </p:cNvSpPr>
            <p:nvPr/>
          </p:nvSpPr>
          <p:spPr bwMode="auto">
            <a:xfrm>
              <a:off x="184" y="1242"/>
              <a:ext cx="2367" cy="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90000"/>
                </a:lnSpc>
                <a:defRPr/>
              </a:pPr>
              <a:r>
                <a:rPr lang="en-US" sz="675" dirty="0" err="1">
                  <a:solidFill>
                    <a:schemeClr val="bg1"/>
                  </a:solidFill>
                  <a:ea typeface="Roboto" panose="02000000000000000000" pitchFamily="2" charset="0"/>
                  <a:cs typeface="Lato Light" charset="0"/>
                  <a:sym typeface="Lato Light" charset="0"/>
                </a:rPr>
                <a:t>Lorem</a:t>
              </a:r>
              <a:r>
                <a:rPr lang="en-US" sz="675" dirty="0">
                  <a:solidFill>
                    <a:schemeClr val="bg1"/>
                  </a:solidFill>
                  <a:ea typeface="Roboto" panose="02000000000000000000" pitchFamily="2" charset="0"/>
                  <a:cs typeface="Lato Light" charset="0"/>
                  <a:sym typeface="Lato Light" charset="0"/>
                </a:rPr>
                <a:t> </a:t>
              </a:r>
              <a:r>
                <a:rPr lang="en-US" sz="675" dirty="0" err="1">
                  <a:solidFill>
                    <a:schemeClr val="bg1"/>
                  </a:solidFill>
                  <a:ea typeface="Roboto" panose="02000000000000000000" pitchFamily="2" charset="0"/>
                  <a:cs typeface="Lato Light" charset="0"/>
                  <a:sym typeface="Lato Light" charset="0"/>
                </a:rPr>
                <a:t>Ipsum</a:t>
              </a:r>
              <a:endParaRPr lang="en-US" sz="675" dirty="0">
                <a:solidFill>
                  <a:schemeClr val="bg1"/>
                </a:solidFill>
                <a:ea typeface="Roboto" panose="02000000000000000000" pitchFamily="2" charset="0"/>
                <a:cs typeface="Lato Light" charset="0"/>
                <a:sym typeface="Lato Light" charset="0"/>
              </a:endParaRPr>
            </a:p>
            <a:p>
              <a:pPr>
                <a:lnSpc>
                  <a:spcPct val="190000"/>
                </a:lnSpc>
                <a:defRPr/>
              </a:pPr>
              <a:r>
                <a:rPr lang="en-US" sz="675" dirty="0">
                  <a:solidFill>
                    <a:schemeClr val="bg1"/>
                  </a:solidFill>
                  <a:ea typeface="Roboto" panose="02000000000000000000" pitchFamily="2" charset="0"/>
                  <a:cs typeface="Lato Light" charset="0"/>
                  <a:sym typeface="Lato Light" charset="0"/>
                </a:rPr>
                <a:t>Simply dummy</a:t>
              </a:r>
            </a:p>
            <a:p>
              <a:pPr>
                <a:lnSpc>
                  <a:spcPct val="190000"/>
                </a:lnSpc>
                <a:defRPr/>
              </a:pPr>
              <a:r>
                <a:rPr lang="en-US" sz="675" dirty="0">
                  <a:solidFill>
                    <a:schemeClr val="bg1"/>
                  </a:solidFill>
                  <a:ea typeface="Roboto" panose="02000000000000000000" pitchFamily="2" charset="0"/>
                  <a:cs typeface="Lato Light" charset="0"/>
                  <a:sym typeface="Lato Light" charset="0"/>
                </a:rPr>
                <a:t>Text of the printing </a:t>
              </a:r>
            </a:p>
            <a:p>
              <a:pPr>
                <a:lnSpc>
                  <a:spcPct val="190000"/>
                </a:lnSpc>
                <a:defRPr/>
              </a:pPr>
              <a:r>
                <a:rPr lang="en-US" sz="675" dirty="0">
                  <a:solidFill>
                    <a:schemeClr val="bg1"/>
                  </a:solidFill>
                  <a:ea typeface="Roboto" panose="02000000000000000000" pitchFamily="2" charset="0"/>
                  <a:cs typeface="Lato Light" charset="0"/>
                  <a:sym typeface="Lato Light" charset="0"/>
                </a:rPr>
                <a:t>Typesetting industry</a:t>
              </a:r>
            </a:p>
            <a:p>
              <a:pPr>
                <a:lnSpc>
                  <a:spcPct val="190000"/>
                </a:lnSpc>
                <a:defRPr/>
              </a:pPr>
              <a:r>
                <a:rPr lang="en-US" sz="675" dirty="0" err="1">
                  <a:solidFill>
                    <a:schemeClr val="bg1"/>
                  </a:solidFill>
                  <a:ea typeface="Roboto" panose="02000000000000000000" pitchFamily="2" charset="0"/>
                  <a:cs typeface="Lato Light" charset="0"/>
                  <a:sym typeface="Lato Light" charset="0"/>
                </a:rPr>
                <a:t>Lorem</a:t>
              </a:r>
              <a:r>
                <a:rPr lang="en-US" sz="675" dirty="0">
                  <a:solidFill>
                    <a:schemeClr val="bg1"/>
                  </a:solidFill>
                  <a:ea typeface="Roboto" panose="02000000000000000000" pitchFamily="2" charset="0"/>
                  <a:cs typeface="Lato Light" charset="0"/>
                  <a:sym typeface="Lato Light" charset="0"/>
                </a:rPr>
                <a:t> </a:t>
              </a:r>
              <a:r>
                <a:rPr lang="en-US" sz="675" dirty="0" err="1">
                  <a:solidFill>
                    <a:schemeClr val="bg1"/>
                  </a:solidFill>
                  <a:ea typeface="Roboto" panose="02000000000000000000" pitchFamily="2" charset="0"/>
                  <a:cs typeface="Lato Light" charset="0"/>
                  <a:sym typeface="Lato Light" charset="0"/>
                </a:rPr>
                <a:t>Ipsum</a:t>
              </a:r>
              <a:r>
                <a:rPr lang="en-US" sz="675" dirty="0">
                  <a:solidFill>
                    <a:schemeClr val="bg1"/>
                  </a:solidFill>
                  <a:ea typeface="Roboto" panose="02000000000000000000" pitchFamily="2" charset="0"/>
                  <a:cs typeface="Lato Light" charset="0"/>
                  <a:sym typeface="Lato Light" charset="0"/>
                </a:rPr>
                <a:t> has</a:t>
              </a:r>
            </a:p>
            <a:p>
              <a:pPr>
                <a:lnSpc>
                  <a:spcPct val="190000"/>
                </a:lnSpc>
                <a:defRPr/>
              </a:pPr>
              <a:r>
                <a:rPr lang="en-US" sz="675" dirty="0">
                  <a:solidFill>
                    <a:schemeClr val="bg1"/>
                  </a:solidFill>
                  <a:ea typeface="Roboto" panose="02000000000000000000" pitchFamily="2" charset="0"/>
                  <a:cs typeface="Lato Light" charset="0"/>
                  <a:sym typeface="Lato Light" charset="0"/>
                </a:rPr>
                <a:t>Been the industry</a:t>
              </a:r>
            </a:p>
          </p:txBody>
        </p:sp>
      </p:grpSp>
      <p:grpSp>
        <p:nvGrpSpPr>
          <p:cNvPr id="24" name="Group 23"/>
          <p:cNvGrpSpPr>
            <a:grpSpLocks/>
          </p:cNvGrpSpPr>
          <p:nvPr/>
        </p:nvGrpSpPr>
        <p:grpSpPr bwMode="auto">
          <a:xfrm>
            <a:off x="6462870" y="1819276"/>
            <a:ext cx="1316831" cy="1708547"/>
            <a:chOff x="-1118" y="0"/>
            <a:chExt cx="2948" cy="3826"/>
          </a:xfrm>
        </p:grpSpPr>
        <p:sp>
          <p:nvSpPr>
            <p:cNvPr id="25" name="Rectangle 24"/>
            <p:cNvSpPr>
              <a:spLocks/>
            </p:cNvSpPr>
            <p:nvPr/>
          </p:nvSpPr>
          <p:spPr bwMode="auto">
            <a:xfrm>
              <a:off x="-1114" y="0"/>
              <a:ext cx="294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825" dirty="0">
                  <a:solidFill>
                    <a:schemeClr val="bg1"/>
                  </a:solidFill>
                  <a:latin typeface="Roboto" panose="02000000000000000000" pitchFamily="2" charset="0"/>
                  <a:ea typeface="Roboto" panose="02000000000000000000" pitchFamily="2" charset="0"/>
                  <a:cs typeface="Bebas Neue" panose="020B0606020202050201" pitchFamily="34" charset="0"/>
                  <a:sym typeface="Bebas Neue" panose="020B0606020202050201" pitchFamily="34" charset="0"/>
                </a:rPr>
                <a:t>High Quality</a:t>
              </a:r>
              <a:endParaRPr lang="en-US" altLang="id-ID" sz="825" dirty="0">
                <a:solidFill>
                  <a:schemeClr val="bg1"/>
                </a:solidFill>
                <a:latin typeface="Roboto" panose="02000000000000000000" pitchFamily="2" charset="0"/>
                <a:ea typeface="Roboto" panose="02000000000000000000" pitchFamily="2" charset="0"/>
                <a:cs typeface="Bebas Neue" panose="020B0606020202050201" pitchFamily="34" charset="0"/>
                <a:sym typeface="Bebas Neue" panose="020B0606020202050201" pitchFamily="34" charset="0"/>
              </a:endParaRPr>
            </a:p>
          </p:txBody>
        </p:sp>
        <p:sp>
          <p:nvSpPr>
            <p:cNvPr id="26" name="Rectangle 25"/>
            <p:cNvSpPr>
              <a:spLocks/>
            </p:cNvSpPr>
            <p:nvPr/>
          </p:nvSpPr>
          <p:spPr bwMode="auto">
            <a:xfrm>
              <a:off x="-1118" y="256"/>
              <a:ext cx="2943"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defRPr/>
              </a:pPr>
              <a:r>
                <a:rPr lang="en-US" sz="2850" b="1" spc="-113" dirty="0">
                  <a:solidFill>
                    <a:schemeClr val="bg1"/>
                  </a:solidFill>
                  <a:latin typeface="Roboto" panose="02000000000000000000" pitchFamily="2" charset="0"/>
                  <a:ea typeface="Roboto" panose="02000000000000000000" pitchFamily="2" charset="0"/>
                  <a:cs typeface="Bebas Neue" charset="0"/>
                  <a:sym typeface="Bebas Neue" charset="0"/>
                </a:rPr>
                <a:t>$</a:t>
              </a:r>
              <a:r>
                <a:rPr lang="id-ID" sz="2850" b="1" spc="-113" dirty="0">
                  <a:solidFill>
                    <a:schemeClr val="bg1"/>
                  </a:solidFill>
                  <a:latin typeface="Roboto" panose="02000000000000000000" pitchFamily="2" charset="0"/>
                  <a:ea typeface="Roboto" panose="02000000000000000000" pitchFamily="2" charset="0"/>
                  <a:cs typeface="Bebas Neue" charset="0"/>
                  <a:sym typeface="Bebas Neue" charset="0"/>
                </a:rPr>
                <a:t>1000</a:t>
              </a:r>
              <a:endParaRPr lang="en-US" sz="2850" b="1" spc="-113" dirty="0">
                <a:solidFill>
                  <a:schemeClr val="bg1"/>
                </a:solidFill>
                <a:latin typeface="Roboto" panose="02000000000000000000" pitchFamily="2" charset="0"/>
                <a:ea typeface="Roboto" panose="02000000000000000000" pitchFamily="2" charset="0"/>
                <a:cs typeface="Bebas Neue" charset="0"/>
                <a:sym typeface="Bebas Neue" charset="0"/>
              </a:endParaRPr>
            </a:p>
          </p:txBody>
        </p:sp>
        <p:sp>
          <p:nvSpPr>
            <p:cNvPr id="27" name="Rectangle 26"/>
            <p:cNvSpPr>
              <a:spLocks/>
            </p:cNvSpPr>
            <p:nvPr/>
          </p:nvSpPr>
          <p:spPr bwMode="auto">
            <a:xfrm>
              <a:off x="-546" y="1242"/>
              <a:ext cx="1928" cy="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Lorem Ipsum</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Simply dummy</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Text of the printing </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Typesetting industry</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Lorem Ipsum has</a:t>
              </a:r>
            </a:p>
            <a:p>
              <a:pPr eaLnBrk="1" hangingPunct="1">
                <a:lnSpc>
                  <a:spcPct val="190000"/>
                </a:lnSpc>
              </a:pPr>
              <a:r>
                <a:rPr lang="en-US" altLang="id-ID" sz="675">
                  <a:solidFill>
                    <a:srgbClr val="FFFFFF"/>
                  </a:solidFill>
                  <a:latin typeface="Roboto" panose="02000000000000000000" pitchFamily="2" charset="0"/>
                  <a:ea typeface="Roboto" panose="02000000000000000000" pitchFamily="2" charset="0"/>
                  <a:cs typeface="Lato Light"/>
                  <a:sym typeface="Lato Light"/>
                </a:rPr>
                <a:t>Been the industry</a:t>
              </a:r>
            </a:p>
          </p:txBody>
        </p:sp>
      </p:grpSp>
      <p:grpSp>
        <p:nvGrpSpPr>
          <p:cNvPr id="28" name="Group 27"/>
          <p:cNvGrpSpPr>
            <a:grpSpLocks/>
          </p:cNvGrpSpPr>
          <p:nvPr/>
        </p:nvGrpSpPr>
        <p:grpSpPr bwMode="auto">
          <a:xfrm>
            <a:off x="1639902" y="1819276"/>
            <a:ext cx="1315641" cy="1708547"/>
            <a:chOff x="216" y="0"/>
            <a:chExt cx="2948" cy="3826"/>
          </a:xfrm>
        </p:grpSpPr>
        <p:sp>
          <p:nvSpPr>
            <p:cNvPr id="30" name="Rectangle 28"/>
            <p:cNvSpPr>
              <a:spLocks/>
            </p:cNvSpPr>
            <p:nvPr/>
          </p:nvSpPr>
          <p:spPr bwMode="auto">
            <a:xfrm>
              <a:off x="220" y="0"/>
              <a:ext cx="294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rPr>
                <a:t>Normal Quality</a:t>
              </a:r>
              <a:endParaRPr lang="en-US" altLang="id-ID" sz="825" dirty="0">
                <a:solidFill>
                  <a:schemeClr val="bg1"/>
                </a:solidFill>
                <a:latin typeface="+mn-lt"/>
                <a:ea typeface="Roboto" panose="02000000000000000000" pitchFamily="2" charset="0"/>
                <a:cs typeface="Bebas Neue" panose="020B0606020202050201" pitchFamily="34" charset="0"/>
                <a:sym typeface="Bebas Neue" panose="020B0606020202050201" pitchFamily="34" charset="0"/>
              </a:endParaRPr>
            </a:p>
          </p:txBody>
        </p:sp>
        <p:sp>
          <p:nvSpPr>
            <p:cNvPr id="31" name="Rectangle 29"/>
            <p:cNvSpPr>
              <a:spLocks/>
            </p:cNvSpPr>
            <p:nvPr/>
          </p:nvSpPr>
          <p:spPr bwMode="auto">
            <a:xfrm>
              <a:off x="216" y="256"/>
              <a:ext cx="2945"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defRPr/>
              </a:pPr>
              <a:r>
                <a:rPr lang="en-US" sz="2850" b="1" spc="-113" dirty="0">
                  <a:solidFill>
                    <a:schemeClr val="bg1"/>
                  </a:solidFill>
                  <a:ea typeface="Roboto" panose="02000000000000000000" pitchFamily="2" charset="0"/>
                  <a:cs typeface="Bebas Neue" charset="0"/>
                  <a:sym typeface="Bebas Neue" charset="0"/>
                </a:rPr>
                <a:t>$</a:t>
              </a:r>
              <a:r>
                <a:rPr lang="id-ID" sz="2850" b="1" spc="-113" dirty="0">
                  <a:solidFill>
                    <a:schemeClr val="bg1"/>
                  </a:solidFill>
                  <a:ea typeface="Roboto" panose="02000000000000000000" pitchFamily="2" charset="0"/>
                  <a:cs typeface="Bebas Neue" charset="0"/>
                  <a:sym typeface="Bebas Neue" charset="0"/>
                </a:rPr>
                <a:t>400</a:t>
              </a:r>
              <a:endParaRPr lang="en-US" sz="2850" b="1" spc="-113" dirty="0">
                <a:solidFill>
                  <a:schemeClr val="bg1"/>
                </a:solidFill>
                <a:ea typeface="Roboto" panose="02000000000000000000" pitchFamily="2" charset="0"/>
                <a:cs typeface="Bebas Neue" charset="0"/>
                <a:sym typeface="Bebas Neue" charset="0"/>
              </a:endParaRPr>
            </a:p>
          </p:txBody>
        </p:sp>
        <p:sp>
          <p:nvSpPr>
            <p:cNvPr id="32" name="Rectangle 30"/>
            <p:cNvSpPr>
              <a:spLocks/>
            </p:cNvSpPr>
            <p:nvPr/>
          </p:nvSpPr>
          <p:spPr bwMode="auto">
            <a:xfrm>
              <a:off x="716" y="1242"/>
              <a:ext cx="1928" cy="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Lorem Ipsum</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Simply dummy</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Text of the printing </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Typesetting industry</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Lorem Ipsum has</a:t>
              </a:r>
            </a:p>
            <a:p>
              <a:pPr eaLnBrk="1" hangingPunct="1">
                <a:lnSpc>
                  <a:spcPct val="190000"/>
                </a:lnSpc>
              </a:pPr>
              <a:r>
                <a:rPr lang="en-US" altLang="id-ID" sz="675">
                  <a:solidFill>
                    <a:srgbClr val="FFFFFF"/>
                  </a:solidFill>
                  <a:latin typeface="+mn-lt"/>
                  <a:ea typeface="Roboto" panose="02000000000000000000" pitchFamily="2" charset="0"/>
                  <a:cs typeface="Lato Light"/>
                  <a:sym typeface="Lato Light"/>
                </a:rPr>
                <a:t>Been the industry</a:t>
              </a:r>
            </a:p>
          </p:txBody>
        </p:sp>
      </p:grpSp>
      <p:grpSp>
        <p:nvGrpSpPr>
          <p:cNvPr id="33" name="Group 31"/>
          <p:cNvGrpSpPr>
            <a:grpSpLocks/>
          </p:cNvGrpSpPr>
          <p:nvPr/>
        </p:nvGrpSpPr>
        <p:grpSpPr bwMode="auto">
          <a:xfrm>
            <a:off x="1645995" y="2380060"/>
            <a:ext cx="1602439" cy="1007269"/>
            <a:chOff x="-485" y="0"/>
            <a:chExt cx="3274" cy="2256"/>
          </a:xfrm>
        </p:grpSpPr>
        <p:sp>
          <p:nvSpPr>
            <p:cNvPr id="34" name="Line 32"/>
            <p:cNvSpPr>
              <a:spLocks noChangeShapeType="1"/>
            </p:cNvSpPr>
            <p:nvPr/>
          </p:nvSpPr>
          <p:spPr bwMode="auto">
            <a:xfrm rot="10800000" flipH="1">
              <a:off x="-485" y="0"/>
              <a:ext cx="3274"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5" name="Line 33"/>
            <p:cNvSpPr>
              <a:spLocks noChangeShapeType="1"/>
            </p:cNvSpPr>
            <p:nvPr/>
          </p:nvSpPr>
          <p:spPr bwMode="auto">
            <a:xfrm rot="10800000" flipH="1">
              <a:off x="0" y="4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6" name="Line 34"/>
            <p:cNvSpPr>
              <a:spLocks noChangeShapeType="1"/>
            </p:cNvSpPr>
            <p:nvPr/>
          </p:nvSpPr>
          <p:spPr bwMode="auto">
            <a:xfrm rot="10800000" flipH="1">
              <a:off x="0" y="904"/>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7" name="Line 35"/>
            <p:cNvSpPr>
              <a:spLocks noChangeShapeType="1"/>
            </p:cNvSpPr>
            <p:nvPr/>
          </p:nvSpPr>
          <p:spPr bwMode="auto">
            <a:xfrm rot="10800000" flipH="1">
              <a:off x="0" y="1360"/>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8" name="Line 36"/>
            <p:cNvSpPr>
              <a:spLocks noChangeShapeType="1"/>
            </p:cNvSpPr>
            <p:nvPr/>
          </p:nvSpPr>
          <p:spPr bwMode="auto">
            <a:xfrm rot="10800000" flipH="1">
              <a:off x="0" y="1808"/>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39" name="Line 37"/>
            <p:cNvSpPr>
              <a:spLocks noChangeShapeType="1"/>
            </p:cNvSpPr>
            <p:nvPr/>
          </p:nvSpPr>
          <p:spPr bwMode="auto">
            <a:xfrm rot="10800000" flipH="1">
              <a:off x="0" y="22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grpSp>
      <p:grpSp>
        <p:nvGrpSpPr>
          <p:cNvPr id="41" name="Group 38"/>
          <p:cNvGrpSpPr>
            <a:grpSpLocks/>
          </p:cNvGrpSpPr>
          <p:nvPr/>
        </p:nvGrpSpPr>
        <p:grpSpPr bwMode="auto">
          <a:xfrm>
            <a:off x="4092241" y="2368154"/>
            <a:ext cx="1547253" cy="1008459"/>
            <a:chOff x="-676" y="0"/>
            <a:chExt cx="3465" cy="2256"/>
          </a:xfrm>
        </p:grpSpPr>
        <p:sp>
          <p:nvSpPr>
            <p:cNvPr id="42" name="Line 39"/>
            <p:cNvSpPr>
              <a:spLocks noChangeShapeType="1"/>
            </p:cNvSpPr>
            <p:nvPr/>
          </p:nvSpPr>
          <p:spPr bwMode="auto">
            <a:xfrm rot="10800000" flipH="1">
              <a:off x="-676" y="0"/>
              <a:ext cx="3465"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3" name="Line 40"/>
            <p:cNvSpPr>
              <a:spLocks noChangeShapeType="1"/>
            </p:cNvSpPr>
            <p:nvPr/>
          </p:nvSpPr>
          <p:spPr bwMode="auto">
            <a:xfrm rot="10800000" flipH="1">
              <a:off x="0" y="455"/>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4" name="Line 41"/>
            <p:cNvSpPr>
              <a:spLocks noChangeShapeType="1"/>
            </p:cNvSpPr>
            <p:nvPr/>
          </p:nvSpPr>
          <p:spPr bwMode="auto">
            <a:xfrm rot="10800000" flipH="1">
              <a:off x="0" y="903"/>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5" name="Line 42"/>
            <p:cNvSpPr>
              <a:spLocks noChangeShapeType="1"/>
            </p:cNvSpPr>
            <p:nvPr/>
          </p:nvSpPr>
          <p:spPr bwMode="auto">
            <a:xfrm rot="10800000" flipH="1">
              <a:off x="0" y="1361"/>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6" name="Line 43"/>
            <p:cNvSpPr>
              <a:spLocks noChangeShapeType="1"/>
            </p:cNvSpPr>
            <p:nvPr/>
          </p:nvSpPr>
          <p:spPr bwMode="auto">
            <a:xfrm rot="10800000" flipH="1">
              <a:off x="0" y="1809"/>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sp>
          <p:nvSpPr>
            <p:cNvPr id="47" name="Line 44"/>
            <p:cNvSpPr>
              <a:spLocks noChangeShapeType="1"/>
            </p:cNvSpPr>
            <p:nvPr/>
          </p:nvSpPr>
          <p:spPr bwMode="auto">
            <a:xfrm rot="10800000" flipH="1">
              <a:off x="0" y="2256"/>
              <a:ext cx="2789" cy="0"/>
            </a:xfrm>
            <a:prstGeom prst="line">
              <a:avLst/>
            </a:prstGeom>
            <a:noFill/>
            <a:ln w="19050" cap="flat" cmpd="sng">
              <a:solidFill>
                <a:schemeClr val="bg1">
                  <a:lumMod val="9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defRPr/>
              </a:pPr>
              <a:endParaRPr lang="en-US" sz="1350"/>
            </a:p>
          </p:txBody>
        </p:sp>
      </p:grpSp>
      <p:grpSp>
        <p:nvGrpSpPr>
          <p:cNvPr id="48" name="Group 45"/>
          <p:cNvGrpSpPr>
            <a:grpSpLocks/>
          </p:cNvGrpSpPr>
          <p:nvPr/>
        </p:nvGrpSpPr>
        <p:grpSpPr bwMode="auto">
          <a:xfrm>
            <a:off x="6473092" y="2380060"/>
            <a:ext cx="1613538" cy="1007269"/>
            <a:chOff x="-540" y="0"/>
            <a:chExt cx="3356" cy="2256"/>
          </a:xfrm>
        </p:grpSpPr>
        <p:sp>
          <p:nvSpPr>
            <p:cNvPr id="49" name="Line 46"/>
            <p:cNvSpPr>
              <a:spLocks noChangeShapeType="1"/>
            </p:cNvSpPr>
            <p:nvPr/>
          </p:nvSpPr>
          <p:spPr bwMode="auto">
            <a:xfrm rot="10800000" flipH="1">
              <a:off x="-540" y="0"/>
              <a:ext cx="3356"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0" name="Line 47"/>
            <p:cNvSpPr>
              <a:spLocks noChangeShapeType="1"/>
            </p:cNvSpPr>
            <p:nvPr/>
          </p:nvSpPr>
          <p:spPr bwMode="auto">
            <a:xfrm rot="10800000" flipH="1">
              <a:off x="0" y="4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1" name="Line 48"/>
            <p:cNvSpPr>
              <a:spLocks noChangeShapeType="1"/>
            </p:cNvSpPr>
            <p:nvPr/>
          </p:nvSpPr>
          <p:spPr bwMode="auto">
            <a:xfrm rot="10800000" flipH="1">
              <a:off x="0" y="904"/>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2" name="Line 49"/>
            <p:cNvSpPr>
              <a:spLocks noChangeShapeType="1"/>
            </p:cNvSpPr>
            <p:nvPr/>
          </p:nvSpPr>
          <p:spPr bwMode="auto">
            <a:xfrm rot="10800000" flipH="1">
              <a:off x="0" y="1360"/>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3" name="Line 50"/>
            <p:cNvSpPr>
              <a:spLocks noChangeShapeType="1"/>
            </p:cNvSpPr>
            <p:nvPr/>
          </p:nvSpPr>
          <p:spPr bwMode="auto">
            <a:xfrm rot="10800000" flipH="1">
              <a:off x="0" y="1808"/>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sp>
          <p:nvSpPr>
            <p:cNvPr id="54" name="Line 51"/>
            <p:cNvSpPr>
              <a:spLocks noChangeShapeType="1"/>
            </p:cNvSpPr>
            <p:nvPr/>
          </p:nvSpPr>
          <p:spPr bwMode="auto">
            <a:xfrm rot="10800000" flipH="1">
              <a:off x="0" y="2256"/>
              <a:ext cx="2789" cy="0"/>
            </a:xfrm>
            <a:prstGeom prst="line">
              <a:avLst/>
            </a:prstGeom>
            <a:noFill/>
            <a:ln w="19050">
              <a:solidFill>
                <a:schemeClr val="bg1">
                  <a:lumMod val="95000"/>
                </a:schemeClr>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1350"/>
            </a:p>
          </p:txBody>
        </p:sp>
      </p:grpSp>
      <p:sp>
        <p:nvSpPr>
          <p:cNvPr id="55" name="Content Placeholder 2"/>
          <p:cNvSpPr txBox="1">
            <a:spLocks/>
          </p:cNvSpPr>
          <p:nvPr/>
        </p:nvSpPr>
        <p:spPr>
          <a:xfrm>
            <a:off x="793131" y="3990144"/>
            <a:ext cx="7293499" cy="491729"/>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defRPr/>
            </a:pPr>
            <a:r>
              <a:rPr lang="en-US" sz="900" dirty="0">
                <a:solidFill>
                  <a:schemeClr val="bg1">
                    <a:lumMod val="85000"/>
                  </a:schemeClr>
                </a:solidFill>
                <a:ea typeface="Roboto" panose="02000000000000000000" pitchFamily="2" charset="0"/>
              </a:rPr>
              <a:t>Lorem Ipsum has been the industry's standard dummy text ever since the 1500s</a:t>
            </a:r>
            <a:r>
              <a:rPr lang="id-ID" sz="900" dirty="0">
                <a:solidFill>
                  <a:schemeClr val="bg1">
                    <a:lumMod val="85000"/>
                  </a:schemeClr>
                </a:solidFill>
                <a:ea typeface="Roboto" panose="02000000000000000000" pitchFamily="2" charset="0"/>
              </a:rPr>
              <a:t>. Fusce som libero topi sombrero bikinan meksiko</a:t>
            </a:r>
            <a:r>
              <a:rPr lang="en-US" sz="900" dirty="0">
                <a:solidFill>
                  <a:schemeClr val="bg1">
                    <a:lumMod val="85000"/>
                  </a:schemeClr>
                </a:solidFill>
                <a:ea typeface="Roboto" panose="02000000000000000000" pitchFamily="2" charset="0"/>
              </a:rPr>
              <a:t> when an unknown printer took a galley of type and scrambled it to make a type specimen book. It has survived not only five centuries, but also the leap into electronic </a:t>
            </a:r>
            <a:r>
              <a:rPr lang="en-US" sz="900" dirty="0" smtClean="0">
                <a:solidFill>
                  <a:schemeClr val="bg1">
                    <a:lumMod val="85000"/>
                  </a:schemeClr>
                </a:solidFill>
                <a:ea typeface="Roboto" panose="02000000000000000000" pitchFamily="2" charset="0"/>
              </a:rPr>
              <a:t>typesetting.</a:t>
            </a:r>
            <a:endParaRPr lang="id-ID" sz="900" dirty="0">
              <a:solidFill>
                <a:schemeClr val="bg1">
                  <a:lumMod val="85000"/>
                </a:schemeClr>
              </a:solidFill>
              <a:ea typeface="Roboto" panose="02000000000000000000" pitchFamily="2" charset="0"/>
            </a:endParaRPr>
          </a:p>
        </p:txBody>
      </p:sp>
      <p:sp>
        <p:nvSpPr>
          <p:cNvPr id="60" name="TextBox 59"/>
          <p:cNvSpPr txBox="1"/>
          <p:nvPr/>
        </p:nvSpPr>
        <p:spPr>
          <a:xfrm>
            <a:off x="1036786" y="1832576"/>
            <a:ext cx="370160" cy="553998"/>
          </a:xfrm>
          <a:prstGeom prst="rect">
            <a:avLst/>
          </a:prstGeom>
          <a:noFill/>
        </p:spPr>
        <p:txBody>
          <a:bodyPr wrap="square" rtlCol="0">
            <a:spAutoFit/>
          </a:bodyPr>
          <a:lstStyle/>
          <a:p>
            <a:pPr algn="ctr"/>
            <a:r>
              <a:rPr lang="id-ID" sz="3000" dirty="0">
                <a:solidFill>
                  <a:schemeClr val="bg1"/>
                </a:solidFill>
                <a:latin typeface="FontAwesome" pitchFamily="2" charset="0"/>
              </a:rPr>
              <a:t></a:t>
            </a:r>
          </a:p>
        </p:txBody>
      </p:sp>
      <p:sp>
        <p:nvSpPr>
          <p:cNvPr id="65" name="TextBox 64"/>
          <p:cNvSpPr txBox="1"/>
          <p:nvPr/>
        </p:nvSpPr>
        <p:spPr>
          <a:xfrm>
            <a:off x="3522106" y="1813756"/>
            <a:ext cx="322700" cy="553998"/>
          </a:xfrm>
          <a:prstGeom prst="rect">
            <a:avLst/>
          </a:prstGeom>
          <a:noFill/>
        </p:spPr>
        <p:txBody>
          <a:bodyPr wrap="square" rtlCol="0">
            <a:spAutoFit/>
          </a:bodyPr>
          <a:lstStyle/>
          <a:p>
            <a:pPr algn="ctr"/>
            <a:r>
              <a:rPr lang="id-ID" sz="3000" dirty="0">
                <a:solidFill>
                  <a:schemeClr val="bg1"/>
                </a:solidFill>
                <a:latin typeface="FontAwesome" pitchFamily="2" charset="0"/>
              </a:rPr>
              <a:t></a:t>
            </a:r>
          </a:p>
        </p:txBody>
      </p:sp>
      <p:sp>
        <p:nvSpPr>
          <p:cNvPr id="70" name="TextBox 69"/>
          <p:cNvSpPr txBox="1"/>
          <p:nvPr/>
        </p:nvSpPr>
        <p:spPr>
          <a:xfrm>
            <a:off x="5913331" y="1869624"/>
            <a:ext cx="370160" cy="553998"/>
          </a:xfrm>
          <a:prstGeom prst="rect">
            <a:avLst/>
          </a:prstGeom>
          <a:noFill/>
        </p:spPr>
        <p:txBody>
          <a:bodyPr wrap="square" rtlCol="0">
            <a:spAutoFit/>
          </a:bodyPr>
          <a:lstStyle/>
          <a:p>
            <a:pPr algn="ctr"/>
            <a:r>
              <a:rPr lang="id-ID" sz="3000" dirty="0">
                <a:solidFill>
                  <a:schemeClr val="bg1"/>
                </a:solidFill>
                <a:latin typeface="FontAwesome" pitchFamily="2" charset="0"/>
              </a:rPr>
              <a:t></a:t>
            </a:r>
          </a:p>
        </p:txBody>
      </p:sp>
      <p:sp>
        <p:nvSpPr>
          <p:cNvPr id="61" name="Rectangle 60"/>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3287153" y="272652"/>
            <a:ext cx="256974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PRICING TABLES</a:t>
            </a:r>
            <a:endParaRPr lang="en-US" sz="2400" dirty="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endParaRPr>
          </a:p>
        </p:txBody>
      </p:sp>
      <p:sp>
        <p:nvSpPr>
          <p:cNvPr id="63" name="Rectangle 62"/>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61725546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50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par>
                                <p:cTn id="8" presetID="22" presetClass="entr" presetSubtype="8" fill="hold" nodeType="withEffect">
                                  <p:stCondLst>
                                    <p:cond delay="50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22" presetClass="entr" presetSubtype="8"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par>
                                <p:cTn id="14" presetID="22" presetClass="entr" presetSubtype="2" fill="hold" nodeType="withEffect">
                                  <p:stCondLst>
                                    <p:cond delay="50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par>
                                <p:cTn id="17" presetID="22" presetClass="entr" presetSubtype="1" fill="hold"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par>
                                <p:cTn id="20" presetID="22" presetClass="entr" presetSubtype="4" fill="hold" nodeType="withEffect">
                                  <p:stCondLst>
                                    <p:cond delay="50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par>
                                <p:cTn id="23" presetID="45" presetClass="entr" presetSubtype="0" fill="hold" grpId="0" nodeType="withEffect">
                                  <p:stCondLst>
                                    <p:cond delay="50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2000"/>
                                        <p:tgtEl>
                                          <p:spTgt spid="55"/>
                                        </p:tgtEl>
                                      </p:cBhvr>
                                    </p:animEffect>
                                    <p:anim calcmode="lin" valueType="num">
                                      <p:cBhvr>
                                        <p:cTn id="26" dur="2000" fill="hold"/>
                                        <p:tgtEl>
                                          <p:spTgt spid="55"/>
                                        </p:tgtEl>
                                        <p:attrNameLst>
                                          <p:attrName>ppt_w</p:attrName>
                                        </p:attrNameLst>
                                      </p:cBhvr>
                                      <p:tavLst>
                                        <p:tav tm="0" fmla="#ppt_w*sin(2.5*pi*$)">
                                          <p:val>
                                            <p:fltVal val="0"/>
                                          </p:val>
                                        </p:tav>
                                        <p:tav tm="100000">
                                          <p:val>
                                            <p:fltVal val="1"/>
                                          </p:val>
                                        </p:tav>
                                      </p:tavLst>
                                    </p:anim>
                                    <p:anim calcmode="lin" valueType="num">
                                      <p:cBhvr>
                                        <p:cTn id="27" dur="2000" fill="hold"/>
                                        <p:tgtEl>
                                          <p:spTgt spid="55"/>
                                        </p:tgtEl>
                                        <p:attrNameLst>
                                          <p:attrName>ppt_h</p:attrName>
                                        </p:attrNameLst>
                                      </p:cBhvr>
                                      <p:tavLst>
                                        <p:tav tm="0">
                                          <p:val>
                                            <p:strVal val="#ppt_h"/>
                                          </p:val>
                                        </p:tav>
                                        <p:tav tm="100000">
                                          <p:val>
                                            <p:strVal val="#ppt_h"/>
                                          </p:val>
                                        </p:tav>
                                      </p:tavLst>
                                    </p:anim>
                                  </p:childTnLst>
                                </p:cTn>
                              </p:par>
                              <p:par>
                                <p:cTn id="28" presetID="21" presetClass="entr" presetSubtype="1" fill="hold" grpId="0" nodeType="withEffect">
                                  <p:stCondLst>
                                    <p:cond delay="500"/>
                                  </p:stCondLst>
                                  <p:childTnLst>
                                    <p:set>
                                      <p:cBhvr>
                                        <p:cTn id="29" dur="1" fill="hold">
                                          <p:stCondLst>
                                            <p:cond delay="0"/>
                                          </p:stCondLst>
                                        </p:cTn>
                                        <p:tgtEl>
                                          <p:spTgt spid="60"/>
                                        </p:tgtEl>
                                        <p:attrNameLst>
                                          <p:attrName>style.visibility</p:attrName>
                                        </p:attrNameLst>
                                      </p:cBhvr>
                                      <p:to>
                                        <p:strVal val="visible"/>
                                      </p:to>
                                    </p:set>
                                    <p:animEffect transition="in" filter="wheel(1)">
                                      <p:cBhvr>
                                        <p:cTn id="30" dur="2000"/>
                                        <p:tgtEl>
                                          <p:spTgt spid="60"/>
                                        </p:tgtEl>
                                      </p:cBhvr>
                                    </p:animEffect>
                                  </p:childTnLst>
                                </p:cTn>
                              </p:par>
                              <p:par>
                                <p:cTn id="31" presetID="21" presetClass="entr" presetSubtype="1" fill="hold" grpId="0" nodeType="withEffect">
                                  <p:stCondLst>
                                    <p:cond delay="500"/>
                                  </p:stCondLst>
                                  <p:childTnLst>
                                    <p:set>
                                      <p:cBhvr>
                                        <p:cTn id="32" dur="1" fill="hold">
                                          <p:stCondLst>
                                            <p:cond delay="0"/>
                                          </p:stCondLst>
                                        </p:cTn>
                                        <p:tgtEl>
                                          <p:spTgt spid="65"/>
                                        </p:tgtEl>
                                        <p:attrNameLst>
                                          <p:attrName>style.visibility</p:attrName>
                                        </p:attrNameLst>
                                      </p:cBhvr>
                                      <p:to>
                                        <p:strVal val="visible"/>
                                      </p:to>
                                    </p:set>
                                    <p:animEffect transition="in" filter="wheel(1)">
                                      <p:cBhvr>
                                        <p:cTn id="33" dur="2000"/>
                                        <p:tgtEl>
                                          <p:spTgt spid="65"/>
                                        </p:tgtEl>
                                      </p:cBhvr>
                                    </p:animEffect>
                                  </p:childTnLst>
                                </p:cTn>
                              </p:par>
                              <p:par>
                                <p:cTn id="34" presetID="21" presetClass="entr" presetSubtype="1" fill="hold" grpId="0" nodeType="withEffect">
                                  <p:stCondLst>
                                    <p:cond delay="500"/>
                                  </p:stCondLst>
                                  <p:childTnLst>
                                    <p:set>
                                      <p:cBhvr>
                                        <p:cTn id="35" dur="1" fill="hold">
                                          <p:stCondLst>
                                            <p:cond delay="0"/>
                                          </p:stCondLst>
                                        </p:cTn>
                                        <p:tgtEl>
                                          <p:spTgt spid="70"/>
                                        </p:tgtEl>
                                        <p:attrNameLst>
                                          <p:attrName>style.visibility</p:attrName>
                                        </p:attrNameLst>
                                      </p:cBhvr>
                                      <p:to>
                                        <p:strVal val="visible"/>
                                      </p:to>
                                    </p:set>
                                    <p:animEffect transition="in" filter="wheel(1)">
                                      <p:cBhvr>
                                        <p:cTn id="36"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0" grpId="0"/>
      <p:bldP spid="65"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6"/>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3" name="Text Placeholder 12"/>
          <p:cNvSpPr>
            <a:spLocks noGrp="1"/>
          </p:cNvSpPr>
          <p:nvPr>
            <p:ph type="body" sz="quarter" idx="21"/>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2" name="Content Placeholder 11"/>
          <p:cNvSpPr>
            <a:spLocks noGrp="1"/>
          </p:cNvSpPr>
          <p:nvPr>
            <p:ph sz="quarter" idx="27"/>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5" name="Text Placeholder 14"/>
          <p:cNvSpPr>
            <a:spLocks noGrp="1"/>
          </p:cNvSpPr>
          <p:nvPr>
            <p:ph type="body" sz="quarter" idx="28"/>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4" name="Content Placeholder 13"/>
          <p:cNvSpPr>
            <a:spLocks noGrp="1"/>
          </p:cNvSpPr>
          <p:nvPr>
            <p:ph sz="quarter" idx="29"/>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7" name="Text Placeholder 16"/>
          <p:cNvSpPr>
            <a:spLocks noGrp="1"/>
          </p:cNvSpPr>
          <p:nvPr>
            <p:ph type="body" sz="quarter" idx="30"/>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6" name="Content Placeholder 15"/>
          <p:cNvSpPr>
            <a:spLocks noGrp="1"/>
          </p:cNvSpPr>
          <p:nvPr>
            <p:ph sz="quarter" idx="31"/>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19" name="Text Placeholder 18"/>
          <p:cNvSpPr>
            <a:spLocks noGrp="1"/>
          </p:cNvSpPr>
          <p:nvPr>
            <p:ph type="body" sz="quarter" idx="32"/>
          </p:nvPr>
        </p:nvSpPr>
        <p:spPr/>
        <p:txBody>
          <a:bodyPr/>
          <a:lstStyle/>
          <a:p>
            <a:r>
              <a:rPr lang="en-US" dirty="0" smtClean="0">
                <a:latin typeface="+mn-lt"/>
              </a:rPr>
              <a:t>The standard chunk of </a:t>
            </a:r>
            <a:r>
              <a:rPr lang="en-US" dirty="0" err="1" smtClean="0">
                <a:latin typeface="+mn-lt"/>
              </a:rPr>
              <a:t>Lorem</a:t>
            </a:r>
            <a:r>
              <a:rPr lang="en-US" dirty="0" smtClean="0">
                <a:latin typeface="+mn-lt"/>
              </a:rPr>
              <a:t> </a:t>
            </a:r>
            <a:r>
              <a:rPr lang="en-US" dirty="0" err="1" smtClean="0">
                <a:latin typeface="+mn-lt"/>
              </a:rPr>
              <a:t>Ipsum</a:t>
            </a:r>
            <a:r>
              <a:rPr lang="en-US" dirty="0" smtClean="0">
                <a:latin typeface="+mn-lt"/>
              </a:rPr>
              <a:t> used since the 1500s is reproduced below for those interested.</a:t>
            </a:r>
            <a:endParaRPr lang="en-US" dirty="0">
              <a:latin typeface="+mn-lt"/>
            </a:endParaRPr>
          </a:p>
        </p:txBody>
      </p:sp>
      <p:sp>
        <p:nvSpPr>
          <p:cNvPr id="18" name="Content Placeholder 17"/>
          <p:cNvSpPr>
            <a:spLocks noGrp="1"/>
          </p:cNvSpPr>
          <p:nvPr>
            <p:ph sz="quarter" idx="33"/>
          </p:nvPr>
        </p:nvSpPr>
        <p:spPr/>
        <p:txBody>
          <a:bodyPr>
            <a:normAutofit/>
          </a:bodyPr>
          <a:lstStyle/>
          <a:p>
            <a:r>
              <a:rPr lang="en-US" sz="1125" dirty="0">
                <a:latin typeface="Open Sans" panose="020B0606030504020204" pitchFamily="34" charset="0"/>
                <a:ea typeface="Open Sans" panose="020B0606030504020204" pitchFamily="34" charset="0"/>
                <a:cs typeface="Open Sans" panose="020B0606030504020204" pitchFamily="34" charset="0"/>
              </a:rPr>
              <a:t>PROJECT NAME</a:t>
            </a:r>
          </a:p>
        </p:txBody>
      </p:sp>
      <p:sp>
        <p:nvSpPr>
          <p:cNvPr id="35" name="Text Placeholder 34"/>
          <p:cNvSpPr>
            <a:spLocks noGrp="1"/>
          </p:cNvSpPr>
          <p:nvPr>
            <p:ph type="body" sz="quarter" idx="34"/>
          </p:nvPr>
        </p:nvSpPr>
        <p:spPr/>
        <p:txBody>
          <a:bodyPr/>
          <a:lstStyle/>
          <a:p>
            <a:r>
              <a:rPr lang="en-US" dirty="0" smtClean="0"/>
              <a:t>The standard chunk of </a:t>
            </a:r>
            <a:r>
              <a:rPr lang="en-US" dirty="0" err="1" smtClean="0"/>
              <a:t>Lorem</a:t>
            </a:r>
            <a:r>
              <a:rPr lang="en-US" dirty="0" smtClean="0"/>
              <a:t> </a:t>
            </a:r>
            <a:r>
              <a:rPr lang="en-US" dirty="0" err="1" smtClean="0"/>
              <a:t>Ipsum</a:t>
            </a:r>
            <a:r>
              <a:rPr lang="en-US" dirty="0" smtClean="0"/>
              <a:t> used since the 1500s is reproduced below for those interested.</a:t>
            </a:r>
            <a:endParaRPr lang="en-US" dirty="0"/>
          </a:p>
        </p:txBody>
      </p:sp>
      <p:sp>
        <p:nvSpPr>
          <p:cNvPr id="47" name="Rectangle 46"/>
          <p:cNvSpPr/>
          <p:nvPr/>
        </p:nvSpPr>
        <p:spPr>
          <a:xfrm>
            <a:off x="805294" y="1053859"/>
            <a:ext cx="7538606" cy="365763"/>
          </a:xfrm>
          <a:prstGeom prst="rect">
            <a:avLst/>
          </a:prstGeom>
        </p:spPr>
        <p:txBody>
          <a:bodyPr wrap="square" lIns="87906" tIns="43953" rIns="87906" bIns="43953">
            <a:spAutoFit/>
          </a:bodyPr>
          <a:lstStyle/>
          <a:p>
            <a:pPr algn="ctr"/>
            <a:r>
              <a:rPr lang="en-US" sz="900" dirty="0" err="1">
                <a:solidFill>
                  <a:schemeClr val="bg1">
                    <a:lumMod val="85000"/>
                  </a:schemeClr>
                </a:solidFill>
                <a:latin typeface="Open Sans Light" pitchFamily="34" charset="0"/>
                <a:ea typeface="Open Sans Light" pitchFamily="34" charset="0"/>
                <a:cs typeface="Open Sans Light" pitchFamily="34" charset="0"/>
              </a:rPr>
              <a:t>Lorem</a:t>
            </a:r>
            <a:r>
              <a:rPr lang="en-US" sz="900" dirty="0">
                <a:solidFill>
                  <a:schemeClr val="bg1">
                    <a:lumMod val="85000"/>
                  </a:schemeClr>
                </a:solidFill>
                <a:latin typeface="Open Sans Light" pitchFamily="34" charset="0"/>
                <a:ea typeface="Open Sans Light" pitchFamily="34" charset="0"/>
                <a:cs typeface="Open Sans Light" pitchFamily="34" charset="0"/>
              </a:rPr>
              <a:t> </a:t>
            </a:r>
            <a:r>
              <a:rPr lang="en-US" sz="900" dirty="0" err="1">
                <a:solidFill>
                  <a:schemeClr val="bg1">
                    <a:lumMod val="85000"/>
                  </a:schemeClr>
                </a:solidFill>
                <a:latin typeface="Open Sans Light" pitchFamily="34" charset="0"/>
                <a:ea typeface="Open Sans Light" pitchFamily="34" charset="0"/>
                <a:cs typeface="Open Sans Light" pitchFamily="34" charset="0"/>
              </a:rPr>
              <a:t>Ipsum</a:t>
            </a:r>
            <a:r>
              <a:rPr lang="en-US" sz="900" dirty="0">
                <a:solidFill>
                  <a:schemeClr val="bg1">
                    <a:lumMod val="85000"/>
                  </a:schemeClr>
                </a:solidFill>
                <a:latin typeface="Open Sans Light" pitchFamily="34" charset="0"/>
                <a:ea typeface="Open Sans Light" pitchFamily="34" charset="0"/>
                <a:cs typeface="Open Sans Light" pitchFamily="34" charset="0"/>
              </a:rPr>
              <a:t> is simply dummy text of the printing and typesetting industry. It has survived not only five centuries, but also the leap into electronic typesetting. It has survived not only five centuries, but also the leap into electronic typesetting, remaining essentially unchanged.</a:t>
            </a:r>
          </a:p>
        </p:txBody>
      </p:sp>
      <p:sp>
        <p:nvSpPr>
          <p:cNvPr id="20" name="Rectangle 19"/>
          <p:cNvSpPr/>
          <p:nvPr/>
        </p:nvSpPr>
        <p:spPr>
          <a:xfrm rot="5400000">
            <a:off x="4558284" y="515529"/>
            <a:ext cx="27432" cy="683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238687" y="272652"/>
            <a:ext cx="2666692" cy="461665"/>
          </a:xfrm>
          <a:prstGeom prst="rect">
            <a:avLst/>
          </a:prstGeom>
          <a:noFill/>
        </p:spPr>
        <p:txBody>
          <a:bodyPr wrap="none" rtlCol="0">
            <a:spAutoFit/>
          </a:bodyPr>
          <a:lstStyle/>
          <a:p>
            <a:pPr algn="ctr"/>
            <a:r>
              <a:rPr lang="en-US" sz="2400" dirty="0" smtClean="0">
                <a:solidFill>
                  <a:schemeClr val="bg1">
                    <a:lumMod val="85000"/>
                  </a:schemeClr>
                </a:solidFill>
                <a:latin typeface="Adobe Garamond Pro" panose="02020502060506020403" pitchFamily="18" charset="0"/>
                <a:ea typeface="Open Sans Extrabold" panose="020B0906030804020204" pitchFamily="34" charset="0"/>
                <a:cs typeface="Open Sans Extrabold" panose="020B0906030804020204" pitchFamily="34" charset="0"/>
              </a:rPr>
              <a:t>OUR PORTFOLIO</a:t>
            </a:r>
          </a:p>
        </p:txBody>
      </p:sp>
      <p:sp>
        <p:nvSpPr>
          <p:cNvPr id="22" name="Rectangle 21"/>
          <p:cNvSpPr/>
          <p:nvPr/>
        </p:nvSpPr>
        <p:spPr>
          <a:xfrm>
            <a:off x="1488407" y="611206"/>
            <a:ext cx="6167186" cy="230832"/>
          </a:xfrm>
          <a:prstGeom prst="rect">
            <a:avLst/>
          </a:prstGeom>
        </p:spPr>
        <p:txBody>
          <a:bodyPr wrap="square">
            <a:spAutoFit/>
          </a:bodyPr>
          <a:lstStyle/>
          <a:p>
            <a:pPr algn="ctr"/>
            <a:r>
              <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has been the industry's standard dummy text ever since the </a:t>
            </a:r>
            <a:r>
              <a:rPr lang="en-US" sz="900" dirty="0" smtClean="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1500s.</a:t>
            </a:r>
            <a:endParaRPr lang="en-US" sz="900"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Picture Placeholder 1"/>
          <p:cNvSpPr>
            <a:spLocks noGrp="1"/>
          </p:cNvSpPr>
          <p:nvPr>
            <p:ph type="pic" sz="quarter" idx="22"/>
          </p:nvPr>
        </p:nvSpPr>
        <p:spPr/>
      </p:sp>
      <p:sp>
        <p:nvSpPr>
          <p:cNvPr id="3" name="Picture Placeholder 2"/>
          <p:cNvSpPr>
            <a:spLocks noGrp="1"/>
          </p:cNvSpPr>
          <p:nvPr>
            <p:ph type="pic" sz="quarter" idx="23"/>
          </p:nvPr>
        </p:nvSpPr>
        <p:spPr/>
      </p:sp>
      <p:sp>
        <p:nvSpPr>
          <p:cNvPr id="5" name="Picture Placeholder 4"/>
          <p:cNvSpPr>
            <a:spLocks noGrp="1"/>
          </p:cNvSpPr>
          <p:nvPr>
            <p:ph type="pic" sz="quarter" idx="24"/>
          </p:nvPr>
        </p:nvSpPr>
        <p:spPr/>
      </p:sp>
      <p:sp>
        <p:nvSpPr>
          <p:cNvPr id="6" name="Picture Placeholder 5"/>
          <p:cNvSpPr>
            <a:spLocks noGrp="1"/>
          </p:cNvSpPr>
          <p:nvPr>
            <p:ph type="pic" sz="quarter" idx="25"/>
          </p:nvPr>
        </p:nvSpPr>
        <p:spPr/>
      </p:sp>
      <p:sp>
        <p:nvSpPr>
          <p:cNvPr id="7" name="Picture Placeholder 6"/>
          <p:cNvSpPr>
            <a:spLocks noGrp="1"/>
          </p:cNvSpPr>
          <p:nvPr>
            <p:ph type="pic" sz="quarter" idx="26"/>
          </p:nvPr>
        </p:nvSpPr>
        <p:spPr/>
      </p:sp>
    </p:spTree>
    <p:extLst>
      <p:ext uri="{BB962C8B-B14F-4D97-AF65-F5344CB8AC3E}">
        <p14:creationId xmlns:p14="http://schemas.microsoft.com/office/powerpoint/2010/main" val="181191369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1|1.2"/>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11.xml><?xml version="1.0" encoding="utf-8"?>
<p:tagLst xmlns:a="http://schemas.openxmlformats.org/drawingml/2006/main" xmlns:r="http://schemas.openxmlformats.org/officeDocument/2006/relationships" xmlns:p="http://schemas.openxmlformats.org/presentationml/2006/main">
  <p:tag name="TİMİNG" val="|1.5|1.6|1.3|1.1|1|2|3.1"/>
  <p:tag name="SELECTED" val="True"/>
</p:tagLst>
</file>

<file path=ppt/tags/tag12.xml><?xml version="1.0" encoding="utf-8"?>
<p:tagLst xmlns:a="http://schemas.openxmlformats.org/drawingml/2006/main" xmlns:r="http://schemas.openxmlformats.org/officeDocument/2006/relationships" xmlns:p="http://schemas.openxmlformats.org/presentationml/2006/main">
  <p:tag name="SELECTED" val="True"/>
</p:tagLst>
</file>

<file path=ppt/tags/tag13.xml><?xml version="1.0" encoding="utf-8"?>
<p:tagLst xmlns:a="http://schemas.openxmlformats.org/drawingml/2006/main" xmlns:r="http://schemas.openxmlformats.org/officeDocument/2006/relationships" xmlns:p="http://schemas.openxmlformats.org/presentationml/2006/main">
  <p:tag name="SELECTED" val="True"/>
</p:tagLst>
</file>

<file path=ppt/tags/tag14.xml><?xml version="1.0" encoding="utf-8"?>
<p:tagLst xmlns:a="http://schemas.openxmlformats.org/drawingml/2006/main" xmlns:r="http://schemas.openxmlformats.org/officeDocument/2006/relationships" xmlns:p="http://schemas.openxmlformats.org/presentationml/2006/main">
  <p:tag name="SELECTED" val="True"/>
</p:tagLst>
</file>

<file path=ppt/tags/tag15.xml><?xml version="1.0" encoding="utf-8"?>
<p:tagLst xmlns:a="http://schemas.openxmlformats.org/drawingml/2006/main" xmlns:r="http://schemas.openxmlformats.org/officeDocument/2006/relationships" xmlns:p="http://schemas.openxmlformats.org/presentationml/2006/main">
  <p:tag name="SELECTED" val="True"/>
</p:tagLst>
</file>

<file path=ppt/tags/tag16.xml><?xml version="1.0" encoding="utf-8"?>
<p:tagLst xmlns:a="http://schemas.openxmlformats.org/drawingml/2006/main" xmlns:r="http://schemas.openxmlformats.org/officeDocument/2006/relationships" xmlns:p="http://schemas.openxmlformats.org/presentationml/2006/main">
  <p:tag name="SELECTED" val="True"/>
</p:tagLst>
</file>

<file path=ppt/tags/tag17.xml><?xml version="1.0" encoding="utf-8"?>
<p:tagLst xmlns:a="http://schemas.openxmlformats.org/drawingml/2006/main" xmlns:r="http://schemas.openxmlformats.org/officeDocument/2006/relationships" xmlns:p="http://schemas.openxmlformats.org/presentationml/2006/main">
  <p:tag name="SELECTED" val="True"/>
</p:tagLst>
</file>

<file path=ppt/tags/tag18.xml><?xml version="1.0" encoding="utf-8"?>
<p:tagLst xmlns:a="http://schemas.openxmlformats.org/drawingml/2006/main" xmlns:r="http://schemas.openxmlformats.org/officeDocument/2006/relationships" xmlns:p="http://schemas.openxmlformats.org/presentationml/2006/main">
  <p:tag name="TİMİNG" val="|1.4|1.3|1.8|1.4|1.5"/>
  <p:tag name="SELECTED" val="True"/>
</p:tagLst>
</file>

<file path=ppt/tags/tag19.xml><?xml version="1.0" encoding="utf-8"?>
<p:tagLst xmlns:a="http://schemas.openxmlformats.org/drawingml/2006/main" xmlns:r="http://schemas.openxmlformats.org/officeDocument/2006/relationships" xmlns:p="http://schemas.openxmlformats.org/presentationml/2006/main">
  <p:tag name="TİMİNG" val="|1.4|1.7|1.7|1.1|1.6|1.1|3.4"/>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TİMİNG" val="|2.1|1.2"/>
</p:tagLst>
</file>

<file path=ppt/tags/tag20.xml><?xml version="1.0" encoding="utf-8"?>
<p:tagLst xmlns:a="http://schemas.openxmlformats.org/drawingml/2006/main" xmlns:r="http://schemas.openxmlformats.org/officeDocument/2006/relationships" xmlns:p="http://schemas.openxmlformats.org/presentationml/2006/main">
  <p:tag name="TİMİNG" val="|1.2|1.8|1.4|1.6|3.7|1.2"/>
  <p:tag name="SELECTED" val="True"/>
</p:tagLst>
</file>

<file path=ppt/tags/tag21.xml><?xml version="1.0" encoding="utf-8"?>
<p:tagLst xmlns:a="http://schemas.openxmlformats.org/drawingml/2006/main" xmlns:r="http://schemas.openxmlformats.org/officeDocument/2006/relationships" xmlns:p="http://schemas.openxmlformats.org/presentationml/2006/main">
  <p:tag name="TİMİNG" val="|1.2|1.8|1.4|1.6|3.7|1.2"/>
  <p:tag name="SELECTED" val="True"/>
</p:tagLst>
</file>

<file path=ppt/tags/tag22.xml><?xml version="1.0" encoding="utf-8"?>
<p:tagLst xmlns:a="http://schemas.openxmlformats.org/drawingml/2006/main" xmlns:r="http://schemas.openxmlformats.org/officeDocument/2006/relationships" xmlns:p="http://schemas.openxmlformats.org/presentationml/2006/main">
  <p:tag name="SELECTED" val="True"/>
</p:tagLst>
</file>

<file path=ppt/tags/tag23.xml><?xml version="1.0" encoding="utf-8"?>
<p:tagLst xmlns:a="http://schemas.openxmlformats.org/drawingml/2006/main" xmlns:r="http://schemas.openxmlformats.org/officeDocument/2006/relationships" xmlns:p="http://schemas.openxmlformats.org/presentationml/2006/main">
  <p:tag name="TİMİNG" val="|1.3|1.1|1.4|1.3|1.8|3.5"/>
  <p:tag name="SELECTED" val="True"/>
</p:tagLst>
</file>

<file path=ppt/tags/tag24.xml><?xml version="1.0" encoding="utf-8"?>
<p:tagLst xmlns:a="http://schemas.openxmlformats.org/drawingml/2006/main" xmlns:r="http://schemas.openxmlformats.org/officeDocument/2006/relationships" xmlns:p="http://schemas.openxmlformats.org/presentationml/2006/main">
  <p:tag name="SELECTED" val="True"/>
</p:tagLst>
</file>

<file path=ppt/tags/tag25.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ags/tag26.xml><?xml version="1.0" encoding="utf-8"?>
<p:tagLst xmlns:a="http://schemas.openxmlformats.org/drawingml/2006/main" xmlns:r="http://schemas.openxmlformats.org/officeDocument/2006/relationships" xmlns:p="http://schemas.openxmlformats.org/presentationml/2006/main">
  <p:tag name="SELECTED" val="True"/>
</p:tagLst>
</file>

<file path=ppt/tags/tag27.xml><?xml version="1.0" encoding="utf-8"?>
<p:tagLst xmlns:a="http://schemas.openxmlformats.org/drawingml/2006/main" xmlns:r="http://schemas.openxmlformats.org/officeDocument/2006/relationships" xmlns:p="http://schemas.openxmlformats.org/presentationml/2006/main">
  <p:tag name="TİMİNG" val="|1.6|1.6|1.7|1.7|1.3|1.2"/>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TİMİNG" val="|1.6|1.5|1.4|2.4"/>
</p:tagLst>
</file>

<file path=ppt/tags/tag4.xml><?xml version="1.0" encoding="utf-8"?>
<p:tagLst xmlns:a="http://schemas.openxmlformats.org/drawingml/2006/main" xmlns:r="http://schemas.openxmlformats.org/officeDocument/2006/relationships" xmlns:p="http://schemas.openxmlformats.org/presentationml/2006/main">
  <p:tag name="TİMİNG" val="|1.6|1.3|1.3|1.4"/>
</p:tagLst>
</file>

<file path=ppt/tags/tag5.xml><?xml version="1.0" encoding="utf-8"?>
<p:tagLst xmlns:a="http://schemas.openxmlformats.org/drawingml/2006/main" xmlns:r="http://schemas.openxmlformats.org/officeDocument/2006/relationships" xmlns:p="http://schemas.openxmlformats.org/presentationml/2006/main">
  <p:tag name="TİMİNG" val="|1.6|1.7|1.5|1.5|1.4"/>
</p:tagLst>
</file>

<file path=ppt/tags/tag6.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is Teması">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penSans">
      <a:majorFont>
        <a:latin typeface="Adobe Garamond Pro"/>
        <a:ea typeface=""/>
        <a:cs typeface=""/>
      </a:majorFont>
      <a:minorFont>
        <a:latin typeface="Open Sans Light"/>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TotalTime>
  <Words>4868</Words>
  <Application>Microsoft Office PowerPoint</Application>
  <PresentationFormat>全屏显示(16:9)</PresentationFormat>
  <Paragraphs>529</Paragraphs>
  <Slides>45</Slides>
  <Notes>12</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45</vt:i4>
      </vt:variant>
    </vt:vector>
  </HeadingPairs>
  <TitlesOfParts>
    <vt:vector size="69" baseType="lpstr">
      <vt:lpstr>Adobe Garamond Pro</vt:lpstr>
      <vt:lpstr>Arial Unicode MS</vt:lpstr>
      <vt:lpstr>FontAwesome</vt:lpstr>
      <vt:lpstr>Franchise</vt:lpstr>
      <vt:lpstr>Gill Sans</vt:lpstr>
      <vt:lpstr>Lato Light</vt:lpstr>
      <vt:lpstr>Lato Regular</vt:lpstr>
      <vt:lpstr>MS PGothic</vt:lpstr>
      <vt:lpstr>MS PGothic</vt:lpstr>
      <vt:lpstr>Myriad Pro</vt:lpstr>
      <vt:lpstr>Open Sans</vt:lpstr>
      <vt:lpstr>Open Sans Extrabold</vt:lpstr>
      <vt:lpstr>Open Sans Light</vt:lpstr>
      <vt:lpstr>Sinkin Sans 400 Regular</vt:lpstr>
      <vt:lpstr>Sosa</vt:lpstr>
      <vt:lpstr>Arial</vt:lpstr>
      <vt:lpstr>Bebas Neue</vt:lpstr>
      <vt:lpstr>Calibri</vt:lpstr>
      <vt:lpstr>Calibri Light</vt:lpstr>
      <vt:lpstr>Courier New</vt:lpstr>
      <vt:lpstr>Helvetica</vt:lpstr>
      <vt:lpstr>Roboto</vt:lpstr>
      <vt:lpstr>Source Sans Pro Light</vt:lpstr>
      <vt:lpstr>Ofis Teması</vt:lpstr>
      <vt:lpstr>PowerPoint 演示文稿</vt:lpstr>
      <vt:lpstr>CÖSMIC</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By NeC ® 2010 | Katilimsiz.Com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user</dc:creator>
  <cp:lastModifiedBy>YANGS</cp:lastModifiedBy>
  <cp:revision>304</cp:revision>
  <dcterms:created xsi:type="dcterms:W3CDTF">2015-07-21T10:39:25Z</dcterms:created>
  <dcterms:modified xsi:type="dcterms:W3CDTF">2017-10-12T14:27:55Z</dcterms:modified>
</cp:coreProperties>
</file>