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70" r:id="rId1"/>
    <p:sldMasterId id="2147483985" r:id="rId2"/>
  </p:sldMasterIdLst>
  <p:notesMasterIdLst>
    <p:notesMasterId r:id="rId28"/>
  </p:notesMasterIdLst>
  <p:handoutMasterIdLst>
    <p:handoutMasterId r:id="rId29"/>
  </p:handoutMasterIdLst>
  <p:sldIdLst>
    <p:sldId id="321" r:id="rId3"/>
    <p:sldId id="325" r:id="rId4"/>
    <p:sldId id="328" r:id="rId5"/>
    <p:sldId id="304" r:id="rId6"/>
    <p:sldId id="314" r:id="rId7"/>
    <p:sldId id="277" r:id="rId8"/>
    <p:sldId id="306" r:id="rId9"/>
    <p:sldId id="307" r:id="rId10"/>
    <p:sldId id="308" r:id="rId11"/>
    <p:sldId id="309" r:id="rId12"/>
    <p:sldId id="310" r:id="rId13"/>
    <p:sldId id="329" r:id="rId14"/>
    <p:sldId id="338" r:id="rId15"/>
    <p:sldId id="339" r:id="rId16"/>
    <p:sldId id="340" r:id="rId17"/>
    <p:sldId id="341" r:id="rId18"/>
    <p:sldId id="330" r:id="rId19"/>
    <p:sldId id="331" r:id="rId20"/>
    <p:sldId id="332" r:id="rId21"/>
    <p:sldId id="333" r:id="rId22"/>
    <p:sldId id="334" r:id="rId23"/>
    <p:sldId id="335" r:id="rId24"/>
    <p:sldId id="336" r:id="rId25"/>
    <p:sldId id="337" r:id="rId26"/>
    <p:sldId id="342" r:id="rId27"/>
  </p:sldIdLst>
  <p:sldSz cx="12190413" cy="6859588"/>
  <p:notesSz cx="6858000" cy="9144000"/>
  <p:custDataLst>
    <p:tags r:id="rId30"/>
  </p:custDataLst>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609570" algn="l" rtl="0" fontAlgn="base">
      <a:spcBef>
        <a:spcPct val="0"/>
      </a:spcBef>
      <a:spcAft>
        <a:spcPct val="0"/>
      </a:spcAft>
      <a:defRPr kern="1200">
        <a:solidFill>
          <a:schemeClr val="tx1"/>
        </a:solidFill>
        <a:latin typeface="Arial" charset="0"/>
        <a:ea typeface="宋体" charset="-122"/>
        <a:cs typeface="+mn-cs"/>
      </a:defRPr>
    </a:lvl2pPr>
    <a:lvl3pPr marL="1219140" algn="l" rtl="0" fontAlgn="base">
      <a:spcBef>
        <a:spcPct val="0"/>
      </a:spcBef>
      <a:spcAft>
        <a:spcPct val="0"/>
      </a:spcAft>
      <a:defRPr kern="1200">
        <a:solidFill>
          <a:schemeClr val="tx1"/>
        </a:solidFill>
        <a:latin typeface="Arial" charset="0"/>
        <a:ea typeface="宋体" charset="-122"/>
        <a:cs typeface="+mn-cs"/>
      </a:defRPr>
    </a:lvl3pPr>
    <a:lvl4pPr marL="1828709" algn="l" rtl="0" fontAlgn="base">
      <a:spcBef>
        <a:spcPct val="0"/>
      </a:spcBef>
      <a:spcAft>
        <a:spcPct val="0"/>
      </a:spcAft>
      <a:defRPr kern="1200">
        <a:solidFill>
          <a:schemeClr val="tx1"/>
        </a:solidFill>
        <a:latin typeface="Arial" charset="0"/>
        <a:ea typeface="宋体" charset="-122"/>
        <a:cs typeface="+mn-cs"/>
      </a:defRPr>
    </a:lvl4pPr>
    <a:lvl5pPr marL="2438278" algn="l" rtl="0" fontAlgn="base">
      <a:spcBef>
        <a:spcPct val="0"/>
      </a:spcBef>
      <a:spcAft>
        <a:spcPct val="0"/>
      </a:spcAft>
      <a:defRPr kern="1200">
        <a:solidFill>
          <a:schemeClr val="tx1"/>
        </a:solidFill>
        <a:latin typeface="Arial" charset="0"/>
        <a:ea typeface="宋体" charset="-122"/>
        <a:cs typeface="+mn-cs"/>
      </a:defRPr>
    </a:lvl5pPr>
    <a:lvl6pPr marL="3047848" algn="l" defTabSz="1219140" rtl="0" eaLnBrk="1" latinLnBrk="0" hangingPunct="1">
      <a:defRPr kern="1200">
        <a:solidFill>
          <a:schemeClr val="tx1"/>
        </a:solidFill>
        <a:latin typeface="Arial" charset="0"/>
        <a:ea typeface="宋体" charset="-122"/>
        <a:cs typeface="+mn-cs"/>
      </a:defRPr>
    </a:lvl6pPr>
    <a:lvl7pPr marL="3657418" algn="l" defTabSz="1219140" rtl="0" eaLnBrk="1" latinLnBrk="0" hangingPunct="1">
      <a:defRPr kern="1200">
        <a:solidFill>
          <a:schemeClr val="tx1"/>
        </a:solidFill>
        <a:latin typeface="Arial" charset="0"/>
        <a:ea typeface="宋体" charset="-122"/>
        <a:cs typeface="+mn-cs"/>
      </a:defRPr>
    </a:lvl7pPr>
    <a:lvl8pPr marL="4266987" algn="l" defTabSz="1219140" rtl="0" eaLnBrk="1" latinLnBrk="0" hangingPunct="1">
      <a:defRPr kern="1200">
        <a:solidFill>
          <a:schemeClr val="tx1"/>
        </a:solidFill>
        <a:latin typeface="Arial" charset="0"/>
        <a:ea typeface="宋体" charset="-122"/>
        <a:cs typeface="+mn-cs"/>
      </a:defRPr>
    </a:lvl8pPr>
    <a:lvl9pPr marL="4876557" algn="l" defTabSz="121914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15:clr>
            <a:srgbClr val="A4A3A4"/>
          </p15:clr>
        </p15:guide>
        <p15:guide id="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4EC0"/>
    <a:srgbClr val="0070C0"/>
    <a:srgbClr val="0099CC"/>
    <a:srgbClr val="2B83E5"/>
    <a:srgbClr val="05AFFB"/>
    <a:srgbClr val="DEA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714" y="66"/>
      </p:cViewPr>
      <p:guideLst>
        <p:guide orient="horz"/>
        <p:guide/>
      </p:guideLst>
    </p:cSldViewPr>
  </p:slideViewPr>
  <p:notesTextViewPr>
    <p:cViewPr>
      <p:scale>
        <a:sx n="100" d="100"/>
        <a:sy n="100" d="100"/>
      </p:scale>
      <p:origin x="0" y="0"/>
    </p:cViewPr>
  </p:notesTextViewPr>
  <p:sorterViewPr>
    <p:cViewPr>
      <p:scale>
        <a:sx n="50" d="100"/>
        <a:sy n="50" d="100"/>
      </p:scale>
      <p:origin x="0" y="0"/>
    </p:cViewPr>
  </p:sorterViewPr>
  <p:notesViewPr>
    <p:cSldViewPr>
      <p:cViewPr varScale="1">
        <p:scale>
          <a:sx n="52" d="100"/>
          <a:sy n="52" d="100"/>
        </p:scale>
        <p:origin x="-186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35" Type="http://schemas.microsoft.com/office/2015/10/relationships/revisionInfo" Target="revisionInfo.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宋体" charset="-122"/>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ea typeface="宋体" charset="-122"/>
              </a:defRPr>
            </a:lvl1pPr>
          </a:lstStyle>
          <a:p>
            <a:pPr>
              <a:defRPr/>
            </a:pPr>
            <a:fld id="{7D67F690-49DF-49E9-96EA-12A1AFC493AE}" type="datetimeFigureOut">
              <a:rPr lang="zh-CN" altLang="en-US"/>
              <a:pPr>
                <a:defRPr/>
              </a:pPr>
              <a:t>2017/10/13</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ea typeface="宋体" charset="-122"/>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ea typeface="宋体" charset="-122"/>
              </a:defRPr>
            </a:lvl1pPr>
          </a:lstStyle>
          <a:p>
            <a:pPr>
              <a:defRPr/>
            </a:pPr>
            <a:fld id="{926B511B-0CF6-4C9E-9912-E72E374E9D68}" type="slidenum">
              <a:rPr lang="zh-CN" altLang="en-US"/>
              <a:pPr>
                <a:defRPr/>
              </a:pPr>
              <a:t>‹#›</a:t>
            </a:fld>
            <a:endParaRPr lang="zh-CN" altLang="en-US"/>
          </a:p>
        </p:txBody>
      </p:sp>
    </p:spTree>
    <p:extLst>
      <p:ext uri="{BB962C8B-B14F-4D97-AF65-F5344CB8AC3E}">
        <p14:creationId xmlns:p14="http://schemas.microsoft.com/office/powerpoint/2010/main" val="39606677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36867"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47F2AE00-2759-4FB8-996D-E881B70D4276}" type="datetimeFigureOut">
              <a:rPr lang="zh-CN" altLang="en-US"/>
              <a:pPr/>
              <a:t>2017/10/13</a:t>
            </a:fld>
            <a:endParaRPr lang="en-US" altLang="zh-CN"/>
          </a:p>
        </p:txBody>
      </p:sp>
      <p:sp>
        <p:nvSpPr>
          <p:cNvPr id="36868" name="Rectangle 4"/>
          <p:cNvSpPr>
            <a:spLocks noGrp="1" noRot="1" noChangeAspect="1" noChangeArrowheads="1" noTextEdit="1"/>
          </p:cNvSpPr>
          <p:nvPr>
            <p:ph type="sldImg" idx="2"/>
          </p:nvPr>
        </p:nvSpPr>
        <p:spPr bwMode="auto">
          <a:xfrm>
            <a:off x="382588" y="685800"/>
            <a:ext cx="6092825"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6869"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6870"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ltLang="zh-CN"/>
          </a:p>
        </p:txBody>
      </p:sp>
      <p:sp>
        <p:nvSpPr>
          <p:cNvPr id="36871"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6018F863-FA28-4EA4-951E-07D14B02159D}" type="slidenum">
              <a:rPr lang="zh-CN" altLang="en-US"/>
              <a:pPr/>
              <a:t>‹#›</a:t>
            </a:fld>
            <a:endParaRPr lang="en-US" altLang="zh-CN"/>
          </a:p>
        </p:txBody>
      </p:sp>
    </p:spTree>
    <p:extLst>
      <p:ext uri="{BB962C8B-B14F-4D97-AF65-F5344CB8AC3E}">
        <p14:creationId xmlns:p14="http://schemas.microsoft.com/office/powerpoint/2010/main" val="176170315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600" kern="1200">
        <a:solidFill>
          <a:schemeClr val="tx1"/>
        </a:solidFill>
        <a:latin typeface="Calibri" pitchFamily="34" charset="0"/>
        <a:ea typeface="宋体" charset="-122"/>
        <a:cs typeface="+mn-cs"/>
      </a:defRPr>
    </a:lvl1pPr>
    <a:lvl2pPr marL="609570" algn="l" rtl="0" fontAlgn="base">
      <a:spcBef>
        <a:spcPct val="30000"/>
      </a:spcBef>
      <a:spcAft>
        <a:spcPct val="0"/>
      </a:spcAft>
      <a:defRPr sz="1600" kern="1200">
        <a:solidFill>
          <a:schemeClr val="tx1"/>
        </a:solidFill>
        <a:latin typeface="Calibri" pitchFamily="34" charset="0"/>
        <a:ea typeface="宋体" charset="-122"/>
        <a:cs typeface="+mn-cs"/>
      </a:defRPr>
    </a:lvl2pPr>
    <a:lvl3pPr marL="1219140" algn="l" rtl="0" fontAlgn="base">
      <a:spcBef>
        <a:spcPct val="30000"/>
      </a:spcBef>
      <a:spcAft>
        <a:spcPct val="0"/>
      </a:spcAft>
      <a:defRPr sz="1600" kern="1200">
        <a:solidFill>
          <a:schemeClr val="tx1"/>
        </a:solidFill>
        <a:latin typeface="Calibri" pitchFamily="34" charset="0"/>
        <a:ea typeface="宋体" charset="-122"/>
        <a:cs typeface="+mn-cs"/>
      </a:defRPr>
    </a:lvl3pPr>
    <a:lvl4pPr marL="1828709" algn="l" rtl="0" fontAlgn="base">
      <a:spcBef>
        <a:spcPct val="30000"/>
      </a:spcBef>
      <a:spcAft>
        <a:spcPct val="0"/>
      </a:spcAft>
      <a:defRPr sz="1600" kern="1200">
        <a:solidFill>
          <a:schemeClr val="tx1"/>
        </a:solidFill>
        <a:latin typeface="Calibri" pitchFamily="34" charset="0"/>
        <a:ea typeface="宋体" charset="-122"/>
        <a:cs typeface="+mn-cs"/>
      </a:defRPr>
    </a:lvl4pPr>
    <a:lvl5pPr marL="2438278" algn="l" rtl="0" fontAlgn="base">
      <a:spcBef>
        <a:spcPct val="30000"/>
      </a:spcBef>
      <a:spcAft>
        <a:spcPct val="0"/>
      </a:spcAft>
      <a:defRPr sz="1600" kern="1200">
        <a:solidFill>
          <a:schemeClr val="tx1"/>
        </a:solidFill>
        <a:latin typeface="Calibri" pitchFamily="34" charset="0"/>
        <a:ea typeface="宋体" charset="-122"/>
        <a:cs typeface="+mn-cs"/>
      </a:defRPr>
    </a:lvl5pPr>
    <a:lvl6pPr marL="3047848" algn="l" defTabSz="1219140" rtl="0" eaLnBrk="1" latinLnBrk="0" hangingPunct="1">
      <a:defRPr sz="1600" kern="1200">
        <a:solidFill>
          <a:schemeClr val="tx1"/>
        </a:solidFill>
        <a:latin typeface="+mn-lt"/>
        <a:ea typeface="+mn-ea"/>
        <a:cs typeface="+mn-cs"/>
      </a:defRPr>
    </a:lvl6pPr>
    <a:lvl7pPr marL="3657418" algn="l" defTabSz="1219140" rtl="0" eaLnBrk="1" latinLnBrk="0" hangingPunct="1">
      <a:defRPr sz="1600" kern="1200">
        <a:solidFill>
          <a:schemeClr val="tx1"/>
        </a:solidFill>
        <a:latin typeface="+mn-lt"/>
        <a:ea typeface="+mn-ea"/>
        <a:cs typeface="+mn-cs"/>
      </a:defRPr>
    </a:lvl7pPr>
    <a:lvl8pPr marL="4266987" algn="l" defTabSz="1219140" rtl="0" eaLnBrk="1" latinLnBrk="0" hangingPunct="1">
      <a:defRPr sz="1600" kern="1200">
        <a:solidFill>
          <a:schemeClr val="tx1"/>
        </a:solidFill>
        <a:latin typeface="+mn-lt"/>
        <a:ea typeface="+mn-ea"/>
        <a:cs typeface="+mn-cs"/>
      </a:defRPr>
    </a:lvl8pPr>
    <a:lvl9pPr marL="4876557" algn="l" defTabSz="121914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E2AB6CB-5D33-4092-965E-98107097A5C2}" type="slidenum">
              <a:rPr lang="zh-CN" altLang="en-US" smtClean="0"/>
              <a:t>3</a:t>
            </a:fld>
            <a:endParaRPr lang="zh-CN" altLang="en-US"/>
          </a:p>
        </p:txBody>
      </p:sp>
    </p:spTree>
    <p:extLst>
      <p:ext uri="{BB962C8B-B14F-4D97-AF65-F5344CB8AC3E}">
        <p14:creationId xmlns:p14="http://schemas.microsoft.com/office/powerpoint/2010/main" val="4291473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2588" y="685800"/>
            <a:ext cx="6092825"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8094350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2588" y="685800"/>
            <a:ext cx="6092825"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077576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xfrm>
            <a:off x="382588" y="685800"/>
            <a:ext cx="6092825" cy="3429000"/>
          </a:xfrm>
          <a:ln/>
        </p:spPr>
      </p:sp>
      <p:sp>
        <p:nvSpPr>
          <p:cNvPr id="44035"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41555885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2588" y="685800"/>
            <a:ext cx="6092825"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5451682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2588" y="685800"/>
            <a:ext cx="6092825"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7608514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2588" y="685800"/>
            <a:ext cx="6092825"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0156822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2588" y="685800"/>
            <a:ext cx="6092825"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2519232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382588" y="685800"/>
            <a:ext cx="6092825" cy="3429000"/>
          </a:xfrm>
          <a:ln/>
        </p:spPr>
      </p:sp>
      <p:sp>
        <p:nvSpPr>
          <p:cNvPr id="43011"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4247575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6957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pPr/>
              <a:t>2017/10/13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Tree>
    <p:extLst>
      <p:ext uri="{BB962C8B-B14F-4D97-AF65-F5344CB8AC3E}">
        <p14:creationId xmlns:p14="http://schemas.microsoft.com/office/powerpoint/2010/main" val="2688853642"/>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_Default Slid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18169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extLst mod="1">
    <p:ext uri="{DCECCB84-F9BA-43D5-87BE-67443E8EF086}">
      <p15:sldGuideLst xmlns:p15="http://schemas.microsoft.com/office/powerpoint/2012/main">
        <p15:guide id="1"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6" name="矩形 5"/>
          <p:cNvSpPr/>
          <p:nvPr userDrawn="1"/>
        </p:nvSpPr>
        <p:spPr>
          <a:xfrm>
            <a:off x="0" y="1"/>
            <a:ext cx="12190413" cy="68595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8"/>
          </a:p>
        </p:txBody>
      </p:sp>
    </p:spTree>
    <p:extLst>
      <p:ext uri="{BB962C8B-B14F-4D97-AF65-F5344CB8AC3E}">
        <p14:creationId xmlns:p14="http://schemas.microsoft.com/office/powerpoint/2010/main" val="11818236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56061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8735920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6" name="圆角矩形 5"/>
          <p:cNvSpPr/>
          <p:nvPr userDrawn="1"/>
        </p:nvSpPr>
        <p:spPr>
          <a:xfrm>
            <a:off x="-17897" y="405458"/>
            <a:ext cx="231709" cy="360040"/>
          </a:xfrm>
          <a:prstGeom prst="roundRect">
            <a:avLst>
              <a:gd name="adj" fmla="val 0"/>
            </a:avLst>
          </a:prstGeom>
          <a:solidFill>
            <a:srgbClr val="0070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8" tIns="60948" rIns="121898" bIns="60948" anchor="ctr"/>
          <a:lstStyle/>
          <a:p>
            <a:pPr algn="r" fontAlgn="auto">
              <a:spcBef>
                <a:spcPts val="0"/>
              </a:spcBef>
              <a:spcAft>
                <a:spcPts val="0"/>
              </a:spcAft>
              <a:defRPr/>
            </a:pPr>
            <a:endParaRPr lang="zh-CN" altLang="en-US"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096670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41591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A620DD7-6358-4E35-981D-64C57D7D925A}" type="datetimeFigureOut">
              <a:rPr lang="zh-CN" altLang="en-US" smtClean="0"/>
              <a:t>2017/10/13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567DBE-345A-4DFC-A5AF-A1AA18485CC9}" type="slidenum">
              <a:rPr lang="zh-CN" altLang="en-US" smtClean="0"/>
              <a:t>‹#›</a:t>
            </a:fld>
            <a:endParaRPr lang="zh-CN" altLang="en-US"/>
          </a:p>
        </p:txBody>
      </p:sp>
    </p:spTree>
    <p:extLst>
      <p:ext uri="{BB962C8B-B14F-4D97-AF65-F5344CB8AC3E}">
        <p14:creationId xmlns:p14="http://schemas.microsoft.com/office/powerpoint/2010/main" val="2479706734"/>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A620DD7-6358-4E35-981D-64C57D7D925A}" type="datetimeFigureOut">
              <a:rPr lang="zh-CN" altLang="en-US" smtClean="0"/>
              <a:t>2017/10/13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5567DBE-345A-4DFC-A5AF-A1AA18485CC9}" type="slidenum">
              <a:rPr lang="zh-CN" altLang="en-US" smtClean="0"/>
              <a:t>‹#›</a:t>
            </a:fld>
            <a:endParaRPr lang="zh-CN" altLang="en-US"/>
          </a:p>
        </p:txBody>
      </p:sp>
    </p:spTree>
    <p:extLst>
      <p:ext uri="{BB962C8B-B14F-4D97-AF65-F5344CB8AC3E}">
        <p14:creationId xmlns:p14="http://schemas.microsoft.com/office/powerpoint/2010/main" val="1061129131"/>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pPr/>
              <a:t>2017/10/13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Tree>
    <p:extLst>
      <p:ext uri="{BB962C8B-B14F-4D97-AF65-F5344CB8AC3E}">
        <p14:creationId xmlns:p14="http://schemas.microsoft.com/office/powerpoint/2010/main" val="275274779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pPr/>
              <a:t>2017/10/13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Tree>
    <p:extLst>
      <p:ext uri="{BB962C8B-B14F-4D97-AF65-F5344CB8AC3E}">
        <p14:creationId xmlns:p14="http://schemas.microsoft.com/office/powerpoint/2010/main" val="3338921575"/>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702115E-07FC-47AE-8678-8B681C689199}" type="datetimeFigureOut">
              <a:rPr lang="zh-CN" altLang="en-US" smtClean="0"/>
              <a:pPr/>
              <a:t>2017/10/13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pPr/>
              <a:t>‹#›</a:t>
            </a:fld>
            <a:endParaRPr lang="zh-CN" altLang="en-US"/>
          </a:p>
        </p:txBody>
      </p:sp>
    </p:spTree>
    <p:extLst>
      <p:ext uri="{BB962C8B-B14F-4D97-AF65-F5344CB8AC3E}">
        <p14:creationId xmlns:p14="http://schemas.microsoft.com/office/powerpoint/2010/main" val="2676101291"/>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10" Type="http://schemas.openxmlformats.org/officeDocument/2006/relationships/theme" Target="../theme/theme2.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28470694"/>
      </p:ext>
    </p:extLst>
  </p:cSld>
  <p:clrMap bg1="lt1" tx1="dk1" bg2="lt2" tx2="dk2" accent1="accent1" accent2="accent2" accent3="accent3" accent4="accent4" accent5="accent5" accent6="accent6" hlink="hlink" folHlink="folHlink"/>
  <p:sldLayoutIdLst>
    <p:sldLayoutId id="2147483982" r:id="rId1"/>
    <p:sldLayoutId id="2147483977" r:id="rId2"/>
    <p:sldLayoutId id="2147483983" r:id="rId3"/>
    <p:sldLayoutId id="2147483984"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2" y="274702"/>
            <a:ext cx="10971372" cy="1143265"/>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522" y="1600571"/>
            <a:ext cx="10971372" cy="452701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522" y="6357824"/>
            <a:ext cx="2844430" cy="365209"/>
          </a:xfrm>
          <a:prstGeom prst="rect">
            <a:avLst/>
          </a:prstGeom>
        </p:spPr>
        <p:txBody>
          <a:bodyPr vert="horz" lIns="91440" tIns="45720" rIns="91440" bIns="45720" rtlCol="0" anchor="ctr"/>
          <a:lstStyle>
            <a:lvl1pPr algn="l">
              <a:defRPr sz="1599">
                <a:solidFill>
                  <a:schemeClr val="tx1">
                    <a:tint val="75000"/>
                  </a:schemeClr>
                </a:solidFill>
              </a:defRPr>
            </a:lvl1pPr>
          </a:lstStyle>
          <a:p>
            <a:fld id="{3A620DD7-6358-4E35-981D-64C57D7D925A}" type="datetimeFigureOut">
              <a:rPr lang="zh-CN" altLang="en-US" smtClean="0"/>
              <a:t>2017/10/13</a:t>
            </a:fld>
            <a:endParaRPr lang="zh-CN" altLang="en-US"/>
          </a:p>
        </p:txBody>
      </p:sp>
      <p:sp>
        <p:nvSpPr>
          <p:cNvPr id="5" name="页脚占位符 4"/>
          <p:cNvSpPr>
            <a:spLocks noGrp="1"/>
          </p:cNvSpPr>
          <p:nvPr>
            <p:ph type="ftr" sz="quarter" idx="3"/>
          </p:nvPr>
        </p:nvSpPr>
        <p:spPr>
          <a:xfrm>
            <a:off x="4165058" y="6357824"/>
            <a:ext cx="3860297" cy="365209"/>
          </a:xfrm>
          <a:prstGeom prst="rect">
            <a:avLst/>
          </a:prstGeom>
        </p:spPr>
        <p:txBody>
          <a:bodyPr vert="horz" lIns="91440" tIns="45720" rIns="91440" bIns="45720" rtlCol="0" anchor="ctr"/>
          <a:lstStyle>
            <a:lvl1pPr algn="ctr">
              <a:defRPr sz="1599">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4" y="6357824"/>
            <a:ext cx="2844430" cy="365209"/>
          </a:xfrm>
          <a:prstGeom prst="rect">
            <a:avLst/>
          </a:prstGeom>
        </p:spPr>
        <p:txBody>
          <a:bodyPr vert="horz" lIns="91440" tIns="45720" rIns="91440" bIns="45720" rtlCol="0" anchor="ctr"/>
          <a:lstStyle>
            <a:lvl1pPr algn="r">
              <a:defRPr sz="1599">
                <a:solidFill>
                  <a:schemeClr val="tx1">
                    <a:tint val="75000"/>
                  </a:schemeClr>
                </a:solidFill>
              </a:defRPr>
            </a:lvl1pPr>
          </a:lstStyle>
          <a:p>
            <a:fld id="{25567DBE-345A-4DFC-A5AF-A1AA18485CC9}" type="slidenum">
              <a:rPr lang="zh-CN" altLang="en-US" smtClean="0"/>
              <a:t>‹#›</a:t>
            </a:fld>
            <a:endParaRPr lang="zh-CN" altLang="en-US"/>
          </a:p>
        </p:txBody>
      </p:sp>
    </p:spTree>
    <p:extLst>
      <p:ext uri="{BB962C8B-B14F-4D97-AF65-F5344CB8AC3E}">
        <p14:creationId xmlns:p14="http://schemas.microsoft.com/office/powerpoint/2010/main" val="419019723"/>
      </p:ext>
    </p:extLst>
  </p:cSld>
  <p:clrMap bg1="lt1" tx1="dk1" bg2="lt2" tx2="dk2" accent1="accent1" accent2="accent2" accent3="accent3" accent4="accent4" accent5="accent5" accent6="accent6" hlink="hlink" folHlink="folHlink"/>
  <p:sldLayoutIdLst>
    <p:sldLayoutId id="2147483986" r:id="rId1"/>
    <p:sldLayoutId id="2147483987" r:id="rId2"/>
    <p:sldLayoutId id="2147483988" r:id="rId3"/>
    <p:sldLayoutId id="2147483989" r:id="rId4"/>
    <p:sldLayoutId id="2147483990" r:id="rId5"/>
    <p:sldLayoutId id="2147483991" r:id="rId6"/>
    <p:sldLayoutId id="2147483992" r:id="rId7"/>
    <p:sldLayoutId id="2147483993" r:id="rId8"/>
    <p:sldLayoutId id="2147483994" r:id="rId9"/>
  </p:sldLayoutIdLst>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xStyles>
    <p:titleStyle>
      <a:lvl1pPr algn="ctr" defTabSz="1218239" rtl="0" eaLnBrk="1" latinLnBrk="0" hangingPunct="1">
        <a:spcBef>
          <a:spcPct val="0"/>
        </a:spcBef>
        <a:buNone/>
        <a:defRPr sz="5862" kern="1200">
          <a:solidFill>
            <a:schemeClr val="tx1"/>
          </a:solidFill>
          <a:latin typeface="+mj-lt"/>
          <a:ea typeface="+mj-ea"/>
          <a:cs typeface="+mj-cs"/>
        </a:defRPr>
      </a:lvl1pPr>
    </p:titleStyle>
    <p:bodyStyle>
      <a:lvl1pPr marL="456840" indent="-456840" algn="l" defTabSz="1218239" rtl="0" eaLnBrk="1" latinLnBrk="0" hangingPunct="1">
        <a:spcBef>
          <a:spcPct val="20000"/>
        </a:spcBef>
        <a:buFont typeface="Arial" pitchFamily="34" charset="0"/>
        <a:buChar char="•"/>
        <a:defRPr sz="4264" kern="1200">
          <a:solidFill>
            <a:schemeClr val="tx1"/>
          </a:solidFill>
          <a:latin typeface="+mn-lt"/>
          <a:ea typeface="+mn-ea"/>
          <a:cs typeface="+mn-cs"/>
        </a:defRPr>
      </a:lvl1pPr>
      <a:lvl2pPr marL="989820" indent="-380701" algn="l" defTabSz="1218239" rtl="0" eaLnBrk="1" latinLnBrk="0" hangingPunct="1">
        <a:spcBef>
          <a:spcPct val="20000"/>
        </a:spcBef>
        <a:buFont typeface="Arial" pitchFamily="34" charset="0"/>
        <a:buChar char="–"/>
        <a:defRPr sz="3730" kern="1200">
          <a:solidFill>
            <a:schemeClr val="tx1"/>
          </a:solidFill>
          <a:latin typeface="+mn-lt"/>
          <a:ea typeface="+mn-ea"/>
          <a:cs typeface="+mn-cs"/>
        </a:defRPr>
      </a:lvl2pPr>
      <a:lvl3pPr marL="1522800" indent="-304560" algn="l" defTabSz="1218239" rtl="0" eaLnBrk="1" latinLnBrk="0" hangingPunct="1">
        <a:spcBef>
          <a:spcPct val="20000"/>
        </a:spcBef>
        <a:buFont typeface="Arial" pitchFamily="34" charset="0"/>
        <a:buChar char="•"/>
        <a:defRPr sz="3198" kern="1200">
          <a:solidFill>
            <a:schemeClr val="tx1"/>
          </a:solidFill>
          <a:latin typeface="+mn-lt"/>
          <a:ea typeface="+mn-ea"/>
          <a:cs typeface="+mn-cs"/>
        </a:defRPr>
      </a:lvl3pPr>
      <a:lvl4pPr marL="2131919" indent="-304560" algn="l" defTabSz="1218239" rtl="0" eaLnBrk="1" latinLnBrk="0" hangingPunct="1">
        <a:spcBef>
          <a:spcPct val="20000"/>
        </a:spcBef>
        <a:buFont typeface="Arial" pitchFamily="34" charset="0"/>
        <a:buChar char="–"/>
        <a:defRPr sz="2664" kern="1200">
          <a:solidFill>
            <a:schemeClr val="tx1"/>
          </a:solidFill>
          <a:latin typeface="+mn-lt"/>
          <a:ea typeface="+mn-ea"/>
          <a:cs typeface="+mn-cs"/>
        </a:defRPr>
      </a:lvl4pPr>
      <a:lvl5pPr marL="2741039" indent="-304560" algn="l" defTabSz="1218239" rtl="0" eaLnBrk="1" latinLnBrk="0" hangingPunct="1">
        <a:spcBef>
          <a:spcPct val="20000"/>
        </a:spcBef>
        <a:buFont typeface="Arial" pitchFamily="34" charset="0"/>
        <a:buChar char="»"/>
        <a:defRPr sz="2664" kern="1200">
          <a:solidFill>
            <a:schemeClr val="tx1"/>
          </a:solidFill>
          <a:latin typeface="+mn-lt"/>
          <a:ea typeface="+mn-ea"/>
          <a:cs typeface="+mn-cs"/>
        </a:defRPr>
      </a:lvl5pPr>
      <a:lvl6pPr marL="3350158" indent="-304560" algn="l" defTabSz="1218239" rtl="0" eaLnBrk="1" latinLnBrk="0" hangingPunct="1">
        <a:spcBef>
          <a:spcPct val="20000"/>
        </a:spcBef>
        <a:buFont typeface="Arial" pitchFamily="34" charset="0"/>
        <a:buChar char="•"/>
        <a:defRPr sz="2664" kern="1200">
          <a:solidFill>
            <a:schemeClr val="tx1"/>
          </a:solidFill>
          <a:latin typeface="+mn-lt"/>
          <a:ea typeface="+mn-ea"/>
          <a:cs typeface="+mn-cs"/>
        </a:defRPr>
      </a:lvl6pPr>
      <a:lvl7pPr marL="3959279" indent="-304560" algn="l" defTabSz="1218239" rtl="0" eaLnBrk="1" latinLnBrk="0" hangingPunct="1">
        <a:spcBef>
          <a:spcPct val="20000"/>
        </a:spcBef>
        <a:buFont typeface="Arial" pitchFamily="34" charset="0"/>
        <a:buChar char="•"/>
        <a:defRPr sz="2664" kern="1200">
          <a:solidFill>
            <a:schemeClr val="tx1"/>
          </a:solidFill>
          <a:latin typeface="+mn-lt"/>
          <a:ea typeface="+mn-ea"/>
          <a:cs typeface="+mn-cs"/>
        </a:defRPr>
      </a:lvl7pPr>
      <a:lvl8pPr marL="4568398" indent="-304560" algn="l" defTabSz="1218239" rtl="0" eaLnBrk="1" latinLnBrk="0" hangingPunct="1">
        <a:spcBef>
          <a:spcPct val="20000"/>
        </a:spcBef>
        <a:buFont typeface="Arial" pitchFamily="34" charset="0"/>
        <a:buChar char="•"/>
        <a:defRPr sz="2664" kern="1200">
          <a:solidFill>
            <a:schemeClr val="tx1"/>
          </a:solidFill>
          <a:latin typeface="+mn-lt"/>
          <a:ea typeface="+mn-ea"/>
          <a:cs typeface="+mn-cs"/>
        </a:defRPr>
      </a:lvl8pPr>
      <a:lvl9pPr marL="5177518" indent="-304560" algn="l" defTabSz="1218239" rtl="0" eaLnBrk="1" latinLnBrk="0" hangingPunct="1">
        <a:spcBef>
          <a:spcPct val="20000"/>
        </a:spcBef>
        <a:buFont typeface="Arial" pitchFamily="34" charset="0"/>
        <a:buChar char="•"/>
        <a:defRPr sz="2664" kern="1200">
          <a:solidFill>
            <a:schemeClr val="tx1"/>
          </a:solidFill>
          <a:latin typeface="+mn-lt"/>
          <a:ea typeface="+mn-ea"/>
          <a:cs typeface="+mn-cs"/>
        </a:defRPr>
      </a:lvl9pPr>
    </p:bodyStyle>
    <p:otherStyle>
      <a:defPPr>
        <a:defRPr lang="zh-CN"/>
      </a:defPPr>
      <a:lvl1pPr marL="0" algn="l" defTabSz="1218239" rtl="0" eaLnBrk="1" latinLnBrk="0" hangingPunct="1">
        <a:defRPr sz="2398" kern="1200">
          <a:solidFill>
            <a:schemeClr val="tx1"/>
          </a:solidFill>
          <a:latin typeface="+mn-lt"/>
          <a:ea typeface="+mn-ea"/>
          <a:cs typeface="+mn-cs"/>
        </a:defRPr>
      </a:lvl1pPr>
      <a:lvl2pPr marL="609119" algn="l" defTabSz="1218239" rtl="0" eaLnBrk="1" latinLnBrk="0" hangingPunct="1">
        <a:defRPr sz="2398" kern="1200">
          <a:solidFill>
            <a:schemeClr val="tx1"/>
          </a:solidFill>
          <a:latin typeface="+mn-lt"/>
          <a:ea typeface="+mn-ea"/>
          <a:cs typeface="+mn-cs"/>
        </a:defRPr>
      </a:lvl2pPr>
      <a:lvl3pPr marL="1218239" algn="l" defTabSz="1218239" rtl="0" eaLnBrk="1" latinLnBrk="0" hangingPunct="1">
        <a:defRPr sz="2398" kern="1200">
          <a:solidFill>
            <a:schemeClr val="tx1"/>
          </a:solidFill>
          <a:latin typeface="+mn-lt"/>
          <a:ea typeface="+mn-ea"/>
          <a:cs typeface="+mn-cs"/>
        </a:defRPr>
      </a:lvl3pPr>
      <a:lvl4pPr marL="1827359" algn="l" defTabSz="1218239" rtl="0" eaLnBrk="1" latinLnBrk="0" hangingPunct="1">
        <a:defRPr sz="2398" kern="1200">
          <a:solidFill>
            <a:schemeClr val="tx1"/>
          </a:solidFill>
          <a:latin typeface="+mn-lt"/>
          <a:ea typeface="+mn-ea"/>
          <a:cs typeface="+mn-cs"/>
        </a:defRPr>
      </a:lvl4pPr>
      <a:lvl5pPr marL="2436479" algn="l" defTabSz="1218239" rtl="0" eaLnBrk="1" latinLnBrk="0" hangingPunct="1">
        <a:defRPr sz="2398" kern="1200">
          <a:solidFill>
            <a:schemeClr val="tx1"/>
          </a:solidFill>
          <a:latin typeface="+mn-lt"/>
          <a:ea typeface="+mn-ea"/>
          <a:cs typeface="+mn-cs"/>
        </a:defRPr>
      </a:lvl5pPr>
      <a:lvl6pPr marL="3045598" algn="l" defTabSz="1218239" rtl="0" eaLnBrk="1" latinLnBrk="0" hangingPunct="1">
        <a:defRPr sz="2398" kern="1200">
          <a:solidFill>
            <a:schemeClr val="tx1"/>
          </a:solidFill>
          <a:latin typeface="+mn-lt"/>
          <a:ea typeface="+mn-ea"/>
          <a:cs typeface="+mn-cs"/>
        </a:defRPr>
      </a:lvl6pPr>
      <a:lvl7pPr marL="3654718" algn="l" defTabSz="1218239" rtl="0" eaLnBrk="1" latinLnBrk="0" hangingPunct="1">
        <a:defRPr sz="2398" kern="1200">
          <a:solidFill>
            <a:schemeClr val="tx1"/>
          </a:solidFill>
          <a:latin typeface="+mn-lt"/>
          <a:ea typeface="+mn-ea"/>
          <a:cs typeface="+mn-cs"/>
        </a:defRPr>
      </a:lvl7pPr>
      <a:lvl8pPr marL="4263838" algn="l" defTabSz="1218239" rtl="0" eaLnBrk="1" latinLnBrk="0" hangingPunct="1">
        <a:defRPr sz="2398" kern="1200">
          <a:solidFill>
            <a:schemeClr val="tx1"/>
          </a:solidFill>
          <a:latin typeface="+mn-lt"/>
          <a:ea typeface="+mn-ea"/>
          <a:cs typeface="+mn-cs"/>
        </a:defRPr>
      </a:lvl8pPr>
      <a:lvl9pPr marL="4872958" algn="l" defTabSz="1218239" rtl="0" eaLnBrk="1" latinLnBrk="0" hangingPunct="1">
        <a:defRPr sz="239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Layout" Target="../slideLayouts/slideLayout1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6.xml"/><Relationship Id="rId5" Type="http://schemas.openxmlformats.org/officeDocument/2006/relationships/image" Target="../media/image24.emf"/><Relationship Id="rId4" Type="http://schemas.openxmlformats.org/officeDocument/2006/relationships/image" Target="../media/image23.emf"/></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t="-9000" b="-9000"/>
          </a:stretch>
        </a:blipFill>
        <a:effectLst/>
      </p:bgPr>
    </p:bg>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A4492114-E985-45D7-A36B-A6CCBC49E5C4}"/>
              </a:ext>
            </a:extLst>
          </p:cNvPr>
          <p:cNvSpPr/>
          <p:nvPr/>
        </p:nvSpPr>
        <p:spPr>
          <a:xfrm>
            <a:off x="2854845" y="1125539"/>
            <a:ext cx="9335567" cy="4608512"/>
          </a:xfrm>
          <a:prstGeom prst="rect">
            <a:avLst/>
          </a:prstGeom>
          <a:solidFill>
            <a:srgbClr val="004E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6" name="文本框 5"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txBox="1"/>
          <p:nvPr/>
        </p:nvSpPr>
        <p:spPr>
          <a:xfrm>
            <a:off x="5055399" y="3568376"/>
            <a:ext cx="6340197" cy="830997"/>
          </a:xfrm>
          <a:prstGeom prst="rect">
            <a:avLst/>
          </a:prstGeom>
          <a:noFill/>
        </p:spPr>
        <p:txBody>
          <a:bodyPr wrap="none" rtlCol="0">
            <a:spAutoFit/>
          </a:bodyPr>
          <a:lstStyle/>
          <a:p>
            <a:pPr algn="r"/>
            <a:r>
              <a:rPr lang="zh-CN" altLang="en-US" sz="4800" b="1" dirty="0">
                <a:solidFill>
                  <a:schemeClr val="bg1"/>
                </a:solidFill>
                <a:latin typeface="Calibri" panose="020F0502020204030204" pitchFamily="34" charset="0"/>
                <a:ea typeface="微软雅黑" panose="020B0503020204020204" pitchFamily="34" charset="-122"/>
                <a:cs typeface="Calibri Light" panose="020F0302020204030204" pitchFamily="34" charset="0"/>
                <a:sym typeface="Calibri" panose="020F0502020204030204" pitchFamily="34" charset="0"/>
              </a:rPr>
              <a:t>工作总结通用商务模板</a:t>
            </a:r>
          </a:p>
        </p:txBody>
      </p:sp>
      <p:sp>
        <p:nvSpPr>
          <p:cNvPr id="7" name="矩形 6"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3451952" y="4471381"/>
            <a:ext cx="7943644" cy="523152"/>
          </a:xfrm>
          <a:prstGeom prst="rect">
            <a:avLst/>
          </a:prstGeom>
        </p:spPr>
        <p:txBody>
          <a:bodyPr wrap="square">
            <a:spAutoFit/>
          </a:bodyPr>
          <a:lstStyle/>
          <a:p>
            <a:pPr algn="r"/>
            <a:r>
              <a:rPr lang="en-US" altLang="zh-CN" sz="1400" dirty="0">
                <a:solidFill>
                  <a:schemeClr val="bg1">
                    <a:lumMod val="85000"/>
                  </a:schemeClr>
                </a:solidFill>
                <a:latin typeface="Calibri" panose="020F0502020204030204" pitchFamily="34" charset="0"/>
                <a:ea typeface="微软雅黑" panose="020B0503020204020204" pitchFamily="34" charset="-122"/>
                <a:cs typeface="+mn-ea"/>
                <a:sym typeface="Calibri" panose="020F0502020204030204" pitchFamily="34" charset="0"/>
              </a:rPr>
              <a:t>Lorem ipsum dolor sit </a:t>
            </a:r>
            <a:r>
              <a:rPr lang="en-US" altLang="zh-CN" sz="1400" dirty="0" err="1">
                <a:solidFill>
                  <a:schemeClr val="bg1">
                    <a:lumMod val="85000"/>
                  </a:schemeClr>
                </a:solidFill>
                <a:latin typeface="Calibri" panose="020F0502020204030204" pitchFamily="34" charset="0"/>
                <a:ea typeface="微软雅黑" panose="020B0503020204020204" pitchFamily="34" charset="-122"/>
                <a:cs typeface="+mn-ea"/>
                <a:sym typeface="Calibri" panose="020F0502020204030204" pitchFamily="34" charset="0"/>
              </a:rPr>
              <a:t>amet</a:t>
            </a:r>
            <a:r>
              <a:rPr lang="en-US" altLang="zh-CN" sz="1400" dirty="0">
                <a:solidFill>
                  <a:schemeClr val="bg1">
                    <a:lumMod val="8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solidFill>
                  <a:schemeClr val="bg1">
                    <a:lumMod val="85000"/>
                  </a:schemeClr>
                </a:solidFill>
                <a:latin typeface="Calibri" panose="020F0502020204030204" pitchFamily="34" charset="0"/>
                <a:ea typeface="微软雅黑" panose="020B0503020204020204" pitchFamily="34" charset="-122"/>
                <a:cs typeface="+mn-ea"/>
                <a:sym typeface="Calibri" panose="020F0502020204030204" pitchFamily="34" charset="0"/>
              </a:rPr>
              <a:t>consectetur</a:t>
            </a:r>
            <a:r>
              <a:rPr lang="en-US" altLang="zh-CN" sz="1400" dirty="0">
                <a:solidFill>
                  <a:schemeClr val="bg1">
                    <a:lumMod val="8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solidFill>
                  <a:schemeClr val="bg1">
                    <a:lumMod val="85000"/>
                  </a:schemeClr>
                </a:solidFill>
                <a:latin typeface="Calibri" panose="020F0502020204030204" pitchFamily="34" charset="0"/>
                <a:ea typeface="微软雅黑" panose="020B0503020204020204" pitchFamily="34" charset="-122"/>
                <a:cs typeface="+mn-ea"/>
                <a:sym typeface="Calibri" panose="020F0502020204030204" pitchFamily="34" charset="0"/>
              </a:rPr>
              <a:t>adipiscing</a:t>
            </a:r>
            <a:r>
              <a:rPr lang="en-US" altLang="zh-CN" sz="1400" dirty="0">
                <a:solidFill>
                  <a:schemeClr val="bg1">
                    <a:lumMod val="8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solidFill>
                  <a:schemeClr val="bg1">
                    <a:lumMod val="85000"/>
                  </a:schemeClr>
                </a:solidFill>
                <a:latin typeface="Calibri" panose="020F0502020204030204" pitchFamily="34" charset="0"/>
                <a:ea typeface="微软雅黑" panose="020B0503020204020204" pitchFamily="34" charset="-122"/>
                <a:cs typeface="+mn-ea"/>
                <a:sym typeface="Calibri" panose="020F0502020204030204" pitchFamily="34" charset="0"/>
              </a:rPr>
              <a:t>elit</a:t>
            </a:r>
            <a:r>
              <a:rPr lang="en-US" altLang="zh-CN" sz="1400" dirty="0">
                <a:solidFill>
                  <a:schemeClr val="bg1">
                    <a:lumMod val="8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solidFill>
                  <a:schemeClr val="bg1">
                    <a:lumMod val="85000"/>
                  </a:schemeClr>
                </a:solidFill>
                <a:latin typeface="Calibri" panose="020F0502020204030204" pitchFamily="34" charset="0"/>
                <a:ea typeface="微软雅黑" panose="020B0503020204020204" pitchFamily="34" charset="-122"/>
                <a:cs typeface="+mn-ea"/>
                <a:sym typeface="Calibri" panose="020F0502020204030204" pitchFamily="34" charset="0"/>
              </a:rPr>
              <a:t>Ut</a:t>
            </a:r>
            <a:r>
              <a:rPr lang="en-US" altLang="zh-CN" sz="1400" dirty="0">
                <a:solidFill>
                  <a:schemeClr val="bg1">
                    <a:lumMod val="8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solidFill>
                  <a:schemeClr val="bg1">
                    <a:lumMod val="85000"/>
                  </a:schemeClr>
                </a:solidFill>
                <a:latin typeface="Calibri" panose="020F0502020204030204" pitchFamily="34" charset="0"/>
                <a:ea typeface="微软雅黑" panose="020B0503020204020204" pitchFamily="34" charset="-122"/>
                <a:cs typeface="+mn-ea"/>
                <a:sym typeface="Calibri" panose="020F0502020204030204" pitchFamily="34" charset="0"/>
              </a:rPr>
              <a:t>efficitur</a:t>
            </a:r>
            <a:r>
              <a:rPr lang="en-US" altLang="zh-CN" sz="1400" dirty="0">
                <a:solidFill>
                  <a:schemeClr val="bg1">
                    <a:lumMod val="85000"/>
                  </a:schemeClr>
                </a:solidFill>
                <a:latin typeface="Calibri" panose="020F0502020204030204" pitchFamily="34" charset="0"/>
                <a:ea typeface="微软雅黑" panose="020B0503020204020204" pitchFamily="34" charset="-122"/>
                <a:cs typeface="+mn-ea"/>
                <a:sym typeface="Calibri" panose="020F0502020204030204" pitchFamily="34" charset="0"/>
              </a:rPr>
              <a:t> ipsum vitae </a:t>
            </a:r>
            <a:r>
              <a:rPr lang="en-US" altLang="zh-CN" sz="1400" dirty="0" err="1">
                <a:solidFill>
                  <a:schemeClr val="bg1">
                    <a:lumMod val="85000"/>
                  </a:schemeClr>
                </a:solidFill>
                <a:latin typeface="Calibri" panose="020F0502020204030204" pitchFamily="34" charset="0"/>
                <a:ea typeface="微软雅黑" panose="020B0503020204020204" pitchFamily="34" charset="-122"/>
                <a:cs typeface="+mn-ea"/>
                <a:sym typeface="Calibri" panose="020F0502020204030204" pitchFamily="34" charset="0"/>
              </a:rPr>
              <a:t>tortor</a:t>
            </a:r>
            <a:r>
              <a:rPr lang="en-US" altLang="zh-CN" sz="1400" dirty="0">
                <a:solidFill>
                  <a:schemeClr val="bg1">
                    <a:lumMod val="8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solidFill>
                  <a:schemeClr val="bg1">
                    <a:lumMod val="85000"/>
                  </a:schemeClr>
                </a:solidFill>
                <a:latin typeface="Calibri" panose="020F0502020204030204" pitchFamily="34" charset="0"/>
                <a:ea typeface="微软雅黑" panose="020B0503020204020204" pitchFamily="34" charset="-122"/>
                <a:cs typeface="+mn-ea"/>
                <a:sym typeface="Calibri" panose="020F0502020204030204" pitchFamily="34" charset="0"/>
              </a:rPr>
              <a:t>accumsan</a:t>
            </a:r>
            <a:r>
              <a:rPr lang="en-US" altLang="zh-CN" sz="1400" dirty="0">
                <a:solidFill>
                  <a:schemeClr val="bg1">
                    <a:lumMod val="85000"/>
                  </a:schemeClr>
                </a:solidFill>
                <a:latin typeface="Calibri" panose="020F0502020204030204" pitchFamily="34" charset="0"/>
                <a:ea typeface="微软雅黑" panose="020B0503020204020204" pitchFamily="34" charset="-122"/>
                <a:cs typeface="+mn-ea"/>
                <a:sym typeface="Calibri" panose="020F0502020204030204" pitchFamily="34" charset="0"/>
              </a:rPr>
              <a:t>, a </a:t>
            </a:r>
            <a:r>
              <a:rPr lang="en-US" altLang="zh-CN" sz="1400" dirty="0" err="1">
                <a:solidFill>
                  <a:schemeClr val="bg1">
                    <a:lumMod val="85000"/>
                  </a:schemeClr>
                </a:solidFill>
                <a:latin typeface="Calibri" panose="020F0502020204030204" pitchFamily="34" charset="0"/>
                <a:ea typeface="微软雅黑" panose="020B0503020204020204" pitchFamily="34" charset="-122"/>
                <a:cs typeface="+mn-ea"/>
                <a:sym typeface="Calibri" panose="020F0502020204030204" pitchFamily="34" charset="0"/>
              </a:rPr>
              <a:t>pulvinar</a:t>
            </a:r>
            <a:r>
              <a:rPr lang="en-US" altLang="zh-CN" sz="1400" dirty="0">
                <a:solidFill>
                  <a:schemeClr val="bg1">
                    <a:lumMod val="85000"/>
                  </a:schemeClr>
                </a:solidFill>
                <a:latin typeface="Calibri" panose="020F0502020204030204" pitchFamily="34" charset="0"/>
                <a:ea typeface="微软雅黑" panose="020B0503020204020204" pitchFamily="34" charset="-122"/>
                <a:cs typeface="+mn-ea"/>
                <a:sym typeface="Calibri" panose="020F0502020204030204" pitchFamily="34" charset="0"/>
              </a:rPr>
              <a:t> lorem </a:t>
            </a:r>
            <a:r>
              <a:rPr lang="en-US" altLang="zh-CN" sz="1400" dirty="0" err="1">
                <a:solidFill>
                  <a:schemeClr val="bg1">
                    <a:lumMod val="85000"/>
                  </a:schemeClr>
                </a:solidFill>
                <a:latin typeface="Calibri" panose="020F0502020204030204" pitchFamily="34" charset="0"/>
                <a:ea typeface="微软雅黑" panose="020B0503020204020204" pitchFamily="34" charset="-122"/>
                <a:cs typeface="+mn-ea"/>
                <a:sym typeface="Calibri" panose="020F0502020204030204" pitchFamily="34" charset="0"/>
              </a:rPr>
              <a:t>lacinia</a:t>
            </a:r>
            <a:r>
              <a:rPr lang="en-US" altLang="zh-CN" sz="1400" dirty="0">
                <a:solidFill>
                  <a:schemeClr val="bg1">
                    <a:lumMod val="8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solidFill>
                  <a:schemeClr val="bg1">
                    <a:lumMod val="85000"/>
                  </a:schemeClr>
                </a:solidFill>
                <a:latin typeface="Calibri" panose="020F0502020204030204" pitchFamily="34" charset="0"/>
                <a:ea typeface="微软雅黑" panose="020B0503020204020204" pitchFamily="34" charset="-122"/>
                <a:cs typeface="+mn-ea"/>
                <a:sym typeface="Calibri" panose="020F0502020204030204" pitchFamily="34" charset="0"/>
              </a:rPr>
              <a:t>Donec</a:t>
            </a:r>
            <a:r>
              <a:rPr lang="en-US" altLang="zh-CN" sz="1400" dirty="0">
                <a:solidFill>
                  <a:schemeClr val="bg1">
                    <a:lumMod val="8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solidFill>
                  <a:schemeClr val="bg1">
                    <a:lumMod val="85000"/>
                  </a:schemeClr>
                </a:solidFill>
                <a:latin typeface="Calibri" panose="020F0502020204030204" pitchFamily="34" charset="0"/>
                <a:ea typeface="微软雅黑" panose="020B0503020204020204" pitchFamily="34" charset="-122"/>
                <a:cs typeface="+mn-ea"/>
                <a:sym typeface="Calibri" panose="020F0502020204030204" pitchFamily="34" charset="0"/>
              </a:rPr>
              <a:t>eu</a:t>
            </a:r>
            <a:r>
              <a:rPr lang="en-US" altLang="zh-CN" sz="1400" dirty="0">
                <a:solidFill>
                  <a:schemeClr val="bg1">
                    <a:lumMod val="8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solidFill>
                  <a:schemeClr val="bg1">
                    <a:lumMod val="85000"/>
                  </a:schemeClr>
                </a:solidFill>
                <a:latin typeface="Calibri" panose="020F0502020204030204" pitchFamily="34" charset="0"/>
                <a:ea typeface="微软雅黑" panose="020B0503020204020204" pitchFamily="34" charset="-122"/>
                <a:cs typeface="+mn-ea"/>
                <a:sym typeface="Calibri" panose="020F0502020204030204" pitchFamily="34" charset="0"/>
              </a:rPr>
              <a:t>arcu</a:t>
            </a:r>
            <a:r>
              <a:rPr lang="en-US" altLang="zh-CN" sz="1400" dirty="0">
                <a:solidFill>
                  <a:schemeClr val="bg1">
                    <a:lumMod val="8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solidFill>
                  <a:schemeClr val="bg1">
                    <a:lumMod val="85000"/>
                  </a:schemeClr>
                </a:solidFill>
                <a:latin typeface="Calibri" panose="020F0502020204030204" pitchFamily="34" charset="0"/>
                <a:ea typeface="微软雅黑" panose="020B0503020204020204" pitchFamily="34" charset="-122"/>
                <a:cs typeface="+mn-ea"/>
                <a:sym typeface="Calibri" panose="020F0502020204030204" pitchFamily="34" charset="0"/>
              </a:rPr>
              <a:t>justo</a:t>
            </a:r>
            <a:r>
              <a:rPr lang="en-US" altLang="zh-CN" sz="1400" dirty="0">
                <a:solidFill>
                  <a:schemeClr val="bg1">
                    <a:lumMod val="8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solidFill>
                  <a:schemeClr val="bg1">
                    <a:lumMod val="85000"/>
                  </a:schemeClr>
                </a:solidFill>
                <a:latin typeface="Calibri" panose="020F0502020204030204" pitchFamily="34" charset="0"/>
                <a:ea typeface="微软雅黑" panose="020B0503020204020204" pitchFamily="34" charset="-122"/>
                <a:cs typeface="+mn-ea"/>
                <a:sym typeface="Calibri" panose="020F0502020204030204" pitchFamily="34" charset="0"/>
              </a:rPr>
              <a:t>Fusce</a:t>
            </a:r>
            <a:r>
              <a:rPr lang="en-US" altLang="zh-CN" sz="1400" dirty="0">
                <a:solidFill>
                  <a:schemeClr val="bg1">
                    <a:lumMod val="8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solidFill>
                  <a:schemeClr val="bg1">
                    <a:lumMod val="85000"/>
                  </a:schemeClr>
                </a:solidFill>
                <a:latin typeface="Calibri" panose="020F0502020204030204" pitchFamily="34" charset="0"/>
                <a:ea typeface="微软雅黑" panose="020B0503020204020204" pitchFamily="34" charset="-122"/>
                <a:cs typeface="+mn-ea"/>
                <a:sym typeface="Calibri" panose="020F0502020204030204" pitchFamily="34" charset="0"/>
              </a:rPr>
              <a:t>eget</a:t>
            </a:r>
            <a:r>
              <a:rPr lang="en-US" altLang="zh-CN" sz="1400" dirty="0">
                <a:solidFill>
                  <a:schemeClr val="bg1">
                    <a:lumMod val="8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solidFill>
                  <a:schemeClr val="bg1">
                    <a:lumMod val="85000"/>
                  </a:schemeClr>
                </a:solidFill>
                <a:latin typeface="Calibri" panose="020F0502020204030204" pitchFamily="34" charset="0"/>
                <a:ea typeface="微软雅黑" panose="020B0503020204020204" pitchFamily="34" charset="-122"/>
                <a:cs typeface="+mn-ea"/>
                <a:sym typeface="Calibri" panose="020F0502020204030204" pitchFamily="34" charset="0"/>
              </a:rPr>
              <a:t>consequat</a:t>
            </a:r>
            <a:r>
              <a:rPr lang="en-US" altLang="zh-CN" sz="1400" dirty="0">
                <a:solidFill>
                  <a:schemeClr val="bg1">
                    <a:lumMod val="85000"/>
                  </a:schemeClr>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solidFill>
                  <a:schemeClr val="bg1">
                    <a:lumMod val="85000"/>
                  </a:schemeClr>
                </a:solidFill>
                <a:latin typeface="Calibri" panose="020F0502020204030204" pitchFamily="34" charset="0"/>
                <a:ea typeface="微软雅黑" panose="020B0503020204020204" pitchFamily="34" charset="-122"/>
                <a:cs typeface="+mn-ea"/>
                <a:sym typeface="Calibri" panose="020F0502020204030204" pitchFamily="34" charset="0"/>
              </a:rPr>
              <a:t>risus</a:t>
            </a:r>
            <a:r>
              <a:rPr lang="en-US" altLang="zh-CN" sz="1400" dirty="0">
                <a:solidFill>
                  <a:schemeClr val="bg1">
                    <a:lumMod val="85000"/>
                  </a:schemeClr>
                </a:solidFill>
                <a:latin typeface="Calibri" panose="020F0502020204030204" pitchFamily="34" charset="0"/>
                <a:ea typeface="微软雅黑" panose="020B0503020204020204" pitchFamily="34" charset="-122"/>
                <a:cs typeface="+mn-ea"/>
                <a:sym typeface="Calibri" panose="020F0502020204030204" pitchFamily="34" charset="0"/>
              </a:rPr>
              <a:t>.</a:t>
            </a:r>
            <a:endParaRPr lang="zh-CN" altLang="en-US" sz="1400" dirty="0">
              <a:solidFill>
                <a:schemeClr val="bg1">
                  <a:lumMod val="85000"/>
                </a:schemeClr>
              </a:solidFill>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5" name="文本框 4"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txBox="1"/>
          <p:nvPr/>
        </p:nvSpPr>
        <p:spPr>
          <a:xfrm>
            <a:off x="7175326" y="1498475"/>
            <a:ext cx="4220270" cy="2215702"/>
          </a:xfrm>
          <a:prstGeom prst="rect">
            <a:avLst/>
          </a:prstGeom>
          <a:noFill/>
        </p:spPr>
        <p:txBody>
          <a:bodyPr wrap="square" rtlCol="0">
            <a:spAutoFit/>
          </a:bodyPr>
          <a:lstStyle/>
          <a:p>
            <a:pPr algn="r"/>
            <a:r>
              <a:rPr lang="en-US" altLang="zh-CN" sz="13799" b="1" dirty="0">
                <a:solidFill>
                  <a:schemeClr val="bg1"/>
                </a:solidFill>
                <a:latin typeface="Calibri" panose="020F0502020204030204" pitchFamily="34" charset="0"/>
                <a:ea typeface="微软雅黑" panose="020B0503020204020204" pitchFamily="34" charset="-122"/>
                <a:cs typeface="Calibri Light" panose="020F0302020204030204" pitchFamily="34" charset="0"/>
                <a:sym typeface="Calibri" panose="020F0502020204030204" pitchFamily="34" charset="0"/>
              </a:rPr>
              <a:t>201X</a:t>
            </a:r>
            <a:endParaRPr lang="zh-CN" altLang="en-US" sz="13799" b="1" dirty="0">
              <a:solidFill>
                <a:schemeClr val="bg1"/>
              </a:solidFill>
              <a:latin typeface="Calibri" panose="020F0502020204030204" pitchFamily="34" charset="0"/>
              <a:ea typeface="微软雅黑" panose="020B0503020204020204" pitchFamily="34" charset="-122"/>
              <a:cs typeface="Calibri Light" panose="020F0302020204030204" pitchFamily="34" charset="0"/>
              <a:sym typeface="Calibri" panose="020F0502020204030204" pitchFamily="34" charset="0"/>
            </a:endParaRPr>
          </a:p>
        </p:txBody>
      </p:sp>
    </p:spTree>
    <p:extLst>
      <p:ext uri="{BB962C8B-B14F-4D97-AF65-F5344CB8AC3E}">
        <p14:creationId xmlns:p14="http://schemas.microsoft.com/office/powerpoint/2010/main" val="59217186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53194" y="1634139"/>
            <a:ext cx="2083401" cy="395370"/>
          </a:xfrm>
          <a:prstGeom prst="rect">
            <a:avLst/>
          </a:prstGeom>
        </p:spPr>
        <p:txBody>
          <a:bodyPr wrap="none" lIns="117226" tIns="58613" rIns="117226" bIns="58613">
            <a:spAutoFit/>
          </a:bodyPr>
          <a:lstStyle/>
          <a:p>
            <a:r>
              <a:rPr lang="zh-CN" altLang="en-US" b="1" dirty="0">
                <a:latin typeface="Calibri" panose="020F0502020204030204" pitchFamily="34" charset="0"/>
                <a:ea typeface="微软雅黑" panose="020B0503020204020204" pitchFamily="34" charset="-122"/>
                <a:sym typeface="Calibri" panose="020F0502020204030204" pitchFamily="34" charset="0"/>
              </a:rPr>
              <a:t>具体问题具体分析</a:t>
            </a:r>
          </a:p>
        </p:txBody>
      </p:sp>
      <p:sp>
        <p:nvSpPr>
          <p:cNvPr id="4" name="矩形 3"/>
          <p:cNvSpPr/>
          <p:nvPr/>
        </p:nvSpPr>
        <p:spPr>
          <a:xfrm>
            <a:off x="1908760" y="1743251"/>
            <a:ext cx="271993" cy="244882"/>
          </a:xfrm>
          <a:custGeom>
            <a:avLst/>
            <a:gdLst/>
            <a:ahLst/>
            <a:cxnLst/>
            <a:rect l="l" t="t" r="r" b="b"/>
            <a:pathLst>
              <a:path w="271552" h="271552">
                <a:moveTo>
                  <a:pt x="46935" y="46935"/>
                </a:moveTo>
                <a:lnTo>
                  <a:pt x="135776" y="135776"/>
                </a:lnTo>
                <a:lnTo>
                  <a:pt x="46935" y="224617"/>
                </a:lnTo>
                <a:lnTo>
                  <a:pt x="135776" y="224617"/>
                </a:lnTo>
                <a:lnTo>
                  <a:pt x="224617" y="135776"/>
                </a:lnTo>
                <a:lnTo>
                  <a:pt x="135776" y="46935"/>
                </a:lnTo>
                <a:close/>
                <a:moveTo>
                  <a:pt x="0" y="0"/>
                </a:moveTo>
                <a:lnTo>
                  <a:pt x="271552" y="0"/>
                </a:lnTo>
                <a:lnTo>
                  <a:pt x="271552" y="271552"/>
                </a:lnTo>
                <a:lnTo>
                  <a:pt x="0" y="271552"/>
                </a:lnTo>
                <a:close/>
              </a:path>
            </a:pathLst>
          </a:custGeom>
          <a:solidFill>
            <a:srgbClr val="2B83E5"/>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sz="310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cxnSp>
        <p:nvCxnSpPr>
          <p:cNvPr id="5" name="直接连接符 4"/>
          <p:cNvCxnSpPr/>
          <p:nvPr/>
        </p:nvCxnSpPr>
        <p:spPr>
          <a:xfrm>
            <a:off x="2288772" y="2049287"/>
            <a:ext cx="4993894" cy="0"/>
          </a:xfrm>
          <a:prstGeom prst="line">
            <a:avLst/>
          </a:prstGeom>
          <a:ln>
            <a:solidFill>
              <a:schemeClr val="accent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3538348" y="2636621"/>
            <a:ext cx="3071941" cy="2765747"/>
          </a:xfrm>
          <a:prstGeom prst="ellipse">
            <a:avLst/>
          </a:prstGeom>
          <a:blipFill dpi="0" rotWithShape="1">
            <a:blip r:embed="rId3" cstate="email">
              <a:extLst>
                <a:ext uri="{28A0092B-C50C-407E-A947-70E740481C1C}">
                  <a14:useLocalDpi xmlns:a14="http://schemas.microsoft.com/office/drawing/2010/main"/>
                </a:ext>
              </a:extLst>
            </a:blip>
            <a:srcRect/>
            <a:stretch>
              <a:fillRect/>
            </a:stretch>
          </a:blipFill>
          <a:ln w="952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7" name="椭圆 27"/>
          <p:cNvSpPr/>
          <p:nvPr/>
        </p:nvSpPr>
        <p:spPr>
          <a:xfrm>
            <a:off x="3487804" y="4832484"/>
            <a:ext cx="3173030" cy="915604"/>
          </a:xfrm>
          <a:custGeom>
            <a:avLst/>
            <a:gdLst/>
            <a:ahLst/>
            <a:cxnLst/>
            <a:rect l="l" t="t" r="r" b="b"/>
            <a:pathLst>
              <a:path w="2380082" h="762827">
                <a:moveTo>
                  <a:pt x="349297" y="0"/>
                </a:moveTo>
                <a:cubicBezTo>
                  <a:pt x="546893" y="245775"/>
                  <a:pt x="850131" y="402787"/>
                  <a:pt x="1190041" y="402787"/>
                </a:cubicBezTo>
                <a:cubicBezTo>
                  <a:pt x="1529952" y="402787"/>
                  <a:pt x="1833190" y="245775"/>
                  <a:pt x="2030786" y="0"/>
                </a:cubicBezTo>
                <a:lnTo>
                  <a:pt x="2380082" y="133440"/>
                </a:lnTo>
                <a:cubicBezTo>
                  <a:pt x="2121047" y="513475"/>
                  <a:pt x="1684663" y="762827"/>
                  <a:pt x="1190041" y="762827"/>
                </a:cubicBezTo>
                <a:cubicBezTo>
                  <a:pt x="695419" y="762827"/>
                  <a:pt x="259036" y="513475"/>
                  <a:pt x="0" y="133441"/>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8" name="圆角矩形 7"/>
          <p:cNvSpPr/>
          <p:nvPr/>
        </p:nvSpPr>
        <p:spPr>
          <a:xfrm>
            <a:off x="8347779" y="1271421"/>
            <a:ext cx="2776804" cy="1507823"/>
          </a:xfrm>
          <a:prstGeom prst="roundRect">
            <a:avLst>
              <a:gd name="adj" fmla="val 5272"/>
            </a:avLst>
          </a:prstGeom>
          <a:gradFill>
            <a:gsLst>
              <a:gs pos="0">
                <a:schemeClr val="bg1">
                  <a:lumMod val="98000"/>
                </a:schemeClr>
              </a:gs>
              <a:gs pos="35000">
                <a:schemeClr val="bg1">
                  <a:lumMod val="95000"/>
                </a:schemeClr>
              </a:gs>
              <a:gs pos="100000">
                <a:schemeClr val="accent3">
                  <a:tint val="15000"/>
                  <a:satMod val="350000"/>
                  <a:lumMod val="0"/>
                  <a:lumOff val="100000"/>
                </a:schemeClr>
              </a:gs>
            </a:gsLst>
          </a:gradFill>
          <a:ln>
            <a:solidFill>
              <a:schemeClr val="bg1"/>
            </a:solidFill>
          </a:ln>
          <a:effectLst>
            <a:outerShdw blurRad="63500" algn="ctr" rotWithShape="0">
              <a:prstClr val="black">
                <a:alpha val="32000"/>
              </a:prstClr>
            </a:outerShdw>
          </a:effectLst>
        </p:spPr>
        <p:style>
          <a:lnRef idx="1">
            <a:schemeClr val="accent3"/>
          </a:lnRef>
          <a:fillRef idx="2">
            <a:schemeClr val="accent3"/>
          </a:fillRef>
          <a:effectRef idx="1">
            <a:schemeClr val="accent3"/>
          </a:effectRef>
          <a:fontRef idx="minor">
            <a:schemeClr val="dk1"/>
          </a:fontRef>
        </p:style>
        <p:txBody>
          <a:bodyPr lIns="117226" tIns="58613" rIns="117226" bIns="58613"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9" name="圆角矩形 8"/>
          <p:cNvSpPr/>
          <p:nvPr/>
        </p:nvSpPr>
        <p:spPr>
          <a:xfrm flipH="1">
            <a:off x="8052642" y="1391982"/>
            <a:ext cx="2879945" cy="364547"/>
          </a:xfrm>
          <a:prstGeom prst="roundRect">
            <a:avLst/>
          </a:prstGeom>
          <a:solidFill>
            <a:schemeClr val="accent1">
              <a:lumMod val="75000"/>
            </a:schemeClr>
          </a:solidFill>
          <a:ln>
            <a:noFill/>
          </a:ln>
          <a:effectLst>
            <a:outerShdw dist="38100" dir="2700000" algn="tl" rotWithShape="0">
              <a:prstClr val="black">
                <a:alpha val="20000"/>
              </a:prstClr>
            </a:outerShdw>
          </a:effectLst>
        </p:spPr>
        <p:style>
          <a:lnRef idx="1">
            <a:schemeClr val="accent3"/>
          </a:lnRef>
          <a:fillRef idx="2">
            <a:schemeClr val="accent3"/>
          </a:fillRef>
          <a:effectRef idx="1">
            <a:schemeClr val="accent3"/>
          </a:effectRef>
          <a:fontRef idx="minor">
            <a:schemeClr val="dk1"/>
          </a:fontRef>
        </p:style>
        <p:txBody>
          <a:bodyPr lIns="117226" tIns="58613" rIns="117226" bIns="58613"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10" name="矩形 9"/>
          <p:cNvSpPr/>
          <p:nvPr/>
        </p:nvSpPr>
        <p:spPr>
          <a:xfrm>
            <a:off x="8344991" y="1395465"/>
            <a:ext cx="2339881" cy="395370"/>
          </a:xfrm>
          <a:prstGeom prst="rect">
            <a:avLst/>
          </a:prstGeom>
        </p:spPr>
        <p:txBody>
          <a:bodyPr wrap="none" lIns="117226" tIns="58613" rIns="117226" bIns="58613">
            <a:spAutoFit/>
          </a:bodyPr>
          <a:lstStyle/>
          <a:p>
            <a:pPr algn="ctr">
              <a:defRPr/>
            </a:pPr>
            <a:r>
              <a:rPr lang="en-US" altLang="zh-CN" sz="1800" b="1" kern="0" dirty="0">
                <a:solidFill>
                  <a:schemeClr val="bg1"/>
                </a:solidFill>
                <a:latin typeface="Calibri" panose="020F0502020204030204" pitchFamily="34" charset="0"/>
                <a:ea typeface="微软雅黑" panose="020B0503020204020204" pitchFamily="34" charset="-122"/>
                <a:sym typeface="Calibri" panose="020F0502020204030204" pitchFamily="34" charset="0"/>
              </a:rPr>
              <a:t>01</a:t>
            </a:r>
            <a:r>
              <a:rPr lang="zh-CN" altLang="en-US" sz="1800" b="1" kern="0" dirty="0">
                <a:solidFill>
                  <a:schemeClr val="bg1"/>
                </a:solidFill>
                <a:latin typeface="Calibri" panose="020F0502020204030204" pitchFamily="34" charset="0"/>
                <a:ea typeface="微软雅黑" panose="020B0503020204020204" pitchFamily="34" charset="-122"/>
                <a:sym typeface="Calibri" panose="020F0502020204030204" pitchFamily="34" charset="0"/>
              </a:rPr>
              <a:t>单击此处添加标题</a:t>
            </a:r>
            <a:endParaRPr lang="en-US" altLang="zh-CN" sz="1800" b="1" kern="0"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1" name="TextBox 10"/>
          <p:cNvSpPr txBox="1"/>
          <p:nvPr/>
        </p:nvSpPr>
        <p:spPr>
          <a:xfrm>
            <a:off x="8548242" y="1790772"/>
            <a:ext cx="2334157" cy="949368"/>
          </a:xfrm>
          <a:prstGeom prst="rect">
            <a:avLst/>
          </a:prstGeom>
          <a:noFill/>
        </p:spPr>
        <p:txBody>
          <a:bodyPr wrap="square" lIns="117226" tIns="58613" rIns="117226" bIns="58613" rtlCol="0">
            <a:spAutoFit/>
          </a:bodyPr>
          <a:lstStyle/>
          <a:p>
            <a:pPr algn="ctr">
              <a:lnSpc>
                <a:spcPct val="120000"/>
              </a:lnSpc>
              <a:defRPr/>
            </a:pPr>
            <a:r>
              <a:rPr lang="zh-CN" altLang="en-US" sz="1500" kern="0" dirty="0">
                <a:solidFill>
                  <a:schemeClr val="tx1">
                    <a:lumMod val="95000"/>
                    <a:lumOff val="5000"/>
                  </a:schemeClr>
                </a:solidFill>
                <a:latin typeface="Calibri" panose="020F0502020204030204" pitchFamily="34" charset="0"/>
                <a:ea typeface="微软雅黑" pitchFamily="34" charset="-122"/>
                <a:sym typeface="Calibri" panose="020F0502020204030204" pitchFamily="34" charset="0"/>
              </a:rPr>
              <a:t>点击此处添加段落文本</a:t>
            </a:r>
          </a:p>
          <a:p>
            <a:pPr algn="ctr">
              <a:lnSpc>
                <a:spcPct val="120000"/>
              </a:lnSpc>
              <a:defRPr/>
            </a:pPr>
            <a:r>
              <a:rPr lang="zh-CN" altLang="en-US" sz="1500" kern="0" dirty="0">
                <a:solidFill>
                  <a:schemeClr val="tx1">
                    <a:lumMod val="95000"/>
                    <a:lumOff val="5000"/>
                  </a:schemeClr>
                </a:solidFill>
                <a:latin typeface="Calibri" panose="020F0502020204030204" pitchFamily="34" charset="0"/>
                <a:ea typeface="微软雅黑" pitchFamily="34" charset="-122"/>
                <a:sym typeface="Calibri" panose="020F0502020204030204" pitchFamily="34" charset="0"/>
              </a:rPr>
              <a:t>点击此处添加段落文本</a:t>
            </a:r>
            <a:endParaRPr lang="en-US" altLang="zh-CN" sz="1500" kern="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endParaRPr>
          </a:p>
          <a:p>
            <a:pPr algn="ctr">
              <a:lnSpc>
                <a:spcPct val="120000"/>
              </a:lnSpc>
              <a:defRPr/>
            </a:pPr>
            <a:r>
              <a:rPr lang="zh-CN" altLang="en-US" sz="1500" kern="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点击此处添加段落文本</a:t>
            </a:r>
          </a:p>
        </p:txBody>
      </p:sp>
      <p:sp>
        <p:nvSpPr>
          <p:cNvPr id="12" name="圆角矩形 11"/>
          <p:cNvSpPr/>
          <p:nvPr/>
        </p:nvSpPr>
        <p:spPr>
          <a:xfrm>
            <a:off x="8347779" y="2937732"/>
            <a:ext cx="2776804" cy="1507823"/>
          </a:xfrm>
          <a:prstGeom prst="roundRect">
            <a:avLst>
              <a:gd name="adj" fmla="val 5272"/>
            </a:avLst>
          </a:prstGeom>
          <a:gradFill>
            <a:gsLst>
              <a:gs pos="0">
                <a:schemeClr val="bg1">
                  <a:lumMod val="98000"/>
                </a:schemeClr>
              </a:gs>
              <a:gs pos="35000">
                <a:schemeClr val="bg1">
                  <a:lumMod val="95000"/>
                </a:schemeClr>
              </a:gs>
              <a:gs pos="100000">
                <a:schemeClr val="accent3">
                  <a:tint val="15000"/>
                  <a:satMod val="350000"/>
                  <a:lumMod val="0"/>
                  <a:lumOff val="100000"/>
                </a:schemeClr>
              </a:gs>
            </a:gsLst>
          </a:gradFill>
          <a:ln>
            <a:solidFill>
              <a:schemeClr val="bg1"/>
            </a:solidFill>
          </a:ln>
          <a:effectLst>
            <a:outerShdw blurRad="63500" algn="ctr" rotWithShape="0">
              <a:prstClr val="black">
                <a:alpha val="32000"/>
              </a:prstClr>
            </a:outerShdw>
          </a:effectLst>
        </p:spPr>
        <p:style>
          <a:lnRef idx="1">
            <a:schemeClr val="accent3"/>
          </a:lnRef>
          <a:fillRef idx="2">
            <a:schemeClr val="accent3"/>
          </a:fillRef>
          <a:effectRef idx="1">
            <a:schemeClr val="accent3"/>
          </a:effectRef>
          <a:fontRef idx="minor">
            <a:schemeClr val="dk1"/>
          </a:fontRef>
        </p:style>
        <p:txBody>
          <a:bodyPr lIns="117226" tIns="58613" rIns="117226" bIns="58613"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13" name="圆角矩形 12"/>
          <p:cNvSpPr/>
          <p:nvPr/>
        </p:nvSpPr>
        <p:spPr>
          <a:xfrm flipH="1">
            <a:off x="8052642" y="3058293"/>
            <a:ext cx="2879945" cy="364547"/>
          </a:xfrm>
          <a:prstGeom prst="roundRect">
            <a:avLst/>
          </a:prstGeom>
          <a:solidFill>
            <a:schemeClr val="accent1">
              <a:lumMod val="75000"/>
            </a:schemeClr>
          </a:solidFill>
          <a:ln>
            <a:noFill/>
          </a:ln>
          <a:effectLst>
            <a:outerShdw dist="38100" dir="2700000" algn="tl" rotWithShape="0">
              <a:prstClr val="black">
                <a:alpha val="20000"/>
              </a:prstClr>
            </a:outerShdw>
          </a:effectLst>
        </p:spPr>
        <p:style>
          <a:lnRef idx="1">
            <a:schemeClr val="accent3"/>
          </a:lnRef>
          <a:fillRef idx="2">
            <a:schemeClr val="accent3"/>
          </a:fillRef>
          <a:effectRef idx="1">
            <a:schemeClr val="accent3"/>
          </a:effectRef>
          <a:fontRef idx="minor">
            <a:schemeClr val="dk1"/>
          </a:fontRef>
        </p:style>
        <p:txBody>
          <a:bodyPr lIns="117226" tIns="58613" rIns="117226" bIns="58613"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14" name="矩形 13"/>
          <p:cNvSpPr/>
          <p:nvPr/>
        </p:nvSpPr>
        <p:spPr>
          <a:xfrm>
            <a:off x="8312931" y="3061776"/>
            <a:ext cx="2404002" cy="395370"/>
          </a:xfrm>
          <a:prstGeom prst="rect">
            <a:avLst/>
          </a:prstGeom>
        </p:spPr>
        <p:txBody>
          <a:bodyPr wrap="none" lIns="117226" tIns="58613" rIns="117226" bIns="58613">
            <a:spAutoFit/>
          </a:bodyPr>
          <a:lstStyle/>
          <a:p>
            <a:pPr algn="ctr">
              <a:defRPr/>
            </a:pPr>
            <a:r>
              <a:rPr lang="en-US" altLang="zh-CN" sz="1800" b="1" kern="0" dirty="0">
                <a:solidFill>
                  <a:schemeClr val="bg1"/>
                </a:solidFill>
                <a:latin typeface="Calibri" panose="020F0502020204030204" pitchFamily="34" charset="0"/>
                <a:ea typeface="微软雅黑" panose="020B0503020204020204" pitchFamily="34" charset="-122"/>
                <a:sym typeface="Calibri" panose="020F0502020204030204" pitchFamily="34" charset="0"/>
              </a:rPr>
              <a:t>02 </a:t>
            </a:r>
            <a:r>
              <a:rPr lang="zh-CN" altLang="en-US" sz="1800" b="1" kern="0" dirty="0">
                <a:solidFill>
                  <a:schemeClr val="bg1"/>
                </a:solidFill>
                <a:latin typeface="Calibri" panose="020F0502020204030204" pitchFamily="34" charset="0"/>
                <a:ea typeface="微软雅黑" panose="020B0503020204020204" pitchFamily="34" charset="-122"/>
                <a:sym typeface="Calibri" panose="020F0502020204030204" pitchFamily="34" charset="0"/>
              </a:rPr>
              <a:t>单击此处添加标题</a:t>
            </a:r>
            <a:endParaRPr lang="en-US" altLang="zh-CN" sz="1800" b="1" kern="0"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5" name="TextBox 14"/>
          <p:cNvSpPr txBox="1"/>
          <p:nvPr/>
        </p:nvSpPr>
        <p:spPr>
          <a:xfrm>
            <a:off x="8548242" y="3457083"/>
            <a:ext cx="2334157" cy="949368"/>
          </a:xfrm>
          <a:prstGeom prst="rect">
            <a:avLst/>
          </a:prstGeom>
          <a:noFill/>
        </p:spPr>
        <p:txBody>
          <a:bodyPr wrap="square" lIns="117226" tIns="58613" rIns="117226" bIns="58613" rtlCol="0">
            <a:spAutoFit/>
          </a:bodyPr>
          <a:lstStyle/>
          <a:p>
            <a:pPr algn="ctr">
              <a:lnSpc>
                <a:spcPct val="120000"/>
              </a:lnSpc>
              <a:defRPr/>
            </a:pPr>
            <a:r>
              <a:rPr lang="zh-CN" altLang="en-US" sz="1500" kern="0" dirty="0">
                <a:solidFill>
                  <a:schemeClr val="tx1">
                    <a:lumMod val="95000"/>
                    <a:lumOff val="5000"/>
                  </a:schemeClr>
                </a:solidFill>
                <a:latin typeface="Calibri" panose="020F0502020204030204" pitchFamily="34" charset="0"/>
                <a:ea typeface="微软雅黑" pitchFamily="34" charset="-122"/>
                <a:sym typeface="Calibri" panose="020F0502020204030204" pitchFamily="34" charset="0"/>
              </a:rPr>
              <a:t>点击此处添加段落文本</a:t>
            </a:r>
          </a:p>
          <a:p>
            <a:pPr algn="ctr">
              <a:lnSpc>
                <a:spcPct val="120000"/>
              </a:lnSpc>
              <a:defRPr/>
            </a:pPr>
            <a:r>
              <a:rPr lang="zh-CN" altLang="en-US" sz="1500" kern="0" dirty="0">
                <a:solidFill>
                  <a:schemeClr val="tx1">
                    <a:lumMod val="95000"/>
                    <a:lumOff val="5000"/>
                  </a:schemeClr>
                </a:solidFill>
                <a:latin typeface="Calibri" panose="020F0502020204030204" pitchFamily="34" charset="0"/>
                <a:ea typeface="微软雅黑" pitchFamily="34" charset="-122"/>
                <a:sym typeface="Calibri" panose="020F0502020204030204" pitchFamily="34" charset="0"/>
              </a:rPr>
              <a:t>点击此处添加段落文本</a:t>
            </a:r>
            <a:endParaRPr lang="en-US" altLang="zh-CN" sz="1500" kern="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endParaRPr>
          </a:p>
          <a:p>
            <a:pPr algn="ctr">
              <a:lnSpc>
                <a:spcPct val="120000"/>
              </a:lnSpc>
              <a:defRPr/>
            </a:pPr>
            <a:r>
              <a:rPr lang="zh-CN" altLang="en-US" sz="1500" kern="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点击此处添加段落文本</a:t>
            </a:r>
          </a:p>
        </p:txBody>
      </p:sp>
      <p:sp>
        <p:nvSpPr>
          <p:cNvPr id="16" name="圆角矩形 15"/>
          <p:cNvSpPr/>
          <p:nvPr/>
        </p:nvSpPr>
        <p:spPr>
          <a:xfrm>
            <a:off x="8347779" y="4591209"/>
            <a:ext cx="2776804" cy="1507823"/>
          </a:xfrm>
          <a:prstGeom prst="roundRect">
            <a:avLst>
              <a:gd name="adj" fmla="val 5272"/>
            </a:avLst>
          </a:prstGeom>
          <a:gradFill>
            <a:gsLst>
              <a:gs pos="0">
                <a:schemeClr val="bg1">
                  <a:lumMod val="98000"/>
                </a:schemeClr>
              </a:gs>
              <a:gs pos="35000">
                <a:schemeClr val="bg1">
                  <a:lumMod val="95000"/>
                </a:schemeClr>
              </a:gs>
              <a:gs pos="100000">
                <a:schemeClr val="accent3">
                  <a:tint val="15000"/>
                  <a:satMod val="350000"/>
                  <a:lumMod val="0"/>
                  <a:lumOff val="100000"/>
                </a:schemeClr>
              </a:gs>
            </a:gsLst>
          </a:gradFill>
          <a:ln>
            <a:solidFill>
              <a:schemeClr val="bg1"/>
            </a:solidFill>
          </a:ln>
          <a:effectLst>
            <a:outerShdw blurRad="63500" algn="ctr" rotWithShape="0">
              <a:prstClr val="black">
                <a:alpha val="32000"/>
              </a:prstClr>
            </a:outerShdw>
          </a:effectLst>
        </p:spPr>
        <p:style>
          <a:lnRef idx="1">
            <a:schemeClr val="accent3"/>
          </a:lnRef>
          <a:fillRef idx="2">
            <a:schemeClr val="accent3"/>
          </a:fillRef>
          <a:effectRef idx="1">
            <a:schemeClr val="accent3"/>
          </a:effectRef>
          <a:fontRef idx="minor">
            <a:schemeClr val="dk1"/>
          </a:fontRef>
        </p:style>
        <p:txBody>
          <a:bodyPr lIns="117226" tIns="58613" rIns="117226" bIns="58613"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17" name="圆角矩形 16"/>
          <p:cNvSpPr/>
          <p:nvPr/>
        </p:nvSpPr>
        <p:spPr>
          <a:xfrm flipH="1">
            <a:off x="8052642" y="4711771"/>
            <a:ext cx="2879945" cy="364547"/>
          </a:xfrm>
          <a:prstGeom prst="roundRect">
            <a:avLst/>
          </a:prstGeom>
          <a:solidFill>
            <a:schemeClr val="accent1">
              <a:lumMod val="75000"/>
            </a:schemeClr>
          </a:solidFill>
          <a:ln>
            <a:noFill/>
          </a:ln>
          <a:effectLst>
            <a:outerShdw dist="38100" dir="2700000" algn="tl" rotWithShape="0">
              <a:prstClr val="black">
                <a:alpha val="20000"/>
              </a:prstClr>
            </a:outerShdw>
          </a:effectLst>
        </p:spPr>
        <p:style>
          <a:lnRef idx="1">
            <a:schemeClr val="accent3"/>
          </a:lnRef>
          <a:fillRef idx="2">
            <a:schemeClr val="accent3"/>
          </a:fillRef>
          <a:effectRef idx="1">
            <a:schemeClr val="accent3"/>
          </a:effectRef>
          <a:fontRef idx="minor">
            <a:schemeClr val="dk1"/>
          </a:fontRef>
        </p:style>
        <p:txBody>
          <a:bodyPr lIns="117226" tIns="58613" rIns="117226" bIns="58613"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18" name="矩形 17"/>
          <p:cNvSpPr/>
          <p:nvPr/>
        </p:nvSpPr>
        <p:spPr>
          <a:xfrm>
            <a:off x="8312931" y="4715254"/>
            <a:ext cx="2404002" cy="395370"/>
          </a:xfrm>
          <a:prstGeom prst="rect">
            <a:avLst/>
          </a:prstGeom>
        </p:spPr>
        <p:txBody>
          <a:bodyPr wrap="none" lIns="117226" tIns="58613" rIns="117226" bIns="58613">
            <a:spAutoFit/>
          </a:bodyPr>
          <a:lstStyle/>
          <a:p>
            <a:pPr algn="ctr">
              <a:defRPr/>
            </a:pPr>
            <a:r>
              <a:rPr lang="en-US" altLang="zh-CN" sz="1800" b="1" kern="0" dirty="0">
                <a:solidFill>
                  <a:schemeClr val="bg1"/>
                </a:solidFill>
                <a:latin typeface="Calibri" panose="020F0502020204030204" pitchFamily="34" charset="0"/>
                <a:ea typeface="微软雅黑" panose="020B0503020204020204" pitchFamily="34" charset="-122"/>
                <a:sym typeface="Calibri" panose="020F0502020204030204" pitchFamily="34" charset="0"/>
              </a:rPr>
              <a:t>03 </a:t>
            </a:r>
            <a:r>
              <a:rPr lang="zh-CN" altLang="en-US" sz="1800" b="1" kern="0" dirty="0">
                <a:solidFill>
                  <a:schemeClr val="bg1"/>
                </a:solidFill>
                <a:latin typeface="Calibri" panose="020F0502020204030204" pitchFamily="34" charset="0"/>
                <a:ea typeface="微软雅黑" panose="020B0503020204020204" pitchFamily="34" charset="-122"/>
                <a:sym typeface="Calibri" panose="020F0502020204030204" pitchFamily="34" charset="0"/>
              </a:rPr>
              <a:t>单击此处添加标题</a:t>
            </a:r>
            <a:endParaRPr lang="en-US" altLang="zh-CN" sz="1800" b="1" kern="0"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9" name="TextBox 18"/>
          <p:cNvSpPr txBox="1"/>
          <p:nvPr/>
        </p:nvSpPr>
        <p:spPr>
          <a:xfrm>
            <a:off x="8548242" y="5110560"/>
            <a:ext cx="2334157" cy="949368"/>
          </a:xfrm>
          <a:prstGeom prst="rect">
            <a:avLst/>
          </a:prstGeom>
          <a:noFill/>
        </p:spPr>
        <p:txBody>
          <a:bodyPr wrap="square" lIns="117226" tIns="58613" rIns="117226" bIns="58613" rtlCol="0">
            <a:spAutoFit/>
          </a:bodyPr>
          <a:lstStyle/>
          <a:p>
            <a:pPr algn="ctr">
              <a:lnSpc>
                <a:spcPct val="120000"/>
              </a:lnSpc>
              <a:defRPr/>
            </a:pPr>
            <a:r>
              <a:rPr lang="zh-CN" altLang="en-US" sz="1500" kern="0" dirty="0">
                <a:solidFill>
                  <a:schemeClr val="tx1">
                    <a:lumMod val="95000"/>
                    <a:lumOff val="5000"/>
                  </a:schemeClr>
                </a:solidFill>
                <a:latin typeface="Calibri" panose="020F0502020204030204" pitchFamily="34" charset="0"/>
                <a:ea typeface="微软雅黑" pitchFamily="34" charset="-122"/>
                <a:sym typeface="Calibri" panose="020F0502020204030204" pitchFamily="34" charset="0"/>
              </a:rPr>
              <a:t>点击此处添加段落文本</a:t>
            </a:r>
          </a:p>
          <a:p>
            <a:pPr algn="ctr">
              <a:lnSpc>
                <a:spcPct val="120000"/>
              </a:lnSpc>
              <a:defRPr/>
            </a:pPr>
            <a:r>
              <a:rPr lang="zh-CN" altLang="en-US" sz="1500" kern="0" dirty="0">
                <a:solidFill>
                  <a:schemeClr val="tx1">
                    <a:lumMod val="95000"/>
                    <a:lumOff val="5000"/>
                  </a:schemeClr>
                </a:solidFill>
                <a:latin typeface="Calibri" panose="020F0502020204030204" pitchFamily="34" charset="0"/>
                <a:ea typeface="微软雅黑" pitchFamily="34" charset="-122"/>
                <a:sym typeface="Calibri" panose="020F0502020204030204" pitchFamily="34" charset="0"/>
              </a:rPr>
              <a:t>点击此处添加段落文本</a:t>
            </a:r>
            <a:endParaRPr lang="en-US" altLang="zh-CN" sz="1500" kern="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endParaRPr>
          </a:p>
          <a:p>
            <a:pPr algn="ctr">
              <a:lnSpc>
                <a:spcPct val="120000"/>
              </a:lnSpc>
              <a:defRPr/>
            </a:pPr>
            <a:r>
              <a:rPr lang="zh-CN" altLang="en-US" sz="1500" kern="0" dirty="0">
                <a:solidFill>
                  <a:schemeClr val="tx1">
                    <a:lumMod val="95000"/>
                    <a:lumOff val="5000"/>
                  </a:schemeClr>
                </a:solidFill>
                <a:latin typeface="Calibri" panose="020F0502020204030204" pitchFamily="34" charset="0"/>
                <a:ea typeface="微软雅黑" panose="020B0503020204020204" pitchFamily="34" charset="-122"/>
                <a:sym typeface="Calibri" panose="020F0502020204030204" pitchFamily="34" charset="0"/>
              </a:rPr>
              <a:t>点击此处添加段落文本</a:t>
            </a:r>
          </a:p>
        </p:txBody>
      </p:sp>
      <p:sp>
        <p:nvSpPr>
          <p:cNvPr id="20" name="矩形 19"/>
          <p:cNvSpPr/>
          <p:nvPr/>
        </p:nvSpPr>
        <p:spPr>
          <a:xfrm>
            <a:off x="3843833" y="4466712"/>
            <a:ext cx="2460972" cy="1083990"/>
          </a:xfrm>
          <a:prstGeom prst="rect">
            <a:avLst/>
          </a:prstGeom>
        </p:spPr>
        <p:txBody>
          <a:bodyPr wrap="none" lIns="117226" tIns="58613" rIns="117226" bIns="58613">
            <a:prstTxWarp prst="textArchDown">
              <a:avLst/>
            </a:prstTxWarp>
            <a:spAutoFit/>
          </a:bodyPr>
          <a:lstStyle/>
          <a:p>
            <a:pPr algn="ctr">
              <a:defRPr/>
            </a:pPr>
            <a:r>
              <a:rPr lang="zh-CN" altLang="en-US" b="1" kern="0" spc="385" dirty="0">
                <a:solidFill>
                  <a:schemeClr val="bg1"/>
                </a:solidFill>
                <a:latin typeface="Calibri" panose="020F0502020204030204" pitchFamily="34" charset="0"/>
                <a:ea typeface="微软雅黑" panose="020B0503020204020204" pitchFamily="34" charset="-122"/>
                <a:sym typeface="Calibri" panose="020F0502020204030204" pitchFamily="34" charset="0"/>
              </a:rPr>
              <a:t>单击此处添加标题</a:t>
            </a:r>
            <a:endParaRPr lang="en-US" altLang="zh-CN" b="1" kern="0" spc="385"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1" name="椭圆 20"/>
          <p:cNvSpPr/>
          <p:nvPr/>
        </p:nvSpPr>
        <p:spPr>
          <a:xfrm>
            <a:off x="2438980" y="2526400"/>
            <a:ext cx="1881930" cy="1694349"/>
          </a:xfrm>
          <a:prstGeom prst="ellipse">
            <a:avLst/>
          </a:prstGeom>
          <a:solidFill>
            <a:srgbClr val="2B83E5">
              <a:alpha val="65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2" name="椭圆 21"/>
          <p:cNvSpPr/>
          <p:nvPr/>
        </p:nvSpPr>
        <p:spPr>
          <a:xfrm>
            <a:off x="3933064" y="2233443"/>
            <a:ext cx="582380" cy="524332"/>
          </a:xfrm>
          <a:prstGeom prst="ellipse">
            <a:avLst/>
          </a:prstGeom>
          <a:solidFill>
            <a:srgbClr val="0070C0">
              <a:alpha val="34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3" name="椭圆 22"/>
          <p:cNvSpPr/>
          <p:nvPr/>
        </p:nvSpPr>
        <p:spPr>
          <a:xfrm>
            <a:off x="2469072" y="2368426"/>
            <a:ext cx="153963" cy="138616"/>
          </a:xfrm>
          <a:prstGeom prst="ellipse">
            <a:avLst/>
          </a:prstGeom>
          <a:solidFill>
            <a:schemeClr val="accent1">
              <a:lumMod val="50000"/>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4" name="椭圆 23"/>
          <p:cNvSpPr/>
          <p:nvPr/>
        </p:nvSpPr>
        <p:spPr>
          <a:xfrm>
            <a:off x="2331845" y="2584142"/>
            <a:ext cx="291190" cy="262166"/>
          </a:xfrm>
          <a:prstGeom prst="ellipse">
            <a:avLst/>
          </a:prstGeom>
          <a:solidFill>
            <a:srgbClr val="004EC0">
              <a:alpha val="65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5" name="椭圆 24"/>
          <p:cNvSpPr/>
          <p:nvPr/>
        </p:nvSpPr>
        <p:spPr>
          <a:xfrm>
            <a:off x="6625812" y="3095718"/>
            <a:ext cx="932261" cy="839339"/>
          </a:xfrm>
          <a:prstGeom prst="ellipse">
            <a:avLst/>
          </a:prstGeom>
          <a:solidFill>
            <a:srgbClr val="2B83E5">
              <a:alpha val="47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117226" tIns="58613" rIns="117226" bIns="58613"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6" name="TextBox 25"/>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latin typeface="Calibri" panose="020F0502020204030204" pitchFamily="34" charset="0"/>
                <a:sym typeface="Calibri" panose="020F0502020204030204" pitchFamily="34" charset="0"/>
              </a:rPr>
              <a:t>未来工作思路</a:t>
            </a:r>
          </a:p>
        </p:txBody>
      </p:sp>
    </p:spTree>
    <p:extLst>
      <p:ext uri="{BB962C8B-B14F-4D97-AF65-F5344CB8AC3E}">
        <p14:creationId xmlns:p14="http://schemas.microsoft.com/office/powerpoint/2010/main" val="920344681"/>
      </p:ext>
    </p:extLst>
  </p:cSld>
  <p:clrMapOvr>
    <a:masterClrMapping/>
  </p:clrMapOvr>
  <mc:AlternateContent xmlns:mc="http://schemas.openxmlformats.org/markup-compatibility/2006" xmlns:p14="http://schemas.microsoft.com/office/powerpoint/2010/main">
    <mc:Choice Requires="p14">
      <p:transition spd="slow" p14:dur="2500" advClick="0" advTm="3000">
        <p:checker/>
      </p:transition>
    </mc:Choice>
    <mc:Fallback xmlns="">
      <p:transition spd="slow" advClick="0" advTm="3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randombar(horizontal)">
                                      <p:cBhvr>
                                        <p:cTn id="7" dur="500"/>
                                        <p:tgtEl>
                                          <p:spTgt spid="2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250" fill="hold"/>
                                        <p:tgtEl>
                                          <p:spTgt spid="4"/>
                                        </p:tgtEl>
                                        <p:attrNameLst>
                                          <p:attrName>ppt_x</p:attrName>
                                        </p:attrNameLst>
                                      </p:cBhvr>
                                      <p:tavLst>
                                        <p:tav tm="0">
                                          <p:val>
                                            <p:strVal val="0-#ppt_w/2"/>
                                          </p:val>
                                        </p:tav>
                                        <p:tav tm="100000">
                                          <p:val>
                                            <p:strVal val="#ppt_x"/>
                                          </p:val>
                                        </p:tav>
                                      </p:tavLst>
                                    </p:anim>
                                    <p:anim calcmode="lin" valueType="num">
                                      <p:cBhvr additive="base">
                                        <p:cTn id="12" dur="25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22" presetClass="entr" presetSubtype="8"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250"/>
                                        <p:tgtEl>
                                          <p:spTgt spid="3"/>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1500"/>
                            </p:stCondLst>
                            <p:childTnLst>
                              <p:par>
                                <p:cTn id="25" presetID="6" presetClass="entr" presetSubtype="16"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circle(in)">
                                      <p:cBhvr>
                                        <p:cTn id="27" dur="1000"/>
                                        <p:tgtEl>
                                          <p:spTgt spid="21"/>
                                        </p:tgtEl>
                                      </p:cBhvr>
                                    </p:animEffect>
                                  </p:childTnLst>
                                </p:cTn>
                              </p:par>
                              <p:par>
                                <p:cTn id="28" presetID="6" presetClass="entr" presetSubtype="16" fill="hold" grpId="0" nodeType="withEffect">
                                  <p:stCondLst>
                                    <p:cond delay="250"/>
                                  </p:stCondLst>
                                  <p:childTnLst>
                                    <p:set>
                                      <p:cBhvr>
                                        <p:cTn id="29" dur="1" fill="hold">
                                          <p:stCondLst>
                                            <p:cond delay="0"/>
                                          </p:stCondLst>
                                        </p:cTn>
                                        <p:tgtEl>
                                          <p:spTgt spid="25"/>
                                        </p:tgtEl>
                                        <p:attrNameLst>
                                          <p:attrName>style.visibility</p:attrName>
                                        </p:attrNameLst>
                                      </p:cBhvr>
                                      <p:to>
                                        <p:strVal val="visible"/>
                                      </p:to>
                                    </p:set>
                                    <p:animEffect transition="in" filter="circle(in)">
                                      <p:cBhvr>
                                        <p:cTn id="30" dur="1000"/>
                                        <p:tgtEl>
                                          <p:spTgt spid="25"/>
                                        </p:tgtEl>
                                      </p:cBhvr>
                                    </p:animEffect>
                                  </p:childTnLst>
                                </p:cTn>
                              </p:par>
                              <p:par>
                                <p:cTn id="31" presetID="6" presetClass="entr" presetSubtype="16"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circle(in)">
                                      <p:cBhvr>
                                        <p:cTn id="33" dur="1000"/>
                                        <p:tgtEl>
                                          <p:spTgt spid="22"/>
                                        </p:tgtEl>
                                      </p:cBhvr>
                                    </p:animEffect>
                                  </p:childTnLst>
                                </p:cTn>
                              </p:par>
                              <p:par>
                                <p:cTn id="34" presetID="6" presetClass="entr" presetSubtype="16" fill="hold" grpId="0" nodeType="withEffect">
                                  <p:stCondLst>
                                    <p:cond delay="500"/>
                                  </p:stCondLst>
                                  <p:childTnLst>
                                    <p:set>
                                      <p:cBhvr>
                                        <p:cTn id="35" dur="1" fill="hold">
                                          <p:stCondLst>
                                            <p:cond delay="0"/>
                                          </p:stCondLst>
                                        </p:cTn>
                                        <p:tgtEl>
                                          <p:spTgt spid="24"/>
                                        </p:tgtEl>
                                        <p:attrNameLst>
                                          <p:attrName>style.visibility</p:attrName>
                                        </p:attrNameLst>
                                      </p:cBhvr>
                                      <p:to>
                                        <p:strVal val="visible"/>
                                      </p:to>
                                    </p:set>
                                    <p:animEffect transition="in" filter="circle(in)">
                                      <p:cBhvr>
                                        <p:cTn id="36" dur="1000"/>
                                        <p:tgtEl>
                                          <p:spTgt spid="24"/>
                                        </p:tgtEl>
                                      </p:cBhvr>
                                    </p:animEffect>
                                  </p:childTnLst>
                                </p:cTn>
                              </p:par>
                              <p:par>
                                <p:cTn id="37" presetID="6" presetClass="entr" presetSubtype="16" fill="hold" grpId="0" nodeType="withEffect">
                                  <p:stCondLst>
                                    <p:cond delay="300"/>
                                  </p:stCondLst>
                                  <p:childTnLst>
                                    <p:set>
                                      <p:cBhvr>
                                        <p:cTn id="38" dur="1" fill="hold">
                                          <p:stCondLst>
                                            <p:cond delay="0"/>
                                          </p:stCondLst>
                                        </p:cTn>
                                        <p:tgtEl>
                                          <p:spTgt spid="23"/>
                                        </p:tgtEl>
                                        <p:attrNameLst>
                                          <p:attrName>style.visibility</p:attrName>
                                        </p:attrNameLst>
                                      </p:cBhvr>
                                      <p:to>
                                        <p:strVal val="visible"/>
                                      </p:to>
                                    </p:set>
                                    <p:animEffect transition="in" filter="circle(in)">
                                      <p:cBhvr>
                                        <p:cTn id="39" dur="1000"/>
                                        <p:tgtEl>
                                          <p:spTgt spid="23"/>
                                        </p:tgtEl>
                                      </p:cBhvr>
                                    </p:animEffect>
                                  </p:childTnLst>
                                </p:cTn>
                              </p:par>
                            </p:childTnLst>
                          </p:cTn>
                        </p:par>
                        <p:par>
                          <p:cTn id="40" fill="hold">
                            <p:stCondLst>
                              <p:cond delay="3000"/>
                            </p:stCondLst>
                            <p:childTnLst>
                              <p:par>
                                <p:cTn id="41" presetID="22" presetClass="entr" presetSubtype="8"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right)">
                                      <p:cBhvr>
                                        <p:cTn id="46" dur="500"/>
                                        <p:tgtEl>
                                          <p:spTgt spid="20"/>
                                        </p:tgtEl>
                                      </p:cBhvr>
                                    </p:animEffect>
                                  </p:childTnLst>
                                </p:cTn>
                              </p:par>
                            </p:childTnLst>
                          </p:cTn>
                        </p:par>
                        <p:par>
                          <p:cTn id="47" fill="hold">
                            <p:stCondLst>
                              <p:cond delay="3500"/>
                            </p:stCondLst>
                            <p:childTnLst>
                              <p:par>
                                <p:cTn id="48" presetID="12" presetClass="entr" presetSubtype="8"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500"/>
                                        <p:tgtEl>
                                          <p:spTgt spid="9"/>
                                        </p:tgtEl>
                                        <p:attrNameLst>
                                          <p:attrName>ppt_x</p:attrName>
                                        </p:attrNameLst>
                                      </p:cBhvr>
                                      <p:tavLst>
                                        <p:tav tm="0">
                                          <p:val>
                                            <p:strVal val="#ppt_x-#ppt_w*1.125000"/>
                                          </p:val>
                                        </p:tav>
                                        <p:tav tm="100000">
                                          <p:val>
                                            <p:strVal val="#ppt_x"/>
                                          </p:val>
                                        </p:tav>
                                      </p:tavLst>
                                    </p:anim>
                                    <p:animEffect transition="in" filter="wipe(right)">
                                      <p:cBhvr>
                                        <p:cTn id="51" dur="500"/>
                                        <p:tgtEl>
                                          <p:spTgt spid="9"/>
                                        </p:tgtEl>
                                      </p:cBhvr>
                                    </p:animEffect>
                                  </p:childTnLst>
                                </p:cTn>
                              </p:par>
                              <p:par>
                                <p:cTn id="52" presetID="12" presetClass="entr" presetSubtype="2" fill="hold" grpId="0" nodeType="with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additive="base">
                                        <p:cTn id="54" dur="500"/>
                                        <p:tgtEl>
                                          <p:spTgt spid="8"/>
                                        </p:tgtEl>
                                        <p:attrNameLst>
                                          <p:attrName>ppt_x</p:attrName>
                                        </p:attrNameLst>
                                      </p:cBhvr>
                                      <p:tavLst>
                                        <p:tav tm="0">
                                          <p:val>
                                            <p:strVal val="#ppt_x+#ppt_w*1.125000"/>
                                          </p:val>
                                        </p:tav>
                                        <p:tav tm="100000">
                                          <p:val>
                                            <p:strVal val="#ppt_x"/>
                                          </p:val>
                                        </p:tav>
                                      </p:tavLst>
                                    </p:anim>
                                    <p:animEffect transition="in" filter="wipe(left)">
                                      <p:cBhvr>
                                        <p:cTn id="55" dur="500"/>
                                        <p:tgtEl>
                                          <p:spTgt spid="8"/>
                                        </p:tgtEl>
                                      </p:cBhvr>
                                    </p:animEffect>
                                  </p:childTnLst>
                                </p:cTn>
                              </p:par>
                            </p:childTnLst>
                          </p:cTn>
                        </p:par>
                        <p:par>
                          <p:cTn id="56" fill="hold">
                            <p:stCondLst>
                              <p:cond delay="4000"/>
                            </p:stCondLst>
                            <p:childTnLst>
                              <p:par>
                                <p:cTn id="57" presetID="16" presetClass="entr" presetSubtype="21"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barn(inVertical)">
                                      <p:cBhvr>
                                        <p:cTn id="59" dur="500"/>
                                        <p:tgtEl>
                                          <p:spTgt spid="10"/>
                                        </p:tgtEl>
                                      </p:cBhvr>
                                    </p:animEffect>
                                  </p:childTnLst>
                                </p:cTn>
                              </p:par>
                            </p:childTnLst>
                          </p:cTn>
                        </p:par>
                        <p:par>
                          <p:cTn id="60" fill="hold">
                            <p:stCondLst>
                              <p:cond delay="4500"/>
                            </p:stCondLst>
                            <p:childTnLst>
                              <p:par>
                                <p:cTn id="61" presetID="10" presetClass="entr" presetSubtype="0"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500"/>
                                        <p:tgtEl>
                                          <p:spTgt spid="11"/>
                                        </p:tgtEl>
                                      </p:cBhvr>
                                    </p:animEffect>
                                  </p:childTnLst>
                                </p:cTn>
                              </p:par>
                            </p:childTnLst>
                          </p:cTn>
                        </p:par>
                        <p:par>
                          <p:cTn id="64" fill="hold">
                            <p:stCondLst>
                              <p:cond delay="5000"/>
                            </p:stCondLst>
                            <p:childTnLst>
                              <p:par>
                                <p:cTn id="65" presetID="12" presetClass="entr" presetSubtype="8"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additive="base">
                                        <p:cTn id="67" dur="500"/>
                                        <p:tgtEl>
                                          <p:spTgt spid="13"/>
                                        </p:tgtEl>
                                        <p:attrNameLst>
                                          <p:attrName>ppt_x</p:attrName>
                                        </p:attrNameLst>
                                      </p:cBhvr>
                                      <p:tavLst>
                                        <p:tav tm="0">
                                          <p:val>
                                            <p:strVal val="#ppt_x-#ppt_w*1.125000"/>
                                          </p:val>
                                        </p:tav>
                                        <p:tav tm="100000">
                                          <p:val>
                                            <p:strVal val="#ppt_x"/>
                                          </p:val>
                                        </p:tav>
                                      </p:tavLst>
                                    </p:anim>
                                    <p:animEffect transition="in" filter="wipe(right)">
                                      <p:cBhvr>
                                        <p:cTn id="68" dur="500"/>
                                        <p:tgtEl>
                                          <p:spTgt spid="13"/>
                                        </p:tgtEl>
                                      </p:cBhvr>
                                    </p:animEffect>
                                  </p:childTnLst>
                                </p:cTn>
                              </p:par>
                              <p:par>
                                <p:cTn id="69" presetID="12" presetClass="entr" presetSubtype="2" fill="hold" grpId="0" nodeType="withEffect">
                                  <p:stCondLst>
                                    <p:cond delay="0"/>
                                  </p:stCondLst>
                                  <p:childTnLst>
                                    <p:set>
                                      <p:cBhvr>
                                        <p:cTn id="70" dur="1" fill="hold">
                                          <p:stCondLst>
                                            <p:cond delay="0"/>
                                          </p:stCondLst>
                                        </p:cTn>
                                        <p:tgtEl>
                                          <p:spTgt spid="12"/>
                                        </p:tgtEl>
                                        <p:attrNameLst>
                                          <p:attrName>style.visibility</p:attrName>
                                        </p:attrNameLst>
                                      </p:cBhvr>
                                      <p:to>
                                        <p:strVal val="visible"/>
                                      </p:to>
                                    </p:set>
                                    <p:anim calcmode="lin" valueType="num">
                                      <p:cBhvr additive="base">
                                        <p:cTn id="71" dur="500"/>
                                        <p:tgtEl>
                                          <p:spTgt spid="12"/>
                                        </p:tgtEl>
                                        <p:attrNameLst>
                                          <p:attrName>ppt_x</p:attrName>
                                        </p:attrNameLst>
                                      </p:cBhvr>
                                      <p:tavLst>
                                        <p:tav tm="0">
                                          <p:val>
                                            <p:strVal val="#ppt_x+#ppt_w*1.125000"/>
                                          </p:val>
                                        </p:tav>
                                        <p:tav tm="100000">
                                          <p:val>
                                            <p:strVal val="#ppt_x"/>
                                          </p:val>
                                        </p:tav>
                                      </p:tavLst>
                                    </p:anim>
                                    <p:animEffect transition="in" filter="wipe(left)">
                                      <p:cBhvr>
                                        <p:cTn id="72" dur="500"/>
                                        <p:tgtEl>
                                          <p:spTgt spid="12"/>
                                        </p:tgtEl>
                                      </p:cBhvr>
                                    </p:animEffect>
                                  </p:childTnLst>
                                </p:cTn>
                              </p:par>
                            </p:childTnLst>
                          </p:cTn>
                        </p:par>
                        <p:par>
                          <p:cTn id="73" fill="hold">
                            <p:stCondLst>
                              <p:cond delay="5500"/>
                            </p:stCondLst>
                            <p:childTnLst>
                              <p:par>
                                <p:cTn id="74" presetID="16" presetClass="entr" presetSubtype="21" fill="hold" grpId="0" nodeType="after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barn(inVertical)">
                                      <p:cBhvr>
                                        <p:cTn id="76" dur="500"/>
                                        <p:tgtEl>
                                          <p:spTgt spid="14"/>
                                        </p:tgtEl>
                                      </p:cBhvr>
                                    </p:animEffect>
                                  </p:childTnLst>
                                </p:cTn>
                              </p:par>
                            </p:childTnLst>
                          </p:cTn>
                        </p:par>
                        <p:par>
                          <p:cTn id="77" fill="hold">
                            <p:stCondLst>
                              <p:cond delay="6000"/>
                            </p:stCondLst>
                            <p:childTnLst>
                              <p:par>
                                <p:cTn id="78" presetID="10" presetClass="entr" presetSubtype="0" fill="hold" grpId="0" nodeType="afterEffect">
                                  <p:stCondLst>
                                    <p:cond delay="0"/>
                                  </p:stCondLst>
                                  <p:childTnLst>
                                    <p:set>
                                      <p:cBhvr>
                                        <p:cTn id="79" dur="1" fill="hold">
                                          <p:stCondLst>
                                            <p:cond delay="0"/>
                                          </p:stCondLst>
                                        </p:cTn>
                                        <p:tgtEl>
                                          <p:spTgt spid="15"/>
                                        </p:tgtEl>
                                        <p:attrNameLst>
                                          <p:attrName>style.visibility</p:attrName>
                                        </p:attrNameLst>
                                      </p:cBhvr>
                                      <p:to>
                                        <p:strVal val="visible"/>
                                      </p:to>
                                    </p:set>
                                    <p:animEffect transition="in" filter="fade">
                                      <p:cBhvr>
                                        <p:cTn id="80" dur="500"/>
                                        <p:tgtEl>
                                          <p:spTgt spid="15"/>
                                        </p:tgtEl>
                                      </p:cBhvr>
                                    </p:animEffect>
                                  </p:childTnLst>
                                </p:cTn>
                              </p:par>
                            </p:childTnLst>
                          </p:cTn>
                        </p:par>
                        <p:par>
                          <p:cTn id="81" fill="hold">
                            <p:stCondLst>
                              <p:cond delay="6500"/>
                            </p:stCondLst>
                            <p:childTnLst>
                              <p:par>
                                <p:cTn id="82" presetID="12" presetClass="entr" presetSubtype="8" fill="hold" grpId="0" nodeType="afterEffect">
                                  <p:stCondLst>
                                    <p:cond delay="0"/>
                                  </p:stCondLst>
                                  <p:childTnLst>
                                    <p:set>
                                      <p:cBhvr>
                                        <p:cTn id="83" dur="1" fill="hold">
                                          <p:stCondLst>
                                            <p:cond delay="0"/>
                                          </p:stCondLst>
                                        </p:cTn>
                                        <p:tgtEl>
                                          <p:spTgt spid="17"/>
                                        </p:tgtEl>
                                        <p:attrNameLst>
                                          <p:attrName>style.visibility</p:attrName>
                                        </p:attrNameLst>
                                      </p:cBhvr>
                                      <p:to>
                                        <p:strVal val="visible"/>
                                      </p:to>
                                    </p:set>
                                    <p:anim calcmode="lin" valueType="num">
                                      <p:cBhvr additive="base">
                                        <p:cTn id="84" dur="500"/>
                                        <p:tgtEl>
                                          <p:spTgt spid="17"/>
                                        </p:tgtEl>
                                        <p:attrNameLst>
                                          <p:attrName>ppt_x</p:attrName>
                                        </p:attrNameLst>
                                      </p:cBhvr>
                                      <p:tavLst>
                                        <p:tav tm="0">
                                          <p:val>
                                            <p:strVal val="#ppt_x-#ppt_w*1.125000"/>
                                          </p:val>
                                        </p:tav>
                                        <p:tav tm="100000">
                                          <p:val>
                                            <p:strVal val="#ppt_x"/>
                                          </p:val>
                                        </p:tav>
                                      </p:tavLst>
                                    </p:anim>
                                    <p:animEffect transition="in" filter="wipe(right)">
                                      <p:cBhvr>
                                        <p:cTn id="85" dur="500"/>
                                        <p:tgtEl>
                                          <p:spTgt spid="17"/>
                                        </p:tgtEl>
                                      </p:cBhvr>
                                    </p:animEffect>
                                  </p:childTnLst>
                                </p:cTn>
                              </p:par>
                              <p:par>
                                <p:cTn id="86" presetID="12" presetClass="entr" presetSubtype="2" fill="hold" grpId="0" nodeType="withEffect">
                                  <p:stCondLst>
                                    <p:cond delay="0"/>
                                  </p:stCondLst>
                                  <p:childTnLst>
                                    <p:set>
                                      <p:cBhvr>
                                        <p:cTn id="87" dur="1" fill="hold">
                                          <p:stCondLst>
                                            <p:cond delay="0"/>
                                          </p:stCondLst>
                                        </p:cTn>
                                        <p:tgtEl>
                                          <p:spTgt spid="16"/>
                                        </p:tgtEl>
                                        <p:attrNameLst>
                                          <p:attrName>style.visibility</p:attrName>
                                        </p:attrNameLst>
                                      </p:cBhvr>
                                      <p:to>
                                        <p:strVal val="visible"/>
                                      </p:to>
                                    </p:set>
                                    <p:anim calcmode="lin" valueType="num">
                                      <p:cBhvr additive="base">
                                        <p:cTn id="88" dur="500"/>
                                        <p:tgtEl>
                                          <p:spTgt spid="16"/>
                                        </p:tgtEl>
                                        <p:attrNameLst>
                                          <p:attrName>ppt_x</p:attrName>
                                        </p:attrNameLst>
                                      </p:cBhvr>
                                      <p:tavLst>
                                        <p:tav tm="0">
                                          <p:val>
                                            <p:strVal val="#ppt_x+#ppt_w*1.125000"/>
                                          </p:val>
                                        </p:tav>
                                        <p:tav tm="100000">
                                          <p:val>
                                            <p:strVal val="#ppt_x"/>
                                          </p:val>
                                        </p:tav>
                                      </p:tavLst>
                                    </p:anim>
                                    <p:animEffect transition="in" filter="wipe(left)">
                                      <p:cBhvr>
                                        <p:cTn id="89" dur="500"/>
                                        <p:tgtEl>
                                          <p:spTgt spid="16"/>
                                        </p:tgtEl>
                                      </p:cBhvr>
                                    </p:animEffect>
                                  </p:childTnLst>
                                </p:cTn>
                              </p:par>
                            </p:childTnLst>
                          </p:cTn>
                        </p:par>
                        <p:par>
                          <p:cTn id="90" fill="hold">
                            <p:stCondLst>
                              <p:cond delay="7000"/>
                            </p:stCondLst>
                            <p:childTnLst>
                              <p:par>
                                <p:cTn id="91" presetID="16" presetClass="entr" presetSubtype="21" fill="hold" grpId="0" nodeType="afterEffect">
                                  <p:stCondLst>
                                    <p:cond delay="0"/>
                                  </p:stCondLst>
                                  <p:childTnLst>
                                    <p:set>
                                      <p:cBhvr>
                                        <p:cTn id="92" dur="1" fill="hold">
                                          <p:stCondLst>
                                            <p:cond delay="0"/>
                                          </p:stCondLst>
                                        </p:cTn>
                                        <p:tgtEl>
                                          <p:spTgt spid="18"/>
                                        </p:tgtEl>
                                        <p:attrNameLst>
                                          <p:attrName>style.visibility</p:attrName>
                                        </p:attrNameLst>
                                      </p:cBhvr>
                                      <p:to>
                                        <p:strVal val="visible"/>
                                      </p:to>
                                    </p:set>
                                    <p:animEffect transition="in" filter="barn(inVertical)">
                                      <p:cBhvr>
                                        <p:cTn id="93" dur="500"/>
                                        <p:tgtEl>
                                          <p:spTgt spid="18"/>
                                        </p:tgtEl>
                                      </p:cBhvr>
                                    </p:animEffect>
                                  </p:childTnLst>
                                </p:cTn>
                              </p:par>
                            </p:childTnLst>
                          </p:cTn>
                        </p:par>
                        <p:par>
                          <p:cTn id="94" fill="hold">
                            <p:stCondLst>
                              <p:cond delay="7500"/>
                            </p:stCondLst>
                            <p:childTnLst>
                              <p:par>
                                <p:cTn id="95" presetID="10" presetClass="entr" presetSubtype="0" fill="hold" grpId="0" nodeType="afterEffect">
                                  <p:stCondLst>
                                    <p:cond delay="0"/>
                                  </p:stCondLst>
                                  <p:childTnLst>
                                    <p:set>
                                      <p:cBhvr>
                                        <p:cTn id="96" dur="1" fill="hold">
                                          <p:stCondLst>
                                            <p:cond delay="0"/>
                                          </p:stCondLst>
                                        </p:cTn>
                                        <p:tgtEl>
                                          <p:spTgt spid="19"/>
                                        </p:tgtEl>
                                        <p:attrNameLst>
                                          <p:attrName>style.visibility</p:attrName>
                                        </p:attrNameLst>
                                      </p:cBhvr>
                                      <p:to>
                                        <p:strVal val="visible"/>
                                      </p:to>
                                    </p:set>
                                    <p:animEffect transition="in" filter="fade">
                                      <p:cBhvr>
                                        <p:cTn id="9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6" grpId="0" animBg="1"/>
      <p:bldP spid="7" grpId="0" animBg="1"/>
      <p:bldP spid="8" grpId="0" animBg="1"/>
      <p:bldP spid="9" grpId="0" animBg="1"/>
      <p:bldP spid="10" grpId="0"/>
      <p:bldP spid="11" grpId="0"/>
      <p:bldP spid="12" grpId="0" animBg="1"/>
      <p:bldP spid="13" grpId="0" animBg="1"/>
      <p:bldP spid="14" grpId="0"/>
      <p:bldP spid="15" grpId="0"/>
      <p:bldP spid="16" grpId="0" animBg="1"/>
      <p:bldP spid="17" grpId="0" animBg="1"/>
      <p:bldP spid="18" grpId="0"/>
      <p:bldP spid="19" grpId="0"/>
      <p:bldP spid="20" grpId="0"/>
      <p:bldP spid="21" grpId="0" animBg="1"/>
      <p:bldP spid="22" grpId="0" animBg="1"/>
      <p:bldP spid="23" grpId="0" animBg="1"/>
      <p:bldP spid="24" grpId="0" animBg="1"/>
      <p:bldP spid="25" grpId="0" animBg="1"/>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115463" y="987901"/>
            <a:ext cx="4596367" cy="4774548"/>
          </a:xfrm>
          <a:prstGeom prst="rect">
            <a:avLst/>
          </a:prstGeom>
          <a:gradFill flip="none" rotWithShape="1">
            <a:gsLst>
              <a:gs pos="0">
                <a:srgbClr val="2B83E5">
                  <a:shade val="30000"/>
                  <a:satMod val="115000"/>
                </a:srgbClr>
              </a:gs>
              <a:gs pos="50000">
                <a:srgbClr val="2B83E5">
                  <a:shade val="67500"/>
                  <a:satMod val="115000"/>
                </a:srgbClr>
              </a:gs>
              <a:gs pos="100000">
                <a:srgbClr val="2B83E5">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4" name="TextBox 3"/>
          <p:cNvSpPr txBox="1"/>
          <p:nvPr/>
        </p:nvSpPr>
        <p:spPr>
          <a:xfrm>
            <a:off x="7177475" y="2228965"/>
            <a:ext cx="4402484" cy="2223682"/>
          </a:xfrm>
          <a:prstGeom prst="rect">
            <a:avLst/>
          </a:prstGeom>
          <a:noFill/>
        </p:spPr>
        <p:txBody>
          <a:bodyPr wrap="square" lIns="121917" tIns="60958" rIns="121917" bIns="60958" rtlCol="0">
            <a:spAutoFit/>
          </a:bodyPr>
          <a:lstStyle/>
          <a:p>
            <a:pPr algn="just">
              <a:lnSpc>
                <a:spcPct val="150000"/>
              </a:lnSpc>
            </a:pPr>
            <a:r>
              <a:rPr lang="zh-CN" altLang="en-US" sz="1300" dirty="0">
                <a:solidFill>
                  <a:schemeClr val="bg1"/>
                </a:solidFill>
                <a:latin typeface="Calibri" panose="020F0502020204030204" pitchFamily="34" charset="0"/>
                <a:ea typeface="微软雅黑" panose="020B0503020204020204" pitchFamily="34" charset="-122"/>
                <a:sym typeface="Calibri" panose="020F0502020204030204" pitchFamily="34" charset="0"/>
              </a:rPr>
              <a:t>       工作总结就是把一个时间段的工作进行一次全面系统的总检查、总评价、总分析、总研究，并分析成绩的不足，从而得出引以为戒的经验。</a:t>
            </a:r>
            <a:endParaRPr lang="en-US" altLang="zh-CN" sz="1300"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a:p>
            <a:pPr algn="just">
              <a:lnSpc>
                <a:spcPct val="150000"/>
              </a:lnSpc>
            </a:pPr>
            <a:r>
              <a:rPr lang="zh-CN" altLang="en-US" sz="1300" dirty="0">
                <a:solidFill>
                  <a:schemeClr val="bg1"/>
                </a:solidFill>
                <a:latin typeface="Calibri" panose="020F0502020204030204" pitchFamily="34" charset="0"/>
                <a:ea typeface="微软雅黑" panose="020B0503020204020204" pitchFamily="34" charset="-122"/>
                <a:sym typeface="Calibri" panose="020F0502020204030204" pitchFamily="34" charset="0"/>
              </a:rPr>
              <a:t>       总结是应用写作的一种，是对已经做过的工作进行理性的思考。总结与计划是相辅相成的，要以工作计划为依据，订计划总是在总结经验的基础上进行的。</a:t>
            </a:r>
            <a:endParaRPr lang="en-US" altLang="zh-CN" sz="1300"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a:p>
            <a:pPr algn="just">
              <a:lnSpc>
                <a:spcPct val="150000"/>
              </a:lnSpc>
            </a:pPr>
            <a:r>
              <a:rPr lang="en-US" altLang="zh-CN" sz="1300" dirty="0">
                <a:solidFill>
                  <a:schemeClr val="bg1"/>
                </a:solidFill>
                <a:latin typeface="Calibri" panose="020F0502020204030204" pitchFamily="34" charset="0"/>
                <a:ea typeface="微软雅黑" panose="020B0503020204020204" pitchFamily="34" charset="-122"/>
                <a:sym typeface="Calibri" panose="020F0502020204030204" pitchFamily="34" charset="0"/>
              </a:rPr>
              <a:t>     </a:t>
            </a:r>
            <a:r>
              <a:rPr lang="zh-CN" altLang="en-US" sz="1300" dirty="0">
                <a:solidFill>
                  <a:schemeClr val="bg1"/>
                </a:solidFill>
                <a:latin typeface="Calibri" panose="020F0502020204030204" pitchFamily="34" charset="0"/>
                <a:ea typeface="微软雅黑" panose="020B0503020204020204" pitchFamily="34" charset="-122"/>
                <a:sym typeface="Calibri" panose="020F0502020204030204" pitchFamily="34" charset="0"/>
              </a:rPr>
              <a:t>希望在今后的工作中会有更加美好的收获！</a:t>
            </a:r>
            <a:endParaRPr lang="en-US" altLang="zh-CN" sz="1300"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 name="标题 1"/>
          <p:cNvSpPr txBox="1">
            <a:spLocks/>
          </p:cNvSpPr>
          <p:nvPr/>
        </p:nvSpPr>
        <p:spPr>
          <a:xfrm>
            <a:off x="7204833" y="1196752"/>
            <a:ext cx="1919963" cy="631294"/>
          </a:xfrm>
          <a:prstGeom prst="rect">
            <a:avLst/>
          </a:prstGeom>
        </p:spPr>
        <p:txBody>
          <a:bodyPr vert="horz" lIns="0" tIns="0" rIns="0" bIns="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zh-CN" altLang="en-US" sz="4300" b="1" dirty="0">
                <a:solidFill>
                  <a:schemeClr val="tx2">
                    <a:lumMod val="20000"/>
                    <a:lumOff val="80000"/>
                  </a:schemeClr>
                </a:solidFill>
                <a:latin typeface="Calibri" panose="020F0502020204030204" pitchFamily="34" charset="0"/>
                <a:ea typeface="微软雅黑" panose="020B0503020204020204" pitchFamily="34" charset="-122"/>
                <a:sym typeface="Calibri" panose="020F0502020204030204" pitchFamily="34" charset="0"/>
              </a:rPr>
              <a:t>结束语</a:t>
            </a:r>
          </a:p>
        </p:txBody>
      </p:sp>
      <p:sp>
        <p:nvSpPr>
          <p:cNvPr id="6" name="TextBox 5"/>
          <p:cNvSpPr txBox="1"/>
          <p:nvPr/>
        </p:nvSpPr>
        <p:spPr>
          <a:xfrm>
            <a:off x="7253527" y="4622614"/>
            <a:ext cx="4054950" cy="538605"/>
          </a:xfrm>
          <a:prstGeom prst="rect">
            <a:avLst/>
          </a:prstGeom>
          <a:noFill/>
        </p:spPr>
        <p:txBody>
          <a:bodyPr wrap="none" lIns="121917" tIns="60958" rIns="121917" bIns="60958" rtlCol="0">
            <a:spAutoFit/>
          </a:bodyPr>
          <a:lstStyle/>
          <a:p>
            <a:r>
              <a:rPr lang="zh-CN" altLang="en-US" sz="2700" b="1" dirty="0">
                <a:solidFill>
                  <a:schemeClr val="tx2">
                    <a:lumMod val="20000"/>
                    <a:lumOff val="80000"/>
                  </a:schemeClr>
                </a:solidFill>
                <a:latin typeface="Calibri" panose="020F0502020204030204" pitchFamily="34" charset="0"/>
                <a:ea typeface="微软雅黑" panose="020B0503020204020204" pitchFamily="34" charset="-122"/>
                <a:sym typeface="Calibri" panose="020F0502020204030204" pitchFamily="34" charset="0"/>
              </a:rPr>
              <a:t>此处输入企业团队口号！</a:t>
            </a:r>
            <a:endParaRPr lang="en-US" altLang="zh-CN" sz="2700" b="1" dirty="0">
              <a:solidFill>
                <a:schemeClr val="tx2">
                  <a:lumMod val="20000"/>
                  <a:lumOff val="80000"/>
                </a:schemeClr>
              </a:solidFill>
              <a:latin typeface="Calibri" panose="020F0502020204030204" pitchFamily="34" charset="0"/>
              <a:ea typeface="微软雅黑" panose="020B0503020204020204" pitchFamily="34" charset="-122"/>
              <a:sym typeface="Calibri" panose="020F0502020204030204" pitchFamily="34" charset="0"/>
            </a:endParaRPr>
          </a:p>
        </p:txBody>
      </p:sp>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1558" y="987902"/>
            <a:ext cx="7137427" cy="4774548"/>
          </a:xfrm>
          <a:prstGeom prst="rect">
            <a:avLst/>
          </a:prstGeom>
        </p:spPr>
      </p:pic>
    </p:spTree>
    <p:extLst>
      <p:ext uri="{BB962C8B-B14F-4D97-AF65-F5344CB8AC3E}">
        <p14:creationId xmlns:p14="http://schemas.microsoft.com/office/powerpoint/2010/main" val="4022499263"/>
      </p:ext>
    </p:extLst>
  </p:cSld>
  <p:clrMapOvr>
    <a:masterClrMapping/>
  </p:clrMapOvr>
  <mc:AlternateContent xmlns:mc="http://schemas.openxmlformats.org/markup-compatibility/2006" xmlns:p14="http://schemas.microsoft.com/office/powerpoint/2010/main">
    <mc:Choice Requires="p14">
      <p:transition spd="slow" p14:dur="1600" advClick="0" advTm="3000">
        <p14:gallery dir="l"/>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iterate type="wd">
                                    <p:tmPct val="10000"/>
                                  </p:iterate>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t="-9000" b="-9000"/>
          </a:stretch>
        </a:blipFill>
        <a:effectLst/>
      </p:bgPr>
    </p:bg>
    <p:spTree>
      <p:nvGrpSpPr>
        <p:cNvPr id="1" name=""/>
        <p:cNvGrpSpPr/>
        <p:nvPr/>
      </p:nvGrpSpPr>
      <p:grpSpPr>
        <a:xfrm>
          <a:off x="0" y="0"/>
          <a:ext cx="0" cy="0"/>
          <a:chOff x="0" y="0"/>
          <a:chExt cx="0" cy="0"/>
        </a:xfrm>
      </p:grpSpPr>
      <p:sp>
        <p:nvSpPr>
          <p:cNvPr id="8" name="矩形 7">
            <a:extLst>
              <a:ext uri="{FF2B5EF4-FFF2-40B4-BE49-F238E27FC236}">
                <a16:creationId xmlns="" xmlns:a16="http://schemas.microsoft.com/office/drawing/2014/main" id="{A4492114-E985-45D7-A36B-A6CCBC49E5C4}"/>
              </a:ext>
            </a:extLst>
          </p:cNvPr>
          <p:cNvSpPr/>
          <p:nvPr/>
        </p:nvSpPr>
        <p:spPr>
          <a:xfrm>
            <a:off x="2854845" y="1125539"/>
            <a:ext cx="9335567" cy="4608512"/>
          </a:xfrm>
          <a:prstGeom prst="rect">
            <a:avLst/>
          </a:prstGeom>
          <a:solidFill>
            <a:srgbClr val="004E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pitchFamily="34" charset="0"/>
              <a:ea typeface="微软雅黑" panose="020B0503020204020204" pitchFamily="34" charset="-122"/>
              <a:cs typeface="+mn-cs"/>
              <a:sym typeface="Calibri" panose="020F0502020204030204" pitchFamily="34" charset="0"/>
            </a:endParaRPr>
          </a:p>
        </p:txBody>
      </p:sp>
      <p:sp>
        <p:nvSpPr>
          <p:cNvPr id="6" name="文本框 5"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txBox="1"/>
          <p:nvPr/>
        </p:nvSpPr>
        <p:spPr>
          <a:xfrm>
            <a:off x="5670951" y="3568376"/>
            <a:ext cx="5724645" cy="830997"/>
          </a:xfrm>
          <a:prstGeom prst="rect">
            <a:avLst/>
          </a:prstGeom>
          <a:noFill/>
        </p:spPr>
        <p:txBody>
          <a:bodyPr wrap="none" rtlCol="0">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zh-CN" altLang="en-US" sz="4800"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Calibri Light" panose="020F0302020204030204" pitchFamily="34" charset="0"/>
                <a:sym typeface="Calibri" panose="020F0502020204030204" pitchFamily="34" charset="0"/>
              </a:rPr>
              <a:t>感谢大家的一路支持</a:t>
            </a:r>
          </a:p>
        </p:txBody>
      </p:sp>
      <p:sp>
        <p:nvSpPr>
          <p:cNvPr id="7" name="矩形 6"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3451952" y="4471381"/>
            <a:ext cx="7943644" cy="523152"/>
          </a:xfrm>
          <a:prstGeom prst="rect">
            <a:avLst/>
          </a:prstGeom>
        </p:spPr>
        <p:txBody>
          <a:bodyPr wrap="square">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400" b="0" i="0" u="none" strike="noStrike" kern="1200" cap="none" spc="0" normalizeH="0" baseline="0" noProof="0" dirty="0">
                <a:ln>
                  <a:noFill/>
                </a:ln>
                <a:solidFill>
                  <a:prstClr val="white">
                    <a:lumMod val="85000"/>
                  </a:prst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Lorem ipsum dolor sit </a:t>
            </a:r>
            <a:r>
              <a:rPr kumimoji="0" lang="en-US" altLang="zh-CN" sz="1400" b="0" i="0" u="none" strike="noStrike" kern="1200" cap="none" spc="0" normalizeH="0" baseline="0" noProof="0" dirty="0" err="1">
                <a:ln>
                  <a:noFill/>
                </a:ln>
                <a:solidFill>
                  <a:prstClr val="white">
                    <a:lumMod val="85000"/>
                  </a:prst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amet</a:t>
            </a:r>
            <a:r>
              <a:rPr kumimoji="0" lang="en-US" altLang="zh-CN" sz="1400" b="0" i="0" u="none" strike="noStrike" kern="1200" cap="none" spc="0" normalizeH="0" baseline="0" noProof="0" dirty="0">
                <a:ln>
                  <a:noFill/>
                </a:ln>
                <a:solidFill>
                  <a:prstClr val="white">
                    <a:lumMod val="85000"/>
                  </a:prst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400" b="0" i="0" u="none" strike="noStrike" kern="1200" cap="none" spc="0" normalizeH="0" baseline="0" noProof="0" dirty="0" err="1">
                <a:ln>
                  <a:noFill/>
                </a:ln>
                <a:solidFill>
                  <a:prstClr val="white">
                    <a:lumMod val="85000"/>
                  </a:prst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consectetur</a:t>
            </a:r>
            <a:r>
              <a:rPr kumimoji="0" lang="en-US" altLang="zh-CN" sz="1400" b="0" i="0" u="none" strike="noStrike" kern="1200" cap="none" spc="0" normalizeH="0" baseline="0" noProof="0" dirty="0">
                <a:ln>
                  <a:noFill/>
                </a:ln>
                <a:solidFill>
                  <a:prstClr val="white">
                    <a:lumMod val="85000"/>
                  </a:prst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400" b="0" i="0" u="none" strike="noStrike" kern="1200" cap="none" spc="0" normalizeH="0" baseline="0" noProof="0" dirty="0" err="1">
                <a:ln>
                  <a:noFill/>
                </a:ln>
                <a:solidFill>
                  <a:prstClr val="white">
                    <a:lumMod val="85000"/>
                  </a:prst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adipiscing</a:t>
            </a:r>
            <a:r>
              <a:rPr kumimoji="0" lang="en-US" altLang="zh-CN" sz="1400" b="0" i="0" u="none" strike="noStrike" kern="1200" cap="none" spc="0" normalizeH="0" baseline="0" noProof="0" dirty="0">
                <a:ln>
                  <a:noFill/>
                </a:ln>
                <a:solidFill>
                  <a:prstClr val="white">
                    <a:lumMod val="85000"/>
                  </a:prst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400" b="0" i="0" u="none" strike="noStrike" kern="1200" cap="none" spc="0" normalizeH="0" baseline="0" noProof="0" dirty="0" err="1">
                <a:ln>
                  <a:noFill/>
                </a:ln>
                <a:solidFill>
                  <a:prstClr val="white">
                    <a:lumMod val="85000"/>
                  </a:prst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elit</a:t>
            </a:r>
            <a:r>
              <a:rPr kumimoji="0" lang="en-US" altLang="zh-CN" sz="1400" b="0" i="0" u="none" strike="noStrike" kern="1200" cap="none" spc="0" normalizeH="0" baseline="0" noProof="0" dirty="0">
                <a:ln>
                  <a:noFill/>
                </a:ln>
                <a:solidFill>
                  <a:prstClr val="white">
                    <a:lumMod val="85000"/>
                  </a:prst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400" b="0" i="0" u="none" strike="noStrike" kern="1200" cap="none" spc="0" normalizeH="0" baseline="0" noProof="0" dirty="0" err="1">
                <a:ln>
                  <a:noFill/>
                </a:ln>
                <a:solidFill>
                  <a:prstClr val="white">
                    <a:lumMod val="85000"/>
                  </a:prst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Ut</a:t>
            </a:r>
            <a:r>
              <a:rPr kumimoji="0" lang="en-US" altLang="zh-CN" sz="1400" b="0" i="0" u="none" strike="noStrike" kern="1200" cap="none" spc="0" normalizeH="0" baseline="0" noProof="0" dirty="0">
                <a:ln>
                  <a:noFill/>
                </a:ln>
                <a:solidFill>
                  <a:prstClr val="white">
                    <a:lumMod val="85000"/>
                  </a:prst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400" b="0" i="0" u="none" strike="noStrike" kern="1200" cap="none" spc="0" normalizeH="0" baseline="0" noProof="0" dirty="0" err="1">
                <a:ln>
                  <a:noFill/>
                </a:ln>
                <a:solidFill>
                  <a:prstClr val="white">
                    <a:lumMod val="85000"/>
                  </a:prst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efficitur</a:t>
            </a:r>
            <a:r>
              <a:rPr kumimoji="0" lang="en-US" altLang="zh-CN" sz="1400" b="0" i="0" u="none" strike="noStrike" kern="1200" cap="none" spc="0" normalizeH="0" baseline="0" noProof="0" dirty="0">
                <a:ln>
                  <a:noFill/>
                </a:ln>
                <a:solidFill>
                  <a:prstClr val="white">
                    <a:lumMod val="85000"/>
                  </a:prst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ipsum vitae </a:t>
            </a:r>
            <a:r>
              <a:rPr kumimoji="0" lang="en-US" altLang="zh-CN" sz="1400" b="0" i="0" u="none" strike="noStrike" kern="1200" cap="none" spc="0" normalizeH="0" baseline="0" noProof="0" dirty="0" err="1">
                <a:ln>
                  <a:noFill/>
                </a:ln>
                <a:solidFill>
                  <a:prstClr val="white">
                    <a:lumMod val="85000"/>
                  </a:prst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tortor</a:t>
            </a:r>
            <a:r>
              <a:rPr kumimoji="0" lang="en-US" altLang="zh-CN" sz="1400" b="0" i="0" u="none" strike="noStrike" kern="1200" cap="none" spc="0" normalizeH="0" baseline="0" noProof="0" dirty="0">
                <a:ln>
                  <a:noFill/>
                </a:ln>
                <a:solidFill>
                  <a:prstClr val="white">
                    <a:lumMod val="85000"/>
                  </a:prst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400" b="0" i="0" u="none" strike="noStrike" kern="1200" cap="none" spc="0" normalizeH="0" baseline="0" noProof="0" dirty="0" err="1">
                <a:ln>
                  <a:noFill/>
                </a:ln>
                <a:solidFill>
                  <a:prstClr val="white">
                    <a:lumMod val="85000"/>
                  </a:prst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accumsan</a:t>
            </a:r>
            <a:r>
              <a:rPr kumimoji="0" lang="en-US" altLang="zh-CN" sz="1400" b="0" i="0" u="none" strike="noStrike" kern="1200" cap="none" spc="0" normalizeH="0" baseline="0" noProof="0" dirty="0">
                <a:ln>
                  <a:noFill/>
                </a:ln>
                <a:solidFill>
                  <a:prstClr val="white">
                    <a:lumMod val="85000"/>
                  </a:prst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a </a:t>
            </a:r>
            <a:r>
              <a:rPr kumimoji="0" lang="en-US" altLang="zh-CN" sz="1400" b="0" i="0" u="none" strike="noStrike" kern="1200" cap="none" spc="0" normalizeH="0" baseline="0" noProof="0" dirty="0" err="1">
                <a:ln>
                  <a:noFill/>
                </a:ln>
                <a:solidFill>
                  <a:prstClr val="white">
                    <a:lumMod val="85000"/>
                  </a:prst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pulvinar</a:t>
            </a:r>
            <a:r>
              <a:rPr kumimoji="0" lang="en-US" altLang="zh-CN" sz="1400" b="0" i="0" u="none" strike="noStrike" kern="1200" cap="none" spc="0" normalizeH="0" baseline="0" noProof="0" dirty="0">
                <a:ln>
                  <a:noFill/>
                </a:ln>
                <a:solidFill>
                  <a:prstClr val="white">
                    <a:lumMod val="85000"/>
                  </a:prst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lorem </a:t>
            </a:r>
            <a:r>
              <a:rPr kumimoji="0" lang="en-US" altLang="zh-CN" sz="1400" b="0" i="0" u="none" strike="noStrike" kern="1200" cap="none" spc="0" normalizeH="0" baseline="0" noProof="0" dirty="0" err="1">
                <a:ln>
                  <a:noFill/>
                </a:ln>
                <a:solidFill>
                  <a:prstClr val="white">
                    <a:lumMod val="85000"/>
                  </a:prst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lacinia</a:t>
            </a:r>
            <a:r>
              <a:rPr kumimoji="0" lang="en-US" altLang="zh-CN" sz="1400" b="0" i="0" u="none" strike="noStrike" kern="1200" cap="none" spc="0" normalizeH="0" baseline="0" noProof="0" dirty="0">
                <a:ln>
                  <a:noFill/>
                </a:ln>
                <a:solidFill>
                  <a:prstClr val="white">
                    <a:lumMod val="85000"/>
                  </a:prst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400" b="0" i="0" u="none" strike="noStrike" kern="1200" cap="none" spc="0" normalizeH="0" baseline="0" noProof="0" dirty="0" err="1">
                <a:ln>
                  <a:noFill/>
                </a:ln>
                <a:solidFill>
                  <a:prstClr val="white">
                    <a:lumMod val="85000"/>
                  </a:prst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Donec</a:t>
            </a:r>
            <a:r>
              <a:rPr kumimoji="0" lang="en-US" altLang="zh-CN" sz="1400" b="0" i="0" u="none" strike="noStrike" kern="1200" cap="none" spc="0" normalizeH="0" baseline="0" noProof="0" dirty="0">
                <a:ln>
                  <a:noFill/>
                </a:ln>
                <a:solidFill>
                  <a:prstClr val="white">
                    <a:lumMod val="85000"/>
                  </a:prst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400" b="0" i="0" u="none" strike="noStrike" kern="1200" cap="none" spc="0" normalizeH="0" baseline="0" noProof="0" dirty="0" err="1">
                <a:ln>
                  <a:noFill/>
                </a:ln>
                <a:solidFill>
                  <a:prstClr val="white">
                    <a:lumMod val="85000"/>
                  </a:prst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eu</a:t>
            </a:r>
            <a:r>
              <a:rPr kumimoji="0" lang="en-US" altLang="zh-CN" sz="1400" b="0" i="0" u="none" strike="noStrike" kern="1200" cap="none" spc="0" normalizeH="0" baseline="0" noProof="0" dirty="0">
                <a:ln>
                  <a:noFill/>
                </a:ln>
                <a:solidFill>
                  <a:prstClr val="white">
                    <a:lumMod val="85000"/>
                  </a:prst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400" b="0" i="0" u="none" strike="noStrike" kern="1200" cap="none" spc="0" normalizeH="0" baseline="0" noProof="0" dirty="0" err="1">
                <a:ln>
                  <a:noFill/>
                </a:ln>
                <a:solidFill>
                  <a:prstClr val="white">
                    <a:lumMod val="85000"/>
                  </a:prst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arcu</a:t>
            </a:r>
            <a:r>
              <a:rPr kumimoji="0" lang="en-US" altLang="zh-CN" sz="1400" b="0" i="0" u="none" strike="noStrike" kern="1200" cap="none" spc="0" normalizeH="0" baseline="0" noProof="0" dirty="0">
                <a:ln>
                  <a:noFill/>
                </a:ln>
                <a:solidFill>
                  <a:prstClr val="white">
                    <a:lumMod val="85000"/>
                  </a:prst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400" b="0" i="0" u="none" strike="noStrike" kern="1200" cap="none" spc="0" normalizeH="0" baseline="0" noProof="0" dirty="0" err="1">
                <a:ln>
                  <a:noFill/>
                </a:ln>
                <a:solidFill>
                  <a:prstClr val="white">
                    <a:lumMod val="85000"/>
                  </a:prst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justo</a:t>
            </a:r>
            <a:r>
              <a:rPr kumimoji="0" lang="en-US" altLang="zh-CN" sz="1400" b="0" i="0" u="none" strike="noStrike" kern="1200" cap="none" spc="0" normalizeH="0" baseline="0" noProof="0" dirty="0">
                <a:ln>
                  <a:noFill/>
                </a:ln>
                <a:solidFill>
                  <a:prstClr val="white">
                    <a:lumMod val="85000"/>
                  </a:prst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400" b="0" i="0" u="none" strike="noStrike" kern="1200" cap="none" spc="0" normalizeH="0" baseline="0" noProof="0" dirty="0" err="1">
                <a:ln>
                  <a:noFill/>
                </a:ln>
                <a:solidFill>
                  <a:prstClr val="white">
                    <a:lumMod val="85000"/>
                  </a:prst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Fusce</a:t>
            </a:r>
            <a:r>
              <a:rPr kumimoji="0" lang="en-US" altLang="zh-CN" sz="1400" b="0" i="0" u="none" strike="noStrike" kern="1200" cap="none" spc="0" normalizeH="0" baseline="0" noProof="0" dirty="0">
                <a:ln>
                  <a:noFill/>
                </a:ln>
                <a:solidFill>
                  <a:prstClr val="white">
                    <a:lumMod val="85000"/>
                  </a:prst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400" b="0" i="0" u="none" strike="noStrike" kern="1200" cap="none" spc="0" normalizeH="0" baseline="0" noProof="0" dirty="0" err="1">
                <a:ln>
                  <a:noFill/>
                </a:ln>
                <a:solidFill>
                  <a:prstClr val="white">
                    <a:lumMod val="85000"/>
                  </a:prst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eget</a:t>
            </a:r>
            <a:r>
              <a:rPr kumimoji="0" lang="en-US" altLang="zh-CN" sz="1400" b="0" i="0" u="none" strike="noStrike" kern="1200" cap="none" spc="0" normalizeH="0" baseline="0" noProof="0" dirty="0">
                <a:ln>
                  <a:noFill/>
                </a:ln>
                <a:solidFill>
                  <a:prstClr val="white">
                    <a:lumMod val="85000"/>
                  </a:prst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400" b="0" i="0" u="none" strike="noStrike" kern="1200" cap="none" spc="0" normalizeH="0" baseline="0" noProof="0" dirty="0" err="1">
                <a:ln>
                  <a:noFill/>
                </a:ln>
                <a:solidFill>
                  <a:prstClr val="white">
                    <a:lumMod val="85000"/>
                  </a:prst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consequat</a:t>
            </a:r>
            <a:r>
              <a:rPr kumimoji="0" lang="en-US" altLang="zh-CN" sz="1400" b="0" i="0" u="none" strike="noStrike" kern="1200" cap="none" spc="0" normalizeH="0" baseline="0" noProof="0" dirty="0">
                <a:ln>
                  <a:noFill/>
                </a:ln>
                <a:solidFill>
                  <a:prstClr val="white">
                    <a:lumMod val="85000"/>
                  </a:prst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 </a:t>
            </a:r>
            <a:r>
              <a:rPr kumimoji="0" lang="en-US" altLang="zh-CN" sz="1400" b="0" i="0" u="none" strike="noStrike" kern="1200" cap="none" spc="0" normalizeH="0" baseline="0" noProof="0" dirty="0" err="1">
                <a:ln>
                  <a:noFill/>
                </a:ln>
                <a:solidFill>
                  <a:prstClr val="white">
                    <a:lumMod val="85000"/>
                  </a:prst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risus</a:t>
            </a:r>
            <a:r>
              <a:rPr kumimoji="0" lang="en-US" altLang="zh-CN" sz="1400" b="0" i="0" u="none" strike="noStrike" kern="1200" cap="none" spc="0" normalizeH="0" baseline="0" noProof="0" dirty="0">
                <a:ln>
                  <a:noFill/>
                </a:ln>
                <a:solidFill>
                  <a:prstClr val="white">
                    <a:lumMod val="85000"/>
                  </a:prst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rPr>
              <a:t>.</a:t>
            </a:r>
            <a:endParaRPr kumimoji="0" lang="zh-CN" altLang="en-US" sz="1400" b="0" i="0" u="none" strike="noStrike" kern="1200" cap="none" spc="0" normalizeH="0" baseline="0" noProof="0" dirty="0">
              <a:ln>
                <a:noFill/>
              </a:ln>
              <a:solidFill>
                <a:prstClr val="white">
                  <a:lumMod val="85000"/>
                </a:prstClr>
              </a:solidFill>
              <a:effectLst/>
              <a:uLnTx/>
              <a:uFillTx/>
              <a:latin typeface="Calibri" panose="020F0502020204030204" pitchFamily="34" charset="0"/>
              <a:ea typeface="微软雅黑" panose="020B0503020204020204" pitchFamily="34" charset="-122"/>
              <a:cs typeface="+mn-ea"/>
              <a:sym typeface="Calibri" panose="020F0502020204030204" pitchFamily="34" charset="0"/>
            </a:endParaRPr>
          </a:p>
        </p:txBody>
      </p:sp>
      <p:sp>
        <p:nvSpPr>
          <p:cNvPr id="5" name="文本框 4"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txBox="1"/>
          <p:nvPr/>
        </p:nvSpPr>
        <p:spPr>
          <a:xfrm>
            <a:off x="7175326" y="1498475"/>
            <a:ext cx="4220270" cy="2215702"/>
          </a:xfrm>
          <a:prstGeom prst="rect">
            <a:avLst/>
          </a:prstGeom>
          <a:noFill/>
        </p:spPr>
        <p:txBody>
          <a:bodyPr wrap="square" rtlCol="0">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altLang="zh-CN" sz="13799"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Calibri Light" panose="020F0302020204030204" pitchFamily="34" charset="0"/>
                <a:sym typeface="Calibri" panose="020F0502020204030204" pitchFamily="34" charset="0"/>
              </a:rPr>
              <a:t>201X</a:t>
            </a:r>
            <a:endParaRPr kumimoji="0" lang="zh-CN" altLang="en-US" sz="13799" b="1" i="0" u="none" strike="noStrike" kern="1200" cap="none" spc="0" normalizeH="0" baseline="0" noProof="0" dirty="0">
              <a:ln>
                <a:noFill/>
              </a:ln>
              <a:solidFill>
                <a:prstClr val="white"/>
              </a:solidFill>
              <a:effectLst/>
              <a:uLnTx/>
              <a:uFillTx/>
              <a:latin typeface="Calibri" panose="020F0502020204030204" pitchFamily="34" charset="0"/>
              <a:ea typeface="微软雅黑" panose="020B0503020204020204" pitchFamily="34" charset="-122"/>
              <a:cs typeface="Calibri Light" panose="020F0302020204030204" pitchFamily="34" charset="0"/>
              <a:sym typeface="Calibri" panose="020F0502020204030204" pitchFamily="34" charset="0"/>
            </a:endParaRPr>
          </a:p>
        </p:txBody>
      </p:sp>
    </p:spTree>
    <p:extLst>
      <p:ext uri="{BB962C8B-B14F-4D97-AF65-F5344CB8AC3E}">
        <p14:creationId xmlns:p14="http://schemas.microsoft.com/office/powerpoint/2010/main" val="12327206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9788053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085519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389829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881697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608666" y="642479"/>
            <a:ext cx="10973089" cy="5580295"/>
            <a:chOff x="3059596" y="1887063"/>
            <a:chExt cx="6072808" cy="3088287"/>
          </a:xfrm>
        </p:grpSpPr>
        <p:pic>
          <p:nvPicPr>
            <p:cNvPr id="3" name="图片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543412" y="2268682"/>
              <a:ext cx="2410088" cy="2410088"/>
            </a:xfrm>
            <a:prstGeom prst="rect">
              <a:avLst/>
            </a:prstGeom>
            <a:ln>
              <a:noFill/>
            </a:ln>
          </p:spPr>
        </p:pic>
        <p:sp>
          <p:nvSpPr>
            <p:cNvPr id="5" name="图文框 4"/>
            <p:cNvSpPr/>
            <p:nvPr/>
          </p:nvSpPr>
          <p:spPr>
            <a:xfrm>
              <a:off x="3059596" y="2022613"/>
              <a:ext cx="6072808" cy="2812774"/>
            </a:xfrm>
            <a:prstGeom prst="frame">
              <a:avLst>
                <a:gd name="adj1" fmla="val 1899"/>
              </a:avLst>
            </a:prstGeom>
            <a:solidFill>
              <a:srgbClr val="F26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679" fontAlgn="auto" latinLnBrk="1">
                <a:spcBef>
                  <a:spcPts val="0"/>
                </a:spcBef>
                <a:spcAft>
                  <a:spcPts val="0"/>
                </a:spcAft>
                <a:defRPr/>
              </a:pPr>
              <a:endParaRPr lang="zh-CN" altLang="en-US" sz="1705">
                <a:solidFill>
                  <a:prstClr val="black"/>
                </a:solidFill>
                <a:latin typeface="Calibri"/>
                <a:ea typeface="微软雅黑"/>
                <a:cs typeface="+mn-ea"/>
                <a:sym typeface="+mn-lt"/>
              </a:endParaRPr>
            </a:p>
          </p:txBody>
        </p:sp>
        <p:sp>
          <p:nvSpPr>
            <p:cNvPr id="7" name="椭圆 6"/>
            <p:cNvSpPr/>
            <p:nvPr/>
          </p:nvSpPr>
          <p:spPr>
            <a:xfrm>
              <a:off x="4396382" y="2441780"/>
              <a:ext cx="920412" cy="920412"/>
            </a:xfrm>
            <a:prstGeom prst="ellipse">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679" fontAlgn="auto" latinLnBrk="1">
                <a:spcBef>
                  <a:spcPts val="0"/>
                </a:spcBef>
                <a:spcAft>
                  <a:spcPts val="0"/>
                </a:spcAft>
                <a:defRPr/>
              </a:pPr>
              <a:endParaRPr lang="zh-CN" altLang="en-US" sz="1705">
                <a:solidFill>
                  <a:prstClr val="white"/>
                </a:solidFill>
                <a:latin typeface="Calibri"/>
                <a:ea typeface="微软雅黑"/>
                <a:cs typeface="+mn-ea"/>
                <a:sym typeface="+mn-lt"/>
              </a:endParaRPr>
            </a:p>
          </p:txBody>
        </p:sp>
        <p:sp>
          <p:nvSpPr>
            <p:cNvPr id="9" name="文本框 8"/>
            <p:cNvSpPr txBox="1"/>
            <p:nvPr/>
          </p:nvSpPr>
          <p:spPr>
            <a:xfrm>
              <a:off x="4268445" y="3429640"/>
              <a:ext cx="1176284" cy="357449"/>
            </a:xfrm>
            <a:prstGeom prst="rect">
              <a:avLst/>
            </a:prstGeom>
            <a:noFill/>
          </p:spPr>
          <p:txBody>
            <a:bodyPr wrap="none" rtlCol="0">
              <a:spAutoFit/>
            </a:bodyPr>
            <a:lstStyle/>
            <a:p>
              <a:pPr algn="ctr" defTabSz="913679" fontAlgn="auto" latinLnBrk="1">
                <a:spcBef>
                  <a:spcPts val="0"/>
                </a:spcBef>
                <a:spcAft>
                  <a:spcPts val="0"/>
                </a:spcAft>
                <a:defRPr/>
              </a:pPr>
              <a:r>
                <a:rPr lang="en-US" altLang="zh-CN" sz="3597" b="1" dirty="0" err="1">
                  <a:solidFill>
                    <a:srgbClr val="F2644C"/>
                  </a:solidFill>
                  <a:latin typeface="Calibri"/>
                  <a:ea typeface="微软雅黑"/>
                  <a:cs typeface="+mn-ea"/>
                  <a:sym typeface="+mn-lt"/>
                </a:rPr>
                <a:t>kevin</a:t>
              </a:r>
              <a:r>
                <a:rPr lang="zh-CN" altLang="en-US" sz="3597" b="1" dirty="0">
                  <a:solidFill>
                    <a:srgbClr val="F2644C"/>
                  </a:solidFill>
                  <a:latin typeface="Calibri"/>
                  <a:ea typeface="微软雅黑"/>
                  <a:cs typeface="+mn-ea"/>
                  <a:sym typeface="+mn-lt"/>
                </a:rPr>
                <a:t>刘匠</a:t>
              </a:r>
            </a:p>
          </p:txBody>
        </p:sp>
        <p:sp>
          <p:nvSpPr>
            <p:cNvPr id="10" name="文本框 9"/>
            <p:cNvSpPr txBox="1"/>
            <p:nvPr/>
          </p:nvSpPr>
          <p:spPr>
            <a:xfrm>
              <a:off x="3462354" y="3903010"/>
              <a:ext cx="2788477" cy="527674"/>
            </a:xfrm>
            <a:prstGeom prst="rect">
              <a:avLst/>
            </a:prstGeom>
            <a:noFill/>
          </p:spPr>
          <p:txBody>
            <a:bodyPr wrap="none" rtlCol="0">
              <a:spAutoFit/>
            </a:bodyPr>
            <a:lstStyle/>
            <a:p>
              <a:pPr algn="ctr" defTabSz="913679" fontAlgn="auto" latinLnBrk="1">
                <a:spcBef>
                  <a:spcPts val="0"/>
                </a:spcBef>
                <a:spcAft>
                  <a:spcPts val="0"/>
                </a:spcAft>
                <a:defRPr/>
              </a:pPr>
              <a:r>
                <a:rPr lang="zh-CN" altLang="en-US" sz="2798" dirty="0">
                  <a:solidFill>
                    <a:prstClr val="black">
                      <a:lumMod val="75000"/>
                      <a:lumOff val="25000"/>
                    </a:prstClr>
                  </a:solidFill>
                  <a:latin typeface="Calibri"/>
                  <a:ea typeface="微软雅黑"/>
                  <a:cs typeface="+mn-ea"/>
                  <a:sym typeface="+mn-lt"/>
                </a:rPr>
                <a:t>你也在为做</a:t>
              </a:r>
              <a:r>
                <a:rPr lang="en-US" altLang="zh-CN" sz="2798" dirty="0">
                  <a:solidFill>
                    <a:prstClr val="black">
                      <a:lumMod val="75000"/>
                      <a:lumOff val="25000"/>
                    </a:prstClr>
                  </a:solidFill>
                  <a:latin typeface="Calibri"/>
                  <a:ea typeface="微软雅黑"/>
                  <a:cs typeface="+mn-ea"/>
                  <a:sym typeface="+mn-lt"/>
                </a:rPr>
                <a:t>PPT</a:t>
              </a:r>
              <a:r>
                <a:rPr lang="zh-CN" altLang="en-US" sz="2798" dirty="0">
                  <a:solidFill>
                    <a:prstClr val="black">
                      <a:lumMod val="75000"/>
                      <a:lumOff val="25000"/>
                    </a:prstClr>
                  </a:solidFill>
                  <a:latin typeface="Calibri"/>
                  <a:ea typeface="微软雅黑"/>
                  <a:cs typeface="+mn-ea"/>
                  <a:sym typeface="+mn-lt"/>
                </a:rPr>
                <a:t>而</a:t>
              </a:r>
              <a:r>
                <a:rPr lang="zh-CN" altLang="en-US" sz="2798" dirty="0">
                  <a:solidFill>
                    <a:srgbClr val="F2644C"/>
                  </a:solidFill>
                  <a:latin typeface="Calibri"/>
                  <a:ea typeface="微软雅黑"/>
                  <a:cs typeface="+mn-ea"/>
                  <a:sym typeface="+mn-lt"/>
                </a:rPr>
                <a:t>苦恼发愁</a:t>
              </a:r>
              <a:r>
                <a:rPr lang="zh-CN" altLang="en-US" sz="2798" dirty="0">
                  <a:solidFill>
                    <a:prstClr val="black">
                      <a:lumMod val="75000"/>
                      <a:lumOff val="25000"/>
                    </a:prstClr>
                  </a:solidFill>
                  <a:latin typeface="Calibri"/>
                  <a:ea typeface="微软雅黑"/>
                  <a:cs typeface="+mn-ea"/>
                  <a:sym typeface="+mn-lt"/>
                </a:rPr>
                <a:t>么？</a:t>
              </a:r>
              <a:endParaRPr lang="en-US" altLang="zh-CN" sz="2798" dirty="0">
                <a:solidFill>
                  <a:prstClr val="black">
                    <a:lumMod val="75000"/>
                    <a:lumOff val="25000"/>
                  </a:prstClr>
                </a:solidFill>
                <a:latin typeface="Calibri"/>
                <a:ea typeface="微软雅黑"/>
                <a:cs typeface="+mn-ea"/>
                <a:sym typeface="+mn-lt"/>
              </a:endParaRPr>
            </a:p>
            <a:p>
              <a:pPr algn="ctr" defTabSz="913679" fontAlgn="auto" latinLnBrk="1">
                <a:spcBef>
                  <a:spcPts val="0"/>
                </a:spcBef>
                <a:spcAft>
                  <a:spcPts val="0"/>
                </a:spcAft>
                <a:defRPr/>
              </a:pPr>
              <a:r>
                <a:rPr lang="zh-CN" altLang="en-US" sz="2798" dirty="0">
                  <a:solidFill>
                    <a:prstClr val="black">
                      <a:lumMod val="75000"/>
                      <a:lumOff val="25000"/>
                    </a:prstClr>
                  </a:solidFill>
                  <a:latin typeface="Calibri"/>
                  <a:ea typeface="微软雅黑"/>
                  <a:cs typeface="+mn-ea"/>
                  <a:sym typeface="+mn-lt"/>
                </a:rPr>
                <a:t>其实我</a:t>
              </a:r>
              <a:r>
                <a:rPr lang="zh-CN" altLang="en-US" sz="2798" dirty="0">
                  <a:solidFill>
                    <a:srgbClr val="F2644C"/>
                  </a:solidFill>
                  <a:latin typeface="Calibri"/>
                  <a:ea typeface="微软雅黑"/>
                  <a:cs typeface="+mn-ea"/>
                  <a:sym typeface="+mn-lt"/>
                </a:rPr>
                <a:t>可以帮到你</a:t>
              </a:r>
            </a:p>
          </p:txBody>
        </p:sp>
        <p:sp>
          <p:nvSpPr>
            <p:cNvPr id="11" name="矩形 10"/>
            <p:cNvSpPr/>
            <p:nvPr/>
          </p:nvSpPr>
          <p:spPr>
            <a:xfrm>
              <a:off x="4503143" y="1887063"/>
              <a:ext cx="3211183" cy="308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679" fontAlgn="auto" latinLnBrk="1">
                <a:spcBef>
                  <a:spcPts val="0"/>
                </a:spcBef>
                <a:spcAft>
                  <a:spcPts val="0"/>
                </a:spcAft>
                <a:defRPr/>
              </a:pPr>
              <a:r>
                <a:rPr lang="zh-CN" altLang="en-US" sz="2653" dirty="0">
                  <a:solidFill>
                    <a:prstClr val="black">
                      <a:lumMod val="75000"/>
                      <a:lumOff val="25000"/>
                    </a:prstClr>
                  </a:solidFill>
                  <a:latin typeface="Calibri"/>
                  <a:ea typeface="微软雅黑"/>
                  <a:cs typeface="+mn-ea"/>
                  <a:sym typeface="+mn-lt"/>
                </a:rPr>
                <a:t>做</a:t>
              </a:r>
              <a:r>
                <a:rPr lang="en-US" altLang="zh-CN" sz="2653" dirty="0">
                  <a:solidFill>
                    <a:prstClr val="black">
                      <a:lumMod val="75000"/>
                      <a:lumOff val="25000"/>
                    </a:prstClr>
                  </a:solidFill>
                  <a:latin typeface="Calibri"/>
                  <a:ea typeface="微软雅黑"/>
                  <a:cs typeface="+mn-ea"/>
                  <a:sym typeface="+mn-lt"/>
                </a:rPr>
                <a:t>PPT</a:t>
              </a:r>
              <a:r>
                <a:rPr lang="zh-CN" altLang="en-US" sz="2653" dirty="0">
                  <a:solidFill>
                    <a:prstClr val="black">
                      <a:lumMod val="75000"/>
                      <a:lumOff val="25000"/>
                    </a:prstClr>
                  </a:solidFill>
                  <a:latin typeface="Calibri"/>
                  <a:ea typeface="微软雅黑"/>
                  <a:cs typeface="+mn-ea"/>
                  <a:sym typeface="+mn-lt"/>
                </a:rPr>
                <a:t>时，能给你</a:t>
              </a:r>
              <a:r>
                <a:rPr lang="zh-CN" altLang="en-US" sz="2653" dirty="0">
                  <a:solidFill>
                    <a:srgbClr val="F2644C"/>
                  </a:solidFill>
                  <a:latin typeface="Calibri"/>
                  <a:ea typeface="微软雅黑"/>
                  <a:cs typeface="+mn-ea"/>
                  <a:sym typeface="+mn-lt"/>
                </a:rPr>
                <a:t>安全感</a:t>
              </a:r>
              <a:r>
                <a:rPr lang="zh-CN" altLang="en-US" sz="2653" dirty="0">
                  <a:solidFill>
                    <a:prstClr val="black">
                      <a:lumMod val="75000"/>
                      <a:lumOff val="25000"/>
                    </a:prstClr>
                  </a:solidFill>
                  <a:latin typeface="Calibri"/>
                  <a:ea typeface="微软雅黑"/>
                  <a:cs typeface="+mn-ea"/>
                  <a:sym typeface="+mn-lt"/>
                </a:rPr>
                <a:t>的刘匠</a:t>
              </a:r>
            </a:p>
          </p:txBody>
        </p:sp>
        <p:sp>
          <p:nvSpPr>
            <p:cNvPr id="23" name="矩形 22"/>
            <p:cNvSpPr/>
            <p:nvPr/>
          </p:nvSpPr>
          <p:spPr>
            <a:xfrm>
              <a:off x="3627072" y="4667237"/>
              <a:ext cx="4963324" cy="308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679" fontAlgn="auto" latinLnBrk="1">
                <a:spcBef>
                  <a:spcPts val="0"/>
                </a:spcBef>
                <a:spcAft>
                  <a:spcPts val="0"/>
                </a:spcAft>
                <a:defRPr/>
              </a:pPr>
              <a:r>
                <a:rPr lang="zh-CN" altLang="en-US" sz="2653" dirty="0">
                  <a:solidFill>
                    <a:prstClr val="black">
                      <a:lumMod val="75000"/>
                      <a:lumOff val="25000"/>
                    </a:prstClr>
                  </a:solidFill>
                  <a:latin typeface="Calibri"/>
                  <a:ea typeface="微软雅黑"/>
                  <a:cs typeface="+mn-ea"/>
                  <a:sym typeface="+mn-lt"/>
                </a:rPr>
                <a:t>关注公众号，回复“</a:t>
              </a:r>
              <a:r>
                <a:rPr lang="zh-CN" altLang="en-US" sz="2653" dirty="0">
                  <a:solidFill>
                    <a:srgbClr val="F2644C"/>
                  </a:solidFill>
                  <a:latin typeface="Calibri"/>
                  <a:ea typeface="微软雅黑"/>
                  <a:cs typeface="+mn-ea"/>
                  <a:sym typeface="+mn-lt"/>
                </a:rPr>
                <a:t>蓝色商务</a:t>
              </a:r>
              <a:r>
                <a:rPr lang="en-US" altLang="zh-CN" sz="2653" dirty="0">
                  <a:solidFill>
                    <a:srgbClr val="F2644C"/>
                  </a:solidFill>
                  <a:latin typeface="Calibri"/>
                  <a:ea typeface="微软雅黑"/>
                  <a:cs typeface="+mn-ea"/>
                  <a:sym typeface="+mn-lt"/>
                </a:rPr>
                <a:t>02</a:t>
              </a:r>
              <a:r>
                <a:rPr lang="zh-CN" altLang="en-US" sz="2653" dirty="0">
                  <a:solidFill>
                    <a:prstClr val="black">
                      <a:lumMod val="75000"/>
                      <a:lumOff val="25000"/>
                    </a:prstClr>
                  </a:solidFill>
                  <a:latin typeface="Calibri"/>
                  <a:ea typeface="微软雅黑"/>
                  <a:cs typeface="+mn-ea"/>
                  <a:sym typeface="+mn-lt"/>
                </a:rPr>
                <a:t>”获取完整模板</a:t>
              </a:r>
              <a:r>
                <a:rPr lang="zh-CN" altLang="en-US" sz="2653" dirty="0">
                  <a:solidFill>
                    <a:srgbClr val="F2644C"/>
                  </a:solidFill>
                  <a:latin typeface="Calibri"/>
                  <a:ea typeface="微软雅黑"/>
                  <a:cs typeface="+mn-ea"/>
                  <a:sym typeface="+mn-lt"/>
                </a:rPr>
                <a:t>（</a:t>
              </a:r>
              <a:r>
                <a:rPr lang="en-US" altLang="zh-CN" sz="2653" dirty="0">
                  <a:solidFill>
                    <a:srgbClr val="F2644C"/>
                  </a:solidFill>
                  <a:latin typeface="Calibri"/>
                  <a:ea typeface="微软雅黑"/>
                  <a:cs typeface="+mn-ea"/>
                  <a:sym typeface="+mn-lt"/>
                </a:rPr>
                <a:t>39</a:t>
              </a:r>
              <a:r>
                <a:rPr lang="zh-CN" altLang="en-US" sz="2653" dirty="0">
                  <a:solidFill>
                    <a:srgbClr val="F2644C"/>
                  </a:solidFill>
                  <a:latin typeface="Calibri"/>
                  <a:ea typeface="微软雅黑"/>
                  <a:cs typeface="+mn-ea"/>
                  <a:sym typeface="+mn-lt"/>
                </a:rPr>
                <a:t>页）</a:t>
              </a:r>
            </a:p>
          </p:txBody>
        </p:sp>
        <p:cxnSp>
          <p:nvCxnSpPr>
            <p:cNvPr id="22" name="直接连接符 21"/>
            <p:cNvCxnSpPr/>
            <p:nvPr/>
          </p:nvCxnSpPr>
          <p:spPr>
            <a:xfrm>
              <a:off x="4652836" y="3844690"/>
              <a:ext cx="387626"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75186014"/>
      </p:ext>
    </p:extLst>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107332" y="2846730"/>
            <a:ext cx="7540847" cy="768993"/>
          </a:xfrm>
          <a:prstGeom prst="rect">
            <a:avLst/>
          </a:prstGeom>
          <a:noFill/>
        </p:spPr>
        <p:txBody>
          <a:bodyPr wrap="none" rtlCol="0">
            <a:spAutoFit/>
          </a:bodyPr>
          <a:lstStyle/>
          <a:p>
            <a:pPr defTabSz="1216336" eaLnBrk="0" fontAlgn="auto" hangingPunct="0">
              <a:spcBef>
                <a:spcPts val="0"/>
              </a:spcBef>
              <a:spcAft>
                <a:spcPts val="0"/>
              </a:spcAft>
              <a:defRPr/>
            </a:pPr>
            <a:r>
              <a:rPr lang="zh-CN" altLang="en-US" sz="4397" b="1" dirty="0">
                <a:solidFill>
                  <a:srgbClr val="44546A"/>
                </a:solidFill>
                <a:latin typeface="微软雅黑"/>
                <a:ea typeface="幼圆" panose="02010509060101010101" pitchFamily="49" charset="-122"/>
              </a:rPr>
              <a:t>关注公众号还能获取如下福利</a:t>
            </a:r>
          </a:p>
        </p:txBody>
      </p:sp>
      <p:sp>
        <p:nvSpPr>
          <p:cNvPr id="7" name="Rectangle 51"/>
          <p:cNvSpPr/>
          <p:nvPr/>
        </p:nvSpPr>
        <p:spPr>
          <a:xfrm>
            <a:off x="1776709" y="2807004"/>
            <a:ext cx="153805" cy="1258423"/>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1216336" eaLnBrk="0" fontAlgn="auto" hangingPunct="0">
              <a:spcBef>
                <a:spcPts val="0"/>
              </a:spcBef>
              <a:spcAft>
                <a:spcPts val="0"/>
              </a:spcAft>
              <a:defRPr/>
            </a:pPr>
            <a:endParaRPr lang="en-US" sz="799">
              <a:solidFill>
                <a:prstClr val="white"/>
              </a:solidFill>
              <a:latin typeface="Calibri"/>
              <a:ea typeface="微软雅黑"/>
              <a:cs typeface="+mn-ea"/>
              <a:sym typeface="+mn-lt"/>
            </a:endParaRPr>
          </a:p>
        </p:txBody>
      </p:sp>
      <p:sp>
        <p:nvSpPr>
          <p:cNvPr id="8" name="矩形 7"/>
          <p:cNvSpPr/>
          <p:nvPr/>
        </p:nvSpPr>
        <p:spPr>
          <a:xfrm>
            <a:off x="2127198" y="3645391"/>
            <a:ext cx="7332906" cy="299954"/>
          </a:xfrm>
          <a:prstGeom prst="rect">
            <a:avLst/>
          </a:prstGeom>
        </p:spPr>
        <p:txBody>
          <a:bodyPr wrap="square">
            <a:spAutoFit/>
          </a:bodyPr>
          <a:lstStyle/>
          <a:p>
            <a:pPr defTabSz="1216336" eaLnBrk="0" fontAlgn="auto" hangingPunct="0">
              <a:spcBef>
                <a:spcPts val="0"/>
              </a:spcBef>
              <a:spcAft>
                <a:spcPts val="0"/>
              </a:spcAft>
              <a:defRPr/>
            </a:pPr>
            <a:r>
              <a:rPr lang="en-US" altLang="zh-CN" sz="1349" dirty="0">
                <a:solidFill>
                  <a:srgbClr val="5B9BD5"/>
                </a:solidFill>
                <a:latin typeface="Calibri" panose="020F0502020204030204" pitchFamily="34" charset="0"/>
                <a:ea typeface="幼圆" panose="02010509060101010101" pitchFamily="49" charset="-122"/>
              </a:rPr>
              <a:t>Success always belongs to those who are prepared</a:t>
            </a:r>
            <a:endParaRPr lang="zh-CN" altLang="en-US" sz="1349" dirty="0">
              <a:solidFill>
                <a:srgbClr val="5B9BD5"/>
              </a:solidFill>
              <a:latin typeface="Calibri" panose="020F0502020204030204" pitchFamily="34" charset="0"/>
              <a:ea typeface="幼圆" panose="02010509060101010101" pitchFamily="49" charset="-122"/>
            </a:endParaRPr>
          </a:p>
        </p:txBody>
      </p:sp>
    </p:spTree>
    <p:extLst>
      <p:ext uri="{BB962C8B-B14F-4D97-AF65-F5344CB8AC3E}">
        <p14:creationId xmlns:p14="http://schemas.microsoft.com/office/powerpoint/2010/main" val="41292919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371507" y="4102592"/>
            <a:ext cx="3449821" cy="1940526"/>
          </a:xfrm>
          <a:prstGeom prst="rect">
            <a:avLst/>
          </a:prstGeom>
          <a:ln>
            <a:solidFill>
              <a:schemeClr val="bg2">
                <a:lumMod val="20000"/>
                <a:lumOff val="80000"/>
              </a:schemeClr>
            </a:solidFill>
          </a:ln>
          <a:effectLst>
            <a:outerShdw blurRad="127000" sx="102000" sy="102000" algn="ctr" rotWithShape="0">
              <a:prstClr val="black">
                <a:alpha val="20000"/>
              </a:prstClr>
            </a:outerShdw>
          </a:effectLst>
        </p:spPr>
      </p:pic>
      <p:pic>
        <p:nvPicPr>
          <p:cNvPr id="7" name="图片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25555" y="4103608"/>
            <a:ext cx="3449820" cy="1940523"/>
          </a:xfrm>
          <a:prstGeom prst="rect">
            <a:avLst/>
          </a:prstGeom>
          <a:ln>
            <a:solidFill>
              <a:schemeClr val="bg2">
                <a:lumMod val="20000"/>
                <a:lumOff val="80000"/>
              </a:schemeClr>
            </a:solidFill>
          </a:ln>
          <a:effectLst>
            <a:outerShdw blurRad="127000" sx="102000" sy="102000" algn="ctr" rotWithShape="0">
              <a:prstClr val="black">
                <a:alpha val="20000"/>
              </a:prstClr>
            </a:outerShdw>
          </a:effectLst>
        </p:spPr>
      </p:pic>
      <p:pic>
        <p:nvPicPr>
          <p:cNvPr id="14" name="图片 1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17450" y="4103320"/>
            <a:ext cx="3449820" cy="1941099"/>
          </a:xfrm>
          <a:prstGeom prst="rect">
            <a:avLst/>
          </a:prstGeom>
          <a:ln>
            <a:solidFill>
              <a:schemeClr val="bg2">
                <a:lumMod val="20000"/>
                <a:lumOff val="80000"/>
              </a:schemeClr>
            </a:solidFill>
          </a:ln>
          <a:effectLst>
            <a:outerShdw blurRad="127000" sx="102000" sy="102000" algn="ctr" rotWithShape="0">
              <a:prstClr val="black">
                <a:alpha val="20000"/>
              </a:prstClr>
            </a:outerShdw>
          </a:effectLst>
        </p:spPr>
      </p:pic>
      <p:pic>
        <p:nvPicPr>
          <p:cNvPr id="18" name="图片 1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17450" y="1887536"/>
            <a:ext cx="3449820" cy="1940011"/>
          </a:xfrm>
          <a:prstGeom prst="rect">
            <a:avLst/>
          </a:prstGeom>
          <a:ln>
            <a:solidFill>
              <a:schemeClr val="bg2">
                <a:lumMod val="20000"/>
                <a:lumOff val="80000"/>
              </a:schemeClr>
            </a:solidFill>
          </a:ln>
          <a:effectLst>
            <a:outerShdw blurRad="127000" sx="102000" sy="102000" algn="ctr" rotWithShape="0">
              <a:prstClr val="black">
                <a:alpha val="20000"/>
              </a:prstClr>
            </a:outerShdw>
          </a:effectLst>
        </p:spPr>
      </p:pic>
      <p:pic>
        <p:nvPicPr>
          <p:cNvPr id="19" name="图片 18"/>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377182" y="1886994"/>
            <a:ext cx="3449820" cy="1941099"/>
          </a:xfrm>
          <a:prstGeom prst="rect">
            <a:avLst/>
          </a:prstGeom>
          <a:ln>
            <a:solidFill>
              <a:schemeClr val="bg2">
                <a:lumMod val="20000"/>
                <a:lumOff val="80000"/>
              </a:schemeClr>
            </a:solidFill>
          </a:ln>
          <a:effectLst>
            <a:outerShdw blurRad="127000" sx="102000" sy="102000" algn="ctr" rotWithShape="0">
              <a:prstClr val="black">
                <a:alpha val="20000"/>
              </a:prstClr>
            </a:outerShdw>
          </a:effectLst>
        </p:spPr>
      </p:pic>
      <p:pic>
        <p:nvPicPr>
          <p:cNvPr id="21" name="图片 20"/>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8136911" y="1887280"/>
            <a:ext cx="3449820" cy="1940523"/>
          </a:xfrm>
          <a:prstGeom prst="rect">
            <a:avLst/>
          </a:prstGeom>
          <a:ln>
            <a:solidFill>
              <a:schemeClr val="bg2">
                <a:lumMod val="20000"/>
                <a:lumOff val="80000"/>
              </a:schemeClr>
            </a:solidFill>
          </a:ln>
          <a:effectLst>
            <a:outerShdw blurRad="127000" sx="102000" sy="102000" algn="ctr" rotWithShape="0">
              <a:prstClr val="black">
                <a:alpha val="20000"/>
              </a:prstClr>
            </a:outerShdw>
          </a:effectLst>
        </p:spPr>
      </p:pic>
      <p:sp>
        <p:nvSpPr>
          <p:cNvPr id="15" name="文本框 14"/>
          <p:cNvSpPr txBox="1"/>
          <p:nvPr/>
        </p:nvSpPr>
        <p:spPr>
          <a:xfrm>
            <a:off x="3527989" y="431233"/>
            <a:ext cx="4673074" cy="768993"/>
          </a:xfrm>
          <a:prstGeom prst="rect">
            <a:avLst/>
          </a:prstGeom>
          <a:noFill/>
        </p:spPr>
        <p:txBody>
          <a:bodyPr wrap="none" rtlCol="0">
            <a:spAutoFit/>
          </a:bodyPr>
          <a:lstStyle/>
          <a:p>
            <a:pPr algn="ctr" defTabSz="1216336" eaLnBrk="0" fontAlgn="auto" hangingPunct="0">
              <a:spcBef>
                <a:spcPts val="0"/>
              </a:spcBef>
              <a:spcAft>
                <a:spcPts val="0"/>
              </a:spcAft>
              <a:defRPr/>
            </a:pPr>
            <a:r>
              <a:rPr lang="zh-CN" altLang="en-US" sz="4397" b="1" dirty="0">
                <a:solidFill>
                  <a:srgbClr val="44546A"/>
                </a:solidFill>
                <a:latin typeface="微软雅黑"/>
                <a:ea typeface="幼圆" panose="02010509060101010101" pitchFamily="49" charset="-122"/>
              </a:rPr>
              <a:t>每周更新</a:t>
            </a:r>
            <a:r>
              <a:rPr lang="en-US" altLang="zh-CN" sz="4397" b="1" dirty="0">
                <a:solidFill>
                  <a:srgbClr val="44546A"/>
                </a:solidFill>
                <a:latin typeface="微软雅黑"/>
                <a:ea typeface="幼圆" panose="02010509060101010101" pitchFamily="49" charset="-122"/>
              </a:rPr>
              <a:t>PPT</a:t>
            </a:r>
            <a:r>
              <a:rPr lang="zh-CN" altLang="en-US" sz="4397" b="1" dirty="0">
                <a:solidFill>
                  <a:srgbClr val="44546A"/>
                </a:solidFill>
                <a:latin typeface="微软雅黑"/>
                <a:ea typeface="幼圆" panose="02010509060101010101" pitchFamily="49" charset="-122"/>
              </a:rPr>
              <a:t>模板</a:t>
            </a:r>
          </a:p>
        </p:txBody>
      </p:sp>
      <p:sp>
        <p:nvSpPr>
          <p:cNvPr id="16" name="矩形 15"/>
          <p:cNvSpPr/>
          <p:nvPr/>
        </p:nvSpPr>
        <p:spPr>
          <a:xfrm>
            <a:off x="2198074" y="1229894"/>
            <a:ext cx="7332906" cy="299954"/>
          </a:xfrm>
          <a:prstGeom prst="rect">
            <a:avLst/>
          </a:prstGeom>
        </p:spPr>
        <p:txBody>
          <a:bodyPr wrap="square">
            <a:spAutoFit/>
          </a:bodyPr>
          <a:lstStyle/>
          <a:p>
            <a:pPr algn="ctr" defTabSz="1216336" eaLnBrk="0" fontAlgn="auto" hangingPunct="0">
              <a:spcBef>
                <a:spcPts val="0"/>
              </a:spcBef>
              <a:spcAft>
                <a:spcPts val="0"/>
              </a:spcAft>
              <a:defRPr/>
            </a:pPr>
            <a:r>
              <a:rPr lang="zh-CN" altLang="en-US" sz="1349" dirty="0">
                <a:solidFill>
                  <a:srgbClr val="5B9BD5"/>
                </a:solidFill>
                <a:latin typeface="Calibri" panose="020F0502020204030204" pitchFamily="34" charset="0"/>
                <a:ea typeface="幼圆" panose="02010509060101010101" pitchFamily="49" charset="-122"/>
              </a:rPr>
              <a:t>欢迎关注</a:t>
            </a:r>
            <a:r>
              <a:rPr lang="en-US" altLang="zh-CN" sz="1349" dirty="0" err="1">
                <a:solidFill>
                  <a:srgbClr val="5B9BD5"/>
                </a:solidFill>
                <a:latin typeface="Calibri" panose="020F0502020204030204" pitchFamily="34" charset="0"/>
                <a:ea typeface="幼圆" panose="02010509060101010101" pitchFamily="49" charset="-122"/>
              </a:rPr>
              <a:t>kevin</a:t>
            </a:r>
            <a:r>
              <a:rPr lang="zh-CN" altLang="en-US" sz="1349" dirty="0">
                <a:solidFill>
                  <a:srgbClr val="5B9BD5"/>
                </a:solidFill>
                <a:latin typeface="Calibri" panose="020F0502020204030204" pitchFamily="34" charset="0"/>
                <a:ea typeface="幼圆" panose="02010509060101010101" pitchFamily="49" charset="-122"/>
              </a:rPr>
              <a:t>刘匠，这些您都能免费得到，希望能解决你的工作需要</a:t>
            </a:r>
            <a:endParaRPr lang="en-US" altLang="zh-CN" sz="1349" dirty="0">
              <a:solidFill>
                <a:srgbClr val="5B9BD5"/>
              </a:solidFill>
              <a:latin typeface="Calibri" panose="020F0502020204030204" pitchFamily="34" charset="0"/>
              <a:ea typeface="幼圆" panose="02010509060101010101" pitchFamily="49" charset="-122"/>
            </a:endParaRPr>
          </a:p>
        </p:txBody>
      </p:sp>
      <p:cxnSp>
        <p:nvCxnSpPr>
          <p:cNvPr id="17" name="直接连接符 16"/>
          <p:cNvCxnSpPr/>
          <p:nvPr/>
        </p:nvCxnSpPr>
        <p:spPr>
          <a:xfrm>
            <a:off x="5537321" y="349403"/>
            <a:ext cx="807912"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364942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2345853" y="1241"/>
            <a:ext cx="7518758" cy="6857107"/>
          </a:xfrm>
          <a:prstGeom prst="rect">
            <a:avLst/>
          </a:prstGeom>
          <a:solidFill>
            <a:srgbClr val="004E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Calibri" panose="020F0502020204030204" pitchFamily="34" charset="0"/>
                <a:ea typeface="微软雅黑" panose="020B0503020204020204" pitchFamily="34" charset="-122"/>
                <a:sym typeface="Calibri" panose="020F0502020204030204" pitchFamily="34" charset="0"/>
              </a:rPr>
              <a:t>请</a:t>
            </a:r>
            <a:endParaRPr lang="zh-CN" altLang="en-US" dirty="0">
              <a:latin typeface="Calibri" panose="020F0502020204030204" pitchFamily="34" charset="0"/>
              <a:ea typeface="微软雅黑" panose="020B0503020204020204" pitchFamily="34" charset="-122"/>
              <a:sym typeface="Calibri" panose="020F0502020204030204" pitchFamily="34" charset="0"/>
            </a:endParaRPr>
          </a:p>
        </p:txBody>
      </p:sp>
      <p:sp>
        <p:nvSpPr>
          <p:cNvPr id="41" name="文本框 40"/>
          <p:cNvSpPr txBox="1"/>
          <p:nvPr/>
        </p:nvSpPr>
        <p:spPr>
          <a:xfrm>
            <a:off x="3320523" y="683503"/>
            <a:ext cx="2231124" cy="707886"/>
          </a:xfrm>
          <a:prstGeom prst="rect">
            <a:avLst/>
          </a:prstGeom>
          <a:noFill/>
        </p:spPr>
        <p:txBody>
          <a:bodyPr wrap="none" rtlCol="0">
            <a:spAutoFit/>
          </a:bodyPr>
          <a:lstStyle/>
          <a:p>
            <a:r>
              <a:rPr lang="en-US" altLang="zh-CN" sz="4000" b="1" dirty="0">
                <a:solidFill>
                  <a:schemeClr val="bg1"/>
                </a:solidFill>
                <a:latin typeface="Calibri" panose="020F0502020204030204" pitchFamily="34" charset="0"/>
                <a:ea typeface="微软雅黑" panose="020B0503020204020204" pitchFamily="34" charset="-122"/>
                <a:sym typeface="Calibri" panose="020F0502020204030204" pitchFamily="34" charset="0"/>
              </a:rPr>
              <a:t>CONTENT</a:t>
            </a:r>
            <a:endParaRPr lang="zh-CN" altLang="en-US" sz="4000" b="1"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cxnSp>
        <p:nvCxnSpPr>
          <p:cNvPr id="42" name="直接连接符 41"/>
          <p:cNvCxnSpPr/>
          <p:nvPr/>
        </p:nvCxnSpPr>
        <p:spPr>
          <a:xfrm>
            <a:off x="3404736" y="596780"/>
            <a:ext cx="100980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矩形 42"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3320523" y="1317058"/>
            <a:ext cx="5549367" cy="307737"/>
          </a:xfrm>
          <a:prstGeom prst="rect">
            <a:avLst/>
          </a:prstGeom>
        </p:spPr>
        <p:txBody>
          <a:bodyPr wrap="square">
            <a:spAutoFit/>
          </a:bodyPr>
          <a:lstStyle/>
          <a:p>
            <a:r>
              <a:rPr lang="en-US" altLang="zh-CN" sz="14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Lorem ipsum dolor sit </a:t>
            </a:r>
            <a:r>
              <a:rPr lang="en-US" altLang="zh-CN" sz="1400" dirty="0" err="1">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amet</a:t>
            </a:r>
            <a:r>
              <a:rPr lang="en-US" altLang="zh-CN" sz="14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consectetur</a:t>
            </a:r>
            <a:r>
              <a:rPr lang="en-US" altLang="zh-CN" sz="14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adipiscing</a:t>
            </a:r>
            <a:r>
              <a:rPr lang="en-US" altLang="zh-CN" sz="14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400" dirty="0" err="1">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elit</a:t>
            </a:r>
            <a:r>
              <a:rPr lang="en-US" altLang="zh-CN" sz="14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 </a:t>
            </a:r>
            <a:endParaRPr lang="zh-CN" altLang="en-US" sz="14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endParaRPr>
          </a:p>
        </p:txBody>
      </p:sp>
      <p:grpSp>
        <p:nvGrpSpPr>
          <p:cNvPr id="93" name="组合 92"/>
          <p:cNvGrpSpPr/>
          <p:nvPr/>
        </p:nvGrpSpPr>
        <p:grpSpPr>
          <a:xfrm>
            <a:off x="3349324" y="2125646"/>
            <a:ext cx="5451816" cy="769441"/>
            <a:chOff x="3349760" y="2284729"/>
            <a:chExt cx="5452526" cy="769541"/>
          </a:xfrm>
        </p:grpSpPr>
        <p:grpSp>
          <p:nvGrpSpPr>
            <p:cNvPr id="77" name="组合 76"/>
            <p:cNvGrpSpPr/>
            <p:nvPr/>
          </p:nvGrpSpPr>
          <p:grpSpPr>
            <a:xfrm>
              <a:off x="4179819" y="2358996"/>
              <a:ext cx="4622467" cy="680481"/>
              <a:chOff x="6276473" y="1565822"/>
              <a:chExt cx="4622467" cy="680481"/>
            </a:xfrm>
          </p:grpSpPr>
          <p:sp>
            <p:nvSpPr>
              <p:cNvPr id="78" name="文本框 77"/>
              <p:cNvSpPr txBox="1"/>
              <p:nvPr/>
            </p:nvSpPr>
            <p:spPr>
              <a:xfrm>
                <a:off x="6276473" y="1565822"/>
                <a:ext cx="2262453" cy="461725"/>
              </a:xfrm>
              <a:prstGeom prst="rect">
                <a:avLst/>
              </a:prstGeom>
              <a:noFill/>
            </p:spPr>
            <p:txBody>
              <a:bodyPr wrap="none" rtlCol="0">
                <a:spAutoFit/>
              </a:bodyPr>
              <a:lstStyle/>
              <a:p>
                <a:pPr lvl="0">
                  <a:defRPr/>
                </a:pPr>
                <a:r>
                  <a:rPr lang="zh-CN" altLang="zh-CN" sz="2400" kern="0" spc="300" dirty="0">
                    <a:solidFill>
                      <a:prstClr val="white"/>
                    </a:solidFill>
                    <a:latin typeface="Calibri" panose="020F0502020204030204" pitchFamily="34" charset="0"/>
                    <a:ea typeface="微软雅黑" panose="020B0503020204020204" pitchFamily="34" charset="-122"/>
                    <a:sym typeface="Calibri" panose="020F0502020204030204" pitchFamily="34" charset="0"/>
                  </a:rPr>
                  <a:t>年度工作概述</a:t>
                </a:r>
              </a:p>
            </p:txBody>
          </p:sp>
          <p:sp>
            <p:nvSpPr>
              <p:cNvPr id="79" name="矩形 78"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6276473" y="2000082"/>
                <a:ext cx="4622467" cy="246221"/>
              </a:xfrm>
              <a:prstGeom prst="rect">
                <a:avLst/>
              </a:prstGeom>
            </p:spPr>
            <p:txBody>
              <a:bodyPr wrap="square">
                <a:spAutoFit/>
              </a:bodyPr>
              <a:lstStyle/>
              <a:p>
                <a:r>
                  <a:rPr lang="en-US" altLang="zh-CN" sz="10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Lorem ipsum dolor sit </a:t>
                </a:r>
                <a:r>
                  <a:rPr lang="en-US" altLang="zh-CN" sz="1000" dirty="0" err="1">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amet</a:t>
                </a:r>
                <a:r>
                  <a:rPr lang="en-US" altLang="zh-CN" sz="10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00" dirty="0" err="1">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consectetur</a:t>
                </a:r>
                <a:r>
                  <a:rPr lang="en-US" altLang="zh-CN" sz="10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00" dirty="0" err="1">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adipiscing</a:t>
                </a:r>
                <a:r>
                  <a:rPr lang="en-US" altLang="zh-CN" sz="10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00" dirty="0" err="1">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elit</a:t>
                </a:r>
                <a:r>
                  <a:rPr lang="en-US" altLang="zh-CN" sz="10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00" dirty="0" err="1">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Ut</a:t>
                </a:r>
                <a:r>
                  <a:rPr lang="en-US" altLang="zh-CN" sz="10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00" dirty="0" err="1">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efficitur</a:t>
                </a:r>
                <a:r>
                  <a:rPr lang="en-US" altLang="zh-CN" sz="10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 ipsum vitae</a:t>
                </a:r>
                <a:endParaRPr lang="zh-CN" altLang="en-US" sz="10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endParaRPr>
              </a:p>
            </p:txBody>
          </p:sp>
        </p:grpSp>
        <p:sp>
          <p:nvSpPr>
            <p:cNvPr id="80" name="文本框 79"/>
            <p:cNvSpPr txBox="1"/>
            <p:nvPr/>
          </p:nvSpPr>
          <p:spPr>
            <a:xfrm>
              <a:off x="3349760" y="2284729"/>
              <a:ext cx="755433" cy="769541"/>
            </a:xfrm>
            <a:prstGeom prst="rect">
              <a:avLst/>
            </a:prstGeom>
            <a:noFill/>
          </p:spPr>
          <p:txBody>
            <a:bodyPr wrap="none" rtlCol="0">
              <a:spAutoFit/>
            </a:bodyPr>
            <a:lstStyle/>
            <a:p>
              <a:pPr algn="ctr"/>
              <a:r>
                <a:rPr lang="en-US" altLang="zh-CN" sz="4400" dirty="0">
                  <a:solidFill>
                    <a:schemeClr val="bg1"/>
                  </a:solidFill>
                  <a:latin typeface="Calibri" panose="020F0502020204030204" pitchFamily="34" charset="0"/>
                  <a:ea typeface="微软雅黑" panose="020B0503020204020204" pitchFamily="34" charset="-122"/>
                  <a:sym typeface="Calibri" panose="020F0502020204030204" pitchFamily="34" charset="0"/>
                </a:rPr>
                <a:t>01</a:t>
              </a:r>
              <a:endParaRPr lang="zh-CN" altLang="en-US" sz="4400"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94" name="组合 93"/>
          <p:cNvGrpSpPr/>
          <p:nvPr/>
        </p:nvGrpSpPr>
        <p:grpSpPr>
          <a:xfrm>
            <a:off x="3349324" y="3131223"/>
            <a:ext cx="5451816" cy="769441"/>
            <a:chOff x="3349760" y="2284729"/>
            <a:chExt cx="5452526" cy="769541"/>
          </a:xfrm>
        </p:grpSpPr>
        <p:grpSp>
          <p:nvGrpSpPr>
            <p:cNvPr id="95" name="组合 94"/>
            <p:cNvGrpSpPr/>
            <p:nvPr/>
          </p:nvGrpSpPr>
          <p:grpSpPr>
            <a:xfrm>
              <a:off x="4179819" y="2358996"/>
              <a:ext cx="4622467" cy="680481"/>
              <a:chOff x="6276473" y="1565822"/>
              <a:chExt cx="4622467" cy="680481"/>
            </a:xfrm>
          </p:grpSpPr>
          <p:sp>
            <p:nvSpPr>
              <p:cNvPr id="97" name="文本框 96"/>
              <p:cNvSpPr txBox="1"/>
              <p:nvPr/>
            </p:nvSpPr>
            <p:spPr>
              <a:xfrm>
                <a:off x="6276473" y="1565822"/>
                <a:ext cx="2262453" cy="461725"/>
              </a:xfrm>
              <a:prstGeom prst="rect">
                <a:avLst/>
              </a:prstGeom>
              <a:noFill/>
            </p:spPr>
            <p:txBody>
              <a:bodyPr wrap="none" rtlCol="0">
                <a:spAutoFit/>
              </a:bodyPr>
              <a:lstStyle/>
              <a:p>
                <a:pPr lvl="0">
                  <a:defRPr/>
                </a:pPr>
                <a:r>
                  <a:rPr lang="zh-CN" altLang="en-US" sz="2400" kern="0" spc="300" dirty="0">
                    <a:solidFill>
                      <a:prstClr val="white"/>
                    </a:solidFill>
                    <a:latin typeface="Calibri" panose="020F0502020204030204" pitchFamily="34" charset="0"/>
                    <a:ea typeface="微软雅黑" panose="020B0503020204020204" pitchFamily="34" charset="-122"/>
                    <a:sym typeface="Calibri" panose="020F0502020204030204" pitchFamily="34" charset="0"/>
                  </a:rPr>
                  <a:t>工作完成情况</a:t>
                </a:r>
                <a:endParaRPr lang="zh-CN" altLang="zh-CN" sz="2400" kern="0" spc="300" dirty="0">
                  <a:solidFill>
                    <a:prstClr val="white"/>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98" name="矩形 97"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6276473" y="2000082"/>
                <a:ext cx="4622467" cy="246221"/>
              </a:xfrm>
              <a:prstGeom prst="rect">
                <a:avLst/>
              </a:prstGeom>
            </p:spPr>
            <p:txBody>
              <a:bodyPr wrap="square">
                <a:spAutoFit/>
              </a:bodyPr>
              <a:lstStyle/>
              <a:p>
                <a:r>
                  <a:rPr lang="en-US" altLang="zh-CN" sz="10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Lorem ipsum dolor sit </a:t>
                </a:r>
                <a:r>
                  <a:rPr lang="en-US" altLang="zh-CN" sz="1000" dirty="0" err="1">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amet</a:t>
                </a:r>
                <a:r>
                  <a:rPr lang="en-US" altLang="zh-CN" sz="10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00" dirty="0" err="1">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consectetur</a:t>
                </a:r>
                <a:r>
                  <a:rPr lang="en-US" altLang="zh-CN" sz="10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00" dirty="0" err="1">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adipiscing</a:t>
                </a:r>
                <a:r>
                  <a:rPr lang="en-US" altLang="zh-CN" sz="10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00" dirty="0" err="1">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elit</a:t>
                </a:r>
                <a:r>
                  <a:rPr lang="en-US" altLang="zh-CN" sz="10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00" dirty="0" err="1">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Ut</a:t>
                </a:r>
                <a:r>
                  <a:rPr lang="en-US" altLang="zh-CN" sz="10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00" dirty="0" err="1">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efficitur</a:t>
                </a:r>
                <a:r>
                  <a:rPr lang="en-US" altLang="zh-CN" sz="10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 ipsum vitae</a:t>
                </a:r>
                <a:endParaRPr lang="zh-CN" altLang="en-US" sz="10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endParaRPr>
              </a:p>
            </p:txBody>
          </p:sp>
        </p:grpSp>
        <p:sp>
          <p:nvSpPr>
            <p:cNvPr id="96" name="文本框 95"/>
            <p:cNvSpPr txBox="1"/>
            <p:nvPr/>
          </p:nvSpPr>
          <p:spPr>
            <a:xfrm>
              <a:off x="3349760" y="2284729"/>
              <a:ext cx="755433" cy="769541"/>
            </a:xfrm>
            <a:prstGeom prst="rect">
              <a:avLst/>
            </a:prstGeom>
            <a:noFill/>
          </p:spPr>
          <p:txBody>
            <a:bodyPr wrap="none" rtlCol="0">
              <a:spAutoFit/>
            </a:bodyPr>
            <a:lstStyle/>
            <a:p>
              <a:pPr algn="ctr"/>
              <a:r>
                <a:rPr lang="en-US" altLang="zh-CN" sz="4400" dirty="0">
                  <a:solidFill>
                    <a:schemeClr val="bg1"/>
                  </a:solidFill>
                  <a:latin typeface="Calibri" panose="020F0502020204030204" pitchFamily="34" charset="0"/>
                  <a:ea typeface="微软雅黑" panose="020B0503020204020204" pitchFamily="34" charset="-122"/>
                  <a:sym typeface="Calibri" panose="020F0502020204030204" pitchFamily="34" charset="0"/>
                </a:rPr>
                <a:t>02</a:t>
              </a:r>
              <a:endParaRPr lang="zh-CN" altLang="en-US" sz="4400"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99" name="组合 98"/>
          <p:cNvGrpSpPr/>
          <p:nvPr/>
        </p:nvGrpSpPr>
        <p:grpSpPr>
          <a:xfrm>
            <a:off x="3349324" y="4136799"/>
            <a:ext cx="5451816" cy="905254"/>
            <a:chOff x="3349760" y="2284729"/>
            <a:chExt cx="5452526" cy="905372"/>
          </a:xfrm>
        </p:grpSpPr>
        <p:grpSp>
          <p:nvGrpSpPr>
            <p:cNvPr id="100" name="组合 99"/>
            <p:cNvGrpSpPr/>
            <p:nvPr/>
          </p:nvGrpSpPr>
          <p:grpSpPr>
            <a:xfrm>
              <a:off x="4179819" y="2358996"/>
              <a:ext cx="4622467" cy="831105"/>
              <a:chOff x="6276473" y="1565822"/>
              <a:chExt cx="4622467" cy="831105"/>
            </a:xfrm>
          </p:grpSpPr>
          <p:sp>
            <p:nvSpPr>
              <p:cNvPr id="102" name="文本框 101"/>
              <p:cNvSpPr txBox="1"/>
              <p:nvPr/>
            </p:nvSpPr>
            <p:spPr>
              <a:xfrm>
                <a:off x="6276473" y="1565822"/>
                <a:ext cx="2262453" cy="831105"/>
              </a:xfrm>
              <a:prstGeom prst="rect">
                <a:avLst/>
              </a:prstGeom>
              <a:noFill/>
            </p:spPr>
            <p:txBody>
              <a:bodyPr wrap="none" rtlCol="0">
                <a:spAutoFit/>
              </a:bodyPr>
              <a:lstStyle/>
              <a:p>
                <a:pPr lvl="0">
                  <a:defRPr/>
                </a:pPr>
                <a:r>
                  <a:rPr lang="zh-CN" altLang="en-US" sz="2400" kern="0" spc="300" dirty="0">
                    <a:solidFill>
                      <a:prstClr val="white"/>
                    </a:solidFill>
                    <a:latin typeface="Calibri" panose="020F0502020204030204" pitchFamily="34" charset="0"/>
                    <a:ea typeface="微软雅黑" panose="020B0503020204020204" pitchFamily="34" charset="-122"/>
                    <a:sym typeface="Calibri" panose="020F0502020204030204" pitchFamily="34" charset="0"/>
                  </a:rPr>
                  <a:t>工作总结认识</a:t>
                </a:r>
                <a:endParaRPr lang="zh-CN" altLang="zh-CN" sz="2400" kern="0" spc="300" dirty="0">
                  <a:solidFill>
                    <a:prstClr val="white"/>
                  </a:solidFill>
                  <a:latin typeface="Calibri" panose="020F0502020204030204" pitchFamily="34" charset="0"/>
                  <a:ea typeface="微软雅黑" panose="020B0503020204020204" pitchFamily="34" charset="-122"/>
                  <a:sym typeface="Calibri" panose="020F0502020204030204" pitchFamily="34" charset="0"/>
                </a:endParaRPr>
              </a:p>
              <a:p>
                <a:endParaRPr lang="zh-CN" altLang="en-US" sz="2400" b="1"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03" name="矩形 102"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6276473" y="2000082"/>
                <a:ext cx="4622467" cy="246221"/>
              </a:xfrm>
              <a:prstGeom prst="rect">
                <a:avLst/>
              </a:prstGeom>
            </p:spPr>
            <p:txBody>
              <a:bodyPr wrap="square">
                <a:spAutoFit/>
              </a:bodyPr>
              <a:lstStyle/>
              <a:p>
                <a:r>
                  <a:rPr lang="en-US" altLang="zh-CN" sz="10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Lorem ipsum dolor sit </a:t>
                </a:r>
                <a:r>
                  <a:rPr lang="en-US" altLang="zh-CN" sz="1000" dirty="0" err="1">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amet</a:t>
                </a:r>
                <a:r>
                  <a:rPr lang="en-US" altLang="zh-CN" sz="10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00" dirty="0" err="1">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consectetur</a:t>
                </a:r>
                <a:r>
                  <a:rPr lang="en-US" altLang="zh-CN" sz="10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00" dirty="0" err="1">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adipiscing</a:t>
                </a:r>
                <a:r>
                  <a:rPr lang="en-US" altLang="zh-CN" sz="10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00" dirty="0" err="1">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elit</a:t>
                </a:r>
                <a:r>
                  <a:rPr lang="en-US" altLang="zh-CN" sz="10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00" dirty="0" err="1">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Ut</a:t>
                </a:r>
                <a:r>
                  <a:rPr lang="en-US" altLang="zh-CN" sz="10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00" dirty="0" err="1">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efficitur</a:t>
                </a:r>
                <a:r>
                  <a:rPr lang="en-US" altLang="zh-CN" sz="10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 ipsum vitae</a:t>
                </a:r>
                <a:endParaRPr lang="zh-CN" altLang="en-US" sz="10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endParaRPr>
              </a:p>
            </p:txBody>
          </p:sp>
        </p:grpSp>
        <p:sp>
          <p:nvSpPr>
            <p:cNvPr id="101" name="文本框 100"/>
            <p:cNvSpPr txBox="1"/>
            <p:nvPr/>
          </p:nvSpPr>
          <p:spPr>
            <a:xfrm>
              <a:off x="3349760" y="2284729"/>
              <a:ext cx="755433" cy="769541"/>
            </a:xfrm>
            <a:prstGeom prst="rect">
              <a:avLst/>
            </a:prstGeom>
            <a:noFill/>
          </p:spPr>
          <p:txBody>
            <a:bodyPr wrap="none" rtlCol="0">
              <a:spAutoFit/>
            </a:bodyPr>
            <a:lstStyle/>
            <a:p>
              <a:pPr algn="ctr"/>
              <a:r>
                <a:rPr lang="en-US" altLang="zh-CN" sz="4400" dirty="0">
                  <a:solidFill>
                    <a:schemeClr val="bg1"/>
                  </a:solidFill>
                  <a:latin typeface="Calibri" panose="020F0502020204030204" pitchFamily="34" charset="0"/>
                  <a:ea typeface="微软雅黑" panose="020B0503020204020204" pitchFamily="34" charset="-122"/>
                  <a:sym typeface="Calibri" panose="020F0502020204030204" pitchFamily="34" charset="0"/>
                </a:rPr>
                <a:t>03</a:t>
              </a:r>
              <a:endParaRPr lang="zh-CN" altLang="en-US" sz="4400"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110" name="组合 109"/>
          <p:cNvGrpSpPr/>
          <p:nvPr/>
        </p:nvGrpSpPr>
        <p:grpSpPr>
          <a:xfrm>
            <a:off x="3349324" y="5142377"/>
            <a:ext cx="5451816" cy="769441"/>
            <a:chOff x="3349760" y="2284729"/>
            <a:chExt cx="5452526" cy="769541"/>
          </a:xfrm>
        </p:grpSpPr>
        <p:grpSp>
          <p:nvGrpSpPr>
            <p:cNvPr id="111" name="组合 110"/>
            <p:cNvGrpSpPr/>
            <p:nvPr/>
          </p:nvGrpSpPr>
          <p:grpSpPr>
            <a:xfrm>
              <a:off x="4179819" y="2358996"/>
              <a:ext cx="4622467" cy="680481"/>
              <a:chOff x="6276473" y="1565822"/>
              <a:chExt cx="4622467" cy="680481"/>
            </a:xfrm>
          </p:grpSpPr>
          <p:sp>
            <p:nvSpPr>
              <p:cNvPr id="113" name="文本框 112"/>
              <p:cNvSpPr txBox="1"/>
              <p:nvPr/>
            </p:nvSpPr>
            <p:spPr>
              <a:xfrm>
                <a:off x="6276473" y="1565822"/>
                <a:ext cx="2262453" cy="461725"/>
              </a:xfrm>
              <a:prstGeom prst="rect">
                <a:avLst/>
              </a:prstGeom>
              <a:noFill/>
            </p:spPr>
            <p:txBody>
              <a:bodyPr wrap="none" rtlCol="0">
                <a:spAutoFit/>
              </a:bodyPr>
              <a:lstStyle/>
              <a:p>
                <a:pPr lvl="0">
                  <a:defRPr/>
                </a:pPr>
                <a:r>
                  <a:rPr lang="zh-CN" altLang="en-US" sz="2400" kern="0" spc="300" dirty="0">
                    <a:solidFill>
                      <a:prstClr val="white"/>
                    </a:solidFill>
                    <a:latin typeface="Calibri" panose="020F0502020204030204" pitchFamily="34" charset="0"/>
                    <a:ea typeface="微软雅黑" panose="020B0503020204020204" pitchFamily="34" charset="-122"/>
                    <a:sym typeface="Calibri" panose="020F0502020204030204" pitchFamily="34" charset="0"/>
                  </a:rPr>
                  <a:t>未来工作规划</a:t>
                </a:r>
                <a:endParaRPr lang="zh-CN" altLang="zh-CN" sz="2400" kern="0" spc="300" dirty="0">
                  <a:solidFill>
                    <a:prstClr val="white"/>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14" name="矩形 113"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6276473" y="2000082"/>
                <a:ext cx="4622467" cy="246221"/>
              </a:xfrm>
              <a:prstGeom prst="rect">
                <a:avLst/>
              </a:prstGeom>
            </p:spPr>
            <p:txBody>
              <a:bodyPr wrap="square">
                <a:spAutoFit/>
              </a:bodyPr>
              <a:lstStyle/>
              <a:p>
                <a:r>
                  <a:rPr lang="en-US" altLang="zh-CN" sz="10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Lorem ipsum dolor sit </a:t>
                </a:r>
                <a:r>
                  <a:rPr lang="en-US" altLang="zh-CN" sz="1000" dirty="0" err="1">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amet</a:t>
                </a:r>
                <a:r>
                  <a:rPr lang="en-US" altLang="zh-CN" sz="10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00" dirty="0" err="1">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consectetur</a:t>
                </a:r>
                <a:r>
                  <a:rPr lang="en-US" altLang="zh-CN" sz="10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00" dirty="0" err="1">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adipiscing</a:t>
                </a:r>
                <a:r>
                  <a:rPr lang="en-US" altLang="zh-CN" sz="10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00" dirty="0" err="1">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elit</a:t>
                </a:r>
                <a:r>
                  <a:rPr lang="en-US" altLang="zh-CN" sz="10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00" dirty="0" err="1">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Ut</a:t>
                </a:r>
                <a:r>
                  <a:rPr lang="en-US" altLang="zh-CN" sz="10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000" dirty="0" err="1">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efficitur</a:t>
                </a:r>
                <a:r>
                  <a:rPr lang="en-US" altLang="zh-CN" sz="10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 ipsum vitae</a:t>
                </a:r>
                <a:endParaRPr lang="zh-CN" altLang="en-US" sz="10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endParaRPr>
              </a:p>
            </p:txBody>
          </p:sp>
        </p:grpSp>
        <p:sp>
          <p:nvSpPr>
            <p:cNvPr id="112" name="文本框 111"/>
            <p:cNvSpPr txBox="1"/>
            <p:nvPr/>
          </p:nvSpPr>
          <p:spPr>
            <a:xfrm>
              <a:off x="3349760" y="2284729"/>
              <a:ext cx="755433" cy="769541"/>
            </a:xfrm>
            <a:prstGeom prst="rect">
              <a:avLst/>
            </a:prstGeom>
            <a:noFill/>
          </p:spPr>
          <p:txBody>
            <a:bodyPr wrap="none" rtlCol="0">
              <a:spAutoFit/>
            </a:bodyPr>
            <a:lstStyle/>
            <a:p>
              <a:pPr algn="ctr"/>
              <a:r>
                <a:rPr lang="en-US" altLang="zh-CN" sz="4400" dirty="0">
                  <a:solidFill>
                    <a:schemeClr val="bg1"/>
                  </a:solidFill>
                  <a:latin typeface="Calibri" panose="020F0502020204030204" pitchFamily="34" charset="0"/>
                  <a:ea typeface="微软雅黑" panose="020B0503020204020204" pitchFamily="34" charset="-122"/>
                  <a:sym typeface="Calibri" panose="020F0502020204030204" pitchFamily="34" charset="0"/>
                </a:rPr>
                <a:t>04</a:t>
              </a:r>
              <a:endParaRPr lang="zh-CN" altLang="en-US" sz="4400"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grpSp>
    </p:spTree>
    <p:extLst>
      <p:ext uri="{BB962C8B-B14F-4D97-AF65-F5344CB8AC3E}">
        <p14:creationId xmlns:p14="http://schemas.microsoft.com/office/powerpoint/2010/main" val="210306097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835771" y="431233"/>
            <a:ext cx="4057521" cy="768993"/>
          </a:xfrm>
          <a:prstGeom prst="rect">
            <a:avLst/>
          </a:prstGeom>
          <a:noFill/>
        </p:spPr>
        <p:txBody>
          <a:bodyPr wrap="none" rtlCol="0">
            <a:spAutoFit/>
          </a:bodyPr>
          <a:lstStyle/>
          <a:p>
            <a:pPr algn="ctr" defTabSz="1216336" eaLnBrk="0" fontAlgn="auto" hangingPunct="0">
              <a:spcBef>
                <a:spcPts val="0"/>
              </a:spcBef>
              <a:spcAft>
                <a:spcPts val="0"/>
              </a:spcAft>
              <a:defRPr/>
            </a:pPr>
            <a:r>
              <a:rPr lang="en-US" altLang="zh-CN" sz="4397" b="1" dirty="0">
                <a:solidFill>
                  <a:srgbClr val="44546A"/>
                </a:solidFill>
                <a:latin typeface="微软雅黑"/>
                <a:ea typeface="幼圆" panose="02010509060101010101" pitchFamily="49" charset="-122"/>
              </a:rPr>
              <a:t>550</a:t>
            </a:r>
            <a:r>
              <a:rPr lang="zh-CN" altLang="en-US" sz="4397" b="1" dirty="0">
                <a:solidFill>
                  <a:srgbClr val="44546A"/>
                </a:solidFill>
                <a:latin typeface="微软雅黑"/>
                <a:ea typeface="幼圆" panose="02010509060101010101" pitchFamily="49" charset="-122"/>
              </a:rPr>
              <a:t>份简历合集</a:t>
            </a:r>
          </a:p>
        </p:txBody>
      </p:sp>
      <p:sp>
        <p:nvSpPr>
          <p:cNvPr id="14" name="矩形 13"/>
          <p:cNvSpPr/>
          <p:nvPr/>
        </p:nvSpPr>
        <p:spPr>
          <a:xfrm>
            <a:off x="2198074" y="1229894"/>
            <a:ext cx="7332906" cy="299954"/>
          </a:xfrm>
          <a:prstGeom prst="rect">
            <a:avLst/>
          </a:prstGeom>
        </p:spPr>
        <p:txBody>
          <a:bodyPr wrap="square">
            <a:spAutoFit/>
          </a:bodyPr>
          <a:lstStyle/>
          <a:p>
            <a:pPr algn="ctr" defTabSz="1216336" eaLnBrk="0" fontAlgn="auto" hangingPunct="0">
              <a:spcBef>
                <a:spcPts val="0"/>
              </a:spcBef>
              <a:spcAft>
                <a:spcPts val="0"/>
              </a:spcAft>
              <a:defRPr/>
            </a:pPr>
            <a:r>
              <a:rPr lang="zh-CN" altLang="en-US" sz="1349" dirty="0">
                <a:solidFill>
                  <a:srgbClr val="5B9BD5"/>
                </a:solidFill>
                <a:latin typeface="Calibri" panose="020F0502020204030204" pitchFamily="34" charset="0"/>
                <a:ea typeface="幼圆" panose="02010509060101010101" pitchFamily="49" charset="-122"/>
              </a:rPr>
              <a:t>欢迎关注</a:t>
            </a:r>
            <a:r>
              <a:rPr lang="en-US" altLang="zh-CN" sz="1349" dirty="0" err="1">
                <a:solidFill>
                  <a:srgbClr val="5B9BD5"/>
                </a:solidFill>
                <a:latin typeface="Calibri" panose="020F0502020204030204" pitchFamily="34" charset="0"/>
                <a:ea typeface="幼圆" panose="02010509060101010101" pitchFamily="49" charset="-122"/>
              </a:rPr>
              <a:t>kevin</a:t>
            </a:r>
            <a:r>
              <a:rPr lang="zh-CN" altLang="en-US" sz="1349" dirty="0">
                <a:solidFill>
                  <a:srgbClr val="5B9BD5"/>
                </a:solidFill>
                <a:latin typeface="Calibri" panose="020F0502020204030204" pitchFamily="34" charset="0"/>
                <a:ea typeface="幼圆" panose="02010509060101010101" pitchFamily="49" charset="-122"/>
              </a:rPr>
              <a:t>刘匠，这些您都能免费得到，希望能解决你的工作需要</a:t>
            </a:r>
            <a:endParaRPr lang="en-US" altLang="zh-CN" sz="1349" dirty="0">
              <a:solidFill>
                <a:srgbClr val="5B9BD5"/>
              </a:solidFill>
              <a:latin typeface="Calibri" panose="020F0502020204030204" pitchFamily="34" charset="0"/>
              <a:ea typeface="幼圆" panose="02010509060101010101" pitchFamily="49" charset="-122"/>
            </a:endParaRPr>
          </a:p>
        </p:txBody>
      </p:sp>
      <p:pic>
        <p:nvPicPr>
          <p:cNvPr id="15" name="图片 1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20700000">
            <a:off x="1155739" y="2385010"/>
            <a:ext cx="2567600" cy="3637433"/>
          </a:xfrm>
          <a:prstGeom prst="rect">
            <a:avLst/>
          </a:prstGeom>
          <a:ln w="0">
            <a:solidFill>
              <a:schemeClr val="tx2">
                <a:lumMod val="20000"/>
                <a:lumOff val="80000"/>
              </a:schemeClr>
            </a:solidFill>
          </a:ln>
          <a:effectLst>
            <a:outerShdw blurRad="127000" sx="102000" sy="102000" algn="ctr" rotWithShape="0">
              <a:prstClr val="black">
                <a:alpha val="20000"/>
              </a:prstClr>
            </a:outerShdw>
          </a:effectLst>
        </p:spPr>
      </p:pic>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20700000">
            <a:off x="3642000" y="2390569"/>
            <a:ext cx="2510533" cy="3626324"/>
          </a:xfrm>
          <a:prstGeom prst="rect">
            <a:avLst/>
          </a:prstGeom>
          <a:ln w="0">
            <a:solidFill>
              <a:schemeClr val="tx2">
                <a:lumMod val="20000"/>
                <a:lumOff val="80000"/>
              </a:schemeClr>
            </a:solidFill>
          </a:ln>
          <a:effectLst>
            <a:outerShdw blurRad="127000" sx="102000" sy="102000" algn="ctr" rotWithShape="0">
              <a:prstClr val="black">
                <a:alpha val="20000"/>
              </a:prstClr>
            </a:outerShdw>
          </a:effectLst>
        </p:spPr>
      </p:pic>
      <p:pic>
        <p:nvPicPr>
          <p:cNvPr id="146" name="图片 14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900000">
            <a:off x="6071185" y="2385010"/>
            <a:ext cx="2656265" cy="3637433"/>
          </a:xfrm>
          <a:prstGeom prst="rect">
            <a:avLst/>
          </a:prstGeom>
          <a:solidFill>
            <a:schemeClr val="bg2"/>
          </a:solidFill>
          <a:ln>
            <a:solidFill>
              <a:schemeClr val="tx2">
                <a:lumMod val="20000"/>
                <a:lumOff val="80000"/>
              </a:schemeClr>
            </a:solidFill>
          </a:ln>
          <a:effectLst>
            <a:outerShdw blurRad="127000" sx="102000" sy="102000" algn="ctr" rotWithShape="0">
              <a:prstClr val="black">
                <a:alpha val="20000"/>
              </a:prstClr>
            </a:outerShdw>
          </a:effectLst>
        </p:spPr>
      </p:pic>
      <p:pic>
        <p:nvPicPr>
          <p:cNvPr id="149" name="图片 14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900000">
            <a:off x="8646112" y="2388708"/>
            <a:ext cx="2513159" cy="3630045"/>
          </a:xfrm>
          <a:prstGeom prst="rect">
            <a:avLst/>
          </a:prstGeom>
          <a:ln>
            <a:solidFill>
              <a:schemeClr val="tx2">
                <a:lumMod val="20000"/>
                <a:lumOff val="80000"/>
              </a:schemeClr>
            </a:solidFill>
          </a:ln>
          <a:effectLst>
            <a:outerShdw blurRad="127000" sx="102000" sy="102000" algn="ctr" rotWithShape="0">
              <a:prstClr val="black">
                <a:alpha val="20000"/>
              </a:prstClr>
            </a:outerShdw>
          </a:effectLst>
        </p:spPr>
      </p:pic>
      <p:cxnSp>
        <p:nvCxnSpPr>
          <p:cNvPr id="153" name="直接连接符 152"/>
          <p:cNvCxnSpPr/>
          <p:nvPr/>
        </p:nvCxnSpPr>
        <p:spPr>
          <a:xfrm>
            <a:off x="5537321" y="349403"/>
            <a:ext cx="807912"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41527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2571002" y="431233"/>
            <a:ext cx="6587060" cy="768993"/>
          </a:xfrm>
          <a:prstGeom prst="rect">
            <a:avLst/>
          </a:prstGeom>
          <a:noFill/>
        </p:spPr>
        <p:txBody>
          <a:bodyPr wrap="none" rtlCol="0">
            <a:spAutoFit/>
          </a:bodyPr>
          <a:lstStyle/>
          <a:p>
            <a:pPr algn="ctr" defTabSz="1216336" eaLnBrk="0" fontAlgn="auto" hangingPunct="0">
              <a:spcBef>
                <a:spcPts val="0"/>
              </a:spcBef>
              <a:spcAft>
                <a:spcPts val="0"/>
              </a:spcAft>
              <a:defRPr/>
            </a:pPr>
            <a:r>
              <a:rPr lang="en-US" altLang="zh-CN" sz="4397" b="1" dirty="0">
                <a:solidFill>
                  <a:srgbClr val="44546A"/>
                </a:solidFill>
                <a:latin typeface="微软雅黑"/>
                <a:ea typeface="幼圆" panose="02010509060101010101" pitchFamily="49" charset="-122"/>
              </a:rPr>
              <a:t>330</a:t>
            </a:r>
            <a:r>
              <a:rPr lang="zh-CN" altLang="en-US" sz="4397" b="1" dirty="0">
                <a:solidFill>
                  <a:srgbClr val="44546A"/>
                </a:solidFill>
                <a:latin typeface="微软雅黑"/>
                <a:ea typeface="幼圆" panose="02010509060101010101" pitchFamily="49" charset="-122"/>
              </a:rPr>
              <a:t>份大公司笔试</a:t>
            </a:r>
            <a:r>
              <a:rPr lang="en-US" altLang="zh-CN" sz="4397" b="1" dirty="0">
                <a:solidFill>
                  <a:srgbClr val="44546A"/>
                </a:solidFill>
                <a:latin typeface="微软雅黑"/>
                <a:ea typeface="幼圆" panose="02010509060101010101" pitchFamily="49" charset="-122"/>
              </a:rPr>
              <a:t>/</a:t>
            </a:r>
            <a:r>
              <a:rPr lang="zh-CN" altLang="en-US" sz="4397" b="1" dirty="0">
                <a:solidFill>
                  <a:srgbClr val="44546A"/>
                </a:solidFill>
                <a:latin typeface="微软雅黑"/>
                <a:ea typeface="幼圆" panose="02010509060101010101" pitchFamily="49" charset="-122"/>
              </a:rPr>
              <a:t>面试题</a:t>
            </a:r>
          </a:p>
        </p:txBody>
      </p:sp>
      <p:sp>
        <p:nvSpPr>
          <p:cNvPr id="14" name="矩形 13"/>
          <p:cNvSpPr/>
          <p:nvPr/>
        </p:nvSpPr>
        <p:spPr>
          <a:xfrm>
            <a:off x="2198074" y="1229894"/>
            <a:ext cx="7332906" cy="299954"/>
          </a:xfrm>
          <a:prstGeom prst="rect">
            <a:avLst/>
          </a:prstGeom>
        </p:spPr>
        <p:txBody>
          <a:bodyPr wrap="square">
            <a:spAutoFit/>
          </a:bodyPr>
          <a:lstStyle/>
          <a:p>
            <a:pPr algn="ctr" defTabSz="1216336" eaLnBrk="0" fontAlgn="auto" hangingPunct="0">
              <a:spcBef>
                <a:spcPts val="0"/>
              </a:spcBef>
              <a:spcAft>
                <a:spcPts val="0"/>
              </a:spcAft>
              <a:defRPr/>
            </a:pPr>
            <a:r>
              <a:rPr lang="zh-CN" altLang="en-US" sz="1349" dirty="0">
                <a:solidFill>
                  <a:srgbClr val="5B9BD5"/>
                </a:solidFill>
                <a:latin typeface="Calibri" panose="020F0502020204030204" pitchFamily="34" charset="0"/>
                <a:ea typeface="幼圆" panose="02010509060101010101" pitchFamily="49" charset="-122"/>
              </a:rPr>
              <a:t>欢迎关注</a:t>
            </a:r>
            <a:r>
              <a:rPr lang="en-US" altLang="zh-CN" sz="1349" dirty="0" err="1">
                <a:solidFill>
                  <a:srgbClr val="5B9BD5"/>
                </a:solidFill>
                <a:latin typeface="Calibri" panose="020F0502020204030204" pitchFamily="34" charset="0"/>
                <a:ea typeface="幼圆" panose="02010509060101010101" pitchFamily="49" charset="-122"/>
              </a:rPr>
              <a:t>kevin</a:t>
            </a:r>
            <a:r>
              <a:rPr lang="zh-CN" altLang="en-US" sz="1349" dirty="0">
                <a:solidFill>
                  <a:srgbClr val="5B9BD5"/>
                </a:solidFill>
                <a:latin typeface="Calibri" panose="020F0502020204030204" pitchFamily="34" charset="0"/>
                <a:ea typeface="幼圆" panose="02010509060101010101" pitchFamily="49" charset="-122"/>
              </a:rPr>
              <a:t>刘匠，这些您都能免费得到，希望能解决你的工作需要</a:t>
            </a:r>
            <a:endParaRPr lang="en-US" altLang="zh-CN" sz="1349" dirty="0">
              <a:solidFill>
                <a:srgbClr val="5B9BD5"/>
              </a:solidFill>
              <a:latin typeface="Calibri" panose="020F0502020204030204" pitchFamily="34" charset="0"/>
              <a:ea typeface="幼圆" panose="02010509060101010101" pitchFamily="49" charset="-122"/>
            </a:endParaRPr>
          </a:p>
        </p:txBody>
      </p:sp>
      <p:cxnSp>
        <p:nvCxnSpPr>
          <p:cNvPr id="153" name="直接连接符 152"/>
          <p:cNvCxnSpPr/>
          <p:nvPr/>
        </p:nvCxnSpPr>
        <p:spPr>
          <a:xfrm>
            <a:off x="5537321" y="349403"/>
            <a:ext cx="807912"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577071" y="2161074"/>
            <a:ext cx="4063992" cy="3714743"/>
          </a:xfrm>
          <a:prstGeom prst="rect">
            <a:avLst/>
          </a:prstGeom>
        </p:spPr>
      </p:pic>
      <p:pic>
        <p:nvPicPr>
          <p:cNvPr id="4" name="图片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300184" y="2144616"/>
            <a:ext cx="4046209" cy="3704810"/>
          </a:xfrm>
          <a:prstGeom prst="rect">
            <a:avLst/>
          </a:prstGeom>
        </p:spPr>
      </p:pic>
    </p:spTree>
    <p:extLst>
      <p:ext uri="{BB962C8B-B14F-4D97-AF65-F5344CB8AC3E}">
        <p14:creationId xmlns:p14="http://schemas.microsoft.com/office/powerpoint/2010/main" val="3005189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3763" y="1764972"/>
            <a:ext cx="12182889" cy="3329646"/>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913679" fontAlgn="auto">
              <a:spcBef>
                <a:spcPts val="0"/>
              </a:spcBef>
              <a:spcAft>
                <a:spcPts val="0"/>
              </a:spcAft>
              <a:defRPr/>
            </a:pPr>
            <a:endParaRPr lang="zh-CN" altLang="en-US" sz="1349">
              <a:solidFill>
                <a:prstClr val="white"/>
              </a:solidFill>
              <a:latin typeface="Calibri"/>
              <a:ea typeface="微软雅黑"/>
            </a:endParaRPr>
          </a:p>
        </p:txBody>
      </p:sp>
      <p:sp>
        <p:nvSpPr>
          <p:cNvPr id="7" name="文本框 6"/>
          <p:cNvSpPr txBox="1"/>
          <p:nvPr/>
        </p:nvSpPr>
        <p:spPr>
          <a:xfrm>
            <a:off x="924562" y="2741031"/>
            <a:ext cx="10341293" cy="1199431"/>
          </a:xfrm>
          <a:prstGeom prst="rect">
            <a:avLst/>
          </a:prstGeom>
          <a:noFill/>
        </p:spPr>
        <p:txBody>
          <a:bodyPr wrap="none" rtlCol="0">
            <a:spAutoFit/>
          </a:bodyPr>
          <a:lstStyle/>
          <a:p>
            <a:pPr algn="ctr" defTabSz="913679" fontAlgn="auto">
              <a:spcBef>
                <a:spcPts val="0"/>
              </a:spcBef>
              <a:spcAft>
                <a:spcPts val="0"/>
              </a:spcAft>
              <a:defRPr/>
            </a:pPr>
            <a:r>
              <a:rPr lang="zh-CN" altLang="en-US" sz="3597" dirty="0">
                <a:solidFill>
                  <a:srgbClr val="FFFFFF"/>
                </a:solidFill>
                <a:latin typeface="微软雅黑"/>
                <a:ea typeface="微软雅黑"/>
              </a:rPr>
              <a:t>欢迎关注</a:t>
            </a:r>
            <a:r>
              <a:rPr lang="en-US" altLang="zh-CN" sz="3597" dirty="0">
                <a:solidFill>
                  <a:srgbClr val="FFFFFF"/>
                </a:solidFill>
                <a:latin typeface="微软雅黑"/>
                <a:ea typeface="微软雅黑"/>
              </a:rPr>
              <a:t>Kevin</a:t>
            </a:r>
            <a:r>
              <a:rPr lang="zh-CN" altLang="en-US" sz="3597" dirty="0">
                <a:solidFill>
                  <a:srgbClr val="FFFFFF"/>
                </a:solidFill>
                <a:latin typeface="微软雅黑"/>
                <a:ea typeface="微软雅黑"/>
              </a:rPr>
              <a:t>刘匠，有你的关注和支持</a:t>
            </a:r>
            <a:endParaRPr lang="en-US" altLang="zh-CN" sz="3597" dirty="0">
              <a:solidFill>
                <a:srgbClr val="FFFFFF"/>
              </a:solidFill>
              <a:latin typeface="微软雅黑"/>
              <a:ea typeface="微软雅黑"/>
            </a:endParaRPr>
          </a:p>
          <a:p>
            <a:pPr algn="ctr" defTabSz="913679" fontAlgn="auto">
              <a:spcBef>
                <a:spcPts val="0"/>
              </a:spcBef>
              <a:spcAft>
                <a:spcPts val="0"/>
              </a:spcAft>
              <a:defRPr/>
            </a:pPr>
            <a:r>
              <a:rPr lang="zh-CN" altLang="en-US" sz="3597" dirty="0">
                <a:solidFill>
                  <a:srgbClr val="FFFFFF"/>
                </a:solidFill>
                <a:latin typeface="微软雅黑"/>
                <a:ea typeface="微软雅黑"/>
              </a:rPr>
              <a:t>我会坚持更新，从帮你解决工作需要，到自我提升</a:t>
            </a:r>
          </a:p>
        </p:txBody>
      </p:sp>
      <p:grpSp>
        <p:nvGrpSpPr>
          <p:cNvPr id="5" name="组合 4"/>
          <p:cNvGrpSpPr/>
          <p:nvPr/>
        </p:nvGrpSpPr>
        <p:grpSpPr>
          <a:xfrm>
            <a:off x="-804130" y="2082449"/>
            <a:ext cx="13798672" cy="2694692"/>
            <a:chOff x="-808496" y="1813301"/>
            <a:chExt cx="13808990" cy="2696706"/>
          </a:xfrm>
        </p:grpSpPr>
        <p:cxnSp>
          <p:nvCxnSpPr>
            <p:cNvPr id="4" name="直接连接符 3"/>
            <p:cNvCxnSpPr/>
            <p:nvPr/>
          </p:nvCxnSpPr>
          <p:spPr>
            <a:xfrm>
              <a:off x="-808496" y="1813301"/>
              <a:ext cx="1380899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08496" y="4510007"/>
              <a:ext cx="13808990" cy="0"/>
            </a:xfrm>
            <a:prstGeom prst="line">
              <a:avLst/>
            </a:prstGeom>
            <a:ln w="25400"/>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2082350"/>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763" y="1764972"/>
            <a:ext cx="12182889" cy="3329646"/>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913679" fontAlgn="auto">
              <a:spcBef>
                <a:spcPts val="0"/>
              </a:spcBef>
              <a:spcAft>
                <a:spcPts val="0"/>
              </a:spcAft>
              <a:defRPr/>
            </a:pPr>
            <a:endParaRPr lang="zh-CN" altLang="en-US" sz="1349">
              <a:solidFill>
                <a:prstClr val="white"/>
              </a:solidFill>
              <a:latin typeface="Calibri"/>
              <a:ea typeface="微软雅黑"/>
            </a:endParaRPr>
          </a:p>
        </p:txBody>
      </p:sp>
      <p:sp>
        <p:nvSpPr>
          <p:cNvPr id="4" name="文本框 3"/>
          <p:cNvSpPr txBox="1"/>
          <p:nvPr/>
        </p:nvSpPr>
        <p:spPr>
          <a:xfrm>
            <a:off x="693728" y="2772006"/>
            <a:ext cx="10802957" cy="1199431"/>
          </a:xfrm>
          <a:prstGeom prst="rect">
            <a:avLst/>
          </a:prstGeom>
          <a:noFill/>
        </p:spPr>
        <p:txBody>
          <a:bodyPr wrap="none" rtlCol="0">
            <a:spAutoFit/>
          </a:bodyPr>
          <a:lstStyle/>
          <a:p>
            <a:pPr algn="ctr" defTabSz="913679" fontAlgn="auto">
              <a:spcBef>
                <a:spcPts val="0"/>
              </a:spcBef>
              <a:spcAft>
                <a:spcPts val="0"/>
              </a:spcAft>
              <a:defRPr/>
            </a:pPr>
            <a:r>
              <a:rPr lang="zh-CN" altLang="en-US" sz="3597" dirty="0">
                <a:solidFill>
                  <a:srgbClr val="FFFFFF"/>
                </a:solidFill>
                <a:latin typeface="微软雅黑"/>
                <a:ea typeface="微软雅黑"/>
              </a:rPr>
              <a:t>敬告！刘匠发布的模板全是工作室原创出品</a:t>
            </a:r>
            <a:endParaRPr lang="en-US" altLang="zh-CN" sz="3597" dirty="0">
              <a:solidFill>
                <a:srgbClr val="FFFFFF"/>
              </a:solidFill>
              <a:latin typeface="微软雅黑"/>
              <a:ea typeface="微软雅黑"/>
            </a:endParaRPr>
          </a:p>
          <a:p>
            <a:pPr algn="ctr" defTabSz="913679" fontAlgn="auto">
              <a:spcBef>
                <a:spcPts val="0"/>
              </a:spcBef>
              <a:spcAft>
                <a:spcPts val="0"/>
              </a:spcAft>
              <a:defRPr/>
            </a:pPr>
            <a:r>
              <a:rPr lang="zh-CN" altLang="en-US" sz="3597" dirty="0">
                <a:solidFill>
                  <a:srgbClr val="FFFFFF"/>
                </a:solidFill>
                <a:latin typeface="微软雅黑"/>
                <a:ea typeface="微软雅黑"/>
              </a:rPr>
              <a:t>已注册版权！禁止贩卖等商业用途，欢迎以身试法！</a:t>
            </a:r>
          </a:p>
        </p:txBody>
      </p:sp>
      <p:grpSp>
        <p:nvGrpSpPr>
          <p:cNvPr id="5" name="组合 4"/>
          <p:cNvGrpSpPr/>
          <p:nvPr/>
        </p:nvGrpSpPr>
        <p:grpSpPr>
          <a:xfrm>
            <a:off x="-804130" y="2082449"/>
            <a:ext cx="13798672" cy="2694692"/>
            <a:chOff x="-808496" y="1813301"/>
            <a:chExt cx="13808990" cy="2696706"/>
          </a:xfrm>
        </p:grpSpPr>
        <p:cxnSp>
          <p:nvCxnSpPr>
            <p:cNvPr id="6" name="直接连接符 5"/>
            <p:cNvCxnSpPr/>
            <p:nvPr/>
          </p:nvCxnSpPr>
          <p:spPr>
            <a:xfrm>
              <a:off x="-808496" y="1813301"/>
              <a:ext cx="1380899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808496" y="4510007"/>
              <a:ext cx="13808990" cy="0"/>
            </a:xfrm>
            <a:prstGeom prst="line">
              <a:avLst/>
            </a:prstGeom>
            <a:ln w="25400"/>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01282310"/>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608666" y="642479"/>
            <a:ext cx="10973089" cy="5580295"/>
            <a:chOff x="3059596" y="1887063"/>
            <a:chExt cx="6072808" cy="3088287"/>
          </a:xfrm>
        </p:grpSpPr>
        <p:pic>
          <p:nvPicPr>
            <p:cNvPr id="3" name="图片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543412" y="2268682"/>
              <a:ext cx="2410088" cy="2410088"/>
            </a:xfrm>
            <a:prstGeom prst="rect">
              <a:avLst/>
            </a:prstGeom>
            <a:ln>
              <a:noFill/>
            </a:ln>
          </p:spPr>
        </p:pic>
        <p:sp>
          <p:nvSpPr>
            <p:cNvPr id="5" name="图文框 4"/>
            <p:cNvSpPr/>
            <p:nvPr/>
          </p:nvSpPr>
          <p:spPr>
            <a:xfrm>
              <a:off x="3059596" y="2022613"/>
              <a:ext cx="6072808" cy="2812774"/>
            </a:xfrm>
            <a:prstGeom prst="frame">
              <a:avLst>
                <a:gd name="adj1" fmla="val 1899"/>
              </a:avLst>
            </a:prstGeom>
            <a:solidFill>
              <a:srgbClr val="F26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679" fontAlgn="auto" latinLnBrk="1">
                <a:spcBef>
                  <a:spcPts val="0"/>
                </a:spcBef>
                <a:spcAft>
                  <a:spcPts val="0"/>
                </a:spcAft>
                <a:defRPr/>
              </a:pPr>
              <a:endParaRPr lang="zh-CN" altLang="en-US" sz="1705">
                <a:solidFill>
                  <a:prstClr val="black"/>
                </a:solidFill>
                <a:latin typeface="Calibri"/>
                <a:ea typeface="微软雅黑"/>
                <a:cs typeface="+mn-ea"/>
                <a:sym typeface="+mn-lt"/>
              </a:endParaRPr>
            </a:p>
          </p:txBody>
        </p:sp>
        <p:sp>
          <p:nvSpPr>
            <p:cNvPr id="7" name="椭圆 6"/>
            <p:cNvSpPr/>
            <p:nvPr/>
          </p:nvSpPr>
          <p:spPr>
            <a:xfrm>
              <a:off x="4396382" y="2441780"/>
              <a:ext cx="920412" cy="920412"/>
            </a:xfrm>
            <a:prstGeom prst="ellipse">
              <a:avLst/>
            </a:prstGeom>
            <a:blipFill>
              <a:blip r:embed="rId3"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679" fontAlgn="auto" latinLnBrk="1">
                <a:spcBef>
                  <a:spcPts val="0"/>
                </a:spcBef>
                <a:spcAft>
                  <a:spcPts val="0"/>
                </a:spcAft>
                <a:defRPr/>
              </a:pPr>
              <a:endParaRPr lang="zh-CN" altLang="en-US" sz="1705">
                <a:solidFill>
                  <a:prstClr val="white"/>
                </a:solidFill>
                <a:latin typeface="Calibri"/>
                <a:ea typeface="微软雅黑"/>
                <a:cs typeface="+mn-ea"/>
                <a:sym typeface="+mn-lt"/>
              </a:endParaRPr>
            </a:p>
          </p:txBody>
        </p:sp>
        <p:sp>
          <p:nvSpPr>
            <p:cNvPr id="9" name="文本框 8"/>
            <p:cNvSpPr txBox="1"/>
            <p:nvPr/>
          </p:nvSpPr>
          <p:spPr>
            <a:xfrm>
              <a:off x="4268445" y="3429640"/>
              <a:ext cx="1176284" cy="357449"/>
            </a:xfrm>
            <a:prstGeom prst="rect">
              <a:avLst/>
            </a:prstGeom>
            <a:noFill/>
          </p:spPr>
          <p:txBody>
            <a:bodyPr wrap="none" rtlCol="0">
              <a:spAutoFit/>
            </a:bodyPr>
            <a:lstStyle/>
            <a:p>
              <a:pPr algn="ctr" defTabSz="913679" fontAlgn="auto" latinLnBrk="1">
                <a:spcBef>
                  <a:spcPts val="0"/>
                </a:spcBef>
                <a:spcAft>
                  <a:spcPts val="0"/>
                </a:spcAft>
                <a:defRPr/>
              </a:pPr>
              <a:r>
                <a:rPr lang="en-US" altLang="zh-CN" sz="3597" b="1" dirty="0" err="1">
                  <a:solidFill>
                    <a:srgbClr val="F2644C"/>
                  </a:solidFill>
                  <a:latin typeface="Calibri"/>
                  <a:ea typeface="微软雅黑"/>
                  <a:cs typeface="+mn-ea"/>
                  <a:sym typeface="+mn-lt"/>
                </a:rPr>
                <a:t>kevin</a:t>
              </a:r>
              <a:r>
                <a:rPr lang="zh-CN" altLang="en-US" sz="3597" b="1" dirty="0">
                  <a:solidFill>
                    <a:srgbClr val="F2644C"/>
                  </a:solidFill>
                  <a:latin typeface="Calibri"/>
                  <a:ea typeface="微软雅黑"/>
                  <a:cs typeface="+mn-ea"/>
                  <a:sym typeface="+mn-lt"/>
                </a:rPr>
                <a:t>刘匠</a:t>
              </a:r>
            </a:p>
          </p:txBody>
        </p:sp>
        <p:sp>
          <p:nvSpPr>
            <p:cNvPr id="10" name="文本框 9"/>
            <p:cNvSpPr txBox="1"/>
            <p:nvPr/>
          </p:nvSpPr>
          <p:spPr>
            <a:xfrm>
              <a:off x="3462354" y="3903010"/>
              <a:ext cx="2788477" cy="527674"/>
            </a:xfrm>
            <a:prstGeom prst="rect">
              <a:avLst/>
            </a:prstGeom>
            <a:noFill/>
          </p:spPr>
          <p:txBody>
            <a:bodyPr wrap="none" rtlCol="0">
              <a:spAutoFit/>
            </a:bodyPr>
            <a:lstStyle/>
            <a:p>
              <a:pPr algn="ctr" defTabSz="913679" fontAlgn="auto" latinLnBrk="1">
                <a:spcBef>
                  <a:spcPts val="0"/>
                </a:spcBef>
                <a:spcAft>
                  <a:spcPts val="0"/>
                </a:spcAft>
                <a:defRPr/>
              </a:pPr>
              <a:r>
                <a:rPr lang="zh-CN" altLang="en-US" sz="2798" dirty="0">
                  <a:solidFill>
                    <a:prstClr val="black">
                      <a:lumMod val="75000"/>
                      <a:lumOff val="25000"/>
                    </a:prstClr>
                  </a:solidFill>
                  <a:latin typeface="Calibri"/>
                  <a:ea typeface="微软雅黑"/>
                  <a:cs typeface="+mn-ea"/>
                  <a:sym typeface="+mn-lt"/>
                </a:rPr>
                <a:t>你也在为做</a:t>
              </a:r>
              <a:r>
                <a:rPr lang="en-US" altLang="zh-CN" sz="2798" dirty="0">
                  <a:solidFill>
                    <a:prstClr val="black">
                      <a:lumMod val="75000"/>
                      <a:lumOff val="25000"/>
                    </a:prstClr>
                  </a:solidFill>
                  <a:latin typeface="Calibri"/>
                  <a:ea typeface="微软雅黑"/>
                  <a:cs typeface="+mn-ea"/>
                  <a:sym typeface="+mn-lt"/>
                </a:rPr>
                <a:t>PPT</a:t>
              </a:r>
              <a:r>
                <a:rPr lang="zh-CN" altLang="en-US" sz="2798" dirty="0">
                  <a:solidFill>
                    <a:prstClr val="black">
                      <a:lumMod val="75000"/>
                      <a:lumOff val="25000"/>
                    </a:prstClr>
                  </a:solidFill>
                  <a:latin typeface="Calibri"/>
                  <a:ea typeface="微软雅黑"/>
                  <a:cs typeface="+mn-ea"/>
                  <a:sym typeface="+mn-lt"/>
                </a:rPr>
                <a:t>而</a:t>
              </a:r>
              <a:r>
                <a:rPr lang="zh-CN" altLang="en-US" sz="2798" dirty="0">
                  <a:solidFill>
                    <a:srgbClr val="F2644C"/>
                  </a:solidFill>
                  <a:latin typeface="Calibri"/>
                  <a:ea typeface="微软雅黑"/>
                  <a:cs typeface="+mn-ea"/>
                  <a:sym typeface="+mn-lt"/>
                </a:rPr>
                <a:t>苦恼发愁</a:t>
              </a:r>
              <a:r>
                <a:rPr lang="zh-CN" altLang="en-US" sz="2798" dirty="0">
                  <a:solidFill>
                    <a:prstClr val="black">
                      <a:lumMod val="75000"/>
                      <a:lumOff val="25000"/>
                    </a:prstClr>
                  </a:solidFill>
                  <a:latin typeface="Calibri"/>
                  <a:ea typeface="微软雅黑"/>
                  <a:cs typeface="+mn-ea"/>
                  <a:sym typeface="+mn-lt"/>
                </a:rPr>
                <a:t>么？</a:t>
              </a:r>
              <a:endParaRPr lang="en-US" altLang="zh-CN" sz="2798" dirty="0">
                <a:solidFill>
                  <a:prstClr val="black">
                    <a:lumMod val="75000"/>
                    <a:lumOff val="25000"/>
                  </a:prstClr>
                </a:solidFill>
                <a:latin typeface="Calibri"/>
                <a:ea typeface="微软雅黑"/>
                <a:cs typeface="+mn-ea"/>
                <a:sym typeface="+mn-lt"/>
              </a:endParaRPr>
            </a:p>
            <a:p>
              <a:pPr algn="ctr" defTabSz="913679" fontAlgn="auto" latinLnBrk="1">
                <a:spcBef>
                  <a:spcPts val="0"/>
                </a:spcBef>
                <a:spcAft>
                  <a:spcPts val="0"/>
                </a:spcAft>
                <a:defRPr/>
              </a:pPr>
              <a:r>
                <a:rPr lang="zh-CN" altLang="en-US" sz="2798" dirty="0">
                  <a:solidFill>
                    <a:prstClr val="black">
                      <a:lumMod val="75000"/>
                      <a:lumOff val="25000"/>
                    </a:prstClr>
                  </a:solidFill>
                  <a:latin typeface="Calibri"/>
                  <a:ea typeface="微软雅黑"/>
                  <a:cs typeface="+mn-ea"/>
                  <a:sym typeface="+mn-lt"/>
                </a:rPr>
                <a:t>其实我</a:t>
              </a:r>
              <a:r>
                <a:rPr lang="zh-CN" altLang="en-US" sz="2798" dirty="0">
                  <a:solidFill>
                    <a:srgbClr val="F2644C"/>
                  </a:solidFill>
                  <a:latin typeface="Calibri"/>
                  <a:ea typeface="微软雅黑"/>
                  <a:cs typeface="+mn-ea"/>
                  <a:sym typeface="+mn-lt"/>
                </a:rPr>
                <a:t>可以帮到你</a:t>
              </a:r>
            </a:p>
          </p:txBody>
        </p:sp>
        <p:sp>
          <p:nvSpPr>
            <p:cNvPr id="11" name="矩形 10"/>
            <p:cNvSpPr/>
            <p:nvPr/>
          </p:nvSpPr>
          <p:spPr>
            <a:xfrm>
              <a:off x="4503143" y="1887063"/>
              <a:ext cx="3211183" cy="308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679" fontAlgn="auto" latinLnBrk="1">
                <a:spcBef>
                  <a:spcPts val="0"/>
                </a:spcBef>
                <a:spcAft>
                  <a:spcPts val="0"/>
                </a:spcAft>
                <a:defRPr/>
              </a:pPr>
              <a:r>
                <a:rPr lang="zh-CN" altLang="en-US" sz="2653" dirty="0">
                  <a:solidFill>
                    <a:prstClr val="black">
                      <a:lumMod val="75000"/>
                      <a:lumOff val="25000"/>
                    </a:prstClr>
                  </a:solidFill>
                  <a:latin typeface="Calibri"/>
                  <a:ea typeface="微软雅黑"/>
                  <a:cs typeface="+mn-ea"/>
                  <a:sym typeface="+mn-lt"/>
                </a:rPr>
                <a:t>做</a:t>
              </a:r>
              <a:r>
                <a:rPr lang="en-US" altLang="zh-CN" sz="2653" dirty="0">
                  <a:solidFill>
                    <a:prstClr val="black">
                      <a:lumMod val="75000"/>
                      <a:lumOff val="25000"/>
                    </a:prstClr>
                  </a:solidFill>
                  <a:latin typeface="Calibri"/>
                  <a:ea typeface="微软雅黑"/>
                  <a:cs typeface="+mn-ea"/>
                  <a:sym typeface="+mn-lt"/>
                </a:rPr>
                <a:t>PPT</a:t>
              </a:r>
              <a:r>
                <a:rPr lang="zh-CN" altLang="en-US" sz="2653" dirty="0">
                  <a:solidFill>
                    <a:prstClr val="black">
                      <a:lumMod val="75000"/>
                      <a:lumOff val="25000"/>
                    </a:prstClr>
                  </a:solidFill>
                  <a:latin typeface="Calibri"/>
                  <a:ea typeface="微软雅黑"/>
                  <a:cs typeface="+mn-ea"/>
                  <a:sym typeface="+mn-lt"/>
                </a:rPr>
                <a:t>时，能给你</a:t>
              </a:r>
              <a:r>
                <a:rPr lang="zh-CN" altLang="en-US" sz="2653" dirty="0">
                  <a:solidFill>
                    <a:srgbClr val="F2644C"/>
                  </a:solidFill>
                  <a:latin typeface="Calibri"/>
                  <a:ea typeface="微软雅黑"/>
                  <a:cs typeface="+mn-ea"/>
                  <a:sym typeface="+mn-lt"/>
                </a:rPr>
                <a:t>安全感</a:t>
              </a:r>
              <a:r>
                <a:rPr lang="zh-CN" altLang="en-US" sz="2653" dirty="0">
                  <a:solidFill>
                    <a:prstClr val="black">
                      <a:lumMod val="75000"/>
                      <a:lumOff val="25000"/>
                    </a:prstClr>
                  </a:solidFill>
                  <a:latin typeface="Calibri"/>
                  <a:ea typeface="微软雅黑"/>
                  <a:cs typeface="+mn-ea"/>
                  <a:sym typeface="+mn-lt"/>
                </a:rPr>
                <a:t>的刘匠</a:t>
              </a:r>
            </a:p>
          </p:txBody>
        </p:sp>
        <p:sp>
          <p:nvSpPr>
            <p:cNvPr id="23" name="矩形 22"/>
            <p:cNvSpPr/>
            <p:nvPr/>
          </p:nvSpPr>
          <p:spPr>
            <a:xfrm>
              <a:off x="3627072" y="4667237"/>
              <a:ext cx="4963324" cy="308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679" fontAlgn="auto" latinLnBrk="1">
                <a:spcBef>
                  <a:spcPts val="0"/>
                </a:spcBef>
                <a:spcAft>
                  <a:spcPts val="0"/>
                </a:spcAft>
                <a:defRPr/>
              </a:pPr>
              <a:r>
                <a:rPr lang="zh-CN" altLang="en-US" sz="2653" dirty="0">
                  <a:solidFill>
                    <a:prstClr val="black">
                      <a:lumMod val="75000"/>
                      <a:lumOff val="25000"/>
                    </a:prstClr>
                  </a:solidFill>
                  <a:latin typeface="Calibri"/>
                  <a:ea typeface="微软雅黑"/>
                  <a:cs typeface="+mn-ea"/>
                  <a:sym typeface="+mn-lt"/>
                </a:rPr>
                <a:t>关注公众号，回复“</a:t>
              </a:r>
              <a:r>
                <a:rPr lang="zh-CN" altLang="en-US" sz="2653" dirty="0">
                  <a:solidFill>
                    <a:srgbClr val="F2644C"/>
                  </a:solidFill>
                  <a:latin typeface="Calibri"/>
                  <a:ea typeface="微软雅黑"/>
                  <a:cs typeface="+mn-ea"/>
                  <a:sym typeface="+mn-lt"/>
                </a:rPr>
                <a:t>蓝色商务</a:t>
              </a:r>
              <a:r>
                <a:rPr lang="en-US" altLang="zh-CN" sz="2653" dirty="0">
                  <a:solidFill>
                    <a:srgbClr val="F2644C"/>
                  </a:solidFill>
                  <a:latin typeface="Calibri"/>
                  <a:ea typeface="微软雅黑"/>
                  <a:cs typeface="+mn-ea"/>
                  <a:sym typeface="+mn-lt"/>
                </a:rPr>
                <a:t>02</a:t>
              </a:r>
              <a:r>
                <a:rPr lang="zh-CN" altLang="en-US" sz="2653" dirty="0">
                  <a:solidFill>
                    <a:prstClr val="black">
                      <a:lumMod val="75000"/>
                      <a:lumOff val="25000"/>
                    </a:prstClr>
                  </a:solidFill>
                  <a:latin typeface="Calibri"/>
                  <a:ea typeface="微软雅黑"/>
                  <a:cs typeface="+mn-ea"/>
                  <a:sym typeface="+mn-lt"/>
                </a:rPr>
                <a:t>”获取完整模板</a:t>
              </a:r>
              <a:r>
                <a:rPr lang="zh-CN" altLang="en-US" sz="2653" dirty="0">
                  <a:solidFill>
                    <a:srgbClr val="F2644C"/>
                  </a:solidFill>
                  <a:latin typeface="Calibri"/>
                  <a:ea typeface="微软雅黑"/>
                  <a:cs typeface="+mn-ea"/>
                  <a:sym typeface="+mn-lt"/>
                </a:rPr>
                <a:t>（</a:t>
              </a:r>
              <a:r>
                <a:rPr lang="en-US" altLang="zh-CN" sz="2653" dirty="0">
                  <a:solidFill>
                    <a:srgbClr val="F2644C"/>
                  </a:solidFill>
                  <a:latin typeface="Calibri"/>
                  <a:ea typeface="微软雅黑"/>
                  <a:cs typeface="+mn-ea"/>
                  <a:sym typeface="+mn-lt"/>
                </a:rPr>
                <a:t>39</a:t>
              </a:r>
              <a:r>
                <a:rPr lang="zh-CN" altLang="en-US" sz="2653" dirty="0">
                  <a:solidFill>
                    <a:srgbClr val="F2644C"/>
                  </a:solidFill>
                  <a:latin typeface="Calibri"/>
                  <a:ea typeface="微软雅黑"/>
                  <a:cs typeface="+mn-ea"/>
                  <a:sym typeface="+mn-lt"/>
                </a:rPr>
                <a:t>页）</a:t>
              </a:r>
            </a:p>
          </p:txBody>
        </p:sp>
        <p:cxnSp>
          <p:nvCxnSpPr>
            <p:cNvPr id="22" name="直接连接符 21"/>
            <p:cNvCxnSpPr/>
            <p:nvPr/>
          </p:nvCxnSpPr>
          <p:spPr>
            <a:xfrm>
              <a:off x="4652836" y="3844690"/>
              <a:ext cx="387626"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19028252"/>
      </p:ext>
    </p:extLst>
  </p:cSld>
  <p:clrMapOvr>
    <a:masterClrMapping/>
  </p:clrMapOvr>
  <p:transition spd="slow">
    <p:wip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70670" y="3717826"/>
            <a:ext cx="9759852" cy="2306529"/>
          </a:xfrm>
          <a:prstGeom prst="rect">
            <a:avLst/>
          </a:prstGeom>
          <a:noFill/>
        </p:spPr>
        <p:txBody>
          <a:bodyPr wrap="none" rtlCol="0">
            <a:spAutoFit/>
          </a:bodyPr>
          <a:lstStyle/>
          <a:p>
            <a:pPr algn="ctr" defTabSz="913679" fontAlgn="auto" latinLnBrk="1">
              <a:spcBef>
                <a:spcPts val="0"/>
              </a:spcBef>
              <a:spcAft>
                <a:spcPts val="0"/>
              </a:spcAft>
              <a:defRPr/>
            </a:pPr>
            <a:r>
              <a:rPr lang="en-US" altLang="zh-CN" sz="3597" b="1" dirty="0" err="1">
                <a:solidFill>
                  <a:srgbClr val="F2644C"/>
                </a:solidFill>
                <a:latin typeface="Calibri"/>
                <a:ea typeface="微软雅黑"/>
                <a:cs typeface="+mn-ea"/>
                <a:sym typeface="+mn-lt"/>
              </a:rPr>
              <a:t>kevin</a:t>
            </a:r>
            <a:r>
              <a:rPr lang="zh-CN" altLang="en-US" sz="3597" b="1" dirty="0">
                <a:solidFill>
                  <a:srgbClr val="F2644C"/>
                </a:solidFill>
                <a:latin typeface="Calibri"/>
                <a:ea typeface="微软雅黑"/>
                <a:cs typeface="+mn-ea"/>
                <a:sym typeface="+mn-lt"/>
              </a:rPr>
              <a:t>刘</a:t>
            </a:r>
            <a:r>
              <a:rPr lang="zh-CN" altLang="en-US" sz="3597" b="1" dirty="0" smtClean="0">
                <a:solidFill>
                  <a:srgbClr val="F2644C"/>
                </a:solidFill>
                <a:latin typeface="Calibri"/>
                <a:ea typeface="微软雅黑"/>
                <a:cs typeface="+mn-ea"/>
                <a:sym typeface="+mn-lt"/>
              </a:rPr>
              <a:t>匠     原创作品</a:t>
            </a:r>
            <a:endParaRPr lang="en-US" altLang="zh-CN" sz="3597" b="1" dirty="0" smtClean="0">
              <a:solidFill>
                <a:srgbClr val="F2644C"/>
              </a:solidFill>
              <a:latin typeface="Calibri"/>
              <a:ea typeface="微软雅黑"/>
              <a:cs typeface="+mn-ea"/>
              <a:sym typeface="+mn-lt"/>
            </a:endParaRPr>
          </a:p>
          <a:p>
            <a:pPr algn="ctr" defTabSz="913679" fontAlgn="auto" latinLnBrk="1">
              <a:spcBef>
                <a:spcPts val="0"/>
              </a:spcBef>
              <a:spcAft>
                <a:spcPts val="0"/>
              </a:spcAft>
              <a:defRPr/>
            </a:pPr>
            <a:endParaRPr lang="en-US" altLang="zh-CN" sz="3597" b="1" dirty="0">
              <a:solidFill>
                <a:srgbClr val="F2644C"/>
              </a:solidFill>
              <a:latin typeface="Calibri"/>
              <a:ea typeface="微软雅黑"/>
              <a:cs typeface="+mn-ea"/>
              <a:sym typeface="+mn-lt"/>
            </a:endParaRPr>
          </a:p>
          <a:p>
            <a:pPr algn="ctr" defTabSz="913679" fontAlgn="auto" latinLnBrk="1">
              <a:spcBef>
                <a:spcPts val="0"/>
              </a:spcBef>
              <a:spcAft>
                <a:spcPts val="0"/>
              </a:spcAft>
              <a:defRPr/>
            </a:pPr>
            <a:endParaRPr lang="en-US" altLang="zh-CN" sz="3597" b="1" dirty="0" smtClean="0">
              <a:solidFill>
                <a:srgbClr val="F2644C"/>
              </a:solidFill>
              <a:latin typeface="Calibri"/>
              <a:ea typeface="微软雅黑"/>
              <a:cs typeface="+mn-ea"/>
              <a:sym typeface="+mn-lt"/>
            </a:endParaRPr>
          </a:p>
          <a:p>
            <a:pPr algn="ctr" defTabSz="913679" fontAlgn="auto" latinLnBrk="1">
              <a:spcBef>
                <a:spcPts val="0"/>
              </a:spcBef>
              <a:spcAft>
                <a:spcPts val="0"/>
              </a:spcAft>
              <a:defRPr/>
            </a:pPr>
            <a:r>
              <a:rPr lang="en-US" altLang="zh-CN" sz="3597" b="1" dirty="0" smtClean="0">
                <a:solidFill>
                  <a:srgbClr val="F2644C"/>
                </a:solidFill>
                <a:latin typeface="Calibri"/>
                <a:ea typeface="微软雅黑"/>
                <a:cs typeface="+mn-ea"/>
                <a:sym typeface="+mn-lt"/>
              </a:rPr>
              <a:t>51PPT</a:t>
            </a:r>
            <a:r>
              <a:rPr lang="zh-CN" altLang="en-US" sz="3597" b="1" dirty="0" smtClean="0">
                <a:solidFill>
                  <a:srgbClr val="F2644C"/>
                </a:solidFill>
                <a:latin typeface="Calibri"/>
                <a:ea typeface="微软雅黑"/>
                <a:cs typeface="+mn-ea"/>
                <a:sym typeface="+mn-lt"/>
              </a:rPr>
              <a:t>模板网   </a:t>
            </a:r>
            <a:r>
              <a:rPr lang="en-US" altLang="zh-CN" sz="3597" b="1" dirty="0" smtClean="0">
                <a:solidFill>
                  <a:srgbClr val="F2644C"/>
                </a:solidFill>
                <a:latin typeface="Calibri"/>
                <a:ea typeface="微软雅黑"/>
                <a:cs typeface="+mn-ea"/>
                <a:sym typeface="+mn-lt"/>
                <a:hlinkClick r:id="rId2"/>
              </a:rPr>
              <a:t>www.51pptmoban.com</a:t>
            </a:r>
            <a:r>
              <a:rPr lang="en-US" altLang="zh-CN" sz="3597" b="1" dirty="0" smtClean="0">
                <a:solidFill>
                  <a:srgbClr val="F2644C"/>
                </a:solidFill>
                <a:latin typeface="Calibri"/>
                <a:ea typeface="微软雅黑"/>
                <a:cs typeface="+mn-ea"/>
                <a:sym typeface="+mn-lt"/>
              </a:rPr>
              <a:t>   </a:t>
            </a:r>
            <a:r>
              <a:rPr lang="zh-CN" altLang="en-US" sz="3597" b="1" dirty="0" smtClean="0">
                <a:solidFill>
                  <a:srgbClr val="F2644C"/>
                </a:solidFill>
                <a:latin typeface="Calibri"/>
                <a:ea typeface="微软雅黑"/>
                <a:cs typeface="+mn-ea"/>
                <a:sym typeface="+mn-lt"/>
              </a:rPr>
              <a:t>授权发布</a:t>
            </a:r>
            <a:endParaRPr lang="zh-CN" altLang="en-US" sz="3597" b="1" dirty="0">
              <a:solidFill>
                <a:srgbClr val="F2644C"/>
              </a:solidFill>
              <a:latin typeface="Calibri"/>
              <a:ea typeface="微软雅黑"/>
              <a:cs typeface="+mn-ea"/>
              <a:sym typeface="+mn-lt"/>
            </a:endParaRPr>
          </a:p>
        </p:txBody>
      </p:sp>
    </p:spTree>
    <p:extLst>
      <p:ext uri="{BB962C8B-B14F-4D97-AF65-F5344CB8AC3E}">
        <p14:creationId xmlns:p14="http://schemas.microsoft.com/office/powerpoint/2010/main" val="2966290595"/>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t="-7000" b="-7000"/>
          </a:stretch>
        </a:blipFill>
        <a:effectLst/>
      </p:bgPr>
    </p:bg>
    <p:spTree>
      <p:nvGrpSpPr>
        <p:cNvPr id="1" name=""/>
        <p:cNvGrpSpPr/>
        <p:nvPr/>
      </p:nvGrpSpPr>
      <p:grpSpPr>
        <a:xfrm>
          <a:off x="0" y="0"/>
          <a:ext cx="0" cy="0"/>
          <a:chOff x="0" y="0"/>
          <a:chExt cx="0" cy="0"/>
        </a:xfrm>
      </p:grpSpPr>
      <p:sp>
        <p:nvSpPr>
          <p:cNvPr id="3" name="矩形 2"/>
          <p:cNvSpPr/>
          <p:nvPr/>
        </p:nvSpPr>
        <p:spPr>
          <a:xfrm>
            <a:off x="3560884" y="1241"/>
            <a:ext cx="5068645" cy="6857107"/>
          </a:xfrm>
          <a:prstGeom prst="rect">
            <a:avLst/>
          </a:prstGeom>
          <a:solidFill>
            <a:srgbClr val="004E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4" name="矩形 3"/>
          <p:cNvSpPr/>
          <p:nvPr/>
        </p:nvSpPr>
        <p:spPr>
          <a:xfrm>
            <a:off x="4812005" y="2146593"/>
            <a:ext cx="2566403" cy="277893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5" name="文本框 4"/>
          <p:cNvSpPr txBox="1"/>
          <p:nvPr/>
        </p:nvSpPr>
        <p:spPr>
          <a:xfrm>
            <a:off x="5379305" y="2197268"/>
            <a:ext cx="1431802" cy="1569532"/>
          </a:xfrm>
          <a:prstGeom prst="rect">
            <a:avLst/>
          </a:prstGeom>
          <a:noFill/>
        </p:spPr>
        <p:txBody>
          <a:bodyPr wrap="none" rtlCol="0">
            <a:spAutoFit/>
          </a:bodyPr>
          <a:lstStyle/>
          <a:p>
            <a:pPr algn="ctr"/>
            <a:r>
              <a:rPr lang="en-US" altLang="zh-CN" sz="9599" b="1" dirty="0">
                <a:solidFill>
                  <a:schemeClr val="bg1"/>
                </a:solidFill>
                <a:latin typeface="Calibri" panose="020F0502020204030204" pitchFamily="34" charset="0"/>
                <a:ea typeface="微软雅黑" panose="020B0503020204020204" pitchFamily="34" charset="-122"/>
                <a:sym typeface="Calibri" panose="020F0502020204030204" pitchFamily="34" charset="0"/>
              </a:rPr>
              <a:t>04</a:t>
            </a:r>
            <a:endParaRPr lang="zh-CN" altLang="en-US" sz="9599" b="1"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 name="矩形 7"/>
          <p:cNvSpPr/>
          <p:nvPr/>
        </p:nvSpPr>
        <p:spPr>
          <a:xfrm>
            <a:off x="4925808" y="3587871"/>
            <a:ext cx="2338797" cy="523152"/>
          </a:xfrm>
          <a:prstGeom prst="rect">
            <a:avLst/>
          </a:prstGeom>
        </p:spPr>
        <p:txBody>
          <a:bodyPr wrap="none">
            <a:spAutoFit/>
          </a:bodyPr>
          <a:lstStyle/>
          <a:p>
            <a:pPr lvl="0" algn="ctr"/>
            <a:r>
              <a:rPr lang="zh-CN" altLang="en-US" sz="2800" b="1" dirty="0">
                <a:solidFill>
                  <a:schemeClr val="bg1"/>
                </a:solidFill>
                <a:latin typeface="Calibri" panose="020F0502020204030204" pitchFamily="34" charset="0"/>
                <a:ea typeface="微软雅黑" panose="020B0503020204020204" pitchFamily="34" charset="-122"/>
                <a:sym typeface="Calibri" panose="020F0502020204030204" pitchFamily="34" charset="0"/>
              </a:rPr>
              <a:t>输入标题内容</a:t>
            </a:r>
          </a:p>
        </p:txBody>
      </p:sp>
      <p:sp>
        <p:nvSpPr>
          <p:cNvPr id="9" name="矩形 8"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4771940" y="4183220"/>
            <a:ext cx="2646533" cy="461605"/>
          </a:xfrm>
          <a:prstGeom prst="rect">
            <a:avLst/>
          </a:prstGeom>
        </p:spPr>
        <p:txBody>
          <a:bodyPr wrap="square">
            <a:spAutoFit/>
          </a:bodyPr>
          <a:lstStyle/>
          <a:p>
            <a:pPr algn="ctr"/>
            <a:r>
              <a:rPr lang="en-US" altLang="zh-CN" sz="12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Lorem ipsum dolor sit </a:t>
            </a:r>
            <a:r>
              <a:rPr lang="en-US" altLang="zh-CN" sz="1200" dirty="0" err="1">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amet</a:t>
            </a:r>
            <a:r>
              <a:rPr lang="en-US" altLang="zh-CN" sz="12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200" dirty="0" err="1">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consectetur</a:t>
            </a:r>
            <a:r>
              <a:rPr lang="en-US" altLang="zh-CN" sz="12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200" dirty="0" err="1">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adipiscing</a:t>
            </a:r>
            <a:r>
              <a:rPr lang="en-US" altLang="zh-CN" sz="12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 </a:t>
            </a:r>
            <a:r>
              <a:rPr lang="en-US" altLang="zh-CN" sz="1200" dirty="0" err="1">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elit</a:t>
            </a:r>
            <a:r>
              <a:rPr lang="en-US" altLang="zh-CN" sz="12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 </a:t>
            </a:r>
            <a:endParaRPr lang="zh-CN" altLang="en-US" sz="1200"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endParaRPr>
          </a:p>
        </p:txBody>
      </p:sp>
    </p:spTree>
    <p:extLst>
      <p:ext uri="{BB962C8B-B14F-4D97-AF65-F5344CB8AC3E}">
        <p14:creationId xmlns:p14="http://schemas.microsoft.com/office/powerpoint/2010/main" val="3769000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TextBox 69"/>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latin typeface="Calibri" panose="020F0502020204030204" pitchFamily="34" charset="0"/>
                <a:sym typeface="Calibri" panose="020F0502020204030204" pitchFamily="34" charset="0"/>
              </a:rPr>
              <a:t>未来工作目标</a:t>
            </a:r>
          </a:p>
        </p:txBody>
      </p:sp>
      <p:pic>
        <p:nvPicPr>
          <p:cNvPr id="90"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t="17422" b="9236"/>
          <a:stretch/>
        </p:blipFill>
        <p:spPr bwMode="auto">
          <a:xfrm>
            <a:off x="2" y="914402"/>
            <a:ext cx="12175959" cy="43794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1" name="椭圆 90"/>
          <p:cNvSpPr/>
          <p:nvPr/>
        </p:nvSpPr>
        <p:spPr>
          <a:xfrm>
            <a:off x="751490" y="4295961"/>
            <a:ext cx="2099996" cy="2099995"/>
          </a:xfrm>
          <a:prstGeom prst="ellipse">
            <a:avLst/>
          </a:prstGeom>
          <a:solidFill>
            <a:schemeClr val="accent1">
              <a:lumMod val="50000"/>
            </a:schemeClr>
          </a:solidFill>
          <a:ln w="25400" cap="flat" cmpd="sng" algn="ctr">
            <a:noFill/>
            <a:prstDash val="solid"/>
          </a:ln>
          <a:effectLst/>
        </p:spPr>
        <p:txBody>
          <a:bodyPr rtlCol="0" anchor="ctr"/>
          <a:lstStyle/>
          <a:p>
            <a:pPr algn="ctr" defTabSz="1219170">
              <a:defRPr/>
            </a:pPr>
            <a:endParaRPr lang="zh-CN" altLang="en-US" sz="3200" kern="0">
              <a:solidFill>
                <a:prstClr val="white"/>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92" name="TextBox 35"/>
          <p:cNvSpPr txBox="1"/>
          <p:nvPr/>
        </p:nvSpPr>
        <p:spPr>
          <a:xfrm>
            <a:off x="694423" y="4882163"/>
            <a:ext cx="2064989" cy="913007"/>
          </a:xfrm>
          <a:prstGeom prst="rect">
            <a:avLst/>
          </a:prstGeom>
          <a:noFill/>
        </p:spPr>
        <p:txBody>
          <a:bodyPr wrap="none" rtlCol="0">
            <a:spAutoFit/>
          </a:bodyPr>
          <a:lstStyle/>
          <a:p>
            <a:r>
              <a:rPr lang="en-US" altLang="zh-CN" sz="5333" b="1" spc="800" dirty="0">
                <a:solidFill>
                  <a:prstClr val="white"/>
                </a:solidFill>
                <a:latin typeface="Calibri" panose="020F0502020204030204" pitchFamily="34" charset="0"/>
                <a:ea typeface="微软雅黑" panose="020B0503020204020204" pitchFamily="34" charset="-122"/>
                <a:sym typeface="Calibri" panose="020F0502020204030204" pitchFamily="34" charset="0"/>
              </a:rPr>
              <a:t> </a:t>
            </a:r>
            <a:r>
              <a:rPr lang="zh-CN" altLang="en-US" sz="5333" b="1" spc="800" dirty="0">
                <a:solidFill>
                  <a:prstClr val="white"/>
                </a:solidFill>
                <a:latin typeface="Calibri" panose="020F0502020204030204" pitchFamily="34" charset="0"/>
                <a:ea typeface="微软雅黑" panose="020B0503020204020204" pitchFamily="34" charset="-122"/>
                <a:sym typeface="Calibri" panose="020F0502020204030204" pitchFamily="34" charset="0"/>
              </a:rPr>
              <a:t>概述</a:t>
            </a:r>
          </a:p>
        </p:txBody>
      </p:sp>
      <p:sp>
        <p:nvSpPr>
          <p:cNvPr id="93" name="TextBox 36"/>
          <p:cNvSpPr txBox="1"/>
          <p:nvPr/>
        </p:nvSpPr>
        <p:spPr>
          <a:xfrm>
            <a:off x="3503713" y="5398023"/>
            <a:ext cx="8064896" cy="903132"/>
          </a:xfrm>
          <a:prstGeom prst="rect">
            <a:avLst/>
          </a:prstGeom>
          <a:noFill/>
        </p:spPr>
        <p:txBody>
          <a:bodyPr wrap="square" rtlCol="0">
            <a:spAutoFit/>
          </a:bodyPr>
          <a:lstStyle/>
          <a:p>
            <a:pPr defTabSz="1219170">
              <a:lnSpc>
                <a:spcPct val="150000"/>
              </a:lnSpc>
              <a:defRPr/>
            </a:pPr>
            <a:r>
              <a:rPr lang="zh-CN" altLang="en-US" sz="1867" kern="0" dirty="0">
                <a:solidFill>
                  <a:schemeClr val="tx1">
                    <a:lumMod val="75000"/>
                    <a:lumOff val="25000"/>
                  </a:schemeClr>
                </a:solidFill>
                <a:latin typeface="Calibri" panose="020F0502020204030204" pitchFamily="34" charset="0"/>
                <a:ea typeface="微软雅黑" panose="020B0503020204020204" pitchFamily="34" charset="-122"/>
                <a:sym typeface="Calibri" panose="020F0502020204030204" pitchFamily="34" charset="0"/>
              </a:rPr>
              <a:t>这里输入简单的文字概述这里输入简单文字概述这里输入简单的文字概述这里入简单的文字概述这里输入述简单的文字概述这里输入简单文字概述</a:t>
            </a:r>
          </a:p>
        </p:txBody>
      </p:sp>
    </p:spTree>
    <p:extLst>
      <p:ext uri="{BB962C8B-B14F-4D97-AF65-F5344CB8AC3E}">
        <p14:creationId xmlns:p14="http://schemas.microsoft.com/office/powerpoint/2010/main" val="821111708"/>
      </p:ext>
    </p:extLst>
  </p:cSld>
  <p:clrMapOvr>
    <a:masterClrMapping/>
  </p:clrMapOvr>
  <mc:AlternateContent xmlns:mc="http://schemas.openxmlformats.org/markup-compatibility/2006" xmlns:p14="http://schemas.microsoft.com/office/powerpoint/2010/main">
    <mc:Choice Requires="p14">
      <p:transition spd="slow" p14:dur="1200" advClick="0" advTm="3000">
        <p14:flip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randombar(horizontal)">
                                      <p:cBhvr>
                                        <p:cTn id="7" dur="500"/>
                                        <p:tgtEl>
                                          <p:spTgt spid="70"/>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90"/>
                                        </p:tgtEl>
                                        <p:attrNameLst>
                                          <p:attrName>style.visibility</p:attrName>
                                        </p:attrNameLst>
                                      </p:cBhvr>
                                      <p:to>
                                        <p:strVal val="visible"/>
                                      </p:to>
                                    </p:set>
                                    <p:animEffect transition="in" filter="wipe(right)">
                                      <p:cBhvr>
                                        <p:cTn id="11" dur="500"/>
                                        <p:tgtEl>
                                          <p:spTgt spid="90"/>
                                        </p:tgtEl>
                                      </p:cBhvr>
                                    </p:animEffect>
                                  </p:childTnLst>
                                </p:cTn>
                              </p:par>
                            </p:childTnLst>
                          </p:cTn>
                        </p:par>
                        <p:par>
                          <p:cTn id="12" fill="hold">
                            <p:stCondLst>
                              <p:cond delay="1000"/>
                            </p:stCondLst>
                            <p:childTnLst>
                              <p:par>
                                <p:cTn id="13" presetID="15" presetClass="entr" presetSubtype="0" fill="hold" grpId="0" nodeType="afterEffect">
                                  <p:stCondLst>
                                    <p:cond delay="0"/>
                                  </p:stCondLst>
                                  <p:childTnLst>
                                    <p:set>
                                      <p:cBhvr>
                                        <p:cTn id="14" dur="1" fill="hold">
                                          <p:stCondLst>
                                            <p:cond delay="0"/>
                                          </p:stCondLst>
                                        </p:cTn>
                                        <p:tgtEl>
                                          <p:spTgt spid="91"/>
                                        </p:tgtEl>
                                        <p:attrNameLst>
                                          <p:attrName>style.visibility</p:attrName>
                                        </p:attrNameLst>
                                      </p:cBhvr>
                                      <p:to>
                                        <p:strVal val="visible"/>
                                      </p:to>
                                    </p:set>
                                    <p:anim calcmode="lin" valueType="num">
                                      <p:cBhvr>
                                        <p:cTn id="15" dur="1000" fill="hold"/>
                                        <p:tgtEl>
                                          <p:spTgt spid="91"/>
                                        </p:tgtEl>
                                        <p:attrNameLst>
                                          <p:attrName>ppt_w</p:attrName>
                                        </p:attrNameLst>
                                      </p:cBhvr>
                                      <p:tavLst>
                                        <p:tav tm="0">
                                          <p:val>
                                            <p:fltVal val="0"/>
                                          </p:val>
                                        </p:tav>
                                        <p:tav tm="100000">
                                          <p:val>
                                            <p:strVal val="#ppt_w"/>
                                          </p:val>
                                        </p:tav>
                                      </p:tavLst>
                                    </p:anim>
                                    <p:anim calcmode="lin" valueType="num">
                                      <p:cBhvr>
                                        <p:cTn id="16" dur="1000" fill="hold"/>
                                        <p:tgtEl>
                                          <p:spTgt spid="91"/>
                                        </p:tgtEl>
                                        <p:attrNameLst>
                                          <p:attrName>ppt_h</p:attrName>
                                        </p:attrNameLst>
                                      </p:cBhvr>
                                      <p:tavLst>
                                        <p:tav tm="0">
                                          <p:val>
                                            <p:fltVal val="0"/>
                                          </p:val>
                                        </p:tav>
                                        <p:tav tm="100000">
                                          <p:val>
                                            <p:strVal val="#ppt_h"/>
                                          </p:val>
                                        </p:tav>
                                      </p:tavLst>
                                    </p:anim>
                                    <p:anim calcmode="lin" valueType="num">
                                      <p:cBhvr>
                                        <p:cTn id="17" dur="1000" fill="hold"/>
                                        <p:tgtEl>
                                          <p:spTgt spid="91"/>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91"/>
                                        </p:tgtEl>
                                        <p:attrNameLst>
                                          <p:attrName>ppt_y</p:attrName>
                                        </p:attrNameLst>
                                      </p:cBhvr>
                                      <p:tavLst>
                                        <p:tav tm="0" fmla="#ppt_y+(sin(-2*pi*(1-$))*-#ppt_x+cos(-2*pi*(1-$))*(1-#ppt_y))*(1-$)">
                                          <p:val>
                                            <p:fltVal val="0"/>
                                          </p:val>
                                        </p:tav>
                                        <p:tav tm="100000">
                                          <p:val>
                                            <p:fltVal val="1"/>
                                          </p:val>
                                        </p:tav>
                                      </p:tavLst>
                                    </p:anim>
                                  </p:childTnLst>
                                </p:cTn>
                              </p:par>
                            </p:childTnLst>
                          </p:cTn>
                        </p:par>
                        <p:par>
                          <p:cTn id="19" fill="hold">
                            <p:stCondLst>
                              <p:cond delay="2000"/>
                            </p:stCondLst>
                            <p:childTnLst>
                              <p:par>
                                <p:cTn id="20" presetID="53" presetClass="entr" presetSubtype="16" fill="hold" grpId="0" nodeType="afterEffect">
                                  <p:stCondLst>
                                    <p:cond delay="0"/>
                                  </p:stCondLst>
                                  <p:childTnLst>
                                    <p:set>
                                      <p:cBhvr>
                                        <p:cTn id="21" dur="1" fill="hold">
                                          <p:stCondLst>
                                            <p:cond delay="0"/>
                                          </p:stCondLst>
                                        </p:cTn>
                                        <p:tgtEl>
                                          <p:spTgt spid="92"/>
                                        </p:tgtEl>
                                        <p:attrNameLst>
                                          <p:attrName>style.visibility</p:attrName>
                                        </p:attrNameLst>
                                      </p:cBhvr>
                                      <p:to>
                                        <p:strVal val="visible"/>
                                      </p:to>
                                    </p:set>
                                    <p:anim calcmode="lin" valueType="num">
                                      <p:cBhvr>
                                        <p:cTn id="22" dur="500" fill="hold"/>
                                        <p:tgtEl>
                                          <p:spTgt spid="92"/>
                                        </p:tgtEl>
                                        <p:attrNameLst>
                                          <p:attrName>ppt_w</p:attrName>
                                        </p:attrNameLst>
                                      </p:cBhvr>
                                      <p:tavLst>
                                        <p:tav tm="0">
                                          <p:val>
                                            <p:fltVal val="0"/>
                                          </p:val>
                                        </p:tav>
                                        <p:tav tm="100000">
                                          <p:val>
                                            <p:strVal val="#ppt_w"/>
                                          </p:val>
                                        </p:tav>
                                      </p:tavLst>
                                    </p:anim>
                                    <p:anim calcmode="lin" valueType="num">
                                      <p:cBhvr>
                                        <p:cTn id="23" dur="500" fill="hold"/>
                                        <p:tgtEl>
                                          <p:spTgt spid="92"/>
                                        </p:tgtEl>
                                        <p:attrNameLst>
                                          <p:attrName>ppt_h</p:attrName>
                                        </p:attrNameLst>
                                      </p:cBhvr>
                                      <p:tavLst>
                                        <p:tav tm="0">
                                          <p:val>
                                            <p:fltVal val="0"/>
                                          </p:val>
                                        </p:tav>
                                        <p:tav tm="100000">
                                          <p:val>
                                            <p:strVal val="#ppt_h"/>
                                          </p:val>
                                        </p:tav>
                                      </p:tavLst>
                                    </p:anim>
                                    <p:animEffect transition="in" filter="fade">
                                      <p:cBhvr>
                                        <p:cTn id="24" dur="500"/>
                                        <p:tgtEl>
                                          <p:spTgt spid="92"/>
                                        </p:tgtEl>
                                      </p:cBhvr>
                                    </p:animEffect>
                                  </p:childTnLst>
                                </p:cTn>
                              </p:par>
                            </p:childTnLst>
                          </p:cTn>
                        </p:par>
                        <p:par>
                          <p:cTn id="25" fill="hold">
                            <p:stCondLst>
                              <p:cond delay="2500"/>
                            </p:stCondLst>
                            <p:childTnLst>
                              <p:par>
                                <p:cTn id="26" presetID="42" presetClass="entr" presetSubtype="0" fill="hold" grpId="0" nodeType="afterEffect">
                                  <p:stCondLst>
                                    <p:cond delay="0"/>
                                  </p:stCondLst>
                                  <p:childTnLst>
                                    <p:set>
                                      <p:cBhvr>
                                        <p:cTn id="27" dur="1" fill="hold">
                                          <p:stCondLst>
                                            <p:cond delay="0"/>
                                          </p:stCondLst>
                                        </p:cTn>
                                        <p:tgtEl>
                                          <p:spTgt spid="93"/>
                                        </p:tgtEl>
                                        <p:attrNameLst>
                                          <p:attrName>style.visibility</p:attrName>
                                        </p:attrNameLst>
                                      </p:cBhvr>
                                      <p:to>
                                        <p:strVal val="visible"/>
                                      </p:to>
                                    </p:set>
                                    <p:animEffect transition="in" filter="fade">
                                      <p:cBhvr>
                                        <p:cTn id="28" dur="1000"/>
                                        <p:tgtEl>
                                          <p:spTgt spid="93"/>
                                        </p:tgtEl>
                                      </p:cBhvr>
                                    </p:animEffect>
                                    <p:anim calcmode="lin" valueType="num">
                                      <p:cBhvr>
                                        <p:cTn id="29" dur="1000" fill="hold"/>
                                        <p:tgtEl>
                                          <p:spTgt spid="93"/>
                                        </p:tgtEl>
                                        <p:attrNameLst>
                                          <p:attrName>ppt_x</p:attrName>
                                        </p:attrNameLst>
                                      </p:cBhvr>
                                      <p:tavLst>
                                        <p:tav tm="0">
                                          <p:val>
                                            <p:strVal val="#ppt_x"/>
                                          </p:val>
                                        </p:tav>
                                        <p:tav tm="100000">
                                          <p:val>
                                            <p:strVal val="#ppt_x"/>
                                          </p:val>
                                        </p:tav>
                                      </p:tavLst>
                                    </p:anim>
                                    <p:anim calcmode="lin" valueType="num">
                                      <p:cBhvr>
                                        <p:cTn id="30" dur="1000" fill="hold"/>
                                        <p:tgtEl>
                                          <p:spTgt spid="9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91" grpId="0" animBg="1"/>
      <p:bldP spid="92" grpId="0"/>
      <p:bldP spid="9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TextBox 69"/>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latin typeface="Calibri" panose="020F0502020204030204" pitchFamily="34" charset="0"/>
                <a:sym typeface="Calibri" panose="020F0502020204030204" pitchFamily="34" charset="0"/>
              </a:rPr>
              <a:t>未来工作目标</a:t>
            </a:r>
          </a:p>
        </p:txBody>
      </p:sp>
      <p:sp>
        <p:nvSpPr>
          <p:cNvPr id="69" name="Freeform 19"/>
          <p:cNvSpPr>
            <a:spLocks/>
          </p:cNvSpPr>
          <p:nvPr/>
        </p:nvSpPr>
        <p:spPr bwMode="auto">
          <a:xfrm>
            <a:off x="3694124" y="4931384"/>
            <a:ext cx="2566155" cy="1942659"/>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sz="1800">
              <a:solidFill>
                <a:schemeClr val="tx1">
                  <a:lumMod val="75000"/>
                  <a:lumOff val="2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71" name="Freeform 20"/>
          <p:cNvSpPr>
            <a:spLocks/>
          </p:cNvSpPr>
          <p:nvPr/>
        </p:nvSpPr>
        <p:spPr bwMode="auto">
          <a:xfrm>
            <a:off x="6103904" y="4993531"/>
            <a:ext cx="1866477" cy="73376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sz="1800">
              <a:solidFill>
                <a:schemeClr val="tx1">
                  <a:lumMod val="75000"/>
                  <a:lumOff val="2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72" name="Freeform 21"/>
          <p:cNvSpPr>
            <a:spLocks/>
          </p:cNvSpPr>
          <p:nvPr/>
        </p:nvSpPr>
        <p:spPr bwMode="auto">
          <a:xfrm>
            <a:off x="6346486" y="2535638"/>
            <a:ext cx="1704087" cy="695669"/>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sz="1800">
              <a:solidFill>
                <a:schemeClr val="tx1">
                  <a:lumMod val="75000"/>
                  <a:lumOff val="2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73" name="Freeform 22"/>
          <p:cNvSpPr>
            <a:spLocks/>
          </p:cNvSpPr>
          <p:nvPr/>
        </p:nvSpPr>
        <p:spPr bwMode="auto">
          <a:xfrm>
            <a:off x="5123554" y="3387682"/>
            <a:ext cx="739775" cy="1710103"/>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sz="1800">
              <a:solidFill>
                <a:schemeClr val="tx1">
                  <a:lumMod val="75000"/>
                  <a:lumOff val="2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74" name="Freeform 23"/>
          <p:cNvSpPr>
            <a:spLocks/>
          </p:cNvSpPr>
          <p:nvPr/>
        </p:nvSpPr>
        <p:spPr bwMode="auto">
          <a:xfrm>
            <a:off x="6683293" y="3975090"/>
            <a:ext cx="2072971" cy="1657977"/>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sz="1800">
              <a:solidFill>
                <a:schemeClr val="tx1">
                  <a:lumMod val="75000"/>
                  <a:lumOff val="2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75" name="Freeform 24"/>
          <p:cNvSpPr>
            <a:spLocks/>
          </p:cNvSpPr>
          <p:nvPr/>
        </p:nvSpPr>
        <p:spPr bwMode="auto">
          <a:xfrm>
            <a:off x="4465978" y="1972288"/>
            <a:ext cx="1794303" cy="695669"/>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sz="1800">
              <a:solidFill>
                <a:schemeClr val="tx1">
                  <a:lumMod val="75000"/>
                  <a:lumOff val="2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76" name="Freeform 25"/>
          <p:cNvSpPr>
            <a:spLocks/>
          </p:cNvSpPr>
          <p:nvPr/>
        </p:nvSpPr>
        <p:spPr bwMode="auto">
          <a:xfrm>
            <a:off x="4305592" y="3766590"/>
            <a:ext cx="1405371" cy="715717"/>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sz="1800">
              <a:solidFill>
                <a:schemeClr val="tx1">
                  <a:lumMod val="75000"/>
                  <a:lumOff val="2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77" name="Freeform 26"/>
          <p:cNvSpPr>
            <a:spLocks/>
          </p:cNvSpPr>
          <p:nvPr/>
        </p:nvSpPr>
        <p:spPr bwMode="auto">
          <a:xfrm>
            <a:off x="5710962" y="2702037"/>
            <a:ext cx="715717" cy="1405371"/>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sz="1800">
              <a:solidFill>
                <a:schemeClr val="tx1">
                  <a:lumMod val="75000"/>
                  <a:lumOff val="2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78" name="Freeform 27"/>
          <p:cNvSpPr>
            <a:spLocks/>
          </p:cNvSpPr>
          <p:nvPr/>
        </p:nvSpPr>
        <p:spPr bwMode="auto">
          <a:xfrm>
            <a:off x="6176078" y="1356811"/>
            <a:ext cx="719727" cy="1405371"/>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sz="1800">
              <a:solidFill>
                <a:schemeClr val="tx1">
                  <a:lumMod val="75000"/>
                  <a:lumOff val="2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79" name="椭圆 78"/>
          <p:cNvSpPr/>
          <p:nvPr/>
        </p:nvSpPr>
        <p:spPr>
          <a:xfrm>
            <a:off x="3491911" y="4883270"/>
            <a:ext cx="429028" cy="429028"/>
          </a:xfrm>
          <a:prstGeom prst="ellipse">
            <a:avLst/>
          </a:prstGeom>
          <a:solidFill>
            <a:schemeClr val="accent1">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75000"/>
                  <a:lumOff val="2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0" name="椭圆 79"/>
          <p:cNvSpPr/>
          <p:nvPr/>
        </p:nvSpPr>
        <p:spPr>
          <a:xfrm>
            <a:off x="4214035" y="3448062"/>
            <a:ext cx="429028" cy="429028"/>
          </a:xfrm>
          <a:prstGeom prst="ellipse">
            <a:avLst/>
          </a:prstGeom>
          <a:solidFill>
            <a:schemeClr val="accent1">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75000"/>
                  <a:lumOff val="2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1" name="椭圆 80"/>
          <p:cNvSpPr/>
          <p:nvPr/>
        </p:nvSpPr>
        <p:spPr>
          <a:xfrm>
            <a:off x="8529451" y="3892895"/>
            <a:ext cx="429028" cy="429028"/>
          </a:xfrm>
          <a:prstGeom prst="ellipse">
            <a:avLst/>
          </a:prstGeom>
          <a:solidFill>
            <a:schemeClr val="accent1">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75000"/>
                  <a:lumOff val="2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2" name="椭圆 81"/>
          <p:cNvSpPr/>
          <p:nvPr/>
        </p:nvSpPr>
        <p:spPr>
          <a:xfrm>
            <a:off x="7730467" y="2249326"/>
            <a:ext cx="429028" cy="429028"/>
          </a:xfrm>
          <a:prstGeom prst="ellipse">
            <a:avLst/>
          </a:prstGeom>
          <a:solidFill>
            <a:schemeClr val="accent1">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75000"/>
                  <a:lumOff val="2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3" name="椭圆 82"/>
          <p:cNvSpPr/>
          <p:nvPr/>
        </p:nvSpPr>
        <p:spPr>
          <a:xfrm>
            <a:off x="4353986" y="1639927"/>
            <a:ext cx="429028" cy="429028"/>
          </a:xfrm>
          <a:prstGeom prst="ellipse">
            <a:avLst/>
          </a:prstGeom>
          <a:solidFill>
            <a:schemeClr val="accent1">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75000"/>
                  <a:lumOff val="2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4" name="TextBox 22"/>
          <p:cNvSpPr txBox="1"/>
          <p:nvPr/>
        </p:nvSpPr>
        <p:spPr>
          <a:xfrm>
            <a:off x="1747410" y="4650487"/>
            <a:ext cx="1664079" cy="1384995"/>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75000"/>
                    <a:lumOff val="25000"/>
                  </a:schemeClr>
                </a:solidFill>
                <a:latin typeface="Calibri" panose="020F0502020204030204" pitchFamily="34" charset="0"/>
                <a:sym typeface="Calibri" panose="020F0502020204030204" pitchFamily="34" charset="0"/>
              </a:rPr>
              <a:t>您的内容打在这里，或者通过复制您的文本后，在此框中选择粘贴，并选择只保留文字。</a:t>
            </a:r>
            <a:endParaRPr lang="en-US" altLang="zh-CN" noProof="1">
              <a:solidFill>
                <a:schemeClr val="tx1">
                  <a:lumMod val="75000"/>
                  <a:lumOff val="25000"/>
                </a:schemeClr>
              </a:solidFill>
              <a:latin typeface="Calibri" panose="020F0502020204030204" pitchFamily="34" charset="0"/>
              <a:sym typeface="Calibri" panose="020F0502020204030204" pitchFamily="34" charset="0"/>
            </a:endParaRPr>
          </a:p>
        </p:txBody>
      </p:sp>
      <p:sp>
        <p:nvSpPr>
          <p:cNvPr id="85" name="TextBox 22"/>
          <p:cNvSpPr txBox="1"/>
          <p:nvPr/>
        </p:nvSpPr>
        <p:spPr>
          <a:xfrm>
            <a:off x="1747410" y="3150002"/>
            <a:ext cx="2402188" cy="1126462"/>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75000"/>
                    <a:lumOff val="25000"/>
                  </a:schemeClr>
                </a:solidFill>
                <a:latin typeface="Calibri" panose="020F0502020204030204" pitchFamily="34" charset="0"/>
                <a:sym typeface="Calibri" panose="020F0502020204030204" pitchFamily="34" charset="0"/>
              </a:rPr>
              <a:t>您的内容打在这里，或者通过复制您的文本后，在此框中选择粘贴，并选择只保留文字。</a:t>
            </a:r>
            <a:endParaRPr lang="en-US" altLang="zh-CN" noProof="1">
              <a:solidFill>
                <a:schemeClr val="tx1">
                  <a:lumMod val="75000"/>
                  <a:lumOff val="25000"/>
                </a:schemeClr>
              </a:solidFill>
              <a:latin typeface="Calibri" panose="020F0502020204030204" pitchFamily="34" charset="0"/>
              <a:sym typeface="Calibri" panose="020F0502020204030204" pitchFamily="34" charset="0"/>
            </a:endParaRPr>
          </a:p>
        </p:txBody>
      </p:sp>
      <p:sp>
        <p:nvSpPr>
          <p:cNvPr id="86" name="TextBox 22"/>
          <p:cNvSpPr txBox="1"/>
          <p:nvPr/>
        </p:nvSpPr>
        <p:spPr>
          <a:xfrm>
            <a:off x="9098822" y="3665582"/>
            <a:ext cx="1623815" cy="1384995"/>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75000"/>
                    <a:lumOff val="25000"/>
                  </a:schemeClr>
                </a:solidFill>
                <a:latin typeface="Calibri" panose="020F0502020204030204" pitchFamily="34" charset="0"/>
                <a:sym typeface="Calibri" panose="020F0502020204030204" pitchFamily="34" charset="0"/>
              </a:rPr>
              <a:t>您的内容打在这里，或者通过复制您的文本后，在此框中选择粘贴，并选择只保留文字。</a:t>
            </a:r>
            <a:endParaRPr lang="en-US" altLang="zh-CN" noProof="1">
              <a:solidFill>
                <a:schemeClr val="tx1">
                  <a:lumMod val="75000"/>
                  <a:lumOff val="25000"/>
                </a:schemeClr>
              </a:solidFill>
              <a:latin typeface="Calibri" panose="020F0502020204030204" pitchFamily="34" charset="0"/>
              <a:sym typeface="Calibri" panose="020F0502020204030204" pitchFamily="34" charset="0"/>
            </a:endParaRPr>
          </a:p>
        </p:txBody>
      </p:sp>
      <p:sp>
        <p:nvSpPr>
          <p:cNvPr id="87" name="TextBox 22"/>
          <p:cNvSpPr txBox="1"/>
          <p:nvPr/>
        </p:nvSpPr>
        <p:spPr>
          <a:xfrm>
            <a:off x="8335065" y="1900610"/>
            <a:ext cx="2387571" cy="1126462"/>
          </a:xfrm>
          <a:prstGeom prst="rect">
            <a:avLst/>
          </a:prstGeom>
          <a:noFill/>
        </p:spPr>
        <p:txBody>
          <a:bodyPr wrap="square"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r>
              <a:rPr lang="zh-CN" altLang="en-US" noProof="1">
                <a:solidFill>
                  <a:schemeClr val="tx1">
                    <a:lumMod val="75000"/>
                    <a:lumOff val="25000"/>
                  </a:schemeClr>
                </a:solidFill>
                <a:latin typeface="Calibri" panose="020F0502020204030204" pitchFamily="34" charset="0"/>
                <a:sym typeface="Calibri" panose="020F0502020204030204" pitchFamily="34" charset="0"/>
              </a:rPr>
              <a:t>您的内容打在这里，或者通过复制您的文本后，在此框中选择粘贴，并选择只保留文字。</a:t>
            </a:r>
            <a:endParaRPr lang="en-US" altLang="zh-CN" noProof="1">
              <a:solidFill>
                <a:schemeClr val="tx1">
                  <a:lumMod val="75000"/>
                  <a:lumOff val="25000"/>
                </a:schemeClr>
              </a:solidFill>
              <a:latin typeface="Calibri" panose="020F0502020204030204" pitchFamily="34" charset="0"/>
              <a:sym typeface="Calibri" panose="020F0502020204030204" pitchFamily="34" charset="0"/>
            </a:endParaRPr>
          </a:p>
        </p:txBody>
      </p:sp>
      <p:sp>
        <p:nvSpPr>
          <p:cNvPr id="88" name="TextBox 22"/>
          <p:cNvSpPr txBox="1"/>
          <p:nvPr/>
        </p:nvSpPr>
        <p:spPr>
          <a:xfrm>
            <a:off x="1747409" y="1488330"/>
            <a:ext cx="2520280" cy="867930"/>
          </a:xfrm>
          <a:prstGeom prst="rect">
            <a:avLst/>
          </a:prstGeom>
          <a:noFill/>
        </p:spPr>
        <p:txBody>
          <a:bodyPr wrap="square" rtlCol="0">
            <a:spAutoFit/>
          </a:bodyPr>
          <a:lstStyle/>
          <a:p>
            <a:pPr lvl="0">
              <a:lnSpc>
                <a:spcPct val="120000"/>
              </a:lnSpc>
              <a:spcAft>
                <a:spcPct val="40000"/>
              </a:spcAft>
              <a:buClr>
                <a:srgbClr val="292929"/>
              </a:buClr>
            </a:pPr>
            <a:r>
              <a:rPr lang="zh-CN" altLang="en-US" sz="1400" dirty="0">
                <a:solidFill>
                  <a:schemeClr val="tx1">
                    <a:lumMod val="75000"/>
                    <a:lumOff val="25000"/>
                  </a:schemeClr>
                </a:solidFill>
                <a:latin typeface="Calibri" panose="020F0502020204030204" pitchFamily="34" charset="0"/>
                <a:ea typeface="微软雅黑" panose="020B0503020204020204" pitchFamily="34" charset="-122"/>
                <a:sym typeface="Calibri" panose="020F0502020204030204" pitchFamily="34" charset="0"/>
              </a:rPr>
              <a:t>您的内容打在这里，或者通过复制您的文本后，在此框中选择粘贴，并选择只保留文字。</a:t>
            </a:r>
            <a:endParaRPr lang="en-US" altLang="zh-CN" sz="1400" noProof="1">
              <a:solidFill>
                <a:schemeClr val="tx1">
                  <a:lumMod val="75000"/>
                  <a:lumOff val="25000"/>
                </a:schemeClr>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9" name="椭圆 88"/>
          <p:cNvSpPr/>
          <p:nvPr/>
        </p:nvSpPr>
        <p:spPr>
          <a:xfrm>
            <a:off x="6661537" y="1241446"/>
            <a:ext cx="429028" cy="429028"/>
          </a:xfrm>
          <a:prstGeom prst="ellipse">
            <a:avLst/>
          </a:prstGeom>
          <a:solidFill>
            <a:schemeClr val="accent1">
              <a:lumMod val="75000"/>
            </a:schemeClr>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tx1">
                  <a:lumMod val="75000"/>
                  <a:lumOff val="25000"/>
                </a:schemeClr>
              </a:solidFill>
              <a:latin typeface="Calibri" panose="020F0502020204030204" pitchFamily="34" charset="0"/>
              <a:ea typeface="微软雅黑" panose="020B0503020204020204" pitchFamily="34" charset="-122"/>
              <a:sym typeface="Calibri" panose="020F0502020204030204" pitchFamily="34" charset="0"/>
            </a:endParaRPr>
          </a:p>
        </p:txBody>
      </p:sp>
    </p:spTree>
    <p:extLst>
      <p:ext uri="{BB962C8B-B14F-4D97-AF65-F5344CB8AC3E}">
        <p14:creationId xmlns:p14="http://schemas.microsoft.com/office/powerpoint/2010/main" val="927261935"/>
      </p:ext>
    </p:extLst>
  </p:cSld>
  <p:clrMapOvr>
    <a:masterClrMapping/>
  </p:clrMapOvr>
  <mc:AlternateContent xmlns:mc="http://schemas.openxmlformats.org/markup-compatibility/2006" xmlns:p14="http://schemas.microsoft.com/office/powerpoint/2010/main">
    <mc:Choice Requires="p14">
      <p:transition spd="slow" p14:dur="1200" advClick="0" advTm="3000">
        <p14:flip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randombar(horizontal)">
                                      <p:cBhvr>
                                        <p:cTn id="7" dur="500"/>
                                        <p:tgtEl>
                                          <p:spTgt spid="70"/>
                                        </p:tgtEl>
                                      </p:cBhvr>
                                    </p:animEffect>
                                  </p:childTnLst>
                                </p:cTn>
                              </p:par>
                              <p:par>
                                <p:cTn id="8" presetID="22" presetClass="entr" presetSubtype="2" fill="hold" grpId="0" nodeType="withEffect">
                                  <p:stCondLst>
                                    <p:cond delay="800"/>
                                  </p:stCondLst>
                                  <p:childTnLst>
                                    <p:set>
                                      <p:cBhvr>
                                        <p:cTn id="9" dur="1" fill="hold">
                                          <p:stCondLst>
                                            <p:cond delay="0"/>
                                          </p:stCondLst>
                                        </p:cTn>
                                        <p:tgtEl>
                                          <p:spTgt spid="69"/>
                                        </p:tgtEl>
                                        <p:attrNameLst>
                                          <p:attrName>style.visibility</p:attrName>
                                        </p:attrNameLst>
                                      </p:cBhvr>
                                      <p:to>
                                        <p:strVal val="visible"/>
                                      </p:to>
                                    </p:set>
                                    <p:animEffect transition="in" filter="wipe(right)">
                                      <p:cBhvr>
                                        <p:cTn id="10" dur="500"/>
                                        <p:tgtEl>
                                          <p:spTgt spid="69"/>
                                        </p:tgtEl>
                                      </p:cBhvr>
                                    </p:animEffect>
                                  </p:childTnLst>
                                </p:cTn>
                              </p:par>
                              <p:par>
                                <p:cTn id="11" presetID="22" presetClass="entr" presetSubtype="8" fill="hold" grpId="0" nodeType="withEffect">
                                  <p:stCondLst>
                                    <p:cond delay="900"/>
                                  </p:stCondLst>
                                  <p:childTnLst>
                                    <p:set>
                                      <p:cBhvr>
                                        <p:cTn id="12" dur="1" fill="hold">
                                          <p:stCondLst>
                                            <p:cond delay="0"/>
                                          </p:stCondLst>
                                        </p:cTn>
                                        <p:tgtEl>
                                          <p:spTgt spid="71"/>
                                        </p:tgtEl>
                                        <p:attrNameLst>
                                          <p:attrName>style.visibility</p:attrName>
                                        </p:attrNameLst>
                                      </p:cBhvr>
                                      <p:to>
                                        <p:strVal val="visible"/>
                                      </p:to>
                                    </p:set>
                                    <p:animEffect transition="in" filter="wipe(left)">
                                      <p:cBhvr>
                                        <p:cTn id="13" dur="500"/>
                                        <p:tgtEl>
                                          <p:spTgt spid="71"/>
                                        </p:tgtEl>
                                      </p:cBhvr>
                                    </p:animEffect>
                                  </p:childTnLst>
                                </p:cTn>
                              </p:par>
                              <p:par>
                                <p:cTn id="14" presetID="22" presetClass="entr" presetSubtype="8" fill="hold" grpId="0" nodeType="withEffect">
                                  <p:stCondLst>
                                    <p:cond delay="1300"/>
                                  </p:stCondLst>
                                  <p:childTnLst>
                                    <p:set>
                                      <p:cBhvr>
                                        <p:cTn id="15" dur="1" fill="hold">
                                          <p:stCondLst>
                                            <p:cond delay="0"/>
                                          </p:stCondLst>
                                        </p:cTn>
                                        <p:tgtEl>
                                          <p:spTgt spid="74"/>
                                        </p:tgtEl>
                                        <p:attrNameLst>
                                          <p:attrName>style.visibility</p:attrName>
                                        </p:attrNameLst>
                                      </p:cBhvr>
                                      <p:to>
                                        <p:strVal val="visible"/>
                                      </p:to>
                                    </p:set>
                                    <p:animEffect transition="in" filter="wipe(left)">
                                      <p:cBhvr>
                                        <p:cTn id="16" dur="500"/>
                                        <p:tgtEl>
                                          <p:spTgt spid="74"/>
                                        </p:tgtEl>
                                      </p:cBhvr>
                                    </p:animEffect>
                                  </p:childTnLst>
                                </p:cTn>
                              </p:par>
                              <p:par>
                                <p:cTn id="17" presetID="22" presetClass="entr" presetSubtype="4" fill="hold" grpId="0" nodeType="withEffect">
                                  <p:stCondLst>
                                    <p:cond delay="1000"/>
                                  </p:stCondLst>
                                  <p:childTnLst>
                                    <p:set>
                                      <p:cBhvr>
                                        <p:cTn id="18" dur="1" fill="hold">
                                          <p:stCondLst>
                                            <p:cond delay="0"/>
                                          </p:stCondLst>
                                        </p:cTn>
                                        <p:tgtEl>
                                          <p:spTgt spid="73"/>
                                        </p:tgtEl>
                                        <p:attrNameLst>
                                          <p:attrName>style.visibility</p:attrName>
                                        </p:attrNameLst>
                                      </p:cBhvr>
                                      <p:to>
                                        <p:strVal val="visible"/>
                                      </p:to>
                                    </p:set>
                                    <p:animEffect transition="in" filter="wipe(down)">
                                      <p:cBhvr>
                                        <p:cTn id="19" dur="500"/>
                                        <p:tgtEl>
                                          <p:spTgt spid="73"/>
                                        </p:tgtEl>
                                      </p:cBhvr>
                                    </p:animEffect>
                                  </p:childTnLst>
                                </p:cTn>
                              </p:par>
                              <p:par>
                                <p:cTn id="20" presetID="22" presetClass="entr" presetSubtype="2" fill="hold" grpId="0" nodeType="withEffect">
                                  <p:stCondLst>
                                    <p:cond delay="1200"/>
                                  </p:stCondLst>
                                  <p:childTnLst>
                                    <p:set>
                                      <p:cBhvr>
                                        <p:cTn id="21" dur="1" fill="hold">
                                          <p:stCondLst>
                                            <p:cond delay="0"/>
                                          </p:stCondLst>
                                        </p:cTn>
                                        <p:tgtEl>
                                          <p:spTgt spid="76"/>
                                        </p:tgtEl>
                                        <p:attrNameLst>
                                          <p:attrName>style.visibility</p:attrName>
                                        </p:attrNameLst>
                                      </p:cBhvr>
                                      <p:to>
                                        <p:strVal val="visible"/>
                                      </p:to>
                                    </p:set>
                                    <p:animEffect transition="in" filter="wipe(right)">
                                      <p:cBhvr>
                                        <p:cTn id="22" dur="500"/>
                                        <p:tgtEl>
                                          <p:spTgt spid="76"/>
                                        </p:tgtEl>
                                      </p:cBhvr>
                                    </p:animEffect>
                                  </p:childTnLst>
                                </p:cTn>
                              </p:par>
                              <p:par>
                                <p:cTn id="23" presetID="22" presetClass="entr" presetSubtype="4" fill="hold" grpId="0" nodeType="withEffect">
                                  <p:stCondLst>
                                    <p:cond delay="1400"/>
                                  </p:stCondLst>
                                  <p:childTnLst>
                                    <p:set>
                                      <p:cBhvr>
                                        <p:cTn id="24" dur="1" fill="hold">
                                          <p:stCondLst>
                                            <p:cond delay="0"/>
                                          </p:stCondLst>
                                        </p:cTn>
                                        <p:tgtEl>
                                          <p:spTgt spid="77"/>
                                        </p:tgtEl>
                                        <p:attrNameLst>
                                          <p:attrName>style.visibility</p:attrName>
                                        </p:attrNameLst>
                                      </p:cBhvr>
                                      <p:to>
                                        <p:strVal val="visible"/>
                                      </p:to>
                                    </p:set>
                                    <p:animEffect transition="in" filter="wipe(down)">
                                      <p:cBhvr>
                                        <p:cTn id="25" dur="500"/>
                                        <p:tgtEl>
                                          <p:spTgt spid="77"/>
                                        </p:tgtEl>
                                      </p:cBhvr>
                                    </p:animEffect>
                                  </p:childTnLst>
                                </p:cTn>
                              </p:par>
                              <p:par>
                                <p:cTn id="26" presetID="22" presetClass="entr" presetSubtype="8" fill="hold" grpId="0" nodeType="withEffect">
                                  <p:stCondLst>
                                    <p:cond delay="1700"/>
                                  </p:stCondLst>
                                  <p:childTnLst>
                                    <p:set>
                                      <p:cBhvr>
                                        <p:cTn id="27" dur="1" fill="hold">
                                          <p:stCondLst>
                                            <p:cond delay="0"/>
                                          </p:stCondLst>
                                        </p:cTn>
                                        <p:tgtEl>
                                          <p:spTgt spid="72"/>
                                        </p:tgtEl>
                                        <p:attrNameLst>
                                          <p:attrName>style.visibility</p:attrName>
                                        </p:attrNameLst>
                                      </p:cBhvr>
                                      <p:to>
                                        <p:strVal val="visible"/>
                                      </p:to>
                                    </p:set>
                                    <p:animEffect transition="in" filter="wipe(left)">
                                      <p:cBhvr>
                                        <p:cTn id="28" dur="500"/>
                                        <p:tgtEl>
                                          <p:spTgt spid="72"/>
                                        </p:tgtEl>
                                      </p:cBhvr>
                                    </p:animEffect>
                                  </p:childTnLst>
                                </p:cTn>
                              </p:par>
                              <p:par>
                                <p:cTn id="29" presetID="22" presetClass="entr" presetSubtype="4" fill="hold" grpId="0" nodeType="withEffect">
                                  <p:stCondLst>
                                    <p:cond delay="1800"/>
                                  </p:stCondLst>
                                  <p:childTnLst>
                                    <p:set>
                                      <p:cBhvr>
                                        <p:cTn id="30" dur="1" fill="hold">
                                          <p:stCondLst>
                                            <p:cond delay="0"/>
                                          </p:stCondLst>
                                        </p:cTn>
                                        <p:tgtEl>
                                          <p:spTgt spid="78"/>
                                        </p:tgtEl>
                                        <p:attrNameLst>
                                          <p:attrName>style.visibility</p:attrName>
                                        </p:attrNameLst>
                                      </p:cBhvr>
                                      <p:to>
                                        <p:strVal val="visible"/>
                                      </p:to>
                                    </p:set>
                                    <p:animEffect transition="in" filter="wipe(down)">
                                      <p:cBhvr>
                                        <p:cTn id="31" dur="500"/>
                                        <p:tgtEl>
                                          <p:spTgt spid="78"/>
                                        </p:tgtEl>
                                      </p:cBhvr>
                                    </p:animEffect>
                                  </p:childTnLst>
                                </p:cTn>
                              </p:par>
                              <p:par>
                                <p:cTn id="32" presetID="22" presetClass="entr" presetSubtype="2" fill="hold" grpId="0" nodeType="withEffect">
                                  <p:stCondLst>
                                    <p:cond delay="2000"/>
                                  </p:stCondLst>
                                  <p:childTnLst>
                                    <p:set>
                                      <p:cBhvr>
                                        <p:cTn id="33" dur="1" fill="hold">
                                          <p:stCondLst>
                                            <p:cond delay="0"/>
                                          </p:stCondLst>
                                        </p:cTn>
                                        <p:tgtEl>
                                          <p:spTgt spid="75"/>
                                        </p:tgtEl>
                                        <p:attrNameLst>
                                          <p:attrName>style.visibility</p:attrName>
                                        </p:attrNameLst>
                                      </p:cBhvr>
                                      <p:to>
                                        <p:strVal val="visible"/>
                                      </p:to>
                                    </p:set>
                                    <p:animEffect transition="in" filter="wipe(right)">
                                      <p:cBhvr>
                                        <p:cTn id="34" dur="500"/>
                                        <p:tgtEl>
                                          <p:spTgt spid="75"/>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79"/>
                                        </p:tgtEl>
                                        <p:attrNameLst>
                                          <p:attrName>style.visibility</p:attrName>
                                        </p:attrNameLst>
                                      </p:cBhvr>
                                      <p:to>
                                        <p:strVal val="visible"/>
                                      </p:to>
                                    </p:set>
                                    <p:anim calcmode="lin" valueType="num">
                                      <p:cBhvr>
                                        <p:cTn id="37" dur="500" fill="hold"/>
                                        <p:tgtEl>
                                          <p:spTgt spid="79"/>
                                        </p:tgtEl>
                                        <p:attrNameLst>
                                          <p:attrName>ppt_w</p:attrName>
                                        </p:attrNameLst>
                                      </p:cBhvr>
                                      <p:tavLst>
                                        <p:tav tm="0">
                                          <p:val>
                                            <p:fltVal val="0"/>
                                          </p:val>
                                        </p:tav>
                                        <p:tav tm="100000">
                                          <p:val>
                                            <p:strVal val="#ppt_w"/>
                                          </p:val>
                                        </p:tav>
                                      </p:tavLst>
                                    </p:anim>
                                    <p:anim calcmode="lin" valueType="num">
                                      <p:cBhvr>
                                        <p:cTn id="38" dur="500" fill="hold"/>
                                        <p:tgtEl>
                                          <p:spTgt spid="79"/>
                                        </p:tgtEl>
                                        <p:attrNameLst>
                                          <p:attrName>ppt_h</p:attrName>
                                        </p:attrNameLst>
                                      </p:cBhvr>
                                      <p:tavLst>
                                        <p:tav tm="0">
                                          <p:val>
                                            <p:fltVal val="0"/>
                                          </p:val>
                                        </p:tav>
                                        <p:tav tm="100000">
                                          <p:val>
                                            <p:strVal val="#ppt_h"/>
                                          </p:val>
                                        </p:tav>
                                      </p:tavLst>
                                    </p:anim>
                                    <p:animEffect transition="in" filter="fade">
                                      <p:cBhvr>
                                        <p:cTn id="39" dur="500"/>
                                        <p:tgtEl>
                                          <p:spTgt spid="79"/>
                                        </p:tgtEl>
                                      </p:cBhvr>
                                    </p:animEffect>
                                  </p:childTnLst>
                                </p:cTn>
                              </p:par>
                              <p:par>
                                <p:cTn id="40" presetID="53" presetClass="entr" presetSubtype="16" fill="hold" grpId="0" nodeType="withEffect">
                                  <p:stCondLst>
                                    <p:cond delay="1500"/>
                                  </p:stCondLst>
                                  <p:childTnLst>
                                    <p:set>
                                      <p:cBhvr>
                                        <p:cTn id="41" dur="1" fill="hold">
                                          <p:stCondLst>
                                            <p:cond delay="0"/>
                                          </p:stCondLst>
                                        </p:cTn>
                                        <p:tgtEl>
                                          <p:spTgt spid="81"/>
                                        </p:tgtEl>
                                        <p:attrNameLst>
                                          <p:attrName>style.visibility</p:attrName>
                                        </p:attrNameLst>
                                      </p:cBhvr>
                                      <p:to>
                                        <p:strVal val="visible"/>
                                      </p:to>
                                    </p:set>
                                    <p:anim calcmode="lin" valueType="num">
                                      <p:cBhvr>
                                        <p:cTn id="42" dur="500" fill="hold"/>
                                        <p:tgtEl>
                                          <p:spTgt spid="81"/>
                                        </p:tgtEl>
                                        <p:attrNameLst>
                                          <p:attrName>ppt_w</p:attrName>
                                        </p:attrNameLst>
                                      </p:cBhvr>
                                      <p:tavLst>
                                        <p:tav tm="0">
                                          <p:val>
                                            <p:fltVal val="0"/>
                                          </p:val>
                                        </p:tav>
                                        <p:tav tm="100000">
                                          <p:val>
                                            <p:strVal val="#ppt_w"/>
                                          </p:val>
                                        </p:tav>
                                      </p:tavLst>
                                    </p:anim>
                                    <p:anim calcmode="lin" valueType="num">
                                      <p:cBhvr>
                                        <p:cTn id="43" dur="500" fill="hold"/>
                                        <p:tgtEl>
                                          <p:spTgt spid="81"/>
                                        </p:tgtEl>
                                        <p:attrNameLst>
                                          <p:attrName>ppt_h</p:attrName>
                                        </p:attrNameLst>
                                      </p:cBhvr>
                                      <p:tavLst>
                                        <p:tav tm="0">
                                          <p:val>
                                            <p:fltVal val="0"/>
                                          </p:val>
                                        </p:tav>
                                        <p:tav tm="100000">
                                          <p:val>
                                            <p:strVal val="#ppt_h"/>
                                          </p:val>
                                        </p:tav>
                                      </p:tavLst>
                                    </p:anim>
                                    <p:animEffect transition="in" filter="fade">
                                      <p:cBhvr>
                                        <p:cTn id="44" dur="500"/>
                                        <p:tgtEl>
                                          <p:spTgt spid="81"/>
                                        </p:tgtEl>
                                      </p:cBhvr>
                                    </p:animEffect>
                                  </p:childTnLst>
                                </p:cTn>
                              </p:par>
                              <p:par>
                                <p:cTn id="45" presetID="53" presetClass="entr" presetSubtype="16" fill="hold" grpId="0" nodeType="withEffect">
                                  <p:stCondLst>
                                    <p:cond delay="1900"/>
                                  </p:stCondLst>
                                  <p:childTnLst>
                                    <p:set>
                                      <p:cBhvr>
                                        <p:cTn id="46" dur="1" fill="hold">
                                          <p:stCondLst>
                                            <p:cond delay="0"/>
                                          </p:stCondLst>
                                        </p:cTn>
                                        <p:tgtEl>
                                          <p:spTgt spid="82"/>
                                        </p:tgtEl>
                                        <p:attrNameLst>
                                          <p:attrName>style.visibility</p:attrName>
                                        </p:attrNameLst>
                                      </p:cBhvr>
                                      <p:to>
                                        <p:strVal val="visible"/>
                                      </p:to>
                                    </p:set>
                                    <p:anim calcmode="lin" valueType="num">
                                      <p:cBhvr>
                                        <p:cTn id="47" dur="500" fill="hold"/>
                                        <p:tgtEl>
                                          <p:spTgt spid="82"/>
                                        </p:tgtEl>
                                        <p:attrNameLst>
                                          <p:attrName>ppt_w</p:attrName>
                                        </p:attrNameLst>
                                      </p:cBhvr>
                                      <p:tavLst>
                                        <p:tav tm="0">
                                          <p:val>
                                            <p:fltVal val="0"/>
                                          </p:val>
                                        </p:tav>
                                        <p:tav tm="100000">
                                          <p:val>
                                            <p:strVal val="#ppt_w"/>
                                          </p:val>
                                        </p:tav>
                                      </p:tavLst>
                                    </p:anim>
                                    <p:anim calcmode="lin" valueType="num">
                                      <p:cBhvr>
                                        <p:cTn id="48" dur="500" fill="hold"/>
                                        <p:tgtEl>
                                          <p:spTgt spid="82"/>
                                        </p:tgtEl>
                                        <p:attrNameLst>
                                          <p:attrName>ppt_h</p:attrName>
                                        </p:attrNameLst>
                                      </p:cBhvr>
                                      <p:tavLst>
                                        <p:tav tm="0">
                                          <p:val>
                                            <p:fltVal val="0"/>
                                          </p:val>
                                        </p:tav>
                                        <p:tav tm="100000">
                                          <p:val>
                                            <p:strVal val="#ppt_h"/>
                                          </p:val>
                                        </p:tav>
                                      </p:tavLst>
                                    </p:anim>
                                    <p:animEffect transition="in" filter="fade">
                                      <p:cBhvr>
                                        <p:cTn id="49" dur="500"/>
                                        <p:tgtEl>
                                          <p:spTgt spid="82"/>
                                        </p:tgtEl>
                                      </p:cBhvr>
                                    </p:animEffect>
                                  </p:childTnLst>
                                </p:cTn>
                              </p:par>
                              <p:par>
                                <p:cTn id="50" presetID="53" presetClass="entr" presetSubtype="16" fill="hold" grpId="0" nodeType="withEffect">
                                  <p:stCondLst>
                                    <p:cond delay="1400"/>
                                  </p:stCondLst>
                                  <p:childTnLst>
                                    <p:set>
                                      <p:cBhvr>
                                        <p:cTn id="51" dur="1" fill="hold">
                                          <p:stCondLst>
                                            <p:cond delay="0"/>
                                          </p:stCondLst>
                                        </p:cTn>
                                        <p:tgtEl>
                                          <p:spTgt spid="80"/>
                                        </p:tgtEl>
                                        <p:attrNameLst>
                                          <p:attrName>style.visibility</p:attrName>
                                        </p:attrNameLst>
                                      </p:cBhvr>
                                      <p:to>
                                        <p:strVal val="visible"/>
                                      </p:to>
                                    </p:set>
                                    <p:anim calcmode="lin" valueType="num">
                                      <p:cBhvr>
                                        <p:cTn id="52" dur="500" fill="hold"/>
                                        <p:tgtEl>
                                          <p:spTgt spid="80"/>
                                        </p:tgtEl>
                                        <p:attrNameLst>
                                          <p:attrName>ppt_w</p:attrName>
                                        </p:attrNameLst>
                                      </p:cBhvr>
                                      <p:tavLst>
                                        <p:tav tm="0">
                                          <p:val>
                                            <p:fltVal val="0"/>
                                          </p:val>
                                        </p:tav>
                                        <p:tav tm="100000">
                                          <p:val>
                                            <p:strVal val="#ppt_w"/>
                                          </p:val>
                                        </p:tav>
                                      </p:tavLst>
                                    </p:anim>
                                    <p:anim calcmode="lin" valueType="num">
                                      <p:cBhvr>
                                        <p:cTn id="53" dur="500" fill="hold"/>
                                        <p:tgtEl>
                                          <p:spTgt spid="80"/>
                                        </p:tgtEl>
                                        <p:attrNameLst>
                                          <p:attrName>ppt_h</p:attrName>
                                        </p:attrNameLst>
                                      </p:cBhvr>
                                      <p:tavLst>
                                        <p:tav tm="0">
                                          <p:val>
                                            <p:fltVal val="0"/>
                                          </p:val>
                                        </p:tav>
                                        <p:tav tm="100000">
                                          <p:val>
                                            <p:strVal val="#ppt_h"/>
                                          </p:val>
                                        </p:tav>
                                      </p:tavLst>
                                    </p:anim>
                                    <p:animEffect transition="in" filter="fade">
                                      <p:cBhvr>
                                        <p:cTn id="54" dur="500"/>
                                        <p:tgtEl>
                                          <p:spTgt spid="80"/>
                                        </p:tgtEl>
                                      </p:cBhvr>
                                    </p:animEffect>
                                  </p:childTnLst>
                                </p:cTn>
                              </p:par>
                              <p:par>
                                <p:cTn id="55" presetID="53" presetClass="entr" presetSubtype="16" fill="hold" grpId="0" nodeType="withEffect">
                                  <p:stCondLst>
                                    <p:cond delay="2200"/>
                                  </p:stCondLst>
                                  <p:childTnLst>
                                    <p:set>
                                      <p:cBhvr>
                                        <p:cTn id="56" dur="1" fill="hold">
                                          <p:stCondLst>
                                            <p:cond delay="0"/>
                                          </p:stCondLst>
                                        </p:cTn>
                                        <p:tgtEl>
                                          <p:spTgt spid="83"/>
                                        </p:tgtEl>
                                        <p:attrNameLst>
                                          <p:attrName>style.visibility</p:attrName>
                                        </p:attrNameLst>
                                      </p:cBhvr>
                                      <p:to>
                                        <p:strVal val="visible"/>
                                      </p:to>
                                    </p:set>
                                    <p:anim calcmode="lin" valueType="num">
                                      <p:cBhvr>
                                        <p:cTn id="57" dur="500" fill="hold"/>
                                        <p:tgtEl>
                                          <p:spTgt spid="83"/>
                                        </p:tgtEl>
                                        <p:attrNameLst>
                                          <p:attrName>ppt_w</p:attrName>
                                        </p:attrNameLst>
                                      </p:cBhvr>
                                      <p:tavLst>
                                        <p:tav tm="0">
                                          <p:val>
                                            <p:fltVal val="0"/>
                                          </p:val>
                                        </p:tav>
                                        <p:tav tm="100000">
                                          <p:val>
                                            <p:strVal val="#ppt_w"/>
                                          </p:val>
                                        </p:tav>
                                      </p:tavLst>
                                    </p:anim>
                                    <p:anim calcmode="lin" valueType="num">
                                      <p:cBhvr>
                                        <p:cTn id="58" dur="500" fill="hold"/>
                                        <p:tgtEl>
                                          <p:spTgt spid="83"/>
                                        </p:tgtEl>
                                        <p:attrNameLst>
                                          <p:attrName>ppt_h</p:attrName>
                                        </p:attrNameLst>
                                      </p:cBhvr>
                                      <p:tavLst>
                                        <p:tav tm="0">
                                          <p:val>
                                            <p:fltVal val="0"/>
                                          </p:val>
                                        </p:tav>
                                        <p:tav tm="100000">
                                          <p:val>
                                            <p:strVal val="#ppt_h"/>
                                          </p:val>
                                        </p:tav>
                                      </p:tavLst>
                                    </p:anim>
                                    <p:animEffect transition="in" filter="fade">
                                      <p:cBhvr>
                                        <p:cTn id="59" dur="500"/>
                                        <p:tgtEl>
                                          <p:spTgt spid="83"/>
                                        </p:tgtEl>
                                      </p:cBhvr>
                                    </p:animEffect>
                                  </p:childTnLst>
                                </p:cTn>
                              </p:par>
                              <p:par>
                                <p:cTn id="60" presetID="53" presetClass="entr" presetSubtype="16" fill="hold" grpId="0" nodeType="withEffect">
                                  <p:stCondLst>
                                    <p:cond delay="2200"/>
                                  </p:stCondLst>
                                  <p:childTnLst>
                                    <p:set>
                                      <p:cBhvr>
                                        <p:cTn id="61" dur="1" fill="hold">
                                          <p:stCondLst>
                                            <p:cond delay="0"/>
                                          </p:stCondLst>
                                        </p:cTn>
                                        <p:tgtEl>
                                          <p:spTgt spid="89"/>
                                        </p:tgtEl>
                                        <p:attrNameLst>
                                          <p:attrName>style.visibility</p:attrName>
                                        </p:attrNameLst>
                                      </p:cBhvr>
                                      <p:to>
                                        <p:strVal val="visible"/>
                                      </p:to>
                                    </p:set>
                                    <p:anim calcmode="lin" valueType="num">
                                      <p:cBhvr>
                                        <p:cTn id="62" dur="500" fill="hold"/>
                                        <p:tgtEl>
                                          <p:spTgt spid="89"/>
                                        </p:tgtEl>
                                        <p:attrNameLst>
                                          <p:attrName>ppt_w</p:attrName>
                                        </p:attrNameLst>
                                      </p:cBhvr>
                                      <p:tavLst>
                                        <p:tav tm="0">
                                          <p:val>
                                            <p:fltVal val="0"/>
                                          </p:val>
                                        </p:tav>
                                        <p:tav tm="100000">
                                          <p:val>
                                            <p:strVal val="#ppt_w"/>
                                          </p:val>
                                        </p:tav>
                                      </p:tavLst>
                                    </p:anim>
                                    <p:anim calcmode="lin" valueType="num">
                                      <p:cBhvr>
                                        <p:cTn id="63" dur="500" fill="hold"/>
                                        <p:tgtEl>
                                          <p:spTgt spid="89"/>
                                        </p:tgtEl>
                                        <p:attrNameLst>
                                          <p:attrName>ppt_h</p:attrName>
                                        </p:attrNameLst>
                                      </p:cBhvr>
                                      <p:tavLst>
                                        <p:tav tm="0">
                                          <p:val>
                                            <p:fltVal val="0"/>
                                          </p:val>
                                        </p:tav>
                                        <p:tav tm="100000">
                                          <p:val>
                                            <p:strVal val="#ppt_h"/>
                                          </p:val>
                                        </p:tav>
                                      </p:tavLst>
                                    </p:anim>
                                    <p:animEffect transition="in" filter="fade">
                                      <p:cBhvr>
                                        <p:cTn id="64" dur="500"/>
                                        <p:tgtEl>
                                          <p:spTgt spid="89"/>
                                        </p:tgtEl>
                                      </p:cBhvr>
                                    </p:animEffect>
                                  </p:childTnLst>
                                </p:cTn>
                              </p:par>
                            </p:childTnLst>
                          </p:cTn>
                        </p:par>
                        <p:par>
                          <p:cTn id="65" fill="hold">
                            <p:stCondLst>
                              <p:cond delay="2700"/>
                            </p:stCondLst>
                            <p:childTnLst>
                              <p:par>
                                <p:cTn id="66" presetID="2" presetClass="entr" presetSubtype="8" decel="100000" fill="hold" grpId="0" nodeType="afterEffect">
                                  <p:stCondLst>
                                    <p:cond delay="0"/>
                                  </p:stCondLst>
                                  <p:childTnLst>
                                    <p:set>
                                      <p:cBhvr>
                                        <p:cTn id="67" dur="1" fill="hold">
                                          <p:stCondLst>
                                            <p:cond delay="0"/>
                                          </p:stCondLst>
                                        </p:cTn>
                                        <p:tgtEl>
                                          <p:spTgt spid="84"/>
                                        </p:tgtEl>
                                        <p:attrNameLst>
                                          <p:attrName>style.visibility</p:attrName>
                                        </p:attrNameLst>
                                      </p:cBhvr>
                                      <p:to>
                                        <p:strVal val="visible"/>
                                      </p:to>
                                    </p:set>
                                    <p:anim calcmode="lin" valueType="num">
                                      <p:cBhvr additive="base">
                                        <p:cTn id="68" dur="500" fill="hold"/>
                                        <p:tgtEl>
                                          <p:spTgt spid="84"/>
                                        </p:tgtEl>
                                        <p:attrNameLst>
                                          <p:attrName>ppt_x</p:attrName>
                                        </p:attrNameLst>
                                      </p:cBhvr>
                                      <p:tavLst>
                                        <p:tav tm="0">
                                          <p:val>
                                            <p:strVal val="0-#ppt_w/2"/>
                                          </p:val>
                                        </p:tav>
                                        <p:tav tm="100000">
                                          <p:val>
                                            <p:strVal val="#ppt_x"/>
                                          </p:val>
                                        </p:tav>
                                      </p:tavLst>
                                    </p:anim>
                                    <p:anim calcmode="lin" valueType="num">
                                      <p:cBhvr additive="base">
                                        <p:cTn id="69" dur="500" fill="hold"/>
                                        <p:tgtEl>
                                          <p:spTgt spid="84"/>
                                        </p:tgtEl>
                                        <p:attrNameLst>
                                          <p:attrName>ppt_y</p:attrName>
                                        </p:attrNameLst>
                                      </p:cBhvr>
                                      <p:tavLst>
                                        <p:tav tm="0">
                                          <p:val>
                                            <p:strVal val="#ppt_y"/>
                                          </p:val>
                                        </p:tav>
                                        <p:tav tm="100000">
                                          <p:val>
                                            <p:strVal val="#ppt_y"/>
                                          </p:val>
                                        </p:tav>
                                      </p:tavLst>
                                    </p:anim>
                                  </p:childTnLst>
                                </p:cTn>
                              </p:par>
                              <p:par>
                                <p:cTn id="70" presetID="2" presetClass="entr" presetSubtype="8" decel="100000" fill="hold" grpId="0" nodeType="withEffect">
                                  <p:stCondLst>
                                    <p:cond delay="100"/>
                                  </p:stCondLst>
                                  <p:childTnLst>
                                    <p:set>
                                      <p:cBhvr>
                                        <p:cTn id="71" dur="1" fill="hold">
                                          <p:stCondLst>
                                            <p:cond delay="0"/>
                                          </p:stCondLst>
                                        </p:cTn>
                                        <p:tgtEl>
                                          <p:spTgt spid="85"/>
                                        </p:tgtEl>
                                        <p:attrNameLst>
                                          <p:attrName>style.visibility</p:attrName>
                                        </p:attrNameLst>
                                      </p:cBhvr>
                                      <p:to>
                                        <p:strVal val="visible"/>
                                      </p:to>
                                    </p:set>
                                    <p:anim calcmode="lin" valueType="num">
                                      <p:cBhvr additive="base">
                                        <p:cTn id="72" dur="500" fill="hold"/>
                                        <p:tgtEl>
                                          <p:spTgt spid="85"/>
                                        </p:tgtEl>
                                        <p:attrNameLst>
                                          <p:attrName>ppt_x</p:attrName>
                                        </p:attrNameLst>
                                      </p:cBhvr>
                                      <p:tavLst>
                                        <p:tav tm="0">
                                          <p:val>
                                            <p:strVal val="0-#ppt_w/2"/>
                                          </p:val>
                                        </p:tav>
                                        <p:tav tm="100000">
                                          <p:val>
                                            <p:strVal val="#ppt_x"/>
                                          </p:val>
                                        </p:tav>
                                      </p:tavLst>
                                    </p:anim>
                                    <p:anim calcmode="lin" valueType="num">
                                      <p:cBhvr additive="base">
                                        <p:cTn id="73" dur="500" fill="hold"/>
                                        <p:tgtEl>
                                          <p:spTgt spid="85"/>
                                        </p:tgtEl>
                                        <p:attrNameLst>
                                          <p:attrName>ppt_y</p:attrName>
                                        </p:attrNameLst>
                                      </p:cBhvr>
                                      <p:tavLst>
                                        <p:tav tm="0">
                                          <p:val>
                                            <p:strVal val="#ppt_y"/>
                                          </p:val>
                                        </p:tav>
                                        <p:tav tm="100000">
                                          <p:val>
                                            <p:strVal val="#ppt_y"/>
                                          </p:val>
                                        </p:tav>
                                      </p:tavLst>
                                    </p:anim>
                                  </p:childTnLst>
                                </p:cTn>
                              </p:par>
                              <p:par>
                                <p:cTn id="74" presetID="2" presetClass="entr" presetSubtype="2" decel="100000" fill="hold" grpId="0" nodeType="withEffect">
                                  <p:stCondLst>
                                    <p:cond delay="200"/>
                                  </p:stCondLst>
                                  <p:childTnLst>
                                    <p:set>
                                      <p:cBhvr>
                                        <p:cTn id="75" dur="1" fill="hold">
                                          <p:stCondLst>
                                            <p:cond delay="0"/>
                                          </p:stCondLst>
                                        </p:cTn>
                                        <p:tgtEl>
                                          <p:spTgt spid="86"/>
                                        </p:tgtEl>
                                        <p:attrNameLst>
                                          <p:attrName>style.visibility</p:attrName>
                                        </p:attrNameLst>
                                      </p:cBhvr>
                                      <p:to>
                                        <p:strVal val="visible"/>
                                      </p:to>
                                    </p:set>
                                    <p:anim calcmode="lin" valueType="num">
                                      <p:cBhvr additive="base">
                                        <p:cTn id="76" dur="500" fill="hold"/>
                                        <p:tgtEl>
                                          <p:spTgt spid="86"/>
                                        </p:tgtEl>
                                        <p:attrNameLst>
                                          <p:attrName>ppt_x</p:attrName>
                                        </p:attrNameLst>
                                      </p:cBhvr>
                                      <p:tavLst>
                                        <p:tav tm="0">
                                          <p:val>
                                            <p:strVal val="1+#ppt_w/2"/>
                                          </p:val>
                                        </p:tav>
                                        <p:tav tm="100000">
                                          <p:val>
                                            <p:strVal val="#ppt_x"/>
                                          </p:val>
                                        </p:tav>
                                      </p:tavLst>
                                    </p:anim>
                                    <p:anim calcmode="lin" valueType="num">
                                      <p:cBhvr additive="base">
                                        <p:cTn id="77" dur="500" fill="hold"/>
                                        <p:tgtEl>
                                          <p:spTgt spid="86"/>
                                        </p:tgtEl>
                                        <p:attrNameLst>
                                          <p:attrName>ppt_y</p:attrName>
                                        </p:attrNameLst>
                                      </p:cBhvr>
                                      <p:tavLst>
                                        <p:tav tm="0">
                                          <p:val>
                                            <p:strVal val="#ppt_y"/>
                                          </p:val>
                                        </p:tav>
                                        <p:tav tm="100000">
                                          <p:val>
                                            <p:strVal val="#ppt_y"/>
                                          </p:val>
                                        </p:tav>
                                      </p:tavLst>
                                    </p:anim>
                                  </p:childTnLst>
                                </p:cTn>
                              </p:par>
                              <p:par>
                                <p:cTn id="78" presetID="2" presetClass="entr" presetSubtype="2" decel="100000" fill="hold" grpId="0" nodeType="withEffect">
                                  <p:stCondLst>
                                    <p:cond delay="300"/>
                                  </p:stCondLst>
                                  <p:childTnLst>
                                    <p:set>
                                      <p:cBhvr>
                                        <p:cTn id="79" dur="1" fill="hold">
                                          <p:stCondLst>
                                            <p:cond delay="0"/>
                                          </p:stCondLst>
                                        </p:cTn>
                                        <p:tgtEl>
                                          <p:spTgt spid="87"/>
                                        </p:tgtEl>
                                        <p:attrNameLst>
                                          <p:attrName>style.visibility</p:attrName>
                                        </p:attrNameLst>
                                      </p:cBhvr>
                                      <p:to>
                                        <p:strVal val="visible"/>
                                      </p:to>
                                    </p:set>
                                    <p:anim calcmode="lin" valueType="num">
                                      <p:cBhvr additive="base">
                                        <p:cTn id="80" dur="500" fill="hold"/>
                                        <p:tgtEl>
                                          <p:spTgt spid="87"/>
                                        </p:tgtEl>
                                        <p:attrNameLst>
                                          <p:attrName>ppt_x</p:attrName>
                                        </p:attrNameLst>
                                      </p:cBhvr>
                                      <p:tavLst>
                                        <p:tav tm="0">
                                          <p:val>
                                            <p:strVal val="1+#ppt_w/2"/>
                                          </p:val>
                                        </p:tav>
                                        <p:tav tm="100000">
                                          <p:val>
                                            <p:strVal val="#ppt_x"/>
                                          </p:val>
                                        </p:tav>
                                      </p:tavLst>
                                    </p:anim>
                                    <p:anim calcmode="lin" valueType="num">
                                      <p:cBhvr additive="base">
                                        <p:cTn id="81" dur="500" fill="hold"/>
                                        <p:tgtEl>
                                          <p:spTgt spid="87"/>
                                        </p:tgtEl>
                                        <p:attrNameLst>
                                          <p:attrName>ppt_y</p:attrName>
                                        </p:attrNameLst>
                                      </p:cBhvr>
                                      <p:tavLst>
                                        <p:tav tm="0">
                                          <p:val>
                                            <p:strVal val="#ppt_y"/>
                                          </p:val>
                                        </p:tav>
                                        <p:tav tm="100000">
                                          <p:val>
                                            <p:strVal val="#ppt_y"/>
                                          </p:val>
                                        </p:tav>
                                      </p:tavLst>
                                    </p:anim>
                                  </p:childTnLst>
                                </p:cTn>
                              </p:par>
                              <p:par>
                                <p:cTn id="82" presetID="2" presetClass="entr" presetSubtype="8" decel="100000" fill="hold" grpId="0" nodeType="withEffect">
                                  <p:stCondLst>
                                    <p:cond delay="400"/>
                                  </p:stCondLst>
                                  <p:childTnLst>
                                    <p:set>
                                      <p:cBhvr>
                                        <p:cTn id="83" dur="1" fill="hold">
                                          <p:stCondLst>
                                            <p:cond delay="0"/>
                                          </p:stCondLst>
                                        </p:cTn>
                                        <p:tgtEl>
                                          <p:spTgt spid="88"/>
                                        </p:tgtEl>
                                        <p:attrNameLst>
                                          <p:attrName>style.visibility</p:attrName>
                                        </p:attrNameLst>
                                      </p:cBhvr>
                                      <p:to>
                                        <p:strVal val="visible"/>
                                      </p:to>
                                    </p:set>
                                    <p:anim calcmode="lin" valueType="num">
                                      <p:cBhvr additive="base">
                                        <p:cTn id="84" dur="500" fill="hold"/>
                                        <p:tgtEl>
                                          <p:spTgt spid="88"/>
                                        </p:tgtEl>
                                        <p:attrNameLst>
                                          <p:attrName>ppt_x</p:attrName>
                                        </p:attrNameLst>
                                      </p:cBhvr>
                                      <p:tavLst>
                                        <p:tav tm="0">
                                          <p:val>
                                            <p:strVal val="0-#ppt_w/2"/>
                                          </p:val>
                                        </p:tav>
                                        <p:tav tm="100000">
                                          <p:val>
                                            <p:strVal val="#ppt_x"/>
                                          </p:val>
                                        </p:tav>
                                      </p:tavLst>
                                    </p:anim>
                                    <p:anim calcmode="lin" valueType="num">
                                      <p:cBhvr additive="base">
                                        <p:cTn id="85" dur="500" fill="hold"/>
                                        <p:tgtEl>
                                          <p:spTgt spid="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69"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p:bldP spid="85" grpId="0"/>
      <p:bldP spid="86" grpId="0"/>
      <p:bldP spid="87" grpId="0"/>
      <p:bldP spid="88" grpId="0"/>
      <p:bldP spid="8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9" name="Group 3"/>
          <p:cNvGrpSpPr>
            <a:grpSpLocks/>
          </p:cNvGrpSpPr>
          <p:nvPr/>
        </p:nvGrpSpPr>
        <p:grpSpPr bwMode="auto">
          <a:xfrm>
            <a:off x="7238061" y="1714898"/>
            <a:ext cx="3070884" cy="1460839"/>
            <a:chOff x="0" y="0"/>
            <a:chExt cx="3379776" cy="740162"/>
          </a:xfrm>
          <a:solidFill>
            <a:schemeClr val="tx2">
              <a:lumMod val="60000"/>
              <a:lumOff val="40000"/>
            </a:schemeClr>
          </a:solidFill>
        </p:grpSpPr>
        <p:sp>
          <p:nvSpPr>
            <p:cNvPr id="19473" name="Rectangle 3"/>
            <p:cNvSpPr>
              <a:spLocks noChangeArrowheads="1"/>
            </p:cNvSpPr>
            <p:nvPr/>
          </p:nvSpPr>
          <p:spPr bwMode="auto">
            <a:xfrm>
              <a:off x="0" y="0"/>
              <a:ext cx="3368675" cy="7401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zh-CN" sz="1400">
                <a:latin typeface="Calibri" panose="020F0502020204030204" pitchFamily="34" charset="0"/>
                <a:ea typeface="微软雅黑" panose="020B0503020204020204" pitchFamily="34" charset="-122"/>
                <a:sym typeface="Calibri" panose="020F0502020204030204" pitchFamily="34" charset="0"/>
              </a:endParaRPr>
            </a:p>
          </p:txBody>
        </p:sp>
        <p:sp>
          <p:nvSpPr>
            <p:cNvPr id="19474" name="Rectangle 180"/>
            <p:cNvSpPr>
              <a:spLocks noChangeArrowheads="1"/>
            </p:cNvSpPr>
            <p:nvPr/>
          </p:nvSpPr>
          <p:spPr bwMode="auto">
            <a:xfrm>
              <a:off x="328610" y="144816"/>
              <a:ext cx="3051166" cy="3274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200" dirty="0">
                  <a:solidFill>
                    <a:schemeClr val="bg1"/>
                  </a:solidFill>
                  <a:latin typeface="Calibri" panose="020F0502020204030204" pitchFamily="34" charset="0"/>
                  <a:ea typeface="微软雅黑" panose="020B0503020204020204" pitchFamily="34" charset="-122"/>
                  <a:sym typeface="Calibri" panose="020F0502020204030204" pitchFamily="34" charset="0"/>
                </a:rPr>
                <a:t>输入文字输入文字输入文字输入文字输入文字输入文字输入文字输入文字输入文字输入文字</a:t>
              </a:r>
              <a:endParaRPr lang="en-US" altLang="zh-CN" sz="1200"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3" name="Group 12"/>
          <p:cNvGrpSpPr>
            <a:grpSpLocks/>
          </p:cNvGrpSpPr>
          <p:nvPr/>
        </p:nvGrpSpPr>
        <p:grpSpPr bwMode="auto">
          <a:xfrm>
            <a:off x="6251853" y="1714885"/>
            <a:ext cx="1064496" cy="1460834"/>
            <a:chOff x="0" y="0"/>
            <a:chExt cx="1171575" cy="766762"/>
          </a:xfrm>
          <a:solidFill>
            <a:srgbClr val="0070C0"/>
          </a:solidFill>
        </p:grpSpPr>
        <p:sp>
          <p:nvSpPr>
            <p:cNvPr id="8" name="Rectangle 174"/>
            <p:cNvSpPr>
              <a:spLocks noChangeArrowheads="1"/>
            </p:cNvSpPr>
            <p:nvPr/>
          </p:nvSpPr>
          <p:spPr bwMode="auto">
            <a:xfrm>
              <a:off x="0" y="0"/>
              <a:ext cx="1171575" cy="766762"/>
            </a:xfrm>
            <a:prstGeom prst="rect">
              <a:avLst/>
            </a:prstGeom>
            <a:grpFill/>
            <a:ln w="9525">
              <a:noFill/>
              <a:miter lim="800000"/>
              <a:headEnd/>
              <a:tailEnd/>
            </a:ln>
          </p:spPr>
          <p:txBody>
            <a:bodyPr wrap="none" anchor="ctr"/>
            <a:lstStyle/>
            <a:p>
              <a:pPr>
                <a:defRPr/>
              </a:pPr>
              <a:endParaRPr lang="zh-CN" altLang="zh-CN">
                <a:latin typeface="Calibri" panose="020F0502020204030204" pitchFamily="34" charset="0"/>
                <a:ea typeface="微软雅黑" panose="020B0503020204020204" pitchFamily="34" charset="-122"/>
                <a:sym typeface="Calibri" panose="020F0502020204030204" pitchFamily="34" charset="0"/>
              </a:endParaRPr>
            </a:p>
          </p:txBody>
        </p:sp>
        <p:sp>
          <p:nvSpPr>
            <p:cNvPr id="9" name="Rectangle 177"/>
            <p:cNvSpPr>
              <a:spLocks noChangeArrowheads="1"/>
            </p:cNvSpPr>
            <p:nvPr/>
          </p:nvSpPr>
          <p:spPr bwMode="auto">
            <a:xfrm>
              <a:off x="260546" y="300040"/>
              <a:ext cx="711347" cy="193855"/>
            </a:xfrm>
            <a:prstGeom prst="rect">
              <a:avLst/>
            </a:prstGeom>
            <a:grpFill/>
            <a:ln w="9525">
              <a:noFill/>
              <a:miter lim="800000"/>
              <a:headEnd/>
              <a:tailEnd/>
            </a:ln>
          </p:spPr>
          <p:txBody>
            <a:bodyPr wrap="none">
              <a:spAutoFit/>
            </a:bodyPr>
            <a:lstStyle/>
            <a:p>
              <a:pPr algn="ctr">
                <a:defRPr/>
              </a:pPr>
              <a:r>
                <a:rPr lang="zh-CN" altLang="en-US" b="1" dirty="0">
                  <a:solidFill>
                    <a:srgbClr val="FFFFFF"/>
                  </a:solidFill>
                  <a:latin typeface="Calibri" panose="020F0502020204030204" pitchFamily="34" charset="0"/>
                  <a:ea typeface="微软雅黑" panose="020B0503020204020204" pitchFamily="34" charset="-122"/>
                  <a:sym typeface="Calibri" panose="020F0502020204030204" pitchFamily="34" charset="0"/>
                </a:rPr>
                <a:t>主题</a:t>
              </a:r>
              <a:endParaRPr lang="en-US" b="1" dirty="0">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19461" name="Group 3"/>
          <p:cNvGrpSpPr>
            <a:grpSpLocks/>
          </p:cNvGrpSpPr>
          <p:nvPr/>
        </p:nvGrpSpPr>
        <p:grpSpPr bwMode="auto">
          <a:xfrm>
            <a:off x="1775654" y="1714899"/>
            <a:ext cx="3070883" cy="1460838"/>
            <a:chOff x="0" y="0"/>
            <a:chExt cx="3379776" cy="740162"/>
          </a:xfrm>
          <a:solidFill>
            <a:schemeClr val="tx2">
              <a:lumMod val="60000"/>
              <a:lumOff val="40000"/>
            </a:schemeClr>
          </a:solidFill>
        </p:grpSpPr>
        <p:sp>
          <p:nvSpPr>
            <p:cNvPr id="19471" name="Rectangle 3"/>
            <p:cNvSpPr>
              <a:spLocks noChangeArrowheads="1"/>
            </p:cNvSpPr>
            <p:nvPr/>
          </p:nvSpPr>
          <p:spPr bwMode="auto">
            <a:xfrm>
              <a:off x="0" y="0"/>
              <a:ext cx="3368676" cy="7401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zh-CN">
                <a:latin typeface="Calibri" panose="020F0502020204030204" pitchFamily="34" charset="0"/>
                <a:ea typeface="微软雅黑" panose="020B0503020204020204" pitchFamily="34" charset="-122"/>
                <a:sym typeface="Calibri" panose="020F0502020204030204" pitchFamily="34" charset="0"/>
              </a:endParaRPr>
            </a:p>
          </p:txBody>
        </p:sp>
        <p:sp>
          <p:nvSpPr>
            <p:cNvPr id="19472" name="Rectangle 180"/>
            <p:cNvSpPr>
              <a:spLocks noChangeArrowheads="1"/>
            </p:cNvSpPr>
            <p:nvPr/>
          </p:nvSpPr>
          <p:spPr bwMode="auto">
            <a:xfrm>
              <a:off x="328610" y="165403"/>
              <a:ext cx="3051166" cy="47191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200" dirty="0">
                  <a:solidFill>
                    <a:schemeClr val="bg1"/>
                  </a:solidFill>
                  <a:latin typeface="Calibri" panose="020F0502020204030204" pitchFamily="34" charset="0"/>
                  <a:ea typeface="微软雅黑" panose="020B0503020204020204" pitchFamily="34" charset="-122"/>
                  <a:sym typeface="Calibri" panose="020F0502020204030204" pitchFamily="34" charset="0"/>
                </a:rPr>
                <a:t>输入文字输入文字输入文字输入文字输入文字输入文字输入文字输入文字输入文字输入文字</a:t>
              </a:r>
              <a:endParaRPr lang="en-US" altLang="zh-CN" sz="1200"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a:p>
              <a:pPr eaLnBrk="1" hangingPunct="1">
                <a:lnSpc>
                  <a:spcPct val="150000"/>
                </a:lnSpc>
              </a:pPr>
              <a:endParaRPr lang="en-US" altLang="zh-CN" sz="1400"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19463" name="Group 3"/>
          <p:cNvGrpSpPr>
            <a:grpSpLocks/>
          </p:cNvGrpSpPr>
          <p:nvPr/>
        </p:nvGrpSpPr>
        <p:grpSpPr bwMode="auto">
          <a:xfrm>
            <a:off x="7238061" y="3428207"/>
            <a:ext cx="3070884" cy="1460838"/>
            <a:chOff x="0" y="0"/>
            <a:chExt cx="3379776" cy="740162"/>
          </a:xfrm>
          <a:solidFill>
            <a:schemeClr val="tx2">
              <a:lumMod val="60000"/>
              <a:lumOff val="40000"/>
            </a:schemeClr>
          </a:solidFill>
        </p:grpSpPr>
        <p:sp>
          <p:nvSpPr>
            <p:cNvPr id="19469" name="Rectangle 3"/>
            <p:cNvSpPr>
              <a:spLocks noChangeArrowheads="1"/>
            </p:cNvSpPr>
            <p:nvPr/>
          </p:nvSpPr>
          <p:spPr bwMode="auto">
            <a:xfrm>
              <a:off x="0" y="0"/>
              <a:ext cx="3368675" cy="7401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zh-CN" sz="1400">
                <a:latin typeface="Calibri" panose="020F0502020204030204" pitchFamily="34" charset="0"/>
                <a:ea typeface="微软雅黑" panose="020B0503020204020204" pitchFamily="34" charset="-122"/>
                <a:sym typeface="Calibri" panose="020F0502020204030204" pitchFamily="34" charset="0"/>
              </a:endParaRPr>
            </a:p>
          </p:txBody>
        </p:sp>
        <p:sp>
          <p:nvSpPr>
            <p:cNvPr id="19470" name="Rectangle 180"/>
            <p:cNvSpPr>
              <a:spLocks noChangeArrowheads="1"/>
            </p:cNvSpPr>
            <p:nvPr/>
          </p:nvSpPr>
          <p:spPr bwMode="auto">
            <a:xfrm>
              <a:off x="328610" y="145389"/>
              <a:ext cx="3051166" cy="3274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200" dirty="0">
                  <a:solidFill>
                    <a:schemeClr val="bg1"/>
                  </a:solidFill>
                  <a:latin typeface="Calibri" panose="020F0502020204030204" pitchFamily="34" charset="0"/>
                  <a:ea typeface="微软雅黑" panose="020B0503020204020204" pitchFamily="34" charset="-122"/>
                  <a:sym typeface="Calibri" panose="020F0502020204030204" pitchFamily="34" charset="0"/>
                </a:rPr>
                <a:t>输入文字输入文字输入文字输入文字输入文字输入文字输入文字输入文字输入文字输入文字</a:t>
              </a:r>
              <a:endParaRPr lang="en-US" altLang="zh-CN" sz="1200"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19465" name="Group 3"/>
          <p:cNvGrpSpPr>
            <a:grpSpLocks/>
          </p:cNvGrpSpPr>
          <p:nvPr/>
        </p:nvGrpSpPr>
        <p:grpSpPr bwMode="auto">
          <a:xfrm>
            <a:off x="1775654" y="3428207"/>
            <a:ext cx="3070883" cy="1460838"/>
            <a:chOff x="0" y="0"/>
            <a:chExt cx="3379776" cy="740162"/>
          </a:xfrm>
          <a:solidFill>
            <a:schemeClr val="tx2">
              <a:lumMod val="60000"/>
              <a:lumOff val="40000"/>
            </a:schemeClr>
          </a:solidFill>
        </p:grpSpPr>
        <p:sp>
          <p:nvSpPr>
            <p:cNvPr id="19467" name="Rectangle 3"/>
            <p:cNvSpPr>
              <a:spLocks noChangeArrowheads="1"/>
            </p:cNvSpPr>
            <p:nvPr/>
          </p:nvSpPr>
          <p:spPr bwMode="auto">
            <a:xfrm>
              <a:off x="0" y="0"/>
              <a:ext cx="3368675" cy="7401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zh-CN" sz="1400">
                <a:latin typeface="Calibri" panose="020F0502020204030204" pitchFamily="34" charset="0"/>
                <a:ea typeface="微软雅黑" panose="020B0503020204020204" pitchFamily="34" charset="-122"/>
                <a:sym typeface="Calibri" panose="020F0502020204030204" pitchFamily="34" charset="0"/>
              </a:endParaRPr>
            </a:p>
          </p:txBody>
        </p:sp>
        <p:sp>
          <p:nvSpPr>
            <p:cNvPr id="19468" name="Rectangle 180"/>
            <p:cNvSpPr>
              <a:spLocks noChangeArrowheads="1"/>
            </p:cNvSpPr>
            <p:nvPr/>
          </p:nvSpPr>
          <p:spPr bwMode="auto">
            <a:xfrm>
              <a:off x="328610" y="164648"/>
              <a:ext cx="3051166" cy="3274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200" dirty="0">
                  <a:solidFill>
                    <a:schemeClr val="bg1"/>
                  </a:solidFill>
                  <a:latin typeface="Calibri" panose="020F0502020204030204" pitchFamily="34" charset="0"/>
                  <a:ea typeface="微软雅黑" panose="020B0503020204020204" pitchFamily="34" charset="-122"/>
                  <a:sym typeface="Calibri" panose="020F0502020204030204" pitchFamily="34" charset="0"/>
                </a:rPr>
                <a:t>输入文字输入文字输入文字输入文字输入文字输入文字输入文字输入文字输入文字输入文字</a:t>
              </a:r>
              <a:endParaRPr lang="en-US" altLang="zh-CN" sz="1200"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11" name="Group 12"/>
          <p:cNvGrpSpPr>
            <a:grpSpLocks/>
          </p:cNvGrpSpPr>
          <p:nvPr/>
        </p:nvGrpSpPr>
        <p:grpSpPr bwMode="auto">
          <a:xfrm>
            <a:off x="4837760" y="3428662"/>
            <a:ext cx="1064496" cy="1460834"/>
            <a:chOff x="0" y="0"/>
            <a:chExt cx="1171575" cy="766762"/>
          </a:xfrm>
          <a:solidFill>
            <a:srgbClr val="0070C0"/>
          </a:solidFill>
        </p:grpSpPr>
        <p:sp>
          <p:nvSpPr>
            <p:cNvPr id="26" name="Rectangle 174"/>
            <p:cNvSpPr>
              <a:spLocks noChangeArrowheads="1"/>
            </p:cNvSpPr>
            <p:nvPr/>
          </p:nvSpPr>
          <p:spPr bwMode="auto">
            <a:xfrm>
              <a:off x="0" y="0"/>
              <a:ext cx="1171575" cy="766762"/>
            </a:xfrm>
            <a:prstGeom prst="rect">
              <a:avLst/>
            </a:prstGeom>
            <a:grpFill/>
            <a:ln w="9525">
              <a:noFill/>
              <a:miter lim="800000"/>
              <a:headEnd/>
              <a:tailEnd/>
            </a:ln>
          </p:spPr>
          <p:txBody>
            <a:bodyPr wrap="none" anchor="ctr"/>
            <a:lstStyle/>
            <a:p>
              <a:pPr>
                <a:defRPr/>
              </a:pPr>
              <a:endParaRPr lang="zh-CN" altLang="zh-CN">
                <a:latin typeface="Calibri" panose="020F0502020204030204" pitchFamily="34" charset="0"/>
                <a:ea typeface="微软雅黑" panose="020B0503020204020204" pitchFamily="34" charset="-122"/>
                <a:sym typeface="Calibri" panose="020F0502020204030204" pitchFamily="34" charset="0"/>
              </a:endParaRPr>
            </a:p>
          </p:txBody>
        </p:sp>
        <p:sp>
          <p:nvSpPr>
            <p:cNvPr id="27" name="Rectangle 177"/>
            <p:cNvSpPr>
              <a:spLocks noChangeArrowheads="1"/>
            </p:cNvSpPr>
            <p:nvPr/>
          </p:nvSpPr>
          <p:spPr bwMode="auto">
            <a:xfrm>
              <a:off x="244610" y="300635"/>
              <a:ext cx="711347" cy="193855"/>
            </a:xfrm>
            <a:prstGeom prst="rect">
              <a:avLst/>
            </a:prstGeom>
            <a:grpFill/>
            <a:ln w="9525">
              <a:noFill/>
              <a:miter lim="800000"/>
              <a:headEnd/>
              <a:tailEnd/>
            </a:ln>
          </p:spPr>
          <p:txBody>
            <a:bodyPr wrap="none">
              <a:spAutoFit/>
            </a:bodyPr>
            <a:lstStyle/>
            <a:p>
              <a:pPr algn="ctr">
                <a:defRPr/>
              </a:pPr>
              <a:r>
                <a:rPr lang="zh-CN" altLang="en-US" b="1" dirty="0">
                  <a:solidFill>
                    <a:srgbClr val="FFFFFF"/>
                  </a:solidFill>
                  <a:latin typeface="Calibri" panose="020F0502020204030204" pitchFamily="34" charset="0"/>
                  <a:ea typeface="微软雅黑" panose="020B0503020204020204" pitchFamily="34" charset="-122"/>
                  <a:sym typeface="Calibri" panose="020F0502020204030204" pitchFamily="34" charset="0"/>
                </a:rPr>
                <a:t>主题</a:t>
              </a:r>
              <a:endParaRPr lang="en-US" b="1" dirty="0">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grpSp>
      <p:sp>
        <p:nvSpPr>
          <p:cNvPr id="23" name="TextBox 22"/>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latin typeface="Calibri" panose="020F0502020204030204" pitchFamily="34" charset="0"/>
                <a:sym typeface="Calibri" panose="020F0502020204030204" pitchFamily="34" charset="0"/>
              </a:rPr>
              <a:t>未来工作目标</a:t>
            </a:r>
          </a:p>
        </p:txBody>
      </p:sp>
      <p:grpSp>
        <p:nvGrpSpPr>
          <p:cNvPr id="24" name="Group 12"/>
          <p:cNvGrpSpPr>
            <a:grpSpLocks/>
          </p:cNvGrpSpPr>
          <p:nvPr/>
        </p:nvGrpSpPr>
        <p:grpSpPr bwMode="auto">
          <a:xfrm>
            <a:off x="4837760" y="1714903"/>
            <a:ext cx="1064496" cy="1460834"/>
            <a:chOff x="0" y="0"/>
            <a:chExt cx="1171575" cy="766762"/>
          </a:xfrm>
          <a:solidFill>
            <a:srgbClr val="0070C0"/>
          </a:solidFill>
        </p:grpSpPr>
        <p:sp>
          <p:nvSpPr>
            <p:cNvPr id="25" name="Rectangle 174"/>
            <p:cNvSpPr>
              <a:spLocks noChangeArrowheads="1"/>
            </p:cNvSpPr>
            <p:nvPr/>
          </p:nvSpPr>
          <p:spPr bwMode="auto">
            <a:xfrm>
              <a:off x="0" y="0"/>
              <a:ext cx="1171575" cy="766762"/>
            </a:xfrm>
            <a:prstGeom prst="rect">
              <a:avLst/>
            </a:prstGeom>
            <a:grpFill/>
            <a:ln w="9525">
              <a:noFill/>
              <a:miter lim="800000"/>
              <a:headEnd/>
              <a:tailEnd/>
            </a:ln>
          </p:spPr>
          <p:txBody>
            <a:bodyPr wrap="none" anchor="ctr"/>
            <a:lstStyle/>
            <a:p>
              <a:pPr>
                <a:defRPr/>
              </a:pPr>
              <a:endParaRPr lang="zh-CN" altLang="zh-CN">
                <a:latin typeface="Calibri" panose="020F0502020204030204" pitchFamily="34" charset="0"/>
                <a:ea typeface="微软雅黑" panose="020B0503020204020204" pitchFamily="34" charset="-122"/>
                <a:sym typeface="Calibri" panose="020F0502020204030204" pitchFamily="34" charset="0"/>
              </a:endParaRPr>
            </a:p>
          </p:txBody>
        </p:sp>
        <p:sp>
          <p:nvSpPr>
            <p:cNvPr id="28" name="Rectangle 177"/>
            <p:cNvSpPr>
              <a:spLocks noChangeArrowheads="1"/>
            </p:cNvSpPr>
            <p:nvPr/>
          </p:nvSpPr>
          <p:spPr bwMode="auto">
            <a:xfrm>
              <a:off x="244610" y="300635"/>
              <a:ext cx="711347" cy="193855"/>
            </a:xfrm>
            <a:prstGeom prst="rect">
              <a:avLst/>
            </a:prstGeom>
            <a:grpFill/>
            <a:ln w="9525">
              <a:noFill/>
              <a:miter lim="800000"/>
              <a:headEnd/>
              <a:tailEnd/>
            </a:ln>
          </p:spPr>
          <p:txBody>
            <a:bodyPr wrap="none">
              <a:spAutoFit/>
            </a:bodyPr>
            <a:lstStyle/>
            <a:p>
              <a:pPr algn="ctr">
                <a:defRPr/>
              </a:pPr>
              <a:r>
                <a:rPr lang="zh-CN" altLang="en-US" b="1" dirty="0">
                  <a:solidFill>
                    <a:srgbClr val="FFFFFF"/>
                  </a:solidFill>
                  <a:latin typeface="Calibri" panose="020F0502020204030204" pitchFamily="34" charset="0"/>
                  <a:ea typeface="微软雅黑" panose="020B0503020204020204" pitchFamily="34" charset="-122"/>
                  <a:sym typeface="Calibri" panose="020F0502020204030204" pitchFamily="34" charset="0"/>
                </a:rPr>
                <a:t>主题</a:t>
              </a:r>
              <a:endParaRPr lang="en-US" b="1" dirty="0">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29" name="Group 12"/>
          <p:cNvGrpSpPr>
            <a:grpSpLocks/>
          </p:cNvGrpSpPr>
          <p:nvPr/>
        </p:nvGrpSpPr>
        <p:grpSpPr bwMode="auto">
          <a:xfrm>
            <a:off x="6251853" y="3427571"/>
            <a:ext cx="1064496" cy="1460834"/>
            <a:chOff x="0" y="0"/>
            <a:chExt cx="1171575" cy="766762"/>
          </a:xfrm>
          <a:solidFill>
            <a:srgbClr val="0070C0"/>
          </a:solidFill>
        </p:grpSpPr>
        <p:sp>
          <p:nvSpPr>
            <p:cNvPr id="30" name="Rectangle 174"/>
            <p:cNvSpPr>
              <a:spLocks noChangeArrowheads="1"/>
            </p:cNvSpPr>
            <p:nvPr/>
          </p:nvSpPr>
          <p:spPr bwMode="auto">
            <a:xfrm>
              <a:off x="0" y="0"/>
              <a:ext cx="1171575" cy="766762"/>
            </a:xfrm>
            <a:prstGeom prst="rect">
              <a:avLst/>
            </a:prstGeom>
            <a:grpFill/>
            <a:ln w="9525">
              <a:noFill/>
              <a:miter lim="800000"/>
              <a:headEnd/>
              <a:tailEnd/>
            </a:ln>
          </p:spPr>
          <p:txBody>
            <a:bodyPr wrap="none" anchor="ctr"/>
            <a:lstStyle/>
            <a:p>
              <a:pPr>
                <a:defRPr/>
              </a:pPr>
              <a:endParaRPr lang="zh-CN" altLang="zh-CN">
                <a:latin typeface="Calibri" panose="020F0502020204030204" pitchFamily="34" charset="0"/>
                <a:ea typeface="微软雅黑" panose="020B0503020204020204" pitchFamily="34" charset="-122"/>
                <a:sym typeface="Calibri" panose="020F0502020204030204" pitchFamily="34" charset="0"/>
              </a:endParaRPr>
            </a:p>
          </p:txBody>
        </p:sp>
        <p:sp>
          <p:nvSpPr>
            <p:cNvPr id="31" name="Rectangle 177"/>
            <p:cNvSpPr>
              <a:spLocks noChangeArrowheads="1"/>
            </p:cNvSpPr>
            <p:nvPr/>
          </p:nvSpPr>
          <p:spPr bwMode="auto">
            <a:xfrm>
              <a:off x="260546" y="300040"/>
              <a:ext cx="711347" cy="193855"/>
            </a:xfrm>
            <a:prstGeom prst="rect">
              <a:avLst/>
            </a:prstGeom>
            <a:grpFill/>
            <a:ln w="9525">
              <a:noFill/>
              <a:miter lim="800000"/>
              <a:headEnd/>
              <a:tailEnd/>
            </a:ln>
          </p:spPr>
          <p:txBody>
            <a:bodyPr wrap="none">
              <a:spAutoFit/>
            </a:bodyPr>
            <a:lstStyle/>
            <a:p>
              <a:pPr algn="ctr">
                <a:defRPr/>
              </a:pPr>
              <a:r>
                <a:rPr lang="zh-CN" altLang="en-US" b="1" dirty="0">
                  <a:solidFill>
                    <a:srgbClr val="FFFFFF"/>
                  </a:solidFill>
                  <a:latin typeface="Calibri" panose="020F0502020204030204" pitchFamily="34" charset="0"/>
                  <a:ea typeface="微软雅黑" panose="020B0503020204020204" pitchFamily="34" charset="-122"/>
                  <a:sym typeface="Calibri" panose="020F0502020204030204" pitchFamily="34" charset="0"/>
                </a:rPr>
                <a:t>主题</a:t>
              </a:r>
              <a:endParaRPr lang="en-US" b="1" dirty="0">
                <a:solidFill>
                  <a:srgbClr val="FFFFFF"/>
                </a:solidFill>
                <a:latin typeface="Calibri" panose="020F0502020204030204" pitchFamily="34" charset="0"/>
                <a:ea typeface="微软雅黑" panose="020B0503020204020204" pitchFamily="34" charset="-122"/>
                <a:sym typeface="Calibri" panose="020F050202020403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600" advClick="0" advTm="3000">
        <p14:gallery dir="l"/>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randombar(horizontal)">
                                      <p:cBhvr>
                                        <p:cTn id="7" dur="500"/>
                                        <p:tgtEl>
                                          <p:spTgt spid="2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Effect transition="in" filter="fade">
                                      <p:cBhvr>
                                        <p:cTn id="13" dur="500"/>
                                        <p:tgtEl>
                                          <p:spTgt spid="24"/>
                                        </p:tgtEl>
                                      </p:cBhvr>
                                    </p:animEffect>
                                  </p:childTnLst>
                                </p:cTn>
                              </p:par>
                              <p:par>
                                <p:cTn id="14" presetID="53" presetClass="entr" presetSubtype="16" fill="hold" nodeType="withEffect">
                                  <p:stCondLst>
                                    <p:cond delay="25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par>
                                <p:cTn id="19" presetID="53" presetClass="entr" presetSubtype="16" fill="hold" nodeType="withEffect">
                                  <p:stCondLst>
                                    <p:cond delay="50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par>
                                <p:cTn id="24" presetID="53" presetClass="entr" presetSubtype="16" fill="hold" nodeType="withEffect">
                                  <p:stCondLst>
                                    <p:cond delay="750"/>
                                  </p:stCondLst>
                                  <p:childTnLst>
                                    <p:set>
                                      <p:cBhvr>
                                        <p:cTn id="25" dur="1" fill="hold">
                                          <p:stCondLst>
                                            <p:cond delay="0"/>
                                          </p:stCondLst>
                                        </p:cTn>
                                        <p:tgtEl>
                                          <p:spTgt spid="29"/>
                                        </p:tgtEl>
                                        <p:attrNameLst>
                                          <p:attrName>style.visibility</p:attrName>
                                        </p:attrNameLst>
                                      </p:cBhvr>
                                      <p:to>
                                        <p:strVal val="visible"/>
                                      </p:to>
                                    </p:set>
                                    <p:anim calcmode="lin" valueType="num">
                                      <p:cBhvr>
                                        <p:cTn id="26" dur="500" fill="hold"/>
                                        <p:tgtEl>
                                          <p:spTgt spid="29"/>
                                        </p:tgtEl>
                                        <p:attrNameLst>
                                          <p:attrName>ppt_w</p:attrName>
                                        </p:attrNameLst>
                                      </p:cBhvr>
                                      <p:tavLst>
                                        <p:tav tm="0">
                                          <p:val>
                                            <p:fltVal val="0"/>
                                          </p:val>
                                        </p:tav>
                                        <p:tav tm="100000">
                                          <p:val>
                                            <p:strVal val="#ppt_w"/>
                                          </p:val>
                                        </p:tav>
                                      </p:tavLst>
                                    </p:anim>
                                    <p:anim calcmode="lin" valueType="num">
                                      <p:cBhvr>
                                        <p:cTn id="27" dur="500" fill="hold"/>
                                        <p:tgtEl>
                                          <p:spTgt spid="29"/>
                                        </p:tgtEl>
                                        <p:attrNameLst>
                                          <p:attrName>ppt_h</p:attrName>
                                        </p:attrNameLst>
                                      </p:cBhvr>
                                      <p:tavLst>
                                        <p:tav tm="0">
                                          <p:val>
                                            <p:fltVal val="0"/>
                                          </p:val>
                                        </p:tav>
                                        <p:tav tm="100000">
                                          <p:val>
                                            <p:strVal val="#ppt_h"/>
                                          </p:val>
                                        </p:tav>
                                      </p:tavLst>
                                    </p:anim>
                                    <p:animEffect transition="in" filter="fade">
                                      <p:cBhvr>
                                        <p:cTn id="28" dur="500"/>
                                        <p:tgtEl>
                                          <p:spTgt spid="29"/>
                                        </p:tgtEl>
                                      </p:cBhvr>
                                    </p:animEffect>
                                  </p:childTnLst>
                                </p:cTn>
                              </p:par>
                            </p:childTnLst>
                          </p:cTn>
                        </p:par>
                        <p:par>
                          <p:cTn id="29" fill="hold">
                            <p:stCondLst>
                              <p:cond delay="1750"/>
                            </p:stCondLst>
                            <p:childTnLst>
                              <p:par>
                                <p:cTn id="30" presetID="14" presetClass="entr" presetSubtype="10" fill="hold" nodeType="afterEffect">
                                  <p:stCondLst>
                                    <p:cond delay="0"/>
                                  </p:stCondLst>
                                  <p:childTnLst>
                                    <p:set>
                                      <p:cBhvr>
                                        <p:cTn id="31" dur="1" fill="hold">
                                          <p:stCondLst>
                                            <p:cond delay="0"/>
                                          </p:stCondLst>
                                        </p:cTn>
                                        <p:tgtEl>
                                          <p:spTgt spid="19461"/>
                                        </p:tgtEl>
                                        <p:attrNameLst>
                                          <p:attrName>style.visibility</p:attrName>
                                        </p:attrNameLst>
                                      </p:cBhvr>
                                      <p:to>
                                        <p:strVal val="visible"/>
                                      </p:to>
                                    </p:set>
                                    <p:animEffect transition="in" filter="randombar(horizontal)">
                                      <p:cBhvr>
                                        <p:cTn id="32" dur="500"/>
                                        <p:tgtEl>
                                          <p:spTgt spid="19461"/>
                                        </p:tgtEl>
                                      </p:cBhvr>
                                    </p:animEffect>
                                  </p:childTnLst>
                                </p:cTn>
                              </p:par>
                              <p:par>
                                <p:cTn id="33" presetID="14" presetClass="entr" presetSubtype="10" fill="hold" nodeType="withEffect">
                                  <p:stCondLst>
                                    <p:cond delay="0"/>
                                  </p:stCondLst>
                                  <p:childTnLst>
                                    <p:set>
                                      <p:cBhvr>
                                        <p:cTn id="34" dur="1" fill="hold">
                                          <p:stCondLst>
                                            <p:cond delay="0"/>
                                          </p:stCondLst>
                                        </p:cTn>
                                        <p:tgtEl>
                                          <p:spTgt spid="19465"/>
                                        </p:tgtEl>
                                        <p:attrNameLst>
                                          <p:attrName>style.visibility</p:attrName>
                                        </p:attrNameLst>
                                      </p:cBhvr>
                                      <p:to>
                                        <p:strVal val="visible"/>
                                      </p:to>
                                    </p:set>
                                    <p:animEffect transition="in" filter="randombar(horizontal)">
                                      <p:cBhvr>
                                        <p:cTn id="35" dur="500"/>
                                        <p:tgtEl>
                                          <p:spTgt spid="19465"/>
                                        </p:tgtEl>
                                      </p:cBhvr>
                                    </p:animEffect>
                                  </p:childTnLst>
                                </p:cTn>
                              </p:par>
                              <p:par>
                                <p:cTn id="36" presetID="14" presetClass="entr" presetSubtype="10" fill="hold" nodeType="withEffect">
                                  <p:stCondLst>
                                    <p:cond delay="0"/>
                                  </p:stCondLst>
                                  <p:childTnLst>
                                    <p:set>
                                      <p:cBhvr>
                                        <p:cTn id="37" dur="1" fill="hold">
                                          <p:stCondLst>
                                            <p:cond delay="0"/>
                                          </p:stCondLst>
                                        </p:cTn>
                                        <p:tgtEl>
                                          <p:spTgt spid="19459"/>
                                        </p:tgtEl>
                                        <p:attrNameLst>
                                          <p:attrName>style.visibility</p:attrName>
                                        </p:attrNameLst>
                                      </p:cBhvr>
                                      <p:to>
                                        <p:strVal val="visible"/>
                                      </p:to>
                                    </p:set>
                                    <p:animEffect transition="in" filter="randombar(horizontal)">
                                      <p:cBhvr>
                                        <p:cTn id="38" dur="500"/>
                                        <p:tgtEl>
                                          <p:spTgt spid="19459"/>
                                        </p:tgtEl>
                                      </p:cBhvr>
                                    </p:animEffect>
                                  </p:childTnLst>
                                </p:cTn>
                              </p:par>
                              <p:par>
                                <p:cTn id="39" presetID="14" presetClass="entr" presetSubtype="10" fill="hold" nodeType="withEffect">
                                  <p:stCondLst>
                                    <p:cond delay="0"/>
                                  </p:stCondLst>
                                  <p:childTnLst>
                                    <p:set>
                                      <p:cBhvr>
                                        <p:cTn id="40" dur="1" fill="hold">
                                          <p:stCondLst>
                                            <p:cond delay="0"/>
                                          </p:stCondLst>
                                        </p:cTn>
                                        <p:tgtEl>
                                          <p:spTgt spid="19463"/>
                                        </p:tgtEl>
                                        <p:attrNameLst>
                                          <p:attrName>style.visibility</p:attrName>
                                        </p:attrNameLst>
                                      </p:cBhvr>
                                      <p:to>
                                        <p:strVal val="visible"/>
                                      </p:to>
                                    </p:set>
                                    <p:animEffect transition="in" filter="randombar(horizontal)">
                                      <p:cBhvr>
                                        <p:cTn id="41" dur="500"/>
                                        <p:tgtEl>
                                          <p:spTgt spid="194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p:nvPr/>
        </p:nvSpPr>
        <p:spPr>
          <a:xfrm>
            <a:off x="1444943" y="3228520"/>
            <a:ext cx="9278519" cy="207454"/>
          </a:xfrm>
          <a:custGeom>
            <a:avLst/>
            <a:gdLst/>
            <a:ahLst/>
            <a:cxnLst/>
            <a:rect l="l" t="t" r="r" b="b"/>
            <a:pathLst>
              <a:path w="144016" h="869444">
                <a:moveTo>
                  <a:pt x="0" y="0"/>
                </a:moveTo>
                <a:lnTo>
                  <a:pt x="144016" y="0"/>
                </a:lnTo>
                <a:lnTo>
                  <a:pt x="144016" y="869444"/>
                </a:lnTo>
                <a:lnTo>
                  <a:pt x="0" y="869444"/>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grpSp>
        <p:nvGrpSpPr>
          <p:cNvPr id="3" name="组合 2"/>
          <p:cNvGrpSpPr/>
          <p:nvPr/>
        </p:nvGrpSpPr>
        <p:grpSpPr>
          <a:xfrm>
            <a:off x="1457886" y="1216143"/>
            <a:ext cx="4326010" cy="1445120"/>
            <a:chOff x="549712" y="914400"/>
            <a:chExt cx="3888432" cy="1298476"/>
          </a:xfrm>
        </p:grpSpPr>
        <p:sp>
          <p:nvSpPr>
            <p:cNvPr id="4" name="圆角矩形 3"/>
            <p:cNvSpPr/>
            <p:nvPr/>
          </p:nvSpPr>
          <p:spPr>
            <a:xfrm>
              <a:off x="549712" y="914400"/>
              <a:ext cx="3888432" cy="1298476"/>
            </a:xfrm>
            <a:prstGeom prst="roundRect">
              <a:avLst>
                <a:gd name="adj" fmla="val 8330"/>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cxnSp>
          <p:nvCxnSpPr>
            <p:cNvPr id="5" name="直接连接符 4"/>
            <p:cNvCxnSpPr/>
            <p:nvPr/>
          </p:nvCxnSpPr>
          <p:spPr>
            <a:xfrm>
              <a:off x="1727684" y="1087388"/>
              <a:ext cx="0" cy="952500"/>
            </a:xfrm>
            <a:prstGeom prst="line">
              <a:avLst/>
            </a:prstGeom>
            <a:ln w="63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6" name="Rectangle 13" descr="FD1DDF730CE4456e89755B07FE1653D0# #Rectangle 13"/>
            <p:cNvSpPr>
              <a:spLocks noChangeArrowheads="1"/>
            </p:cNvSpPr>
            <p:nvPr/>
          </p:nvSpPr>
          <p:spPr bwMode="auto">
            <a:xfrm>
              <a:off x="1876107" y="1157527"/>
              <a:ext cx="1460088" cy="345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ea typeface="微软雅黑" panose="020B0503020204020204" pitchFamily="34" charset="-122"/>
                  <a:sym typeface="Calibri" panose="020F0502020204030204" pitchFamily="34" charset="0"/>
                </a:rPr>
                <a:t>添加标题</a:t>
              </a:r>
              <a:endParaRPr lang="en-US" altLang="zh-CN" sz="1900" dirty="0">
                <a:ea typeface="微软雅黑" panose="020B0503020204020204" pitchFamily="34" charset="-122"/>
                <a:sym typeface="Calibri" panose="020F0502020204030204" pitchFamily="34" charset="0"/>
              </a:endParaRPr>
            </a:p>
          </p:txBody>
        </p:sp>
        <p:sp>
          <p:nvSpPr>
            <p:cNvPr id="7" name="Rectangle 13" descr="FD1DDF730CE4456e89755B07FE1653D0# #Rectangle 13"/>
            <p:cNvSpPr>
              <a:spLocks noChangeArrowheads="1"/>
            </p:cNvSpPr>
            <p:nvPr/>
          </p:nvSpPr>
          <p:spPr bwMode="auto">
            <a:xfrm>
              <a:off x="1876105" y="1425239"/>
              <a:ext cx="2391677" cy="580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ea typeface="微软雅黑" panose="020B0503020204020204" pitchFamily="34" charset="-122"/>
                  <a:sym typeface="Calibri" panose="020F0502020204030204" pitchFamily="34" charset="0"/>
                </a:rPr>
                <a:t>此处添加计划扼要说明，添加简短说明文字。此处添加明年计划的扼要说明，添加简短说明文字。</a:t>
              </a:r>
              <a:endParaRPr lang="en-US" altLang="zh-CN" sz="1200" dirty="0">
                <a:ea typeface="微软雅黑" panose="020B0503020204020204" pitchFamily="34" charset="-122"/>
                <a:sym typeface="Calibri" panose="020F0502020204030204" pitchFamily="34" charset="0"/>
              </a:endParaRPr>
            </a:p>
          </p:txBody>
        </p:sp>
        <p:sp>
          <p:nvSpPr>
            <p:cNvPr id="8" name="椭圆 7"/>
            <p:cNvSpPr/>
            <p:nvPr/>
          </p:nvSpPr>
          <p:spPr>
            <a:xfrm>
              <a:off x="683568" y="1128228"/>
              <a:ext cx="870820" cy="8708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9" name="Freeform 24"/>
            <p:cNvSpPr>
              <a:spLocks noEditPoints="1"/>
            </p:cNvSpPr>
            <p:nvPr/>
          </p:nvSpPr>
          <p:spPr bwMode="auto">
            <a:xfrm flipH="1">
              <a:off x="908390" y="1296472"/>
              <a:ext cx="489792" cy="521632"/>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chemeClr val="bg1"/>
            </a:solidFill>
            <a:ln w="9525">
              <a:noFill/>
              <a:round/>
              <a:headEnd/>
              <a:tailEnd/>
            </a:ln>
            <a:effectLst/>
          </p:spPr>
          <p:txBody>
            <a:bodyPr vert="horz" wrap="square" lIns="121920" tIns="60960" rIns="121920" bIns="60960" numCol="1" anchor="t" anchorCtr="0" compatLnSpc="1">
              <a:prstTxWarp prst="textNoShape">
                <a:avLst/>
              </a:prstTxWarp>
            </a:bodyPr>
            <a:lstStyle/>
            <a:p>
              <a:endParaRPr lang="zh-CN" altLang="en-US" sz="3200">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10" name="组合 9"/>
          <p:cNvGrpSpPr/>
          <p:nvPr/>
        </p:nvGrpSpPr>
        <p:grpSpPr>
          <a:xfrm>
            <a:off x="6397453" y="1216143"/>
            <a:ext cx="4326010" cy="1445120"/>
            <a:chOff x="4651504" y="914400"/>
            <a:chExt cx="3888432" cy="1298476"/>
          </a:xfrm>
        </p:grpSpPr>
        <p:sp>
          <p:nvSpPr>
            <p:cNvPr id="11" name="圆角矩形 10"/>
            <p:cNvSpPr/>
            <p:nvPr/>
          </p:nvSpPr>
          <p:spPr>
            <a:xfrm>
              <a:off x="4651504" y="914400"/>
              <a:ext cx="3888432" cy="1298476"/>
            </a:xfrm>
            <a:prstGeom prst="roundRect">
              <a:avLst>
                <a:gd name="adj" fmla="val 8330"/>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cxnSp>
          <p:nvCxnSpPr>
            <p:cNvPr id="12" name="直接连接符 11"/>
            <p:cNvCxnSpPr/>
            <p:nvPr/>
          </p:nvCxnSpPr>
          <p:spPr>
            <a:xfrm>
              <a:off x="5829476" y="1087388"/>
              <a:ext cx="0" cy="952500"/>
            </a:xfrm>
            <a:prstGeom prst="line">
              <a:avLst/>
            </a:prstGeom>
            <a:ln w="63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13" name="Rectangle 13" descr="FD1DDF730CE4456e89755B07FE1653D0# #Rectangle 13"/>
            <p:cNvSpPr>
              <a:spLocks noChangeArrowheads="1"/>
            </p:cNvSpPr>
            <p:nvPr/>
          </p:nvSpPr>
          <p:spPr bwMode="auto">
            <a:xfrm>
              <a:off x="5977899" y="1157527"/>
              <a:ext cx="1460088" cy="345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ea typeface="微软雅黑" panose="020B0503020204020204" pitchFamily="34" charset="-122"/>
                  <a:sym typeface="Calibri" panose="020F0502020204030204" pitchFamily="34" charset="0"/>
                </a:rPr>
                <a:t>添加标题</a:t>
              </a:r>
              <a:endParaRPr lang="en-US" altLang="zh-CN" sz="1900" dirty="0">
                <a:ea typeface="微软雅黑" panose="020B0503020204020204" pitchFamily="34" charset="-122"/>
                <a:sym typeface="Calibri" panose="020F0502020204030204" pitchFamily="34" charset="0"/>
              </a:endParaRPr>
            </a:p>
          </p:txBody>
        </p:sp>
        <p:sp>
          <p:nvSpPr>
            <p:cNvPr id="14" name="Rectangle 13" descr="FD1DDF730CE4456e89755B07FE1653D0# #Rectangle 13"/>
            <p:cNvSpPr>
              <a:spLocks noChangeArrowheads="1"/>
            </p:cNvSpPr>
            <p:nvPr/>
          </p:nvSpPr>
          <p:spPr bwMode="auto">
            <a:xfrm>
              <a:off x="5977897" y="1425239"/>
              <a:ext cx="2391677" cy="580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ea typeface="微软雅黑" panose="020B0503020204020204" pitchFamily="34" charset="-122"/>
                  <a:sym typeface="Calibri" panose="020F0502020204030204" pitchFamily="34" charset="0"/>
                </a:rPr>
                <a:t>此处添加计划扼要说明，添加简短说明文字。此处添加明年计划的扼要说明，添加简短说明文字。</a:t>
              </a:r>
              <a:endParaRPr lang="en-US" altLang="zh-CN" sz="1200" dirty="0">
                <a:ea typeface="微软雅黑" panose="020B0503020204020204" pitchFamily="34" charset="-122"/>
                <a:sym typeface="Calibri" panose="020F0502020204030204" pitchFamily="34" charset="0"/>
              </a:endParaRPr>
            </a:p>
          </p:txBody>
        </p:sp>
        <p:sp>
          <p:nvSpPr>
            <p:cNvPr id="15" name="椭圆 14"/>
            <p:cNvSpPr/>
            <p:nvPr/>
          </p:nvSpPr>
          <p:spPr>
            <a:xfrm>
              <a:off x="4785360" y="1128228"/>
              <a:ext cx="870820" cy="8708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16" name="Freeform 25"/>
            <p:cNvSpPr>
              <a:spLocks noEditPoints="1"/>
            </p:cNvSpPr>
            <p:nvPr/>
          </p:nvSpPr>
          <p:spPr bwMode="auto">
            <a:xfrm flipH="1">
              <a:off x="4961760" y="1319214"/>
              <a:ext cx="518020" cy="488850"/>
            </a:xfrm>
            <a:custGeom>
              <a:avLst/>
              <a:gdLst>
                <a:gd name="T0" fmla="*/ 90 w 376"/>
                <a:gd name="T1" fmla="*/ 52 h 355"/>
                <a:gd name="T2" fmla="*/ 37 w 376"/>
                <a:gd name="T3" fmla="*/ 264 h 355"/>
                <a:gd name="T4" fmla="*/ 118 w 376"/>
                <a:gd name="T5" fmla="*/ 310 h 355"/>
                <a:gd name="T6" fmla="*/ 134 w 376"/>
                <a:gd name="T7" fmla="*/ 310 h 355"/>
                <a:gd name="T8" fmla="*/ 215 w 376"/>
                <a:gd name="T9" fmla="*/ 264 h 355"/>
                <a:gd name="T10" fmla="*/ 241 w 376"/>
                <a:gd name="T11" fmla="*/ 310 h 355"/>
                <a:gd name="T12" fmla="*/ 255 w 376"/>
                <a:gd name="T13" fmla="*/ 287 h 355"/>
                <a:gd name="T14" fmla="*/ 358 w 376"/>
                <a:gd name="T15" fmla="*/ 287 h 355"/>
                <a:gd name="T16" fmla="*/ 371 w 376"/>
                <a:gd name="T17" fmla="*/ 310 h 355"/>
                <a:gd name="T18" fmla="*/ 371 w 376"/>
                <a:gd name="T19" fmla="*/ 323 h 355"/>
                <a:gd name="T20" fmla="*/ 358 w 376"/>
                <a:gd name="T21" fmla="*/ 355 h 355"/>
                <a:gd name="T22" fmla="*/ 250 w 376"/>
                <a:gd name="T23" fmla="*/ 323 h 355"/>
                <a:gd name="T24" fmla="*/ 237 w 376"/>
                <a:gd name="T25" fmla="*/ 355 h 355"/>
                <a:gd name="T26" fmla="*/ 131 w 376"/>
                <a:gd name="T27" fmla="*/ 323 h 355"/>
                <a:gd name="T28" fmla="*/ 118 w 376"/>
                <a:gd name="T29" fmla="*/ 355 h 355"/>
                <a:gd name="T30" fmla="*/ 0 w 376"/>
                <a:gd name="T31" fmla="*/ 323 h 355"/>
                <a:gd name="T32" fmla="*/ 14 w 376"/>
                <a:gd name="T33" fmla="*/ 287 h 355"/>
                <a:gd name="T34" fmla="*/ 336 w 376"/>
                <a:gd name="T35" fmla="*/ 248 h 355"/>
                <a:gd name="T36" fmla="*/ 279 w 376"/>
                <a:gd name="T37" fmla="*/ 248 h 355"/>
                <a:gd name="T38" fmla="*/ 215 w 376"/>
                <a:gd name="T39" fmla="*/ 248 h 355"/>
                <a:gd name="T40" fmla="*/ 158 w 376"/>
                <a:gd name="T41" fmla="*/ 248 h 355"/>
                <a:gd name="T42" fmla="*/ 95 w 376"/>
                <a:gd name="T43" fmla="*/ 248 h 355"/>
                <a:gd name="T44" fmla="*/ 38 w 376"/>
                <a:gd name="T45" fmla="*/ 248 h 355"/>
                <a:gd name="T46" fmla="*/ 307 w 376"/>
                <a:gd name="T47" fmla="*/ 147 h 355"/>
                <a:gd name="T48" fmla="*/ 289 w 376"/>
                <a:gd name="T49" fmla="*/ 201 h 355"/>
                <a:gd name="T50" fmla="*/ 201 w 376"/>
                <a:gd name="T51" fmla="*/ 201 h 355"/>
                <a:gd name="T52" fmla="*/ 181 w 376"/>
                <a:gd name="T53" fmla="*/ 147 h 355"/>
                <a:gd name="T54" fmla="*/ 180 w 376"/>
                <a:gd name="T55" fmla="*/ 16 h 355"/>
                <a:gd name="T56" fmla="*/ 161 w 376"/>
                <a:gd name="T57" fmla="*/ 35 h 355"/>
                <a:gd name="T58" fmla="*/ 155 w 376"/>
                <a:gd name="T59" fmla="*/ 67 h 355"/>
                <a:gd name="T60" fmla="*/ 66 w 376"/>
                <a:gd name="T61" fmla="*/ 55 h 355"/>
                <a:gd name="T62" fmla="*/ 66 w 376"/>
                <a:gd name="T63" fmla="*/ 122 h 355"/>
                <a:gd name="T64" fmla="*/ 69 w 376"/>
                <a:gd name="T65" fmla="*/ 122 h 355"/>
                <a:gd name="T66" fmla="*/ 87 w 376"/>
                <a:gd name="T67" fmla="*/ 199 h 355"/>
                <a:gd name="T68" fmla="*/ 91 w 376"/>
                <a:gd name="T69" fmla="*/ 199 h 355"/>
                <a:gd name="T70" fmla="*/ 109 w 376"/>
                <a:gd name="T71" fmla="*/ 132 h 355"/>
                <a:gd name="T72" fmla="*/ 109 w 376"/>
                <a:gd name="T73" fmla="*/ 75 h 355"/>
                <a:gd name="T74" fmla="*/ 155 w 376"/>
                <a:gd name="T75" fmla="*/ 80 h 355"/>
                <a:gd name="T76" fmla="*/ 166 w 376"/>
                <a:gd name="T77" fmla="*/ 120 h 355"/>
                <a:gd name="T78" fmla="*/ 180 w 376"/>
                <a:gd name="T79" fmla="*/ 126 h 355"/>
                <a:gd name="T80" fmla="*/ 317 w 376"/>
                <a:gd name="T81" fmla="*/ 120 h 355"/>
                <a:gd name="T82" fmla="*/ 317 w 376"/>
                <a:gd name="T83" fmla="*/ 21 h 355"/>
                <a:gd name="T84" fmla="*/ 304 w 376"/>
                <a:gd name="T85" fmla="*/ 31 h 355"/>
                <a:gd name="T86" fmla="*/ 308 w 376"/>
                <a:gd name="T87" fmla="*/ 107 h 355"/>
                <a:gd name="T88" fmla="*/ 304 w 376"/>
                <a:gd name="T89" fmla="*/ 111 h 355"/>
                <a:gd name="T90" fmla="*/ 177 w 376"/>
                <a:gd name="T91" fmla="*/ 109 h 355"/>
                <a:gd name="T92" fmla="*/ 238 w 376"/>
                <a:gd name="T93" fmla="*/ 63 h 355"/>
                <a:gd name="T94" fmla="*/ 176 w 376"/>
                <a:gd name="T95" fmla="*/ 35 h 355"/>
                <a:gd name="T96" fmla="*/ 180 w 376"/>
                <a:gd name="T97" fmla="*/ 31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6" h="355">
                  <a:moveTo>
                    <a:pt x="90" y="0"/>
                  </a:moveTo>
                  <a:cubicBezTo>
                    <a:pt x="104" y="0"/>
                    <a:pt x="115" y="12"/>
                    <a:pt x="115" y="26"/>
                  </a:cubicBezTo>
                  <a:cubicBezTo>
                    <a:pt x="115" y="40"/>
                    <a:pt x="104" y="52"/>
                    <a:pt x="90" y="52"/>
                  </a:cubicBezTo>
                  <a:cubicBezTo>
                    <a:pt x="75" y="52"/>
                    <a:pt x="64" y="40"/>
                    <a:pt x="64" y="26"/>
                  </a:cubicBezTo>
                  <a:cubicBezTo>
                    <a:pt x="64" y="12"/>
                    <a:pt x="75" y="0"/>
                    <a:pt x="90" y="0"/>
                  </a:cubicBezTo>
                  <a:close/>
                  <a:moveTo>
                    <a:pt x="37" y="264"/>
                  </a:moveTo>
                  <a:cubicBezTo>
                    <a:pt x="95" y="264"/>
                    <a:pt x="95" y="264"/>
                    <a:pt x="95" y="264"/>
                  </a:cubicBezTo>
                  <a:cubicBezTo>
                    <a:pt x="108" y="264"/>
                    <a:pt x="118" y="274"/>
                    <a:pt x="118" y="287"/>
                  </a:cubicBezTo>
                  <a:cubicBezTo>
                    <a:pt x="118" y="310"/>
                    <a:pt x="118" y="310"/>
                    <a:pt x="118" y="310"/>
                  </a:cubicBezTo>
                  <a:cubicBezTo>
                    <a:pt x="120" y="310"/>
                    <a:pt x="120" y="310"/>
                    <a:pt x="120" y="310"/>
                  </a:cubicBezTo>
                  <a:cubicBezTo>
                    <a:pt x="131" y="310"/>
                    <a:pt x="131" y="310"/>
                    <a:pt x="131" y="310"/>
                  </a:cubicBezTo>
                  <a:cubicBezTo>
                    <a:pt x="134" y="310"/>
                    <a:pt x="134" y="310"/>
                    <a:pt x="134" y="310"/>
                  </a:cubicBezTo>
                  <a:cubicBezTo>
                    <a:pt x="134" y="287"/>
                    <a:pt x="134" y="287"/>
                    <a:pt x="134" y="287"/>
                  </a:cubicBezTo>
                  <a:cubicBezTo>
                    <a:pt x="134" y="274"/>
                    <a:pt x="144" y="264"/>
                    <a:pt x="156" y="264"/>
                  </a:cubicBezTo>
                  <a:cubicBezTo>
                    <a:pt x="215" y="264"/>
                    <a:pt x="215" y="264"/>
                    <a:pt x="215" y="264"/>
                  </a:cubicBezTo>
                  <a:cubicBezTo>
                    <a:pt x="227" y="264"/>
                    <a:pt x="237" y="274"/>
                    <a:pt x="237" y="287"/>
                  </a:cubicBezTo>
                  <a:cubicBezTo>
                    <a:pt x="237" y="310"/>
                    <a:pt x="237" y="310"/>
                    <a:pt x="237" y="310"/>
                  </a:cubicBezTo>
                  <a:cubicBezTo>
                    <a:pt x="241" y="310"/>
                    <a:pt x="241" y="310"/>
                    <a:pt x="241" y="310"/>
                  </a:cubicBezTo>
                  <a:cubicBezTo>
                    <a:pt x="250" y="310"/>
                    <a:pt x="250" y="310"/>
                    <a:pt x="250" y="310"/>
                  </a:cubicBezTo>
                  <a:cubicBezTo>
                    <a:pt x="255" y="310"/>
                    <a:pt x="255" y="310"/>
                    <a:pt x="255" y="310"/>
                  </a:cubicBezTo>
                  <a:cubicBezTo>
                    <a:pt x="255" y="287"/>
                    <a:pt x="255" y="287"/>
                    <a:pt x="255" y="287"/>
                  </a:cubicBezTo>
                  <a:cubicBezTo>
                    <a:pt x="255" y="274"/>
                    <a:pt x="265" y="264"/>
                    <a:pt x="278" y="264"/>
                  </a:cubicBezTo>
                  <a:cubicBezTo>
                    <a:pt x="336" y="264"/>
                    <a:pt x="336" y="264"/>
                    <a:pt x="336" y="264"/>
                  </a:cubicBezTo>
                  <a:cubicBezTo>
                    <a:pt x="348" y="264"/>
                    <a:pt x="358" y="274"/>
                    <a:pt x="358" y="287"/>
                  </a:cubicBezTo>
                  <a:cubicBezTo>
                    <a:pt x="358" y="310"/>
                    <a:pt x="358" y="310"/>
                    <a:pt x="358" y="310"/>
                  </a:cubicBezTo>
                  <a:cubicBezTo>
                    <a:pt x="362" y="310"/>
                    <a:pt x="362" y="310"/>
                    <a:pt x="362" y="310"/>
                  </a:cubicBezTo>
                  <a:cubicBezTo>
                    <a:pt x="371" y="310"/>
                    <a:pt x="371" y="310"/>
                    <a:pt x="371" y="310"/>
                  </a:cubicBezTo>
                  <a:cubicBezTo>
                    <a:pt x="376" y="310"/>
                    <a:pt x="376" y="310"/>
                    <a:pt x="376" y="310"/>
                  </a:cubicBezTo>
                  <a:cubicBezTo>
                    <a:pt x="376" y="323"/>
                    <a:pt x="376" y="323"/>
                    <a:pt x="376" y="323"/>
                  </a:cubicBezTo>
                  <a:cubicBezTo>
                    <a:pt x="371" y="323"/>
                    <a:pt x="371" y="323"/>
                    <a:pt x="371" y="323"/>
                  </a:cubicBezTo>
                  <a:cubicBezTo>
                    <a:pt x="362" y="323"/>
                    <a:pt x="362" y="323"/>
                    <a:pt x="362" y="323"/>
                  </a:cubicBezTo>
                  <a:cubicBezTo>
                    <a:pt x="358" y="323"/>
                    <a:pt x="358" y="323"/>
                    <a:pt x="358" y="323"/>
                  </a:cubicBezTo>
                  <a:cubicBezTo>
                    <a:pt x="358" y="355"/>
                    <a:pt x="358" y="355"/>
                    <a:pt x="358" y="355"/>
                  </a:cubicBezTo>
                  <a:cubicBezTo>
                    <a:pt x="255" y="355"/>
                    <a:pt x="255" y="355"/>
                    <a:pt x="255" y="355"/>
                  </a:cubicBezTo>
                  <a:cubicBezTo>
                    <a:pt x="255" y="323"/>
                    <a:pt x="255" y="323"/>
                    <a:pt x="255" y="323"/>
                  </a:cubicBezTo>
                  <a:cubicBezTo>
                    <a:pt x="250" y="323"/>
                    <a:pt x="250" y="323"/>
                    <a:pt x="250" y="323"/>
                  </a:cubicBezTo>
                  <a:cubicBezTo>
                    <a:pt x="241" y="323"/>
                    <a:pt x="241" y="323"/>
                    <a:pt x="241" y="323"/>
                  </a:cubicBezTo>
                  <a:cubicBezTo>
                    <a:pt x="237" y="323"/>
                    <a:pt x="237" y="323"/>
                    <a:pt x="237" y="323"/>
                  </a:cubicBezTo>
                  <a:cubicBezTo>
                    <a:pt x="237" y="355"/>
                    <a:pt x="237" y="355"/>
                    <a:pt x="237" y="355"/>
                  </a:cubicBezTo>
                  <a:cubicBezTo>
                    <a:pt x="134" y="355"/>
                    <a:pt x="134" y="355"/>
                    <a:pt x="134" y="355"/>
                  </a:cubicBezTo>
                  <a:cubicBezTo>
                    <a:pt x="134" y="323"/>
                    <a:pt x="134" y="323"/>
                    <a:pt x="134" y="323"/>
                  </a:cubicBezTo>
                  <a:cubicBezTo>
                    <a:pt x="131" y="323"/>
                    <a:pt x="131" y="323"/>
                    <a:pt x="131" y="323"/>
                  </a:cubicBezTo>
                  <a:cubicBezTo>
                    <a:pt x="120" y="323"/>
                    <a:pt x="120" y="323"/>
                    <a:pt x="120" y="323"/>
                  </a:cubicBezTo>
                  <a:cubicBezTo>
                    <a:pt x="118" y="323"/>
                    <a:pt x="118" y="323"/>
                    <a:pt x="118" y="323"/>
                  </a:cubicBezTo>
                  <a:cubicBezTo>
                    <a:pt x="118" y="355"/>
                    <a:pt x="118" y="355"/>
                    <a:pt x="118" y="355"/>
                  </a:cubicBezTo>
                  <a:cubicBezTo>
                    <a:pt x="14" y="355"/>
                    <a:pt x="14" y="355"/>
                    <a:pt x="14" y="355"/>
                  </a:cubicBezTo>
                  <a:cubicBezTo>
                    <a:pt x="14" y="323"/>
                    <a:pt x="14" y="323"/>
                    <a:pt x="14" y="323"/>
                  </a:cubicBezTo>
                  <a:cubicBezTo>
                    <a:pt x="0" y="323"/>
                    <a:pt x="0" y="323"/>
                    <a:pt x="0" y="323"/>
                  </a:cubicBezTo>
                  <a:cubicBezTo>
                    <a:pt x="0" y="310"/>
                    <a:pt x="0" y="310"/>
                    <a:pt x="0" y="310"/>
                  </a:cubicBezTo>
                  <a:cubicBezTo>
                    <a:pt x="14" y="310"/>
                    <a:pt x="14" y="310"/>
                    <a:pt x="14" y="310"/>
                  </a:cubicBezTo>
                  <a:cubicBezTo>
                    <a:pt x="14" y="287"/>
                    <a:pt x="14" y="287"/>
                    <a:pt x="14" y="287"/>
                  </a:cubicBezTo>
                  <a:cubicBezTo>
                    <a:pt x="14" y="274"/>
                    <a:pt x="24" y="264"/>
                    <a:pt x="37" y="264"/>
                  </a:cubicBezTo>
                  <a:close/>
                  <a:moveTo>
                    <a:pt x="307" y="220"/>
                  </a:moveTo>
                  <a:cubicBezTo>
                    <a:pt x="323" y="220"/>
                    <a:pt x="336" y="232"/>
                    <a:pt x="336" y="248"/>
                  </a:cubicBezTo>
                  <a:cubicBezTo>
                    <a:pt x="336" y="251"/>
                    <a:pt x="335" y="255"/>
                    <a:pt x="334" y="258"/>
                  </a:cubicBezTo>
                  <a:cubicBezTo>
                    <a:pt x="281" y="258"/>
                    <a:pt x="281" y="258"/>
                    <a:pt x="281" y="258"/>
                  </a:cubicBezTo>
                  <a:cubicBezTo>
                    <a:pt x="280" y="255"/>
                    <a:pt x="279" y="251"/>
                    <a:pt x="279" y="248"/>
                  </a:cubicBezTo>
                  <a:cubicBezTo>
                    <a:pt x="279" y="232"/>
                    <a:pt x="292" y="220"/>
                    <a:pt x="307" y="220"/>
                  </a:cubicBezTo>
                  <a:close/>
                  <a:moveTo>
                    <a:pt x="186" y="220"/>
                  </a:moveTo>
                  <a:cubicBezTo>
                    <a:pt x="202" y="220"/>
                    <a:pt x="215" y="232"/>
                    <a:pt x="215" y="248"/>
                  </a:cubicBezTo>
                  <a:cubicBezTo>
                    <a:pt x="215" y="251"/>
                    <a:pt x="214" y="255"/>
                    <a:pt x="213" y="258"/>
                  </a:cubicBezTo>
                  <a:cubicBezTo>
                    <a:pt x="160" y="258"/>
                    <a:pt x="160" y="258"/>
                    <a:pt x="160" y="258"/>
                  </a:cubicBezTo>
                  <a:cubicBezTo>
                    <a:pt x="159" y="255"/>
                    <a:pt x="158" y="251"/>
                    <a:pt x="158" y="248"/>
                  </a:cubicBezTo>
                  <a:cubicBezTo>
                    <a:pt x="158" y="232"/>
                    <a:pt x="171" y="220"/>
                    <a:pt x="186" y="220"/>
                  </a:cubicBezTo>
                  <a:close/>
                  <a:moveTo>
                    <a:pt x="67" y="220"/>
                  </a:moveTo>
                  <a:cubicBezTo>
                    <a:pt x="82" y="220"/>
                    <a:pt x="95" y="232"/>
                    <a:pt x="95" y="248"/>
                  </a:cubicBezTo>
                  <a:cubicBezTo>
                    <a:pt x="95" y="251"/>
                    <a:pt x="94" y="255"/>
                    <a:pt x="93" y="258"/>
                  </a:cubicBezTo>
                  <a:cubicBezTo>
                    <a:pt x="40" y="258"/>
                    <a:pt x="40" y="258"/>
                    <a:pt x="40" y="258"/>
                  </a:cubicBezTo>
                  <a:cubicBezTo>
                    <a:pt x="39" y="255"/>
                    <a:pt x="38" y="251"/>
                    <a:pt x="38" y="248"/>
                  </a:cubicBezTo>
                  <a:cubicBezTo>
                    <a:pt x="38" y="232"/>
                    <a:pt x="51" y="220"/>
                    <a:pt x="67" y="220"/>
                  </a:cubicBezTo>
                  <a:close/>
                  <a:moveTo>
                    <a:pt x="307" y="130"/>
                  </a:moveTo>
                  <a:cubicBezTo>
                    <a:pt x="307" y="147"/>
                    <a:pt x="307" y="147"/>
                    <a:pt x="307" y="147"/>
                  </a:cubicBezTo>
                  <a:cubicBezTo>
                    <a:pt x="293" y="147"/>
                    <a:pt x="293" y="147"/>
                    <a:pt x="293" y="147"/>
                  </a:cubicBezTo>
                  <a:cubicBezTo>
                    <a:pt x="308" y="201"/>
                    <a:pt x="308" y="201"/>
                    <a:pt x="308" y="201"/>
                  </a:cubicBezTo>
                  <a:cubicBezTo>
                    <a:pt x="289" y="201"/>
                    <a:pt x="289" y="201"/>
                    <a:pt x="289" y="201"/>
                  </a:cubicBezTo>
                  <a:cubicBezTo>
                    <a:pt x="273" y="147"/>
                    <a:pt x="273" y="147"/>
                    <a:pt x="273" y="147"/>
                  </a:cubicBezTo>
                  <a:cubicBezTo>
                    <a:pt x="216" y="147"/>
                    <a:pt x="216" y="147"/>
                    <a:pt x="216" y="147"/>
                  </a:cubicBezTo>
                  <a:cubicBezTo>
                    <a:pt x="201" y="201"/>
                    <a:pt x="201" y="201"/>
                    <a:pt x="201" y="201"/>
                  </a:cubicBezTo>
                  <a:cubicBezTo>
                    <a:pt x="181" y="201"/>
                    <a:pt x="181" y="201"/>
                    <a:pt x="181" y="201"/>
                  </a:cubicBezTo>
                  <a:cubicBezTo>
                    <a:pt x="197" y="147"/>
                    <a:pt x="197" y="147"/>
                    <a:pt x="197" y="147"/>
                  </a:cubicBezTo>
                  <a:cubicBezTo>
                    <a:pt x="181" y="147"/>
                    <a:pt x="181" y="147"/>
                    <a:pt x="181" y="147"/>
                  </a:cubicBezTo>
                  <a:cubicBezTo>
                    <a:pt x="181" y="130"/>
                    <a:pt x="181" y="130"/>
                    <a:pt x="181" y="130"/>
                  </a:cubicBezTo>
                  <a:cubicBezTo>
                    <a:pt x="307" y="130"/>
                    <a:pt x="307" y="130"/>
                    <a:pt x="307" y="130"/>
                  </a:cubicBezTo>
                  <a:close/>
                  <a:moveTo>
                    <a:pt x="180" y="16"/>
                  </a:moveTo>
                  <a:cubicBezTo>
                    <a:pt x="175" y="16"/>
                    <a:pt x="170" y="18"/>
                    <a:pt x="166" y="21"/>
                  </a:cubicBezTo>
                  <a:cubicBezTo>
                    <a:pt x="166" y="21"/>
                    <a:pt x="166" y="21"/>
                    <a:pt x="166" y="21"/>
                  </a:cubicBezTo>
                  <a:cubicBezTo>
                    <a:pt x="163" y="25"/>
                    <a:pt x="161" y="30"/>
                    <a:pt x="161" y="35"/>
                  </a:cubicBezTo>
                  <a:cubicBezTo>
                    <a:pt x="161" y="72"/>
                    <a:pt x="161" y="72"/>
                    <a:pt x="161" y="72"/>
                  </a:cubicBezTo>
                  <a:cubicBezTo>
                    <a:pt x="155" y="73"/>
                    <a:pt x="155" y="73"/>
                    <a:pt x="155" y="73"/>
                  </a:cubicBezTo>
                  <a:cubicBezTo>
                    <a:pt x="155" y="67"/>
                    <a:pt x="155" y="67"/>
                    <a:pt x="155" y="67"/>
                  </a:cubicBezTo>
                  <a:cubicBezTo>
                    <a:pt x="128" y="67"/>
                    <a:pt x="128" y="67"/>
                    <a:pt x="128" y="67"/>
                  </a:cubicBezTo>
                  <a:cubicBezTo>
                    <a:pt x="109" y="55"/>
                    <a:pt x="109" y="55"/>
                    <a:pt x="109" y="55"/>
                  </a:cubicBezTo>
                  <a:cubicBezTo>
                    <a:pt x="63" y="55"/>
                    <a:pt x="117" y="55"/>
                    <a:pt x="66" y="55"/>
                  </a:cubicBezTo>
                  <a:cubicBezTo>
                    <a:pt x="57" y="55"/>
                    <a:pt x="50" y="63"/>
                    <a:pt x="50" y="71"/>
                  </a:cubicBezTo>
                  <a:cubicBezTo>
                    <a:pt x="50" y="122"/>
                    <a:pt x="50" y="122"/>
                    <a:pt x="50" y="122"/>
                  </a:cubicBezTo>
                  <a:cubicBezTo>
                    <a:pt x="66" y="122"/>
                    <a:pt x="66" y="122"/>
                    <a:pt x="66" y="122"/>
                  </a:cubicBezTo>
                  <a:cubicBezTo>
                    <a:pt x="66" y="85"/>
                    <a:pt x="66" y="85"/>
                    <a:pt x="66" y="85"/>
                  </a:cubicBezTo>
                  <a:cubicBezTo>
                    <a:pt x="69" y="85"/>
                    <a:pt x="69" y="85"/>
                    <a:pt x="69" y="85"/>
                  </a:cubicBezTo>
                  <a:cubicBezTo>
                    <a:pt x="69" y="122"/>
                    <a:pt x="69" y="122"/>
                    <a:pt x="69" y="122"/>
                  </a:cubicBezTo>
                  <a:cubicBezTo>
                    <a:pt x="69" y="132"/>
                    <a:pt x="69" y="132"/>
                    <a:pt x="69" y="132"/>
                  </a:cubicBezTo>
                  <a:cubicBezTo>
                    <a:pt x="69" y="199"/>
                    <a:pt x="69" y="199"/>
                    <a:pt x="69" y="199"/>
                  </a:cubicBezTo>
                  <a:cubicBezTo>
                    <a:pt x="87" y="199"/>
                    <a:pt x="87" y="199"/>
                    <a:pt x="87" y="199"/>
                  </a:cubicBezTo>
                  <a:cubicBezTo>
                    <a:pt x="87" y="143"/>
                    <a:pt x="87" y="143"/>
                    <a:pt x="87" y="143"/>
                  </a:cubicBezTo>
                  <a:cubicBezTo>
                    <a:pt x="91" y="143"/>
                    <a:pt x="91" y="143"/>
                    <a:pt x="91" y="143"/>
                  </a:cubicBezTo>
                  <a:cubicBezTo>
                    <a:pt x="91" y="199"/>
                    <a:pt x="91" y="199"/>
                    <a:pt x="91" y="199"/>
                  </a:cubicBezTo>
                  <a:cubicBezTo>
                    <a:pt x="109" y="199"/>
                    <a:pt x="109" y="199"/>
                    <a:pt x="109" y="199"/>
                  </a:cubicBezTo>
                  <a:cubicBezTo>
                    <a:pt x="109" y="189"/>
                    <a:pt x="109" y="189"/>
                    <a:pt x="109" y="189"/>
                  </a:cubicBezTo>
                  <a:cubicBezTo>
                    <a:pt x="109" y="132"/>
                    <a:pt x="109" y="132"/>
                    <a:pt x="109" y="132"/>
                  </a:cubicBezTo>
                  <a:cubicBezTo>
                    <a:pt x="109" y="122"/>
                    <a:pt x="109" y="122"/>
                    <a:pt x="109" y="122"/>
                  </a:cubicBezTo>
                  <a:cubicBezTo>
                    <a:pt x="109" y="85"/>
                    <a:pt x="109" y="85"/>
                    <a:pt x="109" y="85"/>
                  </a:cubicBezTo>
                  <a:cubicBezTo>
                    <a:pt x="109" y="75"/>
                    <a:pt x="109" y="75"/>
                    <a:pt x="109" y="75"/>
                  </a:cubicBezTo>
                  <a:cubicBezTo>
                    <a:pt x="128" y="85"/>
                    <a:pt x="128" y="85"/>
                    <a:pt x="128" y="85"/>
                  </a:cubicBezTo>
                  <a:cubicBezTo>
                    <a:pt x="155" y="85"/>
                    <a:pt x="155" y="85"/>
                    <a:pt x="155" y="85"/>
                  </a:cubicBezTo>
                  <a:cubicBezTo>
                    <a:pt x="155" y="80"/>
                    <a:pt x="155" y="80"/>
                    <a:pt x="155" y="80"/>
                  </a:cubicBezTo>
                  <a:cubicBezTo>
                    <a:pt x="161" y="79"/>
                    <a:pt x="161" y="79"/>
                    <a:pt x="161" y="79"/>
                  </a:cubicBezTo>
                  <a:cubicBezTo>
                    <a:pt x="161" y="107"/>
                    <a:pt x="161" y="107"/>
                    <a:pt x="161" y="107"/>
                  </a:cubicBezTo>
                  <a:cubicBezTo>
                    <a:pt x="161" y="112"/>
                    <a:pt x="163" y="117"/>
                    <a:pt x="166" y="120"/>
                  </a:cubicBezTo>
                  <a:cubicBezTo>
                    <a:pt x="166" y="120"/>
                    <a:pt x="166" y="120"/>
                    <a:pt x="166" y="120"/>
                  </a:cubicBezTo>
                  <a:cubicBezTo>
                    <a:pt x="166" y="120"/>
                    <a:pt x="166" y="120"/>
                    <a:pt x="166" y="120"/>
                  </a:cubicBezTo>
                  <a:cubicBezTo>
                    <a:pt x="170" y="124"/>
                    <a:pt x="175" y="126"/>
                    <a:pt x="180" y="126"/>
                  </a:cubicBezTo>
                  <a:cubicBezTo>
                    <a:pt x="304" y="126"/>
                    <a:pt x="304" y="126"/>
                    <a:pt x="304" y="126"/>
                  </a:cubicBezTo>
                  <a:cubicBezTo>
                    <a:pt x="309" y="126"/>
                    <a:pt x="314" y="124"/>
                    <a:pt x="317" y="120"/>
                  </a:cubicBezTo>
                  <a:cubicBezTo>
                    <a:pt x="317" y="120"/>
                    <a:pt x="317" y="120"/>
                    <a:pt x="317" y="120"/>
                  </a:cubicBezTo>
                  <a:cubicBezTo>
                    <a:pt x="321" y="117"/>
                    <a:pt x="323" y="112"/>
                    <a:pt x="323" y="107"/>
                  </a:cubicBezTo>
                  <a:cubicBezTo>
                    <a:pt x="323" y="35"/>
                    <a:pt x="323" y="35"/>
                    <a:pt x="323" y="35"/>
                  </a:cubicBezTo>
                  <a:cubicBezTo>
                    <a:pt x="323" y="30"/>
                    <a:pt x="321" y="25"/>
                    <a:pt x="317" y="21"/>
                  </a:cubicBezTo>
                  <a:cubicBezTo>
                    <a:pt x="314" y="18"/>
                    <a:pt x="309" y="16"/>
                    <a:pt x="304" y="16"/>
                  </a:cubicBezTo>
                  <a:cubicBezTo>
                    <a:pt x="180" y="16"/>
                    <a:pt x="180" y="16"/>
                    <a:pt x="180" y="16"/>
                  </a:cubicBezTo>
                  <a:close/>
                  <a:moveTo>
                    <a:pt x="304" y="31"/>
                  </a:moveTo>
                  <a:cubicBezTo>
                    <a:pt x="305" y="31"/>
                    <a:pt x="306" y="31"/>
                    <a:pt x="307" y="32"/>
                  </a:cubicBezTo>
                  <a:cubicBezTo>
                    <a:pt x="307" y="33"/>
                    <a:pt x="308" y="34"/>
                    <a:pt x="308" y="35"/>
                  </a:cubicBezTo>
                  <a:cubicBezTo>
                    <a:pt x="308" y="107"/>
                    <a:pt x="308" y="107"/>
                    <a:pt x="308" y="107"/>
                  </a:cubicBezTo>
                  <a:cubicBezTo>
                    <a:pt x="308" y="108"/>
                    <a:pt x="307" y="109"/>
                    <a:pt x="307" y="109"/>
                  </a:cubicBezTo>
                  <a:cubicBezTo>
                    <a:pt x="307" y="110"/>
                    <a:pt x="307" y="110"/>
                    <a:pt x="307" y="110"/>
                  </a:cubicBezTo>
                  <a:cubicBezTo>
                    <a:pt x="306" y="110"/>
                    <a:pt x="305" y="111"/>
                    <a:pt x="304" y="111"/>
                  </a:cubicBezTo>
                  <a:cubicBezTo>
                    <a:pt x="180" y="111"/>
                    <a:pt x="180" y="111"/>
                    <a:pt x="180" y="111"/>
                  </a:cubicBezTo>
                  <a:cubicBezTo>
                    <a:pt x="179" y="111"/>
                    <a:pt x="178" y="110"/>
                    <a:pt x="177" y="110"/>
                  </a:cubicBezTo>
                  <a:cubicBezTo>
                    <a:pt x="177" y="109"/>
                    <a:pt x="177" y="109"/>
                    <a:pt x="177" y="109"/>
                  </a:cubicBezTo>
                  <a:cubicBezTo>
                    <a:pt x="176" y="109"/>
                    <a:pt x="176" y="108"/>
                    <a:pt x="176" y="107"/>
                  </a:cubicBezTo>
                  <a:cubicBezTo>
                    <a:pt x="176" y="76"/>
                    <a:pt x="176" y="76"/>
                    <a:pt x="176" y="76"/>
                  </a:cubicBezTo>
                  <a:cubicBezTo>
                    <a:pt x="238" y="63"/>
                    <a:pt x="238" y="63"/>
                    <a:pt x="238" y="63"/>
                  </a:cubicBezTo>
                  <a:cubicBezTo>
                    <a:pt x="237" y="62"/>
                    <a:pt x="237" y="62"/>
                    <a:pt x="237" y="62"/>
                  </a:cubicBezTo>
                  <a:cubicBezTo>
                    <a:pt x="176" y="70"/>
                    <a:pt x="176" y="70"/>
                    <a:pt x="176" y="70"/>
                  </a:cubicBezTo>
                  <a:cubicBezTo>
                    <a:pt x="176" y="35"/>
                    <a:pt x="176" y="35"/>
                    <a:pt x="176" y="35"/>
                  </a:cubicBezTo>
                  <a:cubicBezTo>
                    <a:pt x="176" y="34"/>
                    <a:pt x="176" y="33"/>
                    <a:pt x="177" y="32"/>
                  </a:cubicBezTo>
                  <a:cubicBezTo>
                    <a:pt x="177" y="32"/>
                    <a:pt x="177" y="32"/>
                    <a:pt x="177" y="32"/>
                  </a:cubicBezTo>
                  <a:cubicBezTo>
                    <a:pt x="178" y="31"/>
                    <a:pt x="179" y="31"/>
                    <a:pt x="180" y="31"/>
                  </a:cubicBezTo>
                  <a:lnTo>
                    <a:pt x="304" y="31"/>
                  </a:lnTo>
                  <a:close/>
                </a:path>
              </a:pathLst>
            </a:custGeom>
            <a:solidFill>
              <a:schemeClr val="bg1"/>
            </a:solidFill>
            <a:ln w="9525">
              <a:noFill/>
              <a:round/>
              <a:headEnd/>
              <a:tailEnd/>
            </a:ln>
            <a:effectLst/>
          </p:spPr>
          <p:txBody>
            <a:bodyPr vert="horz" wrap="square" lIns="121920" tIns="60960" rIns="121920" bIns="60960" numCol="1" anchor="t" anchorCtr="0" compatLnSpc="1">
              <a:prstTxWarp prst="textNoShape">
                <a:avLst/>
              </a:prstTxWarp>
            </a:bodyPr>
            <a:lstStyle/>
            <a:p>
              <a:endParaRPr lang="zh-CN" altLang="en-US" sz="3200">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17" name="组合 16"/>
          <p:cNvGrpSpPr/>
          <p:nvPr/>
        </p:nvGrpSpPr>
        <p:grpSpPr>
          <a:xfrm>
            <a:off x="6397453" y="3983883"/>
            <a:ext cx="4326010" cy="1445120"/>
            <a:chOff x="4651504" y="3063637"/>
            <a:chExt cx="3888432" cy="1298476"/>
          </a:xfrm>
        </p:grpSpPr>
        <p:sp>
          <p:nvSpPr>
            <p:cNvPr id="18" name="圆角矩形 17"/>
            <p:cNvSpPr/>
            <p:nvPr/>
          </p:nvSpPr>
          <p:spPr>
            <a:xfrm>
              <a:off x="4651504" y="3063637"/>
              <a:ext cx="3888432" cy="1298476"/>
            </a:xfrm>
            <a:prstGeom prst="roundRect">
              <a:avLst>
                <a:gd name="adj" fmla="val 8330"/>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cxnSp>
          <p:nvCxnSpPr>
            <p:cNvPr id="19" name="直接连接符 18"/>
            <p:cNvCxnSpPr/>
            <p:nvPr/>
          </p:nvCxnSpPr>
          <p:spPr>
            <a:xfrm>
              <a:off x="5829476" y="3236625"/>
              <a:ext cx="0" cy="952500"/>
            </a:xfrm>
            <a:prstGeom prst="line">
              <a:avLst/>
            </a:prstGeom>
            <a:ln w="63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20" name="Rectangle 13" descr="FD1DDF730CE4456e89755B07FE1653D0# #Rectangle 13"/>
            <p:cNvSpPr>
              <a:spLocks noChangeArrowheads="1"/>
            </p:cNvSpPr>
            <p:nvPr/>
          </p:nvSpPr>
          <p:spPr bwMode="auto">
            <a:xfrm>
              <a:off x="5977899" y="3306764"/>
              <a:ext cx="1460088" cy="345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ea typeface="微软雅黑" panose="020B0503020204020204" pitchFamily="34" charset="-122"/>
                  <a:sym typeface="Calibri" panose="020F0502020204030204" pitchFamily="34" charset="0"/>
                </a:rPr>
                <a:t>添加标题</a:t>
              </a:r>
              <a:endParaRPr lang="en-US" altLang="zh-CN" sz="1900" dirty="0">
                <a:ea typeface="微软雅黑" panose="020B0503020204020204" pitchFamily="34" charset="-122"/>
                <a:sym typeface="Calibri" panose="020F0502020204030204" pitchFamily="34" charset="0"/>
              </a:endParaRPr>
            </a:p>
          </p:txBody>
        </p:sp>
        <p:sp>
          <p:nvSpPr>
            <p:cNvPr id="21" name="Rectangle 13" descr="FD1DDF730CE4456e89755B07FE1653D0# #Rectangle 13"/>
            <p:cNvSpPr>
              <a:spLocks noChangeArrowheads="1"/>
            </p:cNvSpPr>
            <p:nvPr/>
          </p:nvSpPr>
          <p:spPr bwMode="auto">
            <a:xfrm>
              <a:off x="5977897" y="3574476"/>
              <a:ext cx="2391677" cy="580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ea typeface="微软雅黑" panose="020B0503020204020204" pitchFamily="34" charset="-122"/>
                  <a:sym typeface="Calibri" panose="020F0502020204030204" pitchFamily="34" charset="0"/>
                </a:rPr>
                <a:t>此处添加计划扼要说明，添加简短说明文字。此处添加明年计划的扼要说明，添加简短说明文字。</a:t>
              </a:r>
              <a:endParaRPr lang="en-US" altLang="zh-CN" sz="1200" dirty="0">
                <a:ea typeface="微软雅黑" panose="020B0503020204020204" pitchFamily="34" charset="-122"/>
                <a:sym typeface="Calibri" panose="020F0502020204030204" pitchFamily="34" charset="0"/>
              </a:endParaRPr>
            </a:p>
          </p:txBody>
        </p:sp>
        <p:grpSp>
          <p:nvGrpSpPr>
            <p:cNvPr id="22" name="组合 21"/>
            <p:cNvGrpSpPr/>
            <p:nvPr/>
          </p:nvGrpSpPr>
          <p:grpSpPr>
            <a:xfrm>
              <a:off x="4785360" y="3277465"/>
              <a:ext cx="870820" cy="870820"/>
              <a:chOff x="4785360" y="3277465"/>
              <a:chExt cx="870820" cy="870820"/>
            </a:xfrm>
          </p:grpSpPr>
          <p:sp>
            <p:nvSpPr>
              <p:cNvPr id="23" name="椭圆 22"/>
              <p:cNvSpPr/>
              <p:nvPr/>
            </p:nvSpPr>
            <p:spPr>
              <a:xfrm>
                <a:off x="4785360" y="3277465"/>
                <a:ext cx="870820" cy="8708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pic>
            <p:nvPicPr>
              <p:cNvPr id="24" name="Picture 3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996685" y="3438522"/>
                <a:ext cx="448170" cy="529655"/>
              </a:xfrm>
              <a:prstGeom prst="rect">
                <a:avLst/>
              </a:prstGeom>
              <a:ln>
                <a:noFill/>
              </a:ln>
            </p:spPr>
          </p:pic>
        </p:grpSp>
      </p:grpSp>
      <p:grpSp>
        <p:nvGrpSpPr>
          <p:cNvPr id="25" name="组合 24"/>
          <p:cNvGrpSpPr/>
          <p:nvPr/>
        </p:nvGrpSpPr>
        <p:grpSpPr>
          <a:xfrm>
            <a:off x="1457886" y="4000105"/>
            <a:ext cx="4326010" cy="1445120"/>
            <a:chOff x="549712" y="3075801"/>
            <a:chExt cx="3888432" cy="1298476"/>
          </a:xfrm>
        </p:grpSpPr>
        <p:sp>
          <p:nvSpPr>
            <p:cNvPr id="26" name="圆角矩形 25"/>
            <p:cNvSpPr/>
            <p:nvPr/>
          </p:nvSpPr>
          <p:spPr>
            <a:xfrm>
              <a:off x="549712" y="3075801"/>
              <a:ext cx="3888432" cy="1298476"/>
            </a:xfrm>
            <a:prstGeom prst="roundRect">
              <a:avLst>
                <a:gd name="adj" fmla="val 8330"/>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cxnSp>
          <p:nvCxnSpPr>
            <p:cNvPr id="27" name="直接连接符 26"/>
            <p:cNvCxnSpPr/>
            <p:nvPr/>
          </p:nvCxnSpPr>
          <p:spPr>
            <a:xfrm>
              <a:off x="1727684" y="3248789"/>
              <a:ext cx="0" cy="952500"/>
            </a:xfrm>
            <a:prstGeom prst="line">
              <a:avLst/>
            </a:prstGeom>
            <a:ln w="6350">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28" name="Rectangle 13" descr="FD1DDF730CE4456e89755B07FE1653D0# #Rectangle 13"/>
            <p:cNvSpPr>
              <a:spLocks noChangeArrowheads="1"/>
            </p:cNvSpPr>
            <p:nvPr/>
          </p:nvSpPr>
          <p:spPr bwMode="auto">
            <a:xfrm>
              <a:off x="1876107" y="3318928"/>
              <a:ext cx="1460088" cy="345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ea typeface="微软雅黑" panose="020B0503020204020204" pitchFamily="34" charset="-122"/>
                  <a:sym typeface="Calibri" panose="020F0502020204030204" pitchFamily="34" charset="0"/>
                </a:rPr>
                <a:t>添加标题</a:t>
              </a:r>
              <a:endParaRPr lang="en-US" altLang="zh-CN" sz="1900" dirty="0">
                <a:ea typeface="微软雅黑" panose="020B0503020204020204" pitchFamily="34" charset="-122"/>
                <a:sym typeface="Calibri" panose="020F0502020204030204" pitchFamily="34" charset="0"/>
              </a:endParaRPr>
            </a:p>
          </p:txBody>
        </p:sp>
        <p:sp>
          <p:nvSpPr>
            <p:cNvPr id="29" name="Rectangle 13" descr="FD1DDF730CE4456e89755B07FE1653D0# #Rectangle 13"/>
            <p:cNvSpPr>
              <a:spLocks noChangeArrowheads="1"/>
            </p:cNvSpPr>
            <p:nvPr/>
          </p:nvSpPr>
          <p:spPr bwMode="auto">
            <a:xfrm>
              <a:off x="1876105" y="3586640"/>
              <a:ext cx="2391677" cy="580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ea typeface="微软雅黑" panose="020B0503020204020204" pitchFamily="34" charset="-122"/>
                  <a:sym typeface="Calibri" panose="020F0502020204030204" pitchFamily="34" charset="0"/>
                </a:rPr>
                <a:t>此处添加计划扼要说明，添加简短说明文字。此处添加明年计划的扼要说明，添加简短说明文字。</a:t>
              </a:r>
              <a:endParaRPr lang="en-US" altLang="zh-CN" sz="1200" dirty="0">
                <a:ea typeface="微软雅黑" panose="020B0503020204020204" pitchFamily="34" charset="-122"/>
                <a:sym typeface="Calibri" panose="020F0502020204030204" pitchFamily="34" charset="0"/>
              </a:endParaRPr>
            </a:p>
          </p:txBody>
        </p:sp>
        <p:grpSp>
          <p:nvGrpSpPr>
            <p:cNvPr id="30" name="组合 29"/>
            <p:cNvGrpSpPr/>
            <p:nvPr/>
          </p:nvGrpSpPr>
          <p:grpSpPr>
            <a:xfrm>
              <a:off x="683568" y="3289629"/>
              <a:ext cx="870820" cy="870820"/>
              <a:chOff x="683568" y="3289629"/>
              <a:chExt cx="870820" cy="870820"/>
            </a:xfrm>
          </p:grpSpPr>
          <p:sp>
            <p:nvSpPr>
              <p:cNvPr id="31" name="椭圆 30"/>
              <p:cNvSpPr/>
              <p:nvPr/>
            </p:nvSpPr>
            <p:spPr>
              <a:xfrm>
                <a:off x="683568" y="3289629"/>
                <a:ext cx="870820" cy="8708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pic>
            <p:nvPicPr>
              <p:cNvPr id="32" name="Picture 4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27983" y="3463350"/>
                <a:ext cx="381990" cy="499050"/>
              </a:xfrm>
              <a:prstGeom prst="rect">
                <a:avLst/>
              </a:prstGeom>
              <a:ln>
                <a:noFill/>
              </a:ln>
            </p:spPr>
          </p:pic>
        </p:grpSp>
      </p:grpSp>
      <p:sp>
        <p:nvSpPr>
          <p:cNvPr id="33" name="TextBox 32"/>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latin typeface="Calibri" panose="020F0502020204030204" pitchFamily="34" charset="0"/>
                <a:sym typeface="Calibri" panose="020F0502020204030204" pitchFamily="34" charset="0"/>
              </a:rPr>
              <a:t>未来工作目标</a:t>
            </a:r>
          </a:p>
        </p:txBody>
      </p:sp>
    </p:spTree>
    <p:extLst>
      <p:ext uri="{BB962C8B-B14F-4D97-AF65-F5344CB8AC3E}">
        <p14:creationId xmlns:p14="http://schemas.microsoft.com/office/powerpoint/2010/main" val="895267206"/>
      </p:ext>
    </p:extLst>
  </p:cSld>
  <p:clrMapOvr>
    <a:masterClrMapping/>
  </p:clrMapOvr>
  <mc:AlternateContent xmlns:mc="http://schemas.openxmlformats.org/markup-compatibility/2006" xmlns:p14="http://schemas.microsoft.com/office/powerpoint/2010/main">
    <mc:Choice Requires="p14">
      <p:transition spd="slow" p14:dur="1200" advClick="0" advTm="3000">
        <p14:prism/>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00"/>
                                        <p:tgtEl>
                                          <p:spTgt spid="2"/>
                                        </p:tgtEl>
                                      </p:cBhvr>
                                    </p:animEffect>
                                  </p:childTnLst>
                                </p:cTn>
                              </p:par>
                            </p:childTnLst>
                          </p:cTn>
                        </p:par>
                        <p:par>
                          <p:cTn id="8" fill="hold">
                            <p:stCondLst>
                              <p:cond delay="300"/>
                            </p:stCondLst>
                            <p:childTnLst>
                              <p:par>
                                <p:cTn id="9" presetID="47"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1000"/>
                                        <p:tgtEl>
                                          <p:spTgt spid="25"/>
                                        </p:tgtEl>
                                      </p:cBhvr>
                                    </p:animEffect>
                                    <p:anim calcmode="lin" valueType="num">
                                      <p:cBhvr>
                                        <p:cTn id="17" dur="1000" fill="hold"/>
                                        <p:tgtEl>
                                          <p:spTgt spid="25"/>
                                        </p:tgtEl>
                                        <p:attrNameLst>
                                          <p:attrName>ppt_x</p:attrName>
                                        </p:attrNameLst>
                                      </p:cBhvr>
                                      <p:tavLst>
                                        <p:tav tm="0">
                                          <p:val>
                                            <p:strVal val="#ppt_x"/>
                                          </p:val>
                                        </p:tav>
                                        <p:tav tm="100000">
                                          <p:val>
                                            <p:strVal val="#ppt_x"/>
                                          </p:val>
                                        </p:tav>
                                      </p:tavLst>
                                    </p:anim>
                                    <p:anim calcmode="lin" valueType="num">
                                      <p:cBhvr>
                                        <p:cTn id="18" dur="1000" fill="hold"/>
                                        <p:tgtEl>
                                          <p:spTgt spid="25"/>
                                        </p:tgtEl>
                                        <p:attrNameLst>
                                          <p:attrName>ppt_y</p:attrName>
                                        </p:attrNameLst>
                                      </p:cBhvr>
                                      <p:tavLst>
                                        <p:tav tm="0">
                                          <p:val>
                                            <p:strVal val="#ppt_y+.1"/>
                                          </p:val>
                                        </p:tav>
                                        <p:tav tm="100000">
                                          <p:val>
                                            <p:strVal val="#ppt_y"/>
                                          </p:val>
                                        </p:tav>
                                      </p:tavLst>
                                    </p:anim>
                                  </p:childTnLst>
                                </p:cTn>
                              </p:par>
                            </p:childTnLst>
                          </p:cTn>
                        </p:par>
                        <p:par>
                          <p:cTn id="19" fill="hold">
                            <p:stCondLst>
                              <p:cond delay="1300"/>
                            </p:stCondLst>
                            <p:childTnLst>
                              <p:par>
                                <p:cTn id="20" presetID="47" presetClass="entr" presetSubtype="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1000"/>
                                        <p:tgtEl>
                                          <p:spTgt spid="17"/>
                                        </p:tgtEl>
                                      </p:cBhvr>
                                    </p:animEffect>
                                    <p:anim calcmode="lin" valueType="num">
                                      <p:cBhvr>
                                        <p:cTn id="28" dur="1000" fill="hold"/>
                                        <p:tgtEl>
                                          <p:spTgt spid="17"/>
                                        </p:tgtEl>
                                        <p:attrNameLst>
                                          <p:attrName>ppt_x</p:attrName>
                                        </p:attrNameLst>
                                      </p:cBhvr>
                                      <p:tavLst>
                                        <p:tav tm="0">
                                          <p:val>
                                            <p:strVal val="#ppt_x"/>
                                          </p:val>
                                        </p:tav>
                                        <p:tav tm="100000">
                                          <p:val>
                                            <p:strVal val="#ppt_x"/>
                                          </p:val>
                                        </p:tav>
                                      </p:tavLst>
                                    </p:anim>
                                    <p:anim calcmode="lin" valueType="num">
                                      <p:cBhvr>
                                        <p:cTn id="2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p:nvPr/>
        </p:nvSpPr>
        <p:spPr>
          <a:xfrm>
            <a:off x="1748758" y="3401188"/>
            <a:ext cx="10441655" cy="243836"/>
          </a:xfrm>
          <a:custGeom>
            <a:avLst/>
            <a:gdLst/>
            <a:ahLst/>
            <a:cxnLst/>
            <a:rect l="l" t="t" r="r" b="b"/>
            <a:pathLst>
              <a:path w="144016" h="869444">
                <a:moveTo>
                  <a:pt x="0" y="0"/>
                </a:moveTo>
                <a:lnTo>
                  <a:pt x="144016" y="0"/>
                </a:lnTo>
                <a:lnTo>
                  <a:pt x="144016" y="869444"/>
                </a:lnTo>
                <a:lnTo>
                  <a:pt x="0" y="869444"/>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3" name="椭圆 2"/>
          <p:cNvSpPr/>
          <p:nvPr/>
        </p:nvSpPr>
        <p:spPr>
          <a:xfrm>
            <a:off x="1748758" y="3475094"/>
            <a:ext cx="95988" cy="9602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4" name="椭圆 3"/>
          <p:cNvSpPr/>
          <p:nvPr/>
        </p:nvSpPr>
        <p:spPr>
          <a:xfrm>
            <a:off x="2443013"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5" name="椭圆 4"/>
          <p:cNvSpPr/>
          <p:nvPr/>
        </p:nvSpPr>
        <p:spPr>
          <a:xfrm>
            <a:off x="4525778"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6" name="椭圆 5"/>
          <p:cNvSpPr/>
          <p:nvPr/>
        </p:nvSpPr>
        <p:spPr>
          <a:xfrm>
            <a:off x="5220033"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7" name="椭圆 6"/>
          <p:cNvSpPr/>
          <p:nvPr/>
        </p:nvSpPr>
        <p:spPr>
          <a:xfrm>
            <a:off x="6608543" y="3475094"/>
            <a:ext cx="95988" cy="9602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8" name="椭圆 7"/>
          <p:cNvSpPr/>
          <p:nvPr/>
        </p:nvSpPr>
        <p:spPr>
          <a:xfrm>
            <a:off x="7302798"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9" name="椭圆 8"/>
          <p:cNvSpPr/>
          <p:nvPr/>
        </p:nvSpPr>
        <p:spPr>
          <a:xfrm>
            <a:off x="8691308"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10" name="椭圆 9"/>
          <p:cNvSpPr/>
          <p:nvPr/>
        </p:nvSpPr>
        <p:spPr>
          <a:xfrm>
            <a:off x="9385563"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11" name="椭圆 10"/>
          <p:cNvSpPr/>
          <p:nvPr/>
        </p:nvSpPr>
        <p:spPr>
          <a:xfrm>
            <a:off x="10774073"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12" name="椭圆 11"/>
          <p:cNvSpPr/>
          <p:nvPr/>
        </p:nvSpPr>
        <p:spPr>
          <a:xfrm>
            <a:off x="11468328"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grpSp>
        <p:nvGrpSpPr>
          <p:cNvPr id="13" name="组合 12"/>
          <p:cNvGrpSpPr/>
          <p:nvPr/>
        </p:nvGrpSpPr>
        <p:grpSpPr>
          <a:xfrm>
            <a:off x="1813844" y="1704243"/>
            <a:ext cx="1313078" cy="1467505"/>
            <a:chOff x="1500890" y="1279283"/>
            <a:chExt cx="984937" cy="1100373"/>
          </a:xfrm>
          <a:solidFill>
            <a:srgbClr val="DEA900"/>
          </a:solidFill>
        </p:grpSpPr>
        <p:sp>
          <p:nvSpPr>
            <p:cNvPr id="14" name="矩形 2"/>
            <p:cNvSpPr/>
            <p:nvPr/>
          </p:nvSpPr>
          <p:spPr>
            <a:xfrm>
              <a:off x="1500890" y="1279283"/>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rgbClr val="2B83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15" name="Rectangle 13" descr="FD1DDF730CE4456e89755B07FE1653D0# #Rectangle 13"/>
            <p:cNvSpPr>
              <a:spLocks noChangeArrowheads="1"/>
            </p:cNvSpPr>
            <p:nvPr/>
          </p:nvSpPr>
          <p:spPr bwMode="auto">
            <a:xfrm>
              <a:off x="2038539" y="1573162"/>
              <a:ext cx="419134" cy="4154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3600" dirty="0">
                  <a:solidFill>
                    <a:schemeClr val="bg1"/>
                  </a:solidFill>
                  <a:ea typeface="微软雅黑" panose="020B0503020204020204" pitchFamily="34" charset="-122"/>
                  <a:cs typeface="Arial" pitchFamily="34" charset="0"/>
                  <a:sym typeface="Calibri" panose="020F0502020204030204" pitchFamily="34" charset="0"/>
                </a:rPr>
                <a:t>01</a:t>
              </a:r>
            </a:p>
          </p:txBody>
        </p:sp>
        <p:sp>
          <p:nvSpPr>
            <p:cNvPr id="16" name="TextBox 15"/>
            <p:cNvSpPr txBox="1"/>
            <p:nvPr/>
          </p:nvSpPr>
          <p:spPr>
            <a:xfrm>
              <a:off x="1524895" y="1356143"/>
              <a:ext cx="504050" cy="288474"/>
            </a:xfrm>
            <a:prstGeom prst="rect">
              <a:avLst/>
            </a:prstGeom>
            <a:noFill/>
          </p:spPr>
          <p:txBody>
            <a:bodyPr vert="horz" wrap="none" rtlCol="0">
              <a:spAutoFit/>
            </a:bodyPr>
            <a:lstStyle/>
            <a:p>
              <a:pPr algn="ctr"/>
              <a:r>
                <a:rPr lang="zh-CN" altLang="en-US" sz="1900" dirty="0">
                  <a:solidFill>
                    <a:schemeClr val="bg1"/>
                  </a:solidFill>
                  <a:latin typeface="Calibri" panose="020F0502020204030204" pitchFamily="34" charset="0"/>
                  <a:ea typeface="微软雅黑" panose="020B0503020204020204" pitchFamily="34" charset="-122"/>
                  <a:sym typeface="Calibri" panose="020F0502020204030204" pitchFamily="34" charset="0"/>
                </a:rPr>
                <a:t>目标</a:t>
              </a:r>
            </a:p>
          </p:txBody>
        </p:sp>
      </p:grpSp>
      <p:grpSp>
        <p:nvGrpSpPr>
          <p:cNvPr id="17" name="组合 16"/>
          <p:cNvGrpSpPr/>
          <p:nvPr/>
        </p:nvGrpSpPr>
        <p:grpSpPr>
          <a:xfrm>
            <a:off x="3217655" y="1704243"/>
            <a:ext cx="2690470" cy="1313553"/>
            <a:chOff x="2553885" y="1279283"/>
            <a:chExt cx="2018115" cy="984937"/>
          </a:xfrm>
        </p:grpSpPr>
        <p:sp>
          <p:nvSpPr>
            <p:cNvPr id="18" name="矩形 17"/>
            <p:cNvSpPr/>
            <p:nvPr/>
          </p:nvSpPr>
          <p:spPr>
            <a:xfrm>
              <a:off x="2553885" y="1279283"/>
              <a:ext cx="2018115" cy="984937"/>
            </a:xfrm>
            <a:prstGeom prst="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19" name="Rectangle 13" descr="FD1DDF730CE4456e89755B07FE1653D0# #Rectangle 13"/>
            <p:cNvSpPr>
              <a:spLocks noChangeArrowheads="1"/>
            </p:cNvSpPr>
            <p:nvPr/>
          </p:nvSpPr>
          <p:spPr bwMode="auto">
            <a:xfrm>
              <a:off x="2679896" y="1356143"/>
              <a:ext cx="1460088" cy="288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ea typeface="微软雅黑" panose="020B0503020204020204" pitchFamily="34" charset="-122"/>
                  <a:sym typeface="Calibri" panose="020F0502020204030204" pitchFamily="34" charset="0"/>
                </a:rPr>
                <a:t>添加标题</a:t>
              </a:r>
              <a:endParaRPr lang="en-US" altLang="zh-CN" sz="1900" dirty="0">
                <a:ea typeface="微软雅黑" panose="020B0503020204020204" pitchFamily="34" charset="-122"/>
                <a:sym typeface="Calibri" panose="020F0502020204030204" pitchFamily="34" charset="0"/>
              </a:endParaRPr>
            </a:p>
          </p:txBody>
        </p:sp>
        <p:sp>
          <p:nvSpPr>
            <p:cNvPr id="20" name="Rectangle 13" descr="FD1DDF730CE4456e89755B07FE1653D0# #Rectangle 13"/>
            <p:cNvSpPr>
              <a:spLocks noChangeArrowheads="1"/>
            </p:cNvSpPr>
            <p:nvPr/>
          </p:nvSpPr>
          <p:spPr bwMode="auto">
            <a:xfrm>
              <a:off x="2679894" y="1678386"/>
              <a:ext cx="1737861" cy="346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ea typeface="微软雅黑" panose="020B0503020204020204" pitchFamily="34" charset="-122"/>
                  <a:sym typeface="Calibri" panose="020F0502020204030204" pitchFamily="34" charset="0"/>
                </a:rPr>
                <a:t>此处添加目标扼要说明，</a:t>
              </a:r>
              <a:endParaRPr lang="en-US" altLang="zh-CN" sz="1200" dirty="0">
                <a:ea typeface="微软雅黑" panose="020B0503020204020204" pitchFamily="34" charset="-122"/>
                <a:sym typeface="Calibri" panose="020F0502020204030204" pitchFamily="34" charset="0"/>
              </a:endParaRPr>
            </a:p>
            <a:p>
              <a:pPr algn="just" eaLnBrk="1" hangingPunct="1">
                <a:spcBef>
                  <a:spcPct val="0"/>
                </a:spcBef>
                <a:buNone/>
                <a:defRPr/>
              </a:pPr>
              <a:r>
                <a:rPr lang="zh-CN" altLang="en-US" sz="1200" dirty="0">
                  <a:ea typeface="微软雅黑" panose="020B0503020204020204" pitchFamily="34" charset="-122"/>
                  <a:sym typeface="Calibri" panose="020F0502020204030204" pitchFamily="34" charset="0"/>
                </a:rPr>
                <a:t>添加简短说明文字。</a:t>
              </a:r>
              <a:endParaRPr lang="en-US" altLang="zh-CN" sz="1200" dirty="0">
                <a:ea typeface="微软雅黑" panose="020B0503020204020204" pitchFamily="34" charset="-122"/>
                <a:sym typeface="Calibri" panose="020F0502020204030204" pitchFamily="34" charset="0"/>
              </a:endParaRPr>
            </a:p>
          </p:txBody>
        </p:sp>
      </p:grpSp>
      <p:grpSp>
        <p:nvGrpSpPr>
          <p:cNvPr id="21" name="组合 20"/>
          <p:cNvGrpSpPr/>
          <p:nvPr/>
        </p:nvGrpSpPr>
        <p:grpSpPr>
          <a:xfrm>
            <a:off x="3185263" y="3906921"/>
            <a:ext cx="1313078" cy="1467504"/>
            <a:chOff x="1993813" y="2815696"/>
            <a:chExt cx="984937" cy="1100373"/>
          </a:xfrm>
          <a:solidFill>
            <a:srgbClr val="DEA900"/>
          </a:solidFill>
        </p:grpSpPr>
        <p:sp>
          <p:nvSpPr>
            <p:cNvPr id="22" name="矩形 2"/>
            <p:cNvSpPr/>
            <p:nvPr/>
          </p:nvSpPr>
          <p:spPr>
            <a:xfrm flipV="1">
              <a:off x="1993813" y="2815696"/>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rgbClr val="2B83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3" name="Rectangle 13" descr="FD1DDF730CE4456e89755B07FE1653D0# #Rectangle 13"/>
            <p:cNvSpPr>
              <a:spLocks noChangeArrowheads="1"/>
            </p:cNvSpPr>
            <p:nvPr/>
          </p:nvSpPr>
          <p:spPr bwMode="auto">
            <a:xfrm>
              <a:off x="2531462" y="3226688"/>
              <a:ext cx="419134" cy="415402"/>
            </a:xfrm>
            <a:prstGeom prst="rect">
              <a:avLst/>
            </a:prstGeom>
            <a:noFill/>
            <a:ln w="9525">
              <a:noFill/>
              <a:miter lim="800000"/>
              <a:headEnd/>
              <a:tailEnd/>
            </a:ln>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3600" dirty="0">
                  <a:solidFill>
                    <a:schemeClr val="bg1"/>
                  </a:solidFill>
                  <a:ea typeface="微软雅黑" panose="020B0503020204020204" pitchFamily="34" charset="-122"/>
                  <a:cs typeface="Arial" pitchFamily="34" charset="0"/>
                  <a:sym typeface="Calibri" panose="020F0502020204030204" pitchFamily="34" charset="0"/>
                </a:rPr>
                <a:t>02</a:t>
              </a:r>
            </a:p>
          </p:txBody>
        </p:sp>
        <p:sp>
          <p:nvSpPr>
            <p:cNvPr id="24" name="TextBox 23"/>
            <p:cNvSpPr txBox="1"/>
            <p:nvPr/>
          </p:nvSpPr>
          <p:spPr>
            <a:xfrm>
              <a:off x="2017818" y="3009669"/>
              <a:ext cx="504050" cy="288474"/>
            </a:xfrm>
            <a:prstGeom prst="rect">
              <a:avLst/>
            </a:prstGeom>
            <a:noFill/>
          </p:spPr>
          <p:txBody>
            <a:bodyPr vert="horz" wrap="none" rtlCol="0">
              <a:spAutoFit/>
            </a:bodyPr>
            <a:lstStyle/>
            <a:p>
              <a:pPr algn="ctr"/>
              <a:r>
                <a:rPr lang="zh-CN" altLang="en-US" sz="1900" dirty="0">
                  <a:solidFill>
                    <a:schemeClr val="bg1"/>
                  </a:solidFill>
                  <a:latin typeface="Calibri" panose="020F0502020204030204" pitchFamily="34" charset="0"/>
                  <a:ea typeface="微软雅黑" panose="020B0503020204020204" pitchFamily="34" charset="-122"/>
                  <a:sym typeface="Calibri" panose="020F0502020204030204" pitchFamily="34" charset="0"/>
                </a:rPr>
                <a:t>目标</a:t>
              </a:r>
            </a:p>
          </p:txBody>
        </p:sp>
      </p:grpSp>
      <p:grpSp>
        <p:nvGrpSpPr>
          <p:cNvPr id="25" name="组合 24"/>
          <p:cNvGrpSpPr/>
          <p:nvPr/>
        </p:nvGrpSpPr>
        <p:grpSpPr>
          <a:xfrm>
            <a:off x="6622398" y="1704243"/>
            <a:ext cx="1313078" cy="1467505"/>
            <a:chOff x="4572000" y="1164069"/>
            <a:chExt cx="984937" cy="1100373"/>
          </a:xfrm>
          <a:solidFill>
            <a:srgbClr val="DEA900"/>
          </a:solidFill>
        </p:grpSpPr>
        <p:sp>
          <p:nvSpPr>
            <p:cNvPr id="26" name="矩形 2"/>
            <p:cNvSpPr/>
            <p:nvPr/>
          </p:nvSpPr>
          <p:spPr>
            <a:xfrm>
              <a:off x="4572000" y="1164069"/>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rgbClr val="2B83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27" name="Rectangle 13" descr="FD1DDF730CE4456e89755B07FE1653D0# #Rectangle 13"/>
            <p:cNvSpPr>
              <a:spLocks noChangeArrowheads="1"/>
            </p:cNvSpPr>
            <p:nvPr/>
          </p:nvSpPr>
          <p:spPr bwMode="auto">
            <a:xfrm>
              <a:off x="5109649" y="1457948"/>
              <a:ext cx="419134" cy="4154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3600" dirty="0">
                  <a:solidFill>
                    <a:schemeClr val="bg1"/>
                  </a:solidFill>
                  <a:ea typeface="微软雅黑" panose="020B0503020204020204" pitchFamily="34" charset="-122"/>
                  <a:cs typeface="Arial" pitchFamily="34" charset="0"/>
                  <a:sym typeface="Calibri" panose="020F0502020204030204" pitchFamily="34" charset="0"/>
                </a:rPr>
                <a:t>03</a:t>
              </a:r>
              <a:endParaRPr lang="en-US" altLang="zh-CN" sz="5900" dirty="0">
                <a:solidFill>
                  <a:schemeClr val="bg1"/>
                </a:solidFill>
                <a:ea typeface="微软雅黑" panose="020B0503020204020204" pitchFamily="34" charset="-122"/>
                <a:cs typeface="Arial" pitchFamily="34" charset="0"/>
                <a:sym typeface="Calibri" panose="020F0502020204030204" pitchFamily="34" charset="0"/>
              </a:endParaRPr>
            </a:p>
          </p:txBody>
        </p:sp>
        <p:sp>
          <p:nvSpPr>
            <p:cNvPr id="28" name="TextBox 27"/>
            <p:cNvSpPr txBox="1"/>
            <p:nvPr/>
          </p:nvSpPr>
          <p:spPr>
            <a:xfrm>
              <a:off x="4596005" y="1240929"/>
              <a:ext cx="504050" cy="288474"/>
            </a:xfrm>
            <a:prstGeom prst="rect">
              <a:avLst/>
            </a:prstGeom>
            <a:noFill/>
          </p:spPr>
          <p:txBody>
            <a:bodyPr vert="horz" wrap="none" rtlCol="0">
              <a:spAutoFit/>
            </a:bodyPr>
            <a:lstStyle/>
            <a:p>
              <a:pPr algn="ctr"/>
              <a:r>
                <a:rPr lang="zh-CN" altLang="en-US" sz="1900" dirty="0">
                  <a:solidFill>
                    <a:schemeClr val="bg1"/>
                  </a:solidFill>
                  <a:latin typeface="Calibri" panose="020F0502020204030204" pitchFamily="34" charset="0"/>
                  <a:ea typeface="微软雅黑" panose="020B0503020204020204" pitchFamily="34" charset="-122"/>
                  <a:sym typeface="Calibri" panose="020F0502020204030204" pitchFamily="34" charset="0"/>
                </a:rPr>
                <a:t>目标</a:t>
              </a:r>
            </a:p>
          </p:txBody>
        </p:sp>
      </p:grpSp>
      <p:grpSp>
        <p:nvGrpSpPr>
          <p:cNvPr id="29" name="组合 28"/>
          <p:cNvGrpSpPr/>
          <p:nvPr/>
        </p:nvGrpSpPr>
        <p:grpSpPr>
          <a:xfrm>
            <a:off x="8026209" y="1704243"/>
            <a:ext cx="2690470" cy="1313553"/>
            <a:chOff x="2553885" y="1279283"/>
            <a:chExt cx="2018115" cy="984937"/>
          </a:xfrm>
        </p:grpSpPr>
        <p:sp>
          <p:nvSpPr>
            <p:cNvPr id="30" name="矩形 29"/>
            <p:cNvSpPr/>
            <p:nvPr/>
          </p:nvSpPr>
          <p:spPr>
            <a:xfrm>
              <a:off x="2553885" y="1279283"/>
              <a:ext cx="2018115" cy="984937"/>
            </a:xfrm>
            <a:prstGeom prst="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31" name="Rectangle 13" descr="FD1DDF730CE4456e89755B07FE1653D0# #Rectangle 13"/>
            <p:cNvSpPr>
              <a:spLocks noChangeArrowheads="1"/>
            </p:cNvSpPr>
            <p:nvPr/>
          </p:nvSpPr>
          <p:spPr bwMode="auto">
            <a:xfrm>
              <a:off x="2679896" y="1356143"/>
              <a:ext cx="1460088" cy="288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ea typeface="微软雅黑" panose="020B0503020204020204" pitchFamily="34" charset="-122"/>
                  <a:sym typeface="Calibri" panose="020F0502020204030204" pitchFamily="34" charset="0"/>
                </a:rPr>
                <a:t>添加标题</a:t>
              </a:r>
              <a:endParaRPr lang="en-US" altLang="zh-CN" sz="1900" dirty="0">
                <a:ea typeface="微软雅黑" panose="020B0503020204020204" pitchFamily="34" charset="-122"/>
                <a:sym typeface="Calibri" panose="020F0502020204030204" pitchFamily="34" charset="0"/>
              </a:endParaRPr>
            </a:p>
          </p:txBody>
        </p:sp>
        <p:sp>
          <p:nvSpPr>
            <p:cNvPr id="32" name="Rectangle 13" descr="FD1DDF730CE4456e89755B07FE1653D0# #Rectangle 13"/>
            <p:cNvSpPr>
              <a:spLocks noChangeArrowheads="1"/>
            </p:cNvSpPr>
            <p:nvPr/>
          </p:nvSpPr>
          <p:spPr bwMode="auto">
            <a:xfrm>
              <a:off x="2679894" y="1678386"/>
              <a:ext cx="1737861" cy="346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ea typeface="微软雅黑" panose="020B0503020204020204" pitchFamily="34" charset="-122"/>
                  <a:sym typeface="Calibri" panose="020F0502020204030204" pitchFamily="34" charset="0"/>
                </a:rPr>
                <a:t>此处添加目标扼要说明，</a:t>
              </a:r>
              <a:endParaRPr lang="en-US" altLang="zh-CN" sz="1200" dirty="0">
                <a:ea typeface="微软雅黑" panose="020B0503020204020204" pitchFamily="34" charset="-122"/>
                <a:sym typeface="Calibri" panose="020F0502020204030204" pitchFamily="34" charset="0"/>
              </a:endParaRPr>
            </a:p>
            <a:p>
              <a:pPr algn="just" eaLnBrk="1" hangingPunct="1">
                <a:spcBef>
                  <a:spcPct val="0"/>
                </a:spcBef>
                <a:buNone/>
                <a:defRPr/>
              </a:pPr>
              <a:r>
                <a:rPr lang="zh-CN" altLang="en-US" sz="1200" dirty="0">
                  <a:ea typeface="微软雅黑" panose="020B0503020204020204" pitchFamily="34" charset="-122"/>
                  <a:sym typeface="Calibri" panose="020F0502020204030204" pitchFamily="34" charset="0"/>
                </a:rPr>
                <a:t>添加简短说明文字。</a:t>
              </a:r>
              <a:endParaRPr lang="en-US" altLang="zh-CN" sz="1200" dirty="0">
                <a:ea typeface="微软雅黑" panose="020B0503020204020204" pitchFamily="34" charset="-122"/>
                <a:sym typeface="Calibri" panose="020F0502020204030204" pitchFamily="34" charset="0"/>
              </a:endParaRPr>
            </a:p>
          </p:txBody>
        </p:sp>
      </p:grpSp>
      <p:sp>
        <p:nvSpPr>
          <p:cNvPr id="33" name="椭圆 32"/>
          <p:cNvSpPr/>
          <p:nvPr/>
        </p:nvSpPr>
        <p:spPr>
          <a:xfrm>
            <a:off x="3137268" y="3475094"/>
            <a:ext cx="95988" cy="9602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34" name="椭圆 33"/>
          <p:cNvSpPr/>
          <p:nvPr/>
        </p:nvSpPr>
        <p:spPr>
          <a:xfrm>
            <a:off x="3831523"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35" name="椭圆 34"/>
          <p:cNvSpPr/>
          <p:nvPr/>
        </p:nvSpPr>
        <p:spPr>
          <a:xfrm>
            <a:off x="5914288"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36" name="椭圆 35"/>
          <p:cNvSpPr/>
          <p:nvPr/>
        </p:nvSpPr>
        <p:spPr>
          <a:xfrm>
            <a:off x="7997053" y="3475094"/>
            <a:ext cx="95988" cy="9602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37" name="椭圆 36"/>
          <p:cNvSpPr/>
          <p:nvPr/>
        </p:nvSpPr>
        <p:spPr>
          <a:xfrm>
            <a:off x="10079818" y="3475094"/>
            <a:ext cx="95988" cy="96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grpSp>
        <p:nvGrpSpPr>
          <p:cNvPr id="38" name="组合 37"/>
          <p:cNvGrpSpPr/>
          <p:nvPr/>
        </p:nvGrpSpPr>
        <p:grpSpPr>
          <a:xfrm>
            <a:off x="4594621" y="4060873"/>
            <a:ext cx="2690470" cy="1313553"/>
            <a:chOff x="2553885" y="1279283"/>
            <a:chExt cx="2018115" cy="984937"/>
          </a:xfrm>
        </p:grpSpPr>
        <p:sp>
          <p:nvSpPr>
            <p:cNvPr id="39" name="矩形 38"/>
            <p:cNvSpPr/>
            <p:nvPr/>
          </p:nvSpPr>
          <p:spPr>
            <a:xfrm>
              <a:off x="2553885" y="1279283"/>
              <a:ext cx="2018115" cy="984937"/>
            </a:xfrm>
            <a:prstGeom prst="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40" name="Rectangle 13" descr="FD1DDF730CE4456e89755B07FE1653D0# #Rectangle 13"/>
            <p:cNvSpPr>
              <a:spLocks noChangeArrowheads="1"/>
            </p:cNvSpPr>
            <p:nvPr/>
          </p:nvSpPr>
          <p:spPr bwMode="auto">
            <a:xfrm>
              <a:off x="2679896" y="1356143"/>
              <a:ext cx="1460088" cy="288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ea typeface="微软雅黑" panose="020B0503020204020204" pitchFamily="34" charset="-122"/>
                  <a:sym typeface="Calibri" panose="020F0502020204030204" pitchFamily="34" charset="0"/>
                </a:rPr>
                <a:t>添加标题</a:t>
              </a:r>
              <a:endParaRPr lang="en-US" altLang="zh-CN" sz="1900" dirty="0">
                <a:ea typeface="微软雅黑" panose="020B0503020204020204" pitchFamily="34" charset="-122"/>
                <a:sym typeface="Calibri" panose="020F0502020204030204" pitchFamily="34" charset="0"/>
              </a:endParaRPr>
            </a:p>
          </p:txBody>
        </p:sp>
        <p:sp>
          <p:nvSpPr>
            <p:cNvPr id="41" name="Rectangle 13" descr="FD1DDF730CE4456e89755B07FE1653D0# #Rectangle 13"/>
            <p:cNvSpPr>
              <a:spLocks noChangeArrowheads="1"/>
            </p:cNvSpPr>
            <p:nvPr/>
          </p:nvSpPr>
          <p:spPr bwMode="auto">
            <a:xfrm>
              <a:off x="2679894" y="1678386"/>
              <a:ext cx="1737861" cy="346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ea typeface="微软雅黑" panose="020B0503020204020204" pitchFamily="34" charset="-122"/>
                  <a:sym typeface="Calibri" panose="020F0502020204030204" pitchFamily="34" charset="0"/>
                </a:rPr>
                <a:t>此处添加目标扼要说明，</a:t>
              </a:r>
              <a:endParaRPr lang="en-US" altLang="zh-CN" sz="1200" dirty="0">
                <a:ea typeface="微软雅黑" panose="020B0503020204020204" pitchFamily="34" charset="-122"/>
                <a:sym typeface="Calibri" panose="020F0502020204030204" pitchFamily="34" charset="0"/>
              </a:endParaRPr>
            </a:p>
            <a:p>
              <a:pPr algn="just" eaLnBrk="1" hangingPunct="1">
                <a:spcBef>
                  <a:spcPct val="0"/>
                </a:spcBef>
                <a:buNone/>
                <a:defRPr/>
              </a:pPr>
              <a:r>
                <a:rPr lang="zh-CN" altLang="en-US" sz="1200" dirty="0">
                  <a:ea typeface="微软雅黑" panose="020B0503020204020204" pitchFamily="34" charset="-122"/>
                  <a:sym typeface="Calibri" panose="020F0502020204030204" pitchFamily="34" charset="0"/>
                </a:rPr>
                <a:t>添加简短说明文字。</a:t>
              </a:r>
              <a:endParaRPr lang="en-US" altLang="zh-CN" sz="1200" dirty="0">
                <a:ea typeface="微软雅黑" panose="020B0503020204020204" pitchFamily="34" charset="-122"/>
                <a:sym typeface="Calibri" panose="020F0502020204030204" pitchFamily="34" charset="0"/>
              </a:endParaRPr>
            </a:p>
          </p:txBody>
        </p:sp>
      </p:grpSp>
      <p:grpSp>
        <p:nvGrpSpPr>
          <p:cNvPr id="42" name="组合 41"/>
          <p:cNvGrpSpPr/>
          <p:nvPr/>
        </p:nvGrpSpPr>
        <p:grpSpPr>
          <a:xfrm>
            <a:off x="8034769" y="3906921"/>
            <a:ext cx="1313078" cy="1467504"/>
            <a:chOff x="5631416" y="2815696"/>
            <a:chExt cx="984937" cy="1100373"/>
          </a:xfrm>
          <a:solidFill>
            <a:srgbClr val="DEA900"/>
          </a:solidFill>
        </p:grpSpPr>
        <p:sp>
          <p:nvSpPr>
            <p:cNvPr id="43" name="矩形 2"/>
            <p:cNvSpPr/>
            <p:nvPr/>
          </p:nvSpPr>
          <p:spPr>
            <a:xfrm flipV="1">
              <a:off x="5631416" y="2815696"/>
              <a:ext cx="984937" cy="1100373"/>
            </a:xfrm>
            <a:custGeom>
              <a:avLst/>
              <a:gdLst/>
              <a:ahLst/>
              <a:cxnLst/>
              <a:rect l="l" t="t" r="r" b="b"/>
              <a:pathLst>
                <a:path w="984937" h="1100373">
                  <a:moveTo>
                    <a:pt x="0" y="0"/>
                  </a:moveTo>
                  <a:lnTo>
                    <a:pt x="984937" y="0"/>
                  </a:lnTo>
                  <a:lnTo>
                    <a:pt x="984937" y="984937"/>
                  </a:lnTo>
                  <a:lnTo>
                    <a:pt x="115436" y="984937"/>
                  </a:lnTo>
                  <a:lnTo>
                    <a:pt x="0" y="1100373"/>
                  </a:lnTo>
                  <a:lnTo>
                    <a:pt x="0" y="984937"/>
                  </a:lnTo>
                  <a:lnTo>
                    <a:pt x="0" y="745958"/>
                  </a:lnTo>
                  <a:close/>
                </a:path>
              </a:pathLst>
            </a:custGeom>
            <a:solidFill>
              <a:srgbClr val="2B83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44" name="Rectangle 13" descr="FD1DDF730CE4456e89755B07FE1653D0# #Rectangle 13"/>
            <p:cNvSpPr>
              <a:spLocks noChangeArrowheads="1"/>
            </p:cNvSpPr>
            <p:nvPr/>
          </p:nvSpPr>
          <p:spPr bwMode="auto">
            <a:xfrm>
              <a:off x="6169065" y="3226688"/>
              <a:ext cx="419134" cy="41540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3600" dirty="0">
                  <a:solidFill>
                    <a:schemeClr val="bg1"/>
                  </a:solidFill>
                  <a:ea typeface="微软雅黑" panose="020B0503020204020204" pitchFamily="34" charset="-122"/>
                  <a:cs typeface="Arial" pitchFamily="34" charset="0"/>
                  <a:sym typeface="Calibri" panose="020F0502020204030204" pitchFamily="34" charset="0"/>
                </a:rPr>
                <a:t>04</a:t>
              </a:r>
              <a:endParaRPr lang="en-US" altLang="zh-CN" sz="5900" dirty="0">
                <a:solidFill>
                  <a:schemeClr val="bg1"/>
                </a:solidFill>
                <a:ea typeface="微软雅黑" panose="020B0503020204020204" pitchFamily="34" charset="-122"/>
                <a:cs typeface="Arial" pitchFamily="34" charset="0"/>
                <a:sym typeface="Calibri" panose="020F0502020204030204" pitchFamily="34" charset="0"/>
              </a:endParaRPr>
            </a:p>
          </p:txBody>
        </p:sp>
        <p:sp>
          <p:nvSpPr>
            <p:cNvPr id="45" name="TextBox 44"/>
            <p:cNvSpPr txBox="1"/>
            <p:nvPr/>
          </p:nvSpPr>
          <p:spPr>
            <a:xfrm>
              <a:off x="5655421" y="3009669"/>
              <a:ext cx="504050" cy="288474"/>
            </a:xfrm>
            <a:prstGeom prst="rect">
              <a:avLst/>
            </a:prstGeom>
            <a:noFill/>
          </p:spPr>
          <p:txBody>
            <a:bodyPr vert="horz" wrap="none" rtlCol="0">
              <a:spAutoFit/>
            </a:bodyPr>
            <a:lstStyle/>
            <a:p>
              <a:pPr algn="ctr"/>
              <a:r>
                <a:rPr lang="zh-CN" altLang="en-US" sz="1900" dirty="0">
                  <a:solidFill>
                    <a:schemeClr val="bg1"/>
                  </a:solidFill>
                  <a:latin typeface="Calibri" panose="020F0502020204030204" pitchFamily="34" charset="0"/>
                  <a:ea typeface="微软雅黑" panose="020B0503020204020204" pitchFamily="34" charset="-122"/>
                  <a:sym typeface="Calibri" panose="020F0502020204030204" pitchFamily="34" charset="0"/>
                </a:rPr>
                <a:t>目标</a:t>
              </a:r>
            </a:p>
          </p:txBody>
        </p:sp>
      </p:grpSp>
      <p:grpSp>
        <p:nvGrpSpPr>
          <p:cNvPr id="46" name="组合 45"/>
          <p:cNvGrpSpPr/>
          <p:nvPr/>
        </p:nvGrpSpPr>
        <p:grpSpPr>
          <a:xfrm>
            <a:off x="9444127" y="4060873"/>
            <a:ext cx="2690470" cy="1313553"/>
            <a:chOff x="2553885" y="1279283"/>
            <a:chExt cx="2018115" cy="984937"/>
          </a:xfrm>
        </p:grpSpPr>
        <p:sp>
          <p:nvSpPr>
            <p:cNvPr id="47" name="矩形 46"/>
            <p:cNvSpPr/>
            <p:nvPr/>
          </p:nvSpPr>
          <p:spPr>
            <a:xfrm>
              <a:off x="2553885" y="1279283"/>
              <a:ext cx="2018115" cy="984937"/>
            </a:xfrm>
            <a:prstGeom prst="rect">
              <a:avLst/>
            </a:prstGeom>
            <a:no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48" name="Rectangle 13" descr="FD1DDF730CE4456e89755B07FE1653D0# #Rectangle 13"/>
            <p:cNvSpPr>
              <a:spLocks noChangeArrowheads="1"/>
            </p:cNvSpPr>
            <p:nvPr/>
          </p:nvSpPr>
          <p:spPr bwMode="auto">
            <a:xfrm>
              <a:off x="2679896" y="1356143"/>
              <a:ext cx="1460088" cy="288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900" dirty="0">
                  <a:ea typeface="微软雅黑" panose="020B0503020204020204" pitchFamily="34" charset="-122"/>
                  <a:sym typeface="Calibri" panose="020F0502020204030204" pitchFamily="34" charset="0"/>
                </a:rPr>
                <a:t>添加标题</a:t>
              </a:r>
              <a:endParaRPr lang="en-US" altLang="zh-CN" sz="1900" dirty="0">
                <a:ea typeface="微软雅黑" panose="020B0503020204020204" pitchFamily="34" charset="-122"/>
                <a:sym typeface="Calibri" panose="020F0502020204030204" pitchFamily="34" charset="0"/>
              </a:endParaRPr>
            </a:p>
          </p:txBody>
        </p:sp>
        <p:sp>
          <p:nvSpPr>
            <p:cNvPr id="49" name="Rectangle 13" descr="FD1DDF730CE4456e89755B07FE1653D0# #Rectangle 13"/>
            <p:cNvSpPr>
              <a:spLocks noChangeArrowheads="1"/>
            </p:cNvSpPr>
            <p:nvPr/>
          </p:nvSpPr>
          <p:spPr bwMode="auto">
            <a:xfrm>
              <a:off x="2679894" y="1678386"/>
              <a:ext cx="1737861" cy="346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200" dirty="0">
                  <a:ea typeface="微软雅黑" panose="020B0503020204020204" pitchFamily="34" charset="-122"/>
                  <a:sym typeface="Calibri" panose="020F0502020204030204" pitchFamily="34" charset="0"/>
                </a:rPr>
                <a:t>此处添加目标扼要说明，</a:t>
              </a:r>
              <a:endParaRPr lang="en-US" altLang="zh-CN" sz="1200" dirty="0">
                <a:ea typeface="微软雅黑" panose="020B0503020204020204" pitchFamily="34" charset="-122"/>
                <a:sym typeface="Calibri" panose="020F0502020204030204" pitchFamily="34" charset="0"/>
              </a:endParaRPr>
            </a:p>
            <a:p>
              <a:pPr algn="just" eaLnBrk="1" hangingPunct="1">
                <a:spcBef>
                  <a:spcPct val="0"/>
                </a:spcBef>
                <a:buNone/>
                <a:defRPr/>
              </a:pPr>
              <a:r>
                <a:rPr lang="zh-CN" altLang="en-US" sz="1200" dirty="0">
                  <a:ea typeface="微软雅黑" panose="020B0503020204020204" pitchFamily="34" charset="-122"/>
                  <a:sym typeface="Calibri" panose="020F0502020204030204" pitchFamily="34" charset="0"/>
                </a:rPr>
                <a:t>添加简短说明文字。</a:t>
              </a:r>
              <a:endParaRPr lang="en-US" altLang="zh-CN" sz="1200" dirty="0">
                <a:ea typeface="微软雅黑" panose="020B0503020204020204" pitchFamily="34" charset="-122"/>
                <a:sym typeface="Calibri" panose="020F0502020204030204" pitchFamily="34" charset="0"/>
              </a:endParaRPr>
            </a:p>
          </p:txBody>
        </p:sp>
      </p:grpSp>
      <p:sp>
        <p:nvSpPr>
          <p:cNvPr id="50" name="TextBox 49"/>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latin typeface="Calibri" panose="020F0502020204030204" pitchFamily="34" charset="0"/>
                <a:sym typeface="Calibri" panose="020F0502020204030204" pitchFamily="34" charset="0"/>
              </a:rPr>
              <a:t>未来工作思路</a:t>
            </a:r>
          </a:p>
        </p:txBody>
      </p:sp>
    </p:spTree>
    <p:extLst>
      <p:ext uri="{BB962C8B-B14F-4D97-AF65-F5344CB8AC3E}">
        <p14:creationId xmlns:p14="http://schemas.microsoft.com/office/powerpoint/2010/main" val="652780197"/>
      </p:ext>
    </p:extLst>
  </p:cSld>
  <p:clrMapOvr>
    <a:masterClrMapping/>
  </p:clrMapOvr>
  <mc:AlternateContent xmlns:mc="http://schemas.openxmlformats.org/markup-compatibility/2006" xmlns:p14="http://schemas.microsoft.com/office/powerpoint/2010/main">
    <mc:Choice Requires="p14">
      <p:transition spd="slow" p14:dur="1600"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randombar(horizontal)">
                                      <p:cBhvr>
                                        <p:cTn id="7" dur="500"/>
                                        <p:tgtEl>
                                          <p:spTgt spid="5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300"/>
                                        <p:tgtEl>
                                          <p:spTgt spid="2"/>
                                        </p:tgtEl>
                                      </p:cBhvr>
                                    </p:animEffect>
                                  </p:childTnLst>
                                </p:cTn>
                              </p:par>
                            </p:childTnLst>
                          </p:cTn>
                        </p:par>
                        <p:par>
                          <p:cTn id="12" fill="hold">
                            <p:stCondLst>
                              <p:cond delay="8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
                                        <p:tgtEl>
                                          <p:spTgt spid="3"/>
                                        </p:tgtEl>
                                      </p:cBhvr>
                                    </p:animEffect>
                                  </p:childTnLst>
                                </p:cTn>
                              </p:par>
                            </p:childTnLst>
                          </p:cTn>
                        </p:par>
                        <p:par>
                          <p:cTn id="16" fill="hold">
                            <p:stCondLst>
                              <p:cond delay="9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
                                        <p:tgtEl>
                                          <p:spTgt spid="4"/>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100"/>
                                        <p:tgtEl>
                                          <p:spTgt spid="33"/>
                                        </p:tgtEl>
                                      </p:cBhvr>
                                    </p:animEffect>
                                  </p:childTnLst>
                                </p:cTn>
                              </p:par>
                            </p:childTnLst>
                          </p:cTn>
                        </p:par>
                        <p:par>
                          <p:cTn id="24" fill="hold">
                            <p:stCondLst>
                              <p:cond delay="1100"/>
                            </p:stCondLst>
                            <p:childTnLst>
                              <p:par>
                                <p:cTn id="25" presetID="10"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100"/>
                                        <p:tgtEl>
                                          <p:spTgt spid="34"/>
                                        </p:tgtEl>
                                      </p:cBhvr>
                                    </p:animEffect>
                                  </p:childTnLst>
                                </p:cTn>
                              </p:par>
                            </p:childTnLst>
                          </p:cTn>
                        </p:par>
                        <p:par>
                          <p:cTn id="28" fill="hold">
                            <p:stCondLst>
                              <p:cond delay="1200"/>
                            </p:stCondLst>
                            <p:childTnLst>
                              <p:par>
                                <p:cTn id="29" presetID="10"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
                                        <p:tgtEl>
                                          <p:spTgt spid="5"/>
                                        </p:tgtEl>
                                      </p:cBhvr>
                                    </p:animEffect>
                                  </p:childTnLst>
                                </p:cTn>
                              </p:par>
                            </p:childTnLst>
                          </p:cTn>
                        </p:par>
                        <p:par>
                          <p:cTn id="32" fill="hold">
                            <p:stCondLst>
                              <p:cond delay="1300"/>
                            </p:stCondLst>
                            <p:childTnLst>
                              <p:par>
                                <p:cTn id="33" presetID="10"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
                                        <p:tgtEl>
                                          <p:spTgt spid="6"/>
                                        </p:tgtEl>
                                      </p:cBhvr>
                                    </p:animEffect>
                                  </p:childTnLst>
                                </p:cTn>
                              </p:par>
                            </p:childTnLst>
                          </p:cTn>
                        </p:par>
                        <p:par>
                          <p:cTn id="36" fill="hold">
                            <p:stCondLst>
                              <p:cond delay="1400"/>
                            </p:stCondLst>
                            <p:childTnLst>
                              <p:par>
                                <p:cTn id="37" presetID="10" presetClass="entr" presetSubtype="0"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fade">
                                      <p:cBhvr>
                                        <p:cTn id="39" dur="100"/>
                                        <p:tgtEl>
                                          <p:spTgt spid="35"/>
                                        </p:tgtEl>
                                      </p:cBhvr>
                                    </p:animEffect>
                                  </p:childTnLst>
                                </p:cTn>
                              </p:par>
                            </p:childTnLst>
                          </p:cTn>
                        </p:par>
                        <p:par>
                          <p:cTn id="40" fill="hold">
                            <p:stCondLst>
                              <p:cond delay="1500"/>
                            </p:stCondLst>
                            <p:childTnLst>
                              <p:par>
                                <p:cTn id="41" presetID="10" presetClass="entr" presetSubtype="0"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100"/>
                                        <p:tgtEl>
                                          <p:spTgt spid="7"/>
                                        </p:tgtEl>
                                      </p:cBhvr>
                                    </p:animEffect>
                                  </p:childTnLst>
                                </p:cTn>
                              </p:par>
                            </p:childTnLst>
                          </p:cTn>
                        </p:par>
                        <p:par>
                          <p:cTn id="44" fill="hold">
                            <p:stCondLst>
                              <p:cond delay="1600"/>
                            </p:stCondLst>
                            <p:childTnLst>
                              <p:par>
                                <p:cTn id="45" presetID="10" presetClass="entr" presetSubtype="0"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100"/>
                                        <p:tgtEl>
                                          <p:spTgt spid="8"/>
                                        </p:tgtEl>
                                      </p:cBhvr>
                                    </p:animEffect>
                                  </p:childTnLst>
                                </p:cTn>
                              </p:par>
                            </p:childTnLst>
                          </p:cTn>
                        </p:par>
                        <p:par>
                          <p:cTn id="48" fill="hold">
                            <p:stCondLst>
                              <p:cond delay="1700"/>
                            </p:stCondLst>
                            <p:childTnLst>
                              <p:par>
                                <p:cTn id="49" presetID="10" presetClass="entr" presetSubtype="0" fill="hold" grpId="0" nodeType="after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fade">
                                      <p:cBhvr>
                                        <p:cTn id="51" dur="100"/>
                                        <p:tgtEl>
                                          <p:spTgt spid="36"/>
                                        </p:tgtEl>
                                      </p:cBhvr>
                                    </p:animEffect>
                                  </p:childTnLst>
                                </p:cTn>
                              </p:par>
                            </p:childTnLst>
                          </p:cTn>
                        </p:par>
                        <p:par>
                          <p:cTn id="52" fill="hold">
                            <p:stCondLst>
                              <p:cond delay="1800"/>
                            </p:stCondLst>
                            <p:childTnLst>
                              <p:par>
                                <p:cTn id="53" presetID="10" presetClass="entr" presetSubtype="0" fill="hold" grpId="0"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100"/>
                                        <p:tgtEl>
                                          <p:spTgt spid="9"/>
                                        </p:tgtEl>
                                      </p:cBhvr>
                                    </p:animEffect>
                                  </p:childTnLst>
                                </p:cTn>
                              </p:par>
                            </p:childTnLst>
                          </p:cTn>
                        </p:par>
                        <p:par>
                          <p:cTn id="56" fill="hold">
                            <p:stCondLst>
                              <p:cond delay="1900"/>
                            </p:stCondLst>
                            <p:childTnLst>
                              <p:par>
                                <p:cTn id="57" presetID="10" presetClass="entr" presetSubtype="0"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100"/>
                                        <p:tgtEl>
                                          <p:spTgt spid="10"/>
                                        </p:tgtEl>
                                      </p:cBhvr>
                                    </p:animEffect>
                                  </p:childTnLst>
                                </p:cTn>
                              </p:par>
                            </p:childTnLst>
                          </p:cTn>
                        </p:par>
                        <p:par>
                          <p:cTn id="60" fill="hold">
                            <p:stCondLst>
                              <p:cond delay="2000"/>
                            </p:stCondLst>
                            <p:childTnLst>
                              <p:par>
                                <p:cTn id="61" presetID="10" presetClass="entr" presetSubtype="0" fill="hold" grpId="0" nodeType="after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fade">
                                      <p:cBhvr>
                                        <p:cTn id="63" dur="100"/>
                                        <p:tgtEl>
                                          <p:spTgt spid="37"/>
                                        </p:tgtEl>
                                      </p:cBhvr>
                                    </p:animEffect>
                                  </p:childTnLst>
                                </p:cTn>
                              </p:par>
                            </p:childTnLst>
                          </p:cTn>
                        </p:par>
                        <p:par>
                          <p:cTn id="64" fill="hold">
                            <p:stCondLst>
                              <p:cond delay="2100"/>
                            </p:stCondLst>
                            <p:childTnLst>
                              <p:par>
                                <p:cTn id="65" presetID="10" presetClass="entr" presetSubtype="0"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fade">
                                      <p:cBhvr>
                                        <p:cTn id="67" dur="100"/>
                                        <p:tgtEl>
                                          <p:spTgt spid="11"/>
                                        </p:tgtEl>
                                      </p:cBhvr>
                                    </p:animEffect>
                                  </p:childTnLst>
                                </p:cTn>
                              </p:par>
                            </p:childTnLst>
                          </p:cTn>
                        </p:par>
                        <p:par>
                          <p:cTn id="68" fill="hold">
                            <p:stCondLst>
                              <p:cond delay="2200"/>
                            </p:stCondLst>
                            <p:childTnLst>
                              <p:par>
                                <p:cTn id="69" presetID="10" presetClass="entr" presetSubtype="0" fill="hold" grpId="0" nodeType="after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fade">
                                      <p:cBhvr>
                                        <p:cTn id="71" dur="100"/>
                                        <p:tgtEl>
                                          <p:spTgt spid="12"/>
                                        </p:tgtEl>
                                      </p:cBhvr>
                                    </p:animEffect>
                                  </p:childTnLst>
                                </p:cTn>
                              </p:par>
                            </p:childTnLst>
                          </p:cTn>
                        </p:par>
                        <p:par>
                          <p:cTn id="72" fill="hold">
                            <p:stCondLst>
                              <p:cond delay="2300"/>
                            </p:stCondLst>
                            <p:childTnLst>
                              <p:par>
                                <p:cTn id="73" presetID="42" presetClass="entr" presetSubtype="0" fill="hold" nodeType="after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fade">
                                      <p:cBhvr>
                                        <p:cTn id="75" dur="1000"/>
                                        <p:tgtEl>
                                          <p:spTgt spid="13"/>
                                        </p:tgtEl>
                                      </p:cBhvr>
                                    </p:animEffect>
                                    <p:anim calcmode="lin" valueType="num">
                                      <p:cBhvr>
                                        <p:cTn id="76" dur="1000" fill="hold"/>
                                        <p:tgtEl>
                                          <p:spTgt spid="13"/>
                                        </p:tgtEl>
                                        <p:attrNameLst>
                                          <p:attrName>ppt_x</p:attrName>
                                        </p:attrNameLst>
                                      </p:cBhvr>
                                      <p:tavLst>
                                        <p:tav tm="0">
                                          <p:val>
                                            <p:strVal val="#ppt_x"/>
                                          </p:val>
                                        </p:tav>
                                        <p:tav tm="100000">
                                          <p:val>
                                            <p:strVal val="#ppt_x"/>
                                          </p:val>
                                        </p:tav>
                                      </p:tavLst>
                                    </p:anim>
                                    <p:anim calcmode="lin" valueType="num">
                                      <p:cBhvr>
                                        <p:cTn id="77" dur="1000" fill="hold"/>
                                        <p:tgtEl>
                                          <p:spTgt spid="13"/>
                                        </p:tgtEl>
                                        <p:attrNameLst>
                                          <p:attrName>ppt_y</p:attrName>
                                        </p:attrNameLst>
                                      </p:cBhvr>
                                      <p:tavLst>
                                        <p:tav tm="0">
                                          <p:val>
                                            <p:strVal val="#ppt_y+.1"/>
                                          </p:val>
                                        </p:tav>
                                        <p:tav tm="100000">
                                          <p:val>
                                            <p:strVal val="#ppt_y"/>
                                          </p:val>
                                        </p:tav>
                                      </p:tavLst>
                                    </p:anim>
                                  </p:childTnLst>
                                </p:cTn>
                              </p:par>
                            </p:childTnLst>
                          </p:cTn>
                        </p:par>
                        <p:par>
                          <p:cTn id="78" fill="hold">
                            <p:stCondLst>
                              <p:cond delay="3300"/>
                            </p:stCondLst>
                            <p:childTnLst>
                              <p:par>
                                <p:cTn id="79" presetID="22" presetClass="entr" presetSubtype="8" fill="hold" nodeType="afterEffect">
                                  <p:stCondLst>
                                    <p:cond delay="0"/>
                                  </p:stCondLst>
                                  <p:childTnLst>
                                    <p:set>
                                      <p:cBhvr>
                                        <p:cTn id="80" dur="1" fill="hold">
                                          <p:stCondLst>
                                            <p:cond delay="0"/>
                                          </p:stCondLst>
                                        </p:cTn>
                                        <p:tgtEl>
                                          <p:spTgt spid="17"/>
                                        </p:tgtEl>
                                        <p:attrNameLst>
                                          <p:attrName>style.visibility</p:attrName>
                                        </p:attrNameLst>
                                      </p:cBhvr>
                                      <p:to>
                                        <p:strVal val="visible"/>
                                      </p:to>
                                    </p:set>
                                    <p:animEffect transition="in" filter="wipe(left)">
                                      <p:cBhvr>
                                        <p:cTn id="81" dur="500"/>
                                        <p:tgtEl>
                                          <p:spTgt spid="17"/>
                                        </p:tgtEl>
                                      </p:cBhvr>
                                    </p:animEffect>
                                  </p:childTnLst>
                                </p:cTn>
                              </p:par>
                            </p:childTnLst>
                          </p:cTn>
                        </p:par>
                        <p:par>
                          <p:cTn id="82" fill="hold">
                            <p:stCondLst>
                              <p:cond delay="3800"/>
                            </p:stCondLst>
                            <p:childTnLst>
                              <p:par>
                                <p:cTn id="83" presetID="47" presetClass="entr" presetSubtype="0" fill="hold" nodeType="afterEffect">
                                  <p:stCondLst>
                                    <p:cond delay="0"/>
                                  </p:stCondLst>
                                  <p:childTnLst>
                                    <p:set>
                                      <p:cBhvr>
                                        <p:cTn id="84" dur="1" fill="hold">
                                          <p:stCondLst>
                                            <p:cond delay="0"/>
                                          </p:stCondLst>
                                        </p:cTn>
                                        <p:tgtEl>
                                          <p:spTgt spid="21"/>
                                        </p:tgtEl>
                                        <p:attrNameLst>
                                          <p:attrName>style.visibility</p:attrName>
                                        </p:attrNameLst>
                                      </p:cBhvr>
                                      <p:to>
                                        <p:strVal val="visible"/>
                                      </p:to>
                                    </p:set>
                                    <p:animEffect transition="in" filter="fade">
                                      <p:cBhvr>
                                        <p:cTn id="85" dur="1000"/>
                                        <p:tgtEl>
                                          <p:spTgt spid="21"/>
                                        </p:tgtEl>
                                      </p:cBhvr>
                                    </p:animEffect>
                                    <p:anim calcmode="lin" valueType="num">
                                      <p:cBhvr>
                                        <p:cTn id="86" dur="1000" fill="hold"/>
                                        <p:tgtEl>
                                          <p:spTgt spid="21"/>
                                        </p:tgtEl>
                                        <p:attrNameLst>
                                          <p:attrName>ppt_x</p:attrName>
                                        </p:attrNameLst>
                                      </p:cBhvr>
                                      <p:tavLst>
                                        <p:tav tm="0">
                                          <p:val>
                                            <p:strVal val="#ppt_x"/>
                                          </p:val>
                                        </p:tav>
                                        <p:tav tm="100000">
                                          <p:val>
                                            <p:strVal val="#ppt_x"/>
                                          </p:val>
                                        </p:tav>
                                      </p:tavLst>
                                    </p:anim>
                                    <p:anim calcmode="lin" valueType="num">
                                      <p:cBhvr>
                                        <p:cTn id="87" dur="1000" fill="hold"/>
                                        <p:tgtEl>
                                          <p:spTgt spid="21"/>
                                        </p:tgtEl>
                                        <p:attrNameLst>
                                          <p:attrName>ppt_y</p:attrName>
                                        </p:attrNameLst>
                                      </p:cBhvr>
                                      <p:tavLst>
                                        <p:tav tm="0">
                                          <p:val>
                                            <p:strVal val="#ppt_y-.1"/>
                                          </p:val>
                                        </p:tav>
                                        <p:tav tm="100000">
                                          <p:val>
                                            <p:strVal val="#ppt_y"/>
                                          </p:val>
                                        </p:tav>
                                      </p:tavLst>
                                    </p:anim>
                                  </p:childTnLst>
                                </p:cTn>
                              </p:par>
                            </p:childTnLst>
                          </p:cTn>
                        </p:par>
                        <p:par>
                          <p:cTn id="88" fill="hold">
                            <p:stCondLst>
                              <p:cond delay="4800"/>
                            </p:stCondLst>
                            <p:childTnLst>
                              <p:par>
                                <p:cTn id="89" presetID="22" presetClass="entr" presetSubtype="8" fill="hold" nodeType="afterEffect">
                                  <p:stCondLst>
                                    <p:cond delay="0"/>
                                  </p:stCondLst>
                                  <p:childTnLst>
                                    <p:set>
                                      <p:cBhvr>
                                        <p:cTn id="90" dur="1" fill="hold">
                                          <p:stCondLst>
                                            <p:cond delay="0"/>
                                          </p:stCondLst>
                                        </p:cTn>
                                        <p:tgtEl>
                                          <p:spTgt spid="38"/>
                                        </p:tgtEl>
                                        <p:attrNameLst>
                                          <p:attrName>style.visibility</p:attrName>
                                        </p:attrNameLst>
                                      </p:cBhvr>
                                      <p:to>
                                        <p:strVal val="visible"/>
                                      </p:to>
                                    </p:set>
                                    <p:animEffect transition="in" filter="wipe(left)">
                                      <p:cBhvr>
                                        <p:cTn id="91" dur="500"/>
                                        <p:tgtEl>
                                          <p:spTgt spid="38"/>
                                        </p:tgtEl>
                                      </p:cBhvr>
                                    </p:animEffect>
                                  </p:childTnLst>
                                </p:cTn>
                              </p:par>
                            </p:childTnLst>
                          </p:cTn>
                        </p:par>
                        <p:par>
                          <p:cTn id="92" fill="hold">
                            <p:stCondLst>
                              <p:cond delay="5300"/>
                            </p:stCondLst>
                            <p:childTnLst>
                              <p:par>
                                <p:cTn id="93" presetID="42" presetClass="entr" presetSubtype="0" fill="hold" nodeType="afterEffect">
                                  <p:stCondLst>
                                    <p:cond delay="0"/>
                                  </p:stCondLst>
                                  <p:childTnLst>
                                    <p:set>
                                      <p:cBhvr>
                                        <p:cTn id="94" dur="1" fill="hold">
                                          <p:stCondLst>
                                            <p:cond delay="0"/>
                                          </p:stCondLst>
                                        </p:cTn>
                                        <p:tgtEl>
                                          <p:spTgt spid="25"/>
                                        </p:tgtEl>
                                        <p:attrNameLst>
                                          <p:attrName>style.visibility</p:attrName>
                                        </p:attrNameLst>
                                      </p:cBhvr>
                                      <p:to>
                                        <p:strVal val="visible"/>
                                      </p:to>
                                    </p:set>
                                    <p:animEffect transition="in" filter="fade">
                                      <p:cBhvr>
                                        <p:cTn id="95" dur="1000"/>
                                        <p:tgtEl>
                                          <p:spTgt spid="25"/>
                                        </p:tgtEl>
                                      </p:cBhvr>
                                    </p:animEffect>
                                    <p:anim calcmode="lin" valueType="num">
                                      <p:cBhvr>
                                        <p:cTn id="96" dur="1000" fill="hold"/>
                                        <p:tgtEl>
                                          <p:spTgt spid="25"/>
                                        </p:tgtEl>
                                        <p:attrNameLst>
                                          <p:attrName>ppt_x</p:attrName>
                                        </p:attrNameLst>
                                      </p:cBhvr>
                                      <p:tavLst>
                                        <p:tav tm="0">
                                          <p:val>
                                            <p:strVal val="#ppt_x"/>
                                          </p:val>
                                        </p:tav>
                                        <p:tav tm="100000">
                                          <p:val>
                                            <p:strVal val="#ppt_x"/>
                                          </p:val>
                                        </p:tav>
                                      </p:tavLst>
                                    </p:anim>
                                    <p:anim calcmode="lin" valueType="num">
                                      <p:cBhvr>
                                        <p:cTn id="97" dur="1000" fill="hold"/>
                                        <p:tgtEl>
                                          <p:spTgt spid="25"/>
                                        </p:tgtEl>
                                        <p:attrNameLst>
                                          <p:attrName>ppt_y</p:attrName>
                                        </p:attrNameLst>
                                      </p:cBhvr>
                                      <p:tavLst>
                                        <p:tav tm="0">
                                          <p:val>
                                            <p:strVal val="#ppt_y+.1"/>
                                          </p:val>
                                        </p:tav>
                                        <p:tav tm="100000">
                                          <p:val>
                                            <p:strVal val="#ppt_y"/>
                                          </p:val>
                                        </p:tav>
                                      </p:tavLst>
                                    </p:anim>
                                  </p:childTnLst>
                                </p:cTn>
                              </p:par>
                            </p:childTnLst>
                          </p:cTn>
                        </p:par>
                        <p:par>
                          <p:cTn id="98" fill="hold">
                            <p:stCondLst>
                              <p:cond delay="6300"/>
                            </p:stCondLst>
                            <p:childTnLst>
                              <p:par>
                                <p:cTn id="99" presetID="22" presetClass="entr" presetSubtype="8" fill="hold" nodeType="afterEffect">
                                  <p:stCondLst>
                                    <p:cond delay="0"/>
                                  </p:stCondLst>
                                  <p:childTnLst>
                                    <p:set>
                                      <p:cBhvr>
                                        <p:cTn id="100" dur="1" fill="hold">
                                          <p:stCondLst>
                                            <p:cond delay="0"/>
                                          </p:stCondLst>
                                        </p:cTn>
                                        <p:tgtEl>
                                          <p:spTgt spid="29"/>
                                        </p:tgtEl>
                                        <p:attrNameLst>
                                          <p:attrName>style.visibility</p:attrName>
                                        </p:attrNameLst>
                                      </p:cBhvr>
                                      <p:to>
                                        <p:strVal val="visible"/>
                                      </p:to>
                                    </p:set>
                                    <p:animEffect transition="in" filter="wipe(left)">
                                      <p:cBhvr>
                                        <p:cTn id="101" dur="500"/>
                                        <p:tgtEl>
                                          <p:spTgt spid="29"/>
                                        </p:tgtEl>
                                      </p:cBhvr>
                                    </p:animEffect>
                                  </p:childTnLst>
                                </p:cTn>
                              </p:par>
                            </p:childTnLst>
                          </p:cTn>
                        </p:par>
                        <p:par>
                          <p:cTn id="102" fill="hold">
                            <p:stCondLst>
                              <p:cond delay="6800"/>
                            </p:stCondLst>
                            <p:childTnLst>
                              <p:par>
                                <p:cTn id="103" presetID="47" presetClass="entr" presetSubtype="0" fill="hold" nodeType="afterEffect">
                                  <p:stCondLst>
                                    <p:cond delay="0"/>
                                  </p:stCondLst>
                                  <p:childTnLst>
                                    <p:set>
                                      <p:cBhvr>
                                        <p:cTn id="104" dur="1" fill="hold">
                                          <p:stCondLst>
                                            <p:cond delay="0"/>
                                          </p:stCondLst>
                                        </p:cTn>
                                        <p:tgtEl>
                                          <p:spTgt spid="42"/>
                                        </p:tgtEl>
                                        <p:attrNameLst>
                                          <p:attrName>style.visibility</p:attrName>
                                        </p:attrNameLst>
                                      </p:cBhvr>
                                      <p:to>
                                        <p:strVal val="visible"/>
                                      </p:to>
                                    </p:set>
                                    <p:animEffect transition="in" filter="fade">
                                      <p:cBhvr>
                                        <p:cTn id="105" dur="1000"/>
                                        <p:tgtEl>
                                          <p:spTgt spid="42"/>
                                        </p:tgtEl>
                                      </p:cBhvr>
                                    </p:animEffect>
                                    <p:anim calcmode="lin" valueType="num">
                                      <p:cBhvr>
                                        <p:cTn id="106" dur="1000" fill="hold"/>
                                        <p:tgtEl>
                                          <p:spTgt spid="42"/>
                                        </p:tgtEl>
                                        <p:attrNameLst>
                                          <p:attrName>ppt_x</p:attrName>
                                        </p:attrNameLst>
                                      </p:cBhvr>
                                      <p:tavLst>
                                        <p:tav tm="0">
                                          <p:val>
                                            <p:strVal val="#ppt_x"/>
                                          </p:val>
                                        </p:tav>
                                        <p:tav tm="100000">
                                          <p:val>
                                            <p:strVal val="#ppt_x"/>
                                          </p:val>
                                        </p:tav>
                                      </p:tavLst>
                                    </p:anim>
                                    <p:anim calcmode="lin" valueType="num">
                                      <p:cBhvr>
                                        <p:cTn id="107" dur="1000" fill="hold"/>
                                        <p:tgtEl>
                                          <p:spTgt spid="42"/>
                                        </p:tgtEl>
                                        <p:attrNameLst>
                                          <p:attrName>ppt_y</p:attrName>
                                        </p:attrNameLst>
                                      </p:cBhvr>
                                      <p:tavLst>
                                        <p:tav tm="0">
                                          <p:val>
                                            <p:strVal val="#ppt_y-.1"/>
                                          </p:val>
                                        </p:tav>
                                        <p:tav tm="100000">
                                          <p:val>
                                            <p:strVal val="#ppt_y"/>
                                          </p:val>
                                        </p:tav>
                                      </p:tavLst>
                                    </p:anim>
                                  </p:childTnLst>
                                </p:cTn>
                              </p:par>
                            </p:childTnLst>
                          </p:cTn>
                        </p:par>
                        <p:par>
                          <p:cTn id="108" fill="hold">
                            <p:stCondLst>
                              <p:cond delay="7800"/>
                            </p:stCondLst>
                            <p:childTnLst>
                              <p:par>
                                <p:cTn id="109" presetID="22" presetClass="entr" presetSubtype="8" fill="hold" nodeType="afterEffect">
                                  <p:stCondLst>
                                    <p:cond delay="0"/>
                                  </p:stCondLst>
                                  <p:childTnLst>
                                    <p:set>
                                      <p:cBhvr>
                                        <p:cTn id="110" dur="1" fill="hold">
                                          <p:stCondLst>
                                            <p:cond delay="0"/>
                                          </p:stCondLst>
                                        </p:cTn>
                                        <p:tgtEl>
                                          <p:spTgt spid="46"/>
                                        </p:tgtEl>
                                        <p:attrNameLst>
                                          <p:attrName>style.visibility</p:attrName>
                                        </p:attrNameLst>
                                      </p:cBhvr>
                                      <p:to>
                                        <p:strVal val="visible"/>
                                      </p:to>
                                    </p:set>
                                    <p:animEffect transition="in" filter="wipe(left)">
                                      <p:cBhvr>
                                        <p:cTn id="11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33" grpId="0" animBg="1"/>
      <p:bldP spid="34" grpId="0" animBg="1"/>
      <p:bldP spid="35" grpId="0" animBg="1"/>
      <p:bldP spid="36" grpId="0" animBg="1"/>
      <p:bldP spid="37" grpId="0" animBg="1"/>
      <p:bldP spid="5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49"/>
          <p:cNvSpPr txBox="1"/>
          <p:nvPr/>
        </p:nvSpPr>
        <p:spPr>
          <a:xfrm>
            <a:off x="213812" y="333450"/>
            <a:ext cx="3384376" cy="523220"/>
          </a:xfrm>
          <a:prstGeom prst="rect">
            <a:avLst/>
          </a:prstGeom>
          <a:noFill/>
        </p:spPr>
        <p:txBody>
          <a:bodyPr wrap="square" rtlCol="0">
            <a:spAutoFit/>
          </a:bodyPr>
          <a:lstStyle>
            <a:defPPr>
              <a:defRPr lang="zh-CN"/>
            </a:defPPr>
            <a:lvl1pPr>
              <a:defRPr sz="2800" b="1">
                <a:solidFill>
                  <a:srgbClr val="0070C0"/>
                </a:solidFill>
                <a:latin typeface="微软雅黑" panose="020B0503020204020204" pitchFamily="34" charset="-122"/>
                <a:ea typeface="微软雅黑" panose="020B0503020204020204" pitchFamily="34" charset="-122"/>
              </a:defRPr>
            </a:lvl1pPr>
          </a:lstStyle>
          <a:p>
            <a:r>
              <a:rPr lang="zh-CN" altLang="en-US" dirty="0">
                <a:latin typeface="Calibri" panose="020F0502020204030204" pitchFamily="34" charset="0"/>
                <a:sym typeface="Calibri" panose="020F0502020204030204" pitchFamily="34" charset="0"/>
              </a:rPr>
              <a:t>未来工作思路</a:t>
            </a:r>
          </a:p>
        </p:txBody>
      </p:sp>
      <p:sp>
        <p:nvSpPr>
          <p:cNvPr id="51" name="Freeform 26"/>
          <p:cNvSpPr>
            <a:spLocks/>
          </p:cNvSpPr>
          <p:nvPr/>
        </p:nvSpPr>
        <p:spPr bwMode="auto">
          <a:xfrm>
            <a:off x="4878697" y="1773610"/>
            <a:ext cx="1634490" cy="1639510"/>
          </a:xfrm>
          <a:custGeom>
            <a:avLst/>
            <a:gdLst>
              <a:gd name="T0" fmla="*/ 0 w 3147"/>
              <a:gd name="T1" fmla="*/ 1787 h 3147"/>
              <a:gd name="T2" fmla="*/ 1787 w 3147"/>
              <a:gd name="T3" fmla="*/ 0 h 3147"/>
              <a:gd name="T4" fmla="*/ 3147 w 3147"/>
              <a:gd name="T5" fmla="*/ 0 h 3147"/>
              <a:gd name="T6" fmla="*/ 0 w 3147"/>
              <a:gd name="T7" fmla="*/ 3147 h 3147"/>
              <a:gd name="T8" fmla="*/ 0 w 3147"/>
              <a:gd name="T9" fmla="*/ 1787 h 3147"/>
            </a:gdLst>
            <a:ahLst/>
            <a:cxnLst>
              <a:cxn ang="0">
                <a:pos x="T0" y="T1"/>
              </a:cxn>
              <a:cxn ang="0">
                <a:pos x="T2" y="T3"/>
              </a:cxn>
              <a:cxn ang="0">
                <a:pos x="T4" y="T5"/>
              </a:cxn>
              <a:cxn ang="0">
                <a:pos x="T6" y="T7"/>
              </a:cxn>
              <a:cxn ang="0">
                <a:pos x="T8" y="T9"/>
              </a:cxn>
            </a:cxnLst>
            <a:rect l="0" t="0" r="r" b="b"/>
            <a:pathLst>
              <a:path w="3147" h="3147">
                <a:moveTo>
                  <a:pt x="0" y="1787"/>
                </a:moveTo>
                <a:lnTo>
                  <a:pt x="1787" y="0"/>
                </a:lnTo>
                <a:lnTo>
                  <a:pt x="3147" y="0"/>
                </a:lnTo>
                <a:lnTo>
                  <a:pt x="0" y="3147"/>
                </a:lnTo>
                <a:lnTo>
                  <a:pt x="0" y="1787"/>
                </a:lnTo>
                <a:close/>
              </a:path>
            </a:pathLst>
          </a:custGeom>
          <a:solidFill>
            <a:srgbClr val="2B83E5"/>
          </a:solidFill>
          <a:ln w="9525">
            <a:noFill/>
            <a:round/>
            <a:headEnd/>
            <a:tailEnd/>
          </a:ln>
        </p:spPr>
        <p:txBody>
          <a:bodyPr vert="horz" wrap="square" lIns="121917" tIns="60958" rIns="121917" bIns="60958" numCol="1" anchor="t" anchorCtr="0" compatLnSpc="1">
            <a:prstTxWarp prst="textNoShape">
              <a:avLst/>
            </a:prstTxWarp>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52" name="Freeform 27"/>
          <p:cNvSpPr>
            <a:spLocks/>
          </p:cNvSpPr>
          <p:nvPr/>
        </p:nvSpPr>
        <p:spPr bwMode="auto">
          <a:xfrm>
            <a:off x="6566338" y="1773610"/>
            <a:ext cx="1634490" cy="1639510"/>
          </a:xfrm>
          <a:custGeom>
            <a:avLst/>
            <a:gdLst>
              <a:gd name="T0" fmla="*/ 3147 w 3147"/>
              <a:gd name="T1" fmla="*/ 1787 h 3147"/>
              <a:gd name="T2" fmla="*/ 1360 w 3147"/>
              <a:gd name="T3" fmla="*/ 0 h 3147"/>
              <a:gd name="T4" fmla="*/ 0 w 3147"/>
              <a:gd name="T5" fmla="*/ 0 h 3147"/>
              <a:gd name="T6" fmla="*/ 3147 w 3147"/>
              <a:gd name="T7" fmla="*/ 3147 h 3147"/>
              <a:gd name="T8" fmla="*/ 3147 w 3147"/>
              <a:gd name="T9" fmla="*/ 1787 h 3147"/>
            </a:gdLst>
            <a:ahLst/>
            <a:cxnLst>
              <a:cxn ang="0">
                <a:pos x="T0" y="T1"/>
              </a:cxn>
              <a:cxn ang="0">
                <a:pos x="T2" y="T3"/>
              </a:cxn>
              <a:cxn ang="0">
                <a:pos x="T4" y="T5"/>
              </a:cxn>
              <a:cxn ang="0">
                <a:pos x="T6" y="T7"/>
              </a:cxn>
              <a:cxn ang="0">
                <a:pos x="T8" y="T9"/>
              </a:cxn>
            </a:cxnLst>
            <a:rect l="0" t="0" r="r" b="b"/>
            <a:pathLst>
              <a:path w="3147" h="3147">
                <a:moveTo>
                  <a:pt x="3147" y="1787"/>
                </a:moveTo>
                <a:lnTo>
                  <a:pt x="1360" y="0"/>
                </a:lnTo>
                <a:lnTo>
                  <a:pt x="0" y="0"/>
                </a:lnTo>
                <a:lnTo>
                  <a:pt x="3147" y="3147"/>
                </a:lnTo>
                <a:lnTo>
                  <a:pt x="3147" y="1787"/>
                </a:lnTo>
                <a:close/>
              </a:path>
            </a:pathLst>
          </a:custGeom>
          <a:solidFill>
            <a:schemeClr val="accent1">
              <a:lumMod val="75000"/>
            </a:schemeClr>
          </a:solidFill>
          <a:ln w="9525">
            <a:noFill/>
            <a:round/>
            <a:headEnd/>
            <a:tailEnd/>
          </a:ln>
        </p:spPr>
        <p:txBody>
          <a:bodyPr vert="horz" wrap="square" lIns="121917" tIns="60958" rIns="121917" bIns="60958" numCol="1" anchor="t" anchorCtr="0" compatLnSpc="1">
            <a:prstTxWarp prst="textNoShape">
              <a:avLst/>
            </a:prstTxWarp>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53" name="Freeform 28"/>
          <p:cNvSpPr>
            <a:spLocks/>
          </p:cNvSpPr>
          <p:nvPr/>
        </p:nvSpPr>
        <p:spPr bwMode="auto">
          <a:xfrm>
            <a:off x="4878697" y="3466294"/>
            <a:ext cx="1634490" cy="1635081"/>
          </a:xfrm>
          <a:custGeom>
            <a:avLst/>
            <a:gdLst>
              <a:gd name="T0" fmla="*/ 0 w 3147"/>
              <a:gd name="T1" fmla="*/ 1360 h 3147"/>
              <a:gd name="T2" fmla="*/ 1787 w 3147"/>
              <a:gd name="T3" fmla="*/ 3147 h 3147"/>
              <a:gd name="T4" fmla="*/ 3147 w 3147"/>
              <a:gd name="T5" fmla="*/ 3147 h 3147"/>
              <a:gd name="T6" fmla="*/ 0 w 3147"/>
              <a:gd name="T7" fmla="*/ 0 h 3147"/>
              <a:gd name="T8" fmla="*/ 0 w 3147"/>
              <a:gd name="T9" fmla="*/ 1360 h 3147"/>
            </a:gdLst>
            <a:ahLst/>
            <a:cxnLst>
              <a:cxn ang="0">
                <a:pos x="T0" y="T1"/>
              </a:cxn>
              <a:cxn ang="0">
                <a:pos x="T2" y="T3"/>
              </a:cxn>
              <a:cxn ang="0">
                <a:pos x="T4" y="T5"/>
              </a:cxn>
              <a:cxn ang="0">
                <a:pos x="T6" y="T7"/>
              </a:cxn>
              <a:cxn ang="0">
                <a:pos x="T8" y="T9"/>
              </a:cxn>
            </a:cxnLst>
            <a:rect l="0" t="0" r="r" b="b"/>
            <a:pathLst>
              <a:path w="3147" h="3147">
                <a:moveTo>
                  <a:pt x="0" y="1360"/>
                </a:moveTo>
                <a:lnTo>
                  <a:pt x="1787" y="3147"/>
                </a:lnTo>
                <a:lnTo>
                  <a:pt x="3147" y="3147"/>
                </a:lnTo>
                <a:lnTo>
                  <a:pt x="0" y="0"/>
                </a:lnTo>
                <a:lnTo>
                  <a:pt x="0" y="1360"/>
                </a:lnTo>
                <a:close/>
              </a:path>
            </a:pathLst>
          </a:custGeom>
          <a:solidFill>
            <a:schemeClr val="accent1">
              <a:lumMod val="75000"/>
            </a:schemeClr>
          </a:solidFill>
          <a:ln w="9525">
            <a:noFill/>
            <a:round/>
            <a:headEnd/>
            <a:tailEnd/>
          </a:ln>
        </p:spPr>
        <p:txBody>
          <a:bodyPr vert="horz" wrap="square" lIns="121917" tIns="60958" rIns="121917" bIns="60958" numCol="1" anchor="t" anchorCtr="0" compatLnSpc="1">
            <a:prstTxWarp prst="textNoShape">
              <a:avLst/>
            </a:prstTxWarp>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54" name="Freeform 29"/>
          <p:cNvSpPr>
            <a:spLocks/>
          </p:cNvSpPr>
          <p:nvPr/>
        </p:nvSpPr>
        <p:spPr bwMode="auto">
          <a:xfrm>
            <a:off x="6566338" y="3466294"/>
            <a:ext cx="1634490" cy="1635081"/>
          </a:xfrm>
          <a:custGeom>
            <a:avLst/>
            <a:gdLst>
              <a:gd name="T0" fmla="*/ 3147 w 3147"/>
              <a:gd name="T1" fmla="*/ 1360 h 3147"/>
              <a:gd name="T2" fmla="*/ 1360 w 3147"/>
              <a:gd name="T3" fmla="*/ 3147 h 3147"/>
              <a:gd name="T4" fmla="*/ 0 w 3147"/>
              <a:gd name="T5" fmla="*/ 3147 h 3147"/>
              <a:gd name="T6" fmla="*/ 3147 w 3147"/>
              <a:gd name="T7" fmla="*/ 0 h 3147"/>
              <a:gd name="T8" fmla="*/ 3147 w 3147"/>
              <a:gd name="T9" fmla="*/ 1360 h 3147"/>
            </a:gdLst>
            <a:ahLst/>
            <a:cxnLst>
              <a:cxn ang="0">
                <a:pos x="T0" y="T1"/>
              </a:cxn>
              <a:cxn ang="0">
                <a:pos x="T2" y="T3"/>
              </a:cxn>
              <a:cxn ang="0">
                <a:pos x="T4" y="T5"/>
              </a:cxn>
              <a:cxn ang="0">
                <a:pos x="T6" y="T7"/>
              </a:cxn>
              <a:cxn ang="0">
                <a:pos x="T8" y="T9"/>
              </a:cxn>
            </a:cxnLst>
            <a:rect l="0" t="0" r="r" b="b"/>
            <a:pathLst>
              <a:path w="3147" h="3147">
                <a:moveTo>
                  <a:pt x="3147" y="1360"/>
                </a:moveTo>
                <a:lnTo>
                  <a:pt x="1360" y="3147"/>
                </a:lnTo>
                <a:lnTo>
                  <a:pt x="0" y="3147"/>
                </a:lnTo>
                <a:lnTo>
                  <a:pt x="3147" y="0"/>
                </a:lnTo>
                <a:lnTo>
                  <a:pt x="3147" y="1360"/>
                </a:lnTo>
                <a:close/>
              </a:path>
            </a:pathLst>
          </a:custGeom>
          <a:solidFill>
            <a:srgbClr val="2B83E5"/>
          </a:solidFill>
          <a:ln w="9525">
            <a:noFill/>
            <a:round/>
            <a:headEnd/>
            <a:tailEnd/>
          </a:ln>
        </p:spPr>
        <p:txBody>
          <a:bodyPr vert="horz" wrap="square" lIns="121917" tIns="60958" rIns="121917" bIns="60958" numCol="1" anchor="t" anchorCtr="0" compatLnSpc="1">
            <a:prstTxWarp prst="textNoShape">
              <a:avLst/>
            </a:prstTxWarp>
          </a:bodyPr>
          <a:lstStyle/>
          <a:p>
            <a:endParaRPr lang="zh-CN" altLang="en-US">
              <a:latin typeface="Calibri" panose="020F0502020204030204" pitchFamily="34" charset="0"/>
              <a:ea typeface="微软雅黑" panose="020B0503020204020204" pitchFamily="34" charset="-122"/>
              <a:sym typeface="Calibri" panose="020F0502020204030204" pitchFamily="34" charset="0"/>
            </a:endParaRPr>
          </a:p>
        </p:txBody>
      </p:sp>
      <p:sp>
        <p:nvSpPr>
          <p:cNvPr id="55" name="Rectangle 13" descr="FD1DDF730CE4456e89755B07FE1653D0# #Rectangle 13"/>
          <p:cNvSpPr>
            <a:spLocks noChangeArrowheads="1"/>
          </p:cNvSpPr>
          <p:nvPr/>
        </p:nvSpPr>
        <p:spPr bwMode="auto">
          <a:xfrm>
            <a:off x="8142634" y="1891713"/>
            <a:ext cx="3599502" cy="492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dirty="0">
                <a:ea typeface="微软雅黑" panose="020B0503020204020204" pitchFamily="34" charset="-122"/>
                <a:sym typeface="Calibri" panose="020F0502020204030204" pitchFamily="34" charset="0"/>
              </a:rPr>
              <a:t>单击此处添加简短说明，添加简短说明文字，</a:t>
            </a:r>
            <a:endParaRPr lang="en-US" altLang="zh-CN" sz="1200" dirty="0">
              <a:ea typeface="微软雅黑" panose="020B0503020204020204" pitchFamily="34" charset="-122"/>
              <a:sym typeface="Calibri" panose="020F0502020204030204" pitchFamily="34" charset="0"/>
            </a:endParaRPr>
          </a:p>
          <a:p>
            <a:pPr eaLnBrk="1" hangingPunct="1">
              <a:spcBef>
                <a:spcPct val="0"/>
              </a:spcBef>
              <a:buNone/>
              <a:defRPr/>
            </a:pPr>
            <a:r>
              <a:rPr lang="zh-CN" altLang="en-US" sz="1200" dirty="0">
                <a:ea typeface="微软雅黑" panose="020B0503020204020204" pitchFamily="34" charset="-122"/>
                <a:sym typeface="Calibri" panose="020F0502020204030204" pitchFamily="34" charset="0"/>
              </a:rPr>
              <a:t>具体说明文字添加此处。</a:t>
            </a:r>
            <a:endParaRPr lang="en-US" altLang="zh-CN" sz="1200" dirty="0">
              <a:ea typeface="微软雅黑" panose="020B0503020204020204" pitchFamily="34" charset="-122"/>
              <a:sym typeface="Calibri" panose="020F0502020204030204" pitchFamily="34" charset="0"/>
            </a:endParaRPr>
          </a:p>
        </p:txBody>
      </p:sp>
      <p:sp>
        <p:nvSpPr>
          <p:cNvPr id="56" name="TextBox 55"/>
          <p:cNvSpPr txBox="1"/>
          <p:nvPr/>
        </p:nvSpPr>
        <p:spPr>
          <a:xfrm>
            <a:off x="8142635" y="1515102"/>
            <a:ext cx="1887450" cy="369418"/>
          </a:xfrm>
          <a:prstGeom prst="rect">
            <a:avLst/>
          </a:prstGeom>
          <a:noFill/>
        </p:spPr>
        <p:txBody>
          <a:bodyPr wrap="none" lIns="121917" tIns="60958" rIns="121917" bIns="60958" rtlCol="0">
            <a:spAutoFit/>
          </a:bodyPr>
          <a:lstStyle/>
          <a:p>
            <a:r>
              <a:rPr lang="zh-CN" altLang="en-US" sz="1600" dirty="0">
                <a:latin typeface="Calibri" panose="020F0502020204030204" pitchFamily="34" charset="0"/>
                <a:ea typeface="微软雅黑" panose="020B0503020204020204" pitchFamily="34" charset="-122"/>
                <a:sym typeface="Calibri" panose="020F0502020204030204" pitchFamily="34" charset="0"/>
              </a:rPr>
              <a:t>点击输入标题文本</a:t>
            </a:r>
          </a:p>
        </p:txBody>
      </p:sp>
      <p:sp>
        <p:nvSpPr>
          <p:cNvPr id="57" name="矩形 261"/>
          <p:cNvSpPr>
            <a:spLocks noChangeArrowheads="1"/>
          </p:cNvSpPr>
          <p:nvPr/>
        </p:nvSpPr>
        <p:spPr bwMode="auto">
          <a:xfrm>
            <a:off x="5982427" y="3824911"/>
            <a:ext cx="1203591" cy="69778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p>
            <a:r>
              <a:rPr lang="zh-CN" altLang="en-US" sz="3700" dirty="0">
                <a:latin typeface="Calibri" panose="020F0502020204030204" pitchFamily="34" charset="0"/>
                <a:ea typeface="微软雅黑" panose="020B0503020204020204" pitchFamily="34" charset="-122"/>
                <a:sym typeface="Calibri" panose="020F0502020204030204" pitchFamily="34" charset="0"/>
              </a:rPr>
              <a:t>思路</a:t>
            </a:r>
          </a:p>
        </p:txBody>
      </p:sp>
      <p:sp>
        <p:nvSpPr>
          <p:cNvPr id="58" name="Rectangle 13" descr="FD1DDF730CE4456e89755B07FE1653D0# #Rectangle 13"/>
          <p:cNvSpPr>
            <a:spLocks noChangeArrowheads="1"/>
          </p:cNvSpPr>
          <p:nvPr/>
        </p:nvSpPr>
        <p:spPr bwMode="auto">
          <a:xfrm>
            <a:off x="8142634" y="4873605"/>
            <a:ext cx="3599502" cy="492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200" dirty="0">
                <a:ea typeface="微软雅黑" panose="020B0503020204020204" pitchFamily="34" charset="-122"/>
                <a:sym typeface="Calibri" panose="020F0502020204030204" pitchFamily="34" charset="0"/>
              </a:rPr>
              <a:t>单击此处添加简短说明，添加简短说明文字，</a:t>
            </a:r>
            <a:endParaRPr lang="en-US" altLang="zh-CN" sz="1200" dirty="0">
              <a:ea typeface="微软雅黑" panose="020B0503020204020204" pitchFamily="34" charset="-122"/>
              <a:sym typeface="Calibri" panose="020F0502020204030204" pitchFamily="34" charset="0"/>
            </a:endParaRPr>
          </a:p>
          <a:p>
            <a:pPr eaLnBrk="1" hangingPunct="1">
              <a:spcBef>
                <a:spcPct val="0"/>
              </a:spcBef>
              <a:buNone/>
              <a:defRPr/>
            </a:pPr>
            <a:r>
              <a:rPr lang="zh-CN" altLang="en-US" sz="1200" dirty="0">
                <a:ea typeface="微软雅黑" panose="020B0503020204020204" pitchFamily="34" charset="-122"/>
                <a:sym typeface="Calibri" panose="020F0502020204030204" pitchFamily="34" charset="0"/>
              </a:rPr>
              <a:t>具体说明文字添加此处。</a:t>
            </a:r>
            <a:endParaRPr lang="en-US" altLang="zh-CN" sz="1200" dirty="0">
              <a:ea typeface="微软雅黑" panose="020B0503020204020204" pitchFamily="34" charset="-122"/>
              <a:sym typeface="Calibri" panose="020F0502020204030204" pitchFamily="34" charset="0"/>
            </a:endParaRPr>
          </a:p>
        </p:txBody>
      </p:sp>
      <p:sp>
        <p:nvSpPr>
          <p:cNvPr id="59" name="TextBox 58"/>
          <p:cNvSpPr txBox="1"/>
          <p:nvPr/>
        </p:nvSpPr>
        <p:spPr>
          <a:xfrm>
            <a:off x="8142635" y="4496994"/>
            <a:ext cx="1887450" cy="369418"/>
          </a:xfrm>
          <a:prstGeom prst="rect">
            <a:avLst/>
          </a:prstGeom>
          <a:noFill/>
        </p:spPr>
        <p:txBody>
          <a:bodyPr wrap="none" lIns="121917" tIns="60958" rIns="121917" bIns="60958" rtlCol="0">
            <a:spAutoFit/>
          </a:bodyPr>
          <a:lstStyle/>
          <a:p>
            <a:r>
              <a:rPr lang="zh-CN" altLang="en-US" sz="1600" dirty="0">
                <a:latin typeface="Calibri" panose="020F0502020204030204" pitchFamily="34" charset="0"/>
                <a:ea typeface="微软雅黑" panose="020B0503020204020204" pitchFamily="34" charset="-122"/>
                <a:sym typeface="Calibri" panose="020F0502020204030204" pitchFamily="34" charset="0"/>
              </a:rPr>
              <a:t>点击输入标题文本</a:t>
            </a:r>
          </a:p>
        </p:txBody>
      </p:sp>
      <p:sp>
        <p:nvSpPr>
          <p:cNvPr id="60" name="Rectangle 13" descr="FD1DDF730CE4456e89755B07FE1653D0# #Rectangle 13"/>
          <p:cNvSpPr>
            <a:spLocks noChangeArrowheads="1"/>
          </p:cNvSpPr>
          <p:nvPr/>
        </p:nvSpPr>
        <p:spPr bwMode="auto">
          <a:xfrm>
            <a:off x="1422763" y="1891713"/>
            <a:ext cx="3599502" cy="492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None/>
              <a:defRPr/>
            </a:pPr>
            <a:r>
              <a:rPr lang="zh-CN" altLang="en-US" sz="1200" dirty="0">
                <a:ea typeface="微软雅黑" panose="020B0503020204020204" pitchFamily="34" charset="-122"/>
                <a:sym typeface="Calibri" panose="020F0502020204030204" pitchFamily="34" charset="0"/>
              </a:rPr>
              <a:t>单击此处添加简短说明，添加简短说明文字，</a:t>
            </a:r>
            <a:endParaRPr lang="en-US" altLang="zh-CN" sz="1200" dirty="0">
              <a:ea typeface="微软雅黑" panose="020B0503020204020204" pitchFamily="34" charset="-122"/>
              <a:sym typeface="Calibri" panose="020F0502020204030204" pitchFamily="34" charset="0"/>
            </a:endParaRPr>
          </a:p>
          <a:p>
            <a:pPr algn="r" eaLnBrk="1" hangingPunct="1">
              <a:spcBef>
                <a:spcPct val="0"/>
              </a:spcBef>
              <a:buNone/>
              <a:defRPr/>
            </a:pPr>
            <a:r>
              <a:rPr lang="zh-CN" altLang="en-US" sz="1200" dirty="0">
                <a:ea typeface="微软雅黑" panose="020B0503020204020204" pitchFamily="34" charset="-122"/>
                <a:sym typeface="Calibri" panose="020F0502020204030204" pitchFamily="34" charset="0"/>
              </a:rPr>
              <a:t>具体说明文字添加此处。</a:t>
            </a:r>
            <a:endParaRPr lang="en-US" altLang="zh-CN" sz="1200" dirty="0">
              <a:ea typeface="微软雅黑" panose="020B0503020204020204" pitchFamily="34" charset="-122"/>
              <a:sym typeface="Calibri" panose="020F0502020204030204" pitchFamily="34" charset="0"/>
            </a:endParaRPr>
          </a:p>
        </p:txBody>
      </p:sp>
      <p:sp>
        <p:nvSpPr>
          <p:cNvPr id="61" name="TextBox 60"/>
          <p:cNvSpPr txBox="1"/>
          <p:nvPr/>
        </p:nvSpPr>
        <p:spPr>
          <a:xfrm>
            <a:off x="2984130" y="1515102"/>
            <a:ext cx="1887450" cy="369418"/>
          </a:xfrm>
          <a:prstGeom prst="rect">
            <a:avLst/>
          </a:prstGeom>
          <a:noFill/>
        </p:spPr>
        <p:txBody>
          <a:bodyPr wrap="none" lIns="121917" tIns="60958" rIns="121917" bIns="60958" rtlCol="0">
            <a:spAutoFit/>
          </a:bodyPr>
          <a:lstStyle/>
          <a:p>
            <a:pPr algn="r"/>
            <a:r>
              <a:rPr lang="zh-CN" altLang="en-US" sz="1600" dirty="0">
                <a:latin typeface="Calibri" panose="020F0502020204030204" pitchFamily="34" charset="0"/>
                <a:ea typeface="微软雅黑" panose="020B0503020204020204" pitchFamily="34" charset="-122"/>
                <a:sym typeface="Calibri" panose="020F0502020204030204" pitchFamily="34" charset="0"/>
              </a:rPr>
              <a:t>点击输入标题文本</a:t>
            </a:r>
          </a:p>
        </p:txBody>
      </p:sp>
      <p:sp>
        <p:nvSpPr>
          <p:cNvPr id="62" name="Rectangle 13" descr="FD1DDF730CE4456e89755B07FE1653D0# #Rectangle 13"/>
          <p:cNvSpPr>
            <a:spLocks noChangeArrowheads="1"/>
          </p:cNvSpPr>
          <p:nvPr/>
        </p:nvSpPr>
        <p:spPr bwMode="auto">
          <a:xfrm>
            <a:off x="1422763" y="4873605"/>
            <a:ext cx="3599502" cy="492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None/>
              <a:defRPr/>
            </a:pPr>
            <a:r>
              <a:rPr lang="zh-CN" altLang="en-US" sz="1200" dirty="0">
                <a:ea typeface="微软雅黑" panose="020B0503020204020204" pitchFamily="34" charset="-122"/>
                <a:sym typeface="Calibri" panose="020F0502020204030204" pitchFamily="34" charset="0"/>
              </a:rPr>
              <a:t>单击此处添加简短说明，添加简短说明文字，</a:t>
            </a:r>
            <a:endParaRPr lang="en-US" altLang="zh-CN" sz="1200" dirty="0">
              <a:ea typeface="微软雅黑" panose="020B0503020204020204" pitchFamily="34" charset="-122"/>
              <a:sym typeface="Calibri" panose="020F0502020204030204" pitchFamily="34" charset="0"/>
            </a:endParaRPr>
          </a:p>
          <a:p>
            <a:pPr algn="r" eaLnBrk="1" hangingPunct="1">
              <a:spcBef>
                <a:spcPct val="0"/>
              </a:spcBef>
              <a:buNone/>
              <a:defRPr/>
            </a:pPr>
            <a:r>
              <a:rPr lang="zh-CN" altLang="en-US" sz="1200" dirty="0">
                <a:ea typeface="微软雅黑" panose="020B0503020204020204" pitchFamily="34" charset="-122"/>
                <a:sym typeface="Calibri" panose="020F0502020204030204" pitchFamily="34" charset="0"/>
              </a:rPr>
              <a:t>具体说明文字添加此处。</a:t>
            </a:r>
            <a:endParaRPr lang="en-US" altLang="zh-CN" sz="1200" dirty="0">
              <a:ea typeface="微软雅黑" panose="020B0503020204020204" pitchFamily="34" charset="-122"/>
              <a:sym typeface="Calibri" panose="020F0502020204030204" pitchFamily="34" charset="0"/>
            </a:endParaRPr>
          </a:p>
        </p:txBody>
      </p:sp>
      <p:sp>
        <p:nvSpPr>
          <p:cNvPr id="63" name="TextBox 62"/>
          <p:cNvSpPr txBox="1"/>
          <p:nvPr/>
        </p:nvSpPr>
        <p:spPr>
          <a:xfrm>
            <a:off x="2984130" y="4496994"/>
            <a:ext cx="1887450" cy="369418"/>
          </a:xfrm>
          <a:prstGeom prst="rect">
            <a:avLst/>
          </a:prstGeom>
          <a:noFill/>
        </p:spPr>
        <p:txBody>
          <a:bodyPr wrap="none" lIns="121917" tIns="60958" rIns="121917" bIns="60958" rtlCol="0">
            <a:spAutoFit/>
          </a:bodyPr>
          <a:lstStyle/>
          <a:p>
            <a:pPr algn="r"/>
            <a:r>
              <a:rPr lang="zh-CN" altLang="en-US" sz="1600" dirty="0">
                <a:latin typeface="Calibri" panose="020F0502020204030204" pitchFamily="34" charset="0"/>
                <a:ea typeface="微软雅黑" panose="020B0503020204020204" pitchFamily="34" charset="-122"/>
                <a:sym typeface="Calibri" panose="020F0502020204030204" pitchFamily="34" charset="0"/>
              </a:rPr>
              <a:t>点击输入标题文本</a:t>
            </a:r>
          </a:p>
        </p:txBody>
      </p:sp>
      <p:sp>
        <p:nvSpPr>
          <p:cNvPr id="64" name="矩形 63"/>
          <p:cNvSpPr/>
          <p:nvPr/>
        </p:nvSpPr>
        <p:spPr>
          <a:xfrm>
            <a:off x="5263584" y="2104506"/>
            <a:ext cx="662996" cy="615549"/>
          </a:xfrm>
          <a:prstGeom prst="rect">
            <a:avLst/>
          </a:prstGeom>
        </p:spPr>
        <p:txBody>
          <a:bodyPr wrap="none" lIns="121917" tIns="60958" rIns="121917" bIns="60958">
            <a:spAutoFit/>
          </a:bodyPr>
          <a:lstStyle/>
          <a:p>
            <a:r>
              <a:rPr lang="en-US" altLang="zh-CN" sz="3200" dirty="0">
                <a:solidFill>
                  <a:schemeClr val="bg1"/>
                </a:solidFill>
                <a:latin typeface="Calibri" panose="020F0502020204030204" pitchFamily="34" charset="0"/>
                <a:ea typeface="微软雅黑" panose="020B0503020204020204" pitchFamily="34" charset="-122"/>
                <a:sym typeface="Calibri" panose="020F0502020204030204" pitchFamily="34" charset="0"/>
              </a:rPr>
              <a:t>01</a:t>
            </a:r>
            <a:endParaRPr lang="zh-CN" altLang="en-US" sz="3200"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5" name="矩形 64"/>
          <p:cNvSpPr/>
          <p:nvPr/>
        </p:nvSpPr>
        <p:spPr>
          <a:xfrm>
            <a:off x="7278651" y="2104506"/>
            <a:ext cx="662996" cy="615549"/>
          </a:xfrm>
          <a:prstGeom prst="rect">
            <a:avLst/>
          </a:prstGeom>
        </p:spPr>
        <p:txBody>
          <a:bodyPr wrap="none" lIns="121917" tIns="60958" rIns="121917" bIns="60958">
            <a:spAutoFit/>
          </a:bodyPr>
          <a:lstStyle/>
          <a:p>
            <a:r>
              <a:rPr lang="en-US" altLang="zh-CN" sz="3200" dirty="0">
                <a:solidFill>
                  <a:schemeClr val="bg1"/>
                </a:solidFill>
                <a:latin typeface="Calibri" panose="020F0502020204030204" pitchFamily="34" charset="0"/>
                <a:ea typeface="微软雅黑" panose="020B0503020204020204" pitchFamily="34" charset="-122"/>
                <a:sym typeface="Calibri" panose="020F0502020204030204" pitchFamily="34" charset="0"/>
              </a:rPr>
              <a:t>02</a:t>
            </a:r>
            <a:endParaRPr lang="zh-CN" altLang="en-US" sz="3200"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6" name="矩形 65"/>
          <p:cNvSpPr/>
          <p:nvPr/>
        </p:nvSpPr>
        <p:spPr>
          <a:xfrm>
            <a:off x="5263584" y="4189146"/>
            <a:ext cx="662996" cy="615549"/>
          </a:xfrm>
          <a:prstGeom prst="rect">
            <a:avLst/>
          </a:prstGeom>
        </p:spPr>
        <p:txBody>
          <a:bodyPr wrap="none" lIns="121917" tIns="60958" rIns="121917" bIns="60958">
            <a:spAutoFit/>
          </a:bodyPr>
          <a:lstStyle/>
          <a:p>
            <a:r>
              <a:rPr lang="en-US" altLang="zh-CN" sz="3200" dirty="0">
                <a:solidFill>
                  <a:schemeClr val="bg1"/>
                </a:solidFill>
                <a:latin typeface="Calibri" panose="020F0502020204030204" pitchFamily="34" charset="0"/>
                <a:ea typeface="微软雅黑" panose="020B0503020204020204" pitchFamily="34" charset="-122"/>
                <a:sym typeface="Calibri" panose="020F0502020204030204" pitchFamily="34" charset="0"/>
              </a:rPr>
              <a:t>03</a:t>
            </a:r>
            <a:endParaRPr lang="zh-CN" altLang="en-US" sz="3200"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7" name="矩形 66"/>
          <p:cNvSpPr/>
          <p:nvPr/>
        </p:nvSpPr>
        <p:spPr>
          <a:xfrm>
            <a:off x="7278651" y="4189146"/>
            <a:ext cx="662996" cy="615549"/>
          </a:xfrm>
          <a:prstGeom prst="rect">
            <a:avLst/>
          </a:prstGeom>
        </p:spPr>
        <p:txBody>
          <a:bodyPr wrap="none" lIns="121917" tIns="60958" rIns="121917" bIns="60958">
            <a:spAutoFit/>
          </a:bodyPr>
          <a:lstStyle/>
          <a:p>
            <a:r>
              <a:rPr lang="en-US" altLang="zh-CN" sz="3200" dirty="0">
                <a:solidFill>
                  <a:schemeClr val="bg1"/>
                </a:solidFill>
                <a:latin typeface="Calibri" panose="020F0502020204030204" pitchFamily="34" charset="0"/>
                <a:ea typeface="微软雅黑" panose="020B0503020204020204" pitchFamily="34" charset="-122"/>
                <a:sym typeface="Calibri" panose="020F0502020204030204" pitchFamily="34" charset="0"/>
              </a:rPr>
              <a:t>04</a:t>
            </a:r>
            <a:endParaRPr lang="zh-CN" altLang="en-US" sz="3200" dirty="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8" name="Freeform 24"/>
          <p:cNvSpPr>
            <a:spLocks noEditPoints="1"/>
          </p:cNvSpPr>
          <p:nvPr/>
        </p:nvSpPr>
        <p:spPr bwMode="auto">
          <a:xfrm flipH="1">
            <a:off x="6057856" y="2580298"/>
            <a:ext cx="1177557" cy="1254560"/>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chemeClr val="accent1">
              <a:lumMod val="75000"/>
            </a:schemeClr>
          </a:solidFill>
          <a:ln w="9525">
            <a:noFill/>
            <a:round/>
            <a:headEnd/>
            <a:tailEnd/>
          </a:ln>
          <a:effectLst/>
        </p:spPr>
        <p:txBody>
          <a:bodyPr vert="horz" wrap="square" lIns="162556" tIns="81278" rIns="162556" bIns="81278" numCol="1" anchor="t" anchorCtr="0" compatLnSpc="1">
            <a:prstTxWarp prst="textNoShape">
              <a:avLst/>
            </a:prstTxWarp>
          </a:bodyPr>
          <a:lstStyle/>
          <a:p>
            <a:endParaRPr lang="zh-CN" altLang="en-US" sz="3200">
              <a:latin typeface="Calibri" panose="020F0502020204030204" pitchFamily="34" charset="0"/>
              <a:ea typeface="微软雅黑" panose="020B0503020204020204" pitchFamily="34" charset="-122"/>
              <a:sym typeface="Calibri" panose="020F0502020204030204" pitchFamily="34" charset="0"/>
            </a:endParaRPr>
          </a:p>
        </p:txBody>
      </p:sp>
    </p:spTree>
    <p:extLst>
      <p:ext uri="{BB962C8B-B14F-4D97-AF65-F5344CB8AC3E}">
        <p14:creationId xmlns:p14="http://schemas.microsoft.com/office/powerpoint/2010/main" val="1683365000"/>
      </p:ext>
    </p:extLst>
  </p:cSld>
  <p:clrMapOvr>
    <a:masterClrMapping/>
  </p:clrMapOvr>
  <p:transition spd="slow"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randombar(horizontal)">
                                      <p:cBhvr>
                                        <p:cTn id="7" dur="500"/>
                                        <p:tgtEl>
                                          <p:spTgt spid="50"/>
                                        </p:tgtEl>
                                      </p:cBhvr>
                                    </p:animEffect>
                                  </p:childTnLst>
                                </p:cTn>
                              </p:par>
                            </p:childTnLst>
                          </p:cTn>
                        </p:par>
                        <p:par>
                          <p:cTn id="8" fill="hold">
                            <p:stCondLst>
                              <p:cond delay="500"/>
                            </p:stCondLst>
                            <p:childTnLst>
                              <p:par>
                                <p:cTn id="9" presetID="23" presetClass="entr" presetSubtype="528" fill="hold" grpId="0" nodeType="after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p:cTn id="11" dur="1000" fill="hold"/>
                                        <p:tgtEl>
                                          <p:spTgt spid="51"/>
                                        </p:tgtEl>
                                        <p:attrNameLst>
                                          <p:attrName>ppt_w</p:attrName>
                                        </p:attrNameLst>
                                      </p:cBhvr>
                                      <p:tavLst>
                                        <p:tav tm="0">
                                          <p:val>
                                            <p:fltVal val="0"/>
                                          </p:val>
                                        </p:tav>
                                        <p:tav tm="100000">
                                          <p:val>
                                            <p:strVal val="#ppt_w"/>
                                          </p:val>
                                        </p:tav>
                                      </p:tavLst>
                                    </p:anim>
                                    <p:anim calcmode="lin" valueType="num">
                                      <p:cBhvr>
                                        <p:cTn id="12" dur="1000" fill="hold"/>
                                        <p:tgtEl>
                                          <p:spTgt spid="51"/>
                                        </p:tgtEl>
                                        <p:attrNameLst>
                                          <p:attrName>ppt_h</p:attrName>
                                        </p:attrNameLst>
                                      </p:cBhvr>
                                      <p:tavLst>
                                        <p:tav tm="0">
                                          <p:val>
                                            <p:fltVal val="0"/>
                                          </p:val>
                                        </p:tav>
                                        <p:tav tm="100000">
                                          <p:val>
                                            <p:strVal val="#ppt_h"/>
                                          </p:val>
                                        </p:tav>
                                      </p:tavLst>
                                    </p:anim>
                                    <p:anim calcmode="lin" valueType="num">
                                      <p:cBhvr>
                                        <p:cTn id="13" dur="1000" fill="hold"/>
                                        <p:tgtEl>
                                          <p:spTgt spid="51"/>
                                        </p:tgtEl>
                                        <p:attrNameLst>
                                          <p:attrName>ppt_x</p:attrName>
                                        </p:attrNameLst>
                                      </p:cBhvr>
                                      <p:tavLst>
                                        <p:tav tm="0">
                                          <p:val>
                                            <p:fltVal val="0.5"/>
                                          </p:val>
                                        </p:tav>
                                        <p:tav tm="100000">
                                          <p:val>
                                            <p:strVal val="#ppt_x"/>
                                          </p:val>
                                        </p:tav>
                                      </p:tavLst>
                                    </p:anim>
                                    <p:anim calcmode="lin" valueType="num">
                                      <p:cBhvr>
                                        <p:cTn id="14" dur="1000" fill="hold"/>
                                        <p:tgtEl>
                                          <p:spTgt spid="51"/>
                                        </p:tgtEl>
                                        <p:attrNameLst>
                                          <p:attrName>ppt_y</p:attrName>
                                        </p:attrNameLst>
                                      </p:cBhvr>
                                      <p:tavLst>
                                        <p:tav tm="0">
                                          <p:val>
                                            <p:fltVal val="0.5"/>
                                          </p:val>
                                        </p:tav>
                                        <p:tav tm="100000">
                                          <p:val>
                                            <p:strVal val="#ppt_y"/>
                                          </p:val>
                                        </p:tav>
                                      </p:tavLst>
                                    </p:anim>
                                  </p:childTnLst>
                                </p:cTn>
                              </p:par>
                              <p:par>
                                <p:cTn id="15" presetID="23" presetClass="entr" presetSubtype="528" fill="hold" grpId="0" nodeType="withEffect">
                                  <p:stCondLst>
                                    <p:cond delay="0"/>
                                  </p:stCondLst>
                                  <p:childTnLst>
                                    <p:set>
                                      <p:cBhvr>
                                        <p:cTn id="16" dur="1" fill="hold">
                                          <p:stCondLst>
                                            <p:cond delay="0"/>
                                          </p:stCondLst>
                                        </p:cTn>
                                        <p:tgtEl>
                                          <p:spTgt spid="52"/>
                                        </p:tgtEl>
                                        <p:attrNameLst>
                                          <p:attrName>style.visibility</p:attrName>
                                        </p:attrNameLst>
                                      </p:cBhvr>
                                      <p:to>
                                        <p:strVal val="visible"/>
                                      </p:to>
                                    </p:set>
                                    <p:anim calcmode="lin" valueType="num">
                                      <p:cBhvr>
                                        <p:cTn id="17" dur="1000" fill="hold"/>
                                        <p:tgtEl>
                                          <p:spTgt spid="52"/>
                                        </p:tgtEl>
                                        <p:attrNameLst>
                                          <p:attrName>ppt_w</p:attrName>
                                        </p:attrNameLst>
                                      </p:cBhvr>
                                      <p:tavLst>
                                        <p:tav tm="0">
                                          <p:val>
                                            <p:fltVal val="0"/>
                                          </p:val>
                                        </p:tav>
                                        <p:tav tm="100000">
                                          <p:val>
                                            <p:strVal val="#ppt_w"/>
                                          </p:val>
                                        </p:tav>
                                      </p:tavLst>
                                    </p:anim>
                                    <p:anim calcmode="lin" valueType="num">
                                      <p:cBhvr>
                                        <p:cTn id="18" dur="1000" fill="hold"/>
                                        <p:tgtEl>
                                          <p:spTgt spid="52"/>
                                        </p:tgtEl>
                                        <p:attrNameLst>
                                          <p:attrName>ppt_h</p:attrName>
                                        </p:attrNameLst>
                                      </p:cBhvr>
                                      <p:tavLst>
                                        <p:tav tm="0">
                                          <p:val>
                                            <p:fltVal val="0"/>
                                          </p:val>
                                        </p:tav>
                                        <p:tav tm="100000">
                                          <p:val>
                                            <p:strVal val="#ppt_h"/>
                                          </p:val>
                                        </p:tav>
                                      </p:tavLst>
                                    </p:anim>
                                    <p:anim calcmode="lin" valueType="num">
                                      <p:cBhvr>
                                        <p:cTn id="19" dur="1000" fill="hold"/>
                                        <p:tgtEl>
                                          <p:spTgt spid="52"/>
                                        </p:tgtEl>
                                        <p:attrNameLst>
                                          <p:attrName>ppt_x</p:attrName>
                                        </p:attrNameLst>
                                      </p:cBhvr>
                                      <p:tavLst>
                                        <p:tav tm="0">
                                          <p:val>
                                            <p:fltVal val="0.5"/>
                                          </p:val>
                                        </p:tav>
                                        <p:tav tm="100000">
                                          <p:val>
                                            <p:strVal val="#ppt_x"/>
                                          </p:val>
                                        </p:tav>
                                      </p:tavLst>
                                    </p:anim>
                                    <p:anim calcmode="lin" valueType="num">
                                      <p:cBhvr>
                                        <p:cTn id="20" dur="1000" fill="hold"/>
                                        <p:tgtEl>
                                          <p:spTgt spid="52"/>
                                        </p:tgtEl>
                                        <p:attrNameLst>
                                          <p:attrName>ppt_y</p:attrName>
                                        </p:attrNameLst>
                                      </p:cBhvr>
                                      <p:tavLst>
                                        <p:tav tm="0">
                                          <p:val>
                                            <p:fltVal val="0.5"/>
                                          </p:val>
                                        </p:tav>
                                        <p:tav tm="100000">
                                          <p:val>
                                            <p:strVal val="#ppt_y"/>
                                          </p:val>
                                        </p:tav>
                                      </p:tavLst>
                                    </p:anim>
                                  </p:childTnLst>
                                </p:cTn>
                              </p:par>
                              <p:par>
                                <p:cTn id="21" presetID="23" presetClass="entr" presetSubtype="528" fill="hold" grpId="0" nodeType="with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p:cTn id="23" dur="1000" fill="hold"/>
                                        <p:tgtEl>
                                          <p:spTgt spid="53"/>
                                        </p:tgtEl>
                                        <p:attrNameLst>
                                          <p:attrName>ppt_w</p:attrName>
                                        </p:attrNameLst>
                                      </p:cBhvr>
                                      <p:tavLst>
                                        <p:tav tm="0">
                                          <p:val>
                                            <p:fltVal val="0"/>
                                          </p:val>
                                        </p:tav>
                                        <p:tav tm="100000">
                                          <p:val>
                                            <p:strVal val="#ppt_w"/>
                                          </p:val>
                                        </p:tav>
                                      </p:tavLst>
                                    </p:anim>
                                    <p:anim calcmode="lin" valueType="num">
                                      <p:cBhvr>
                                        <p:cTn id="24" dur="1000" fill="hold"/>
                                        <p:tgtEl>
                                          <p:spTgt spid="53"/>
                                        </p:tgtEl>
                                        <p:attrNameLst>
                                          <p:attrName>ppt_h</p:attrName>
                                        </p:attrNameLst>
                                      </p:cBhvr>
                                      <p:tavLst>
                                        <p:tav tm="0">
                                          <p:val>
                                            <p:fltVal val="0"/>
                                          </p:val>
                                        </p:tav>
                                        <p:tav tm="100000">
                                          <p:val>
                                            <p:strVal val="#ppt_h"/>
                                          </p:val>
                                        </p:tav>
                                      </p:tavLst>
                                    </p:anim>
                                    <p:anim calcmode="lin" valueType="num">
                                      <p:cBhvr>
                                        <p:cTn id="25" dur="1000" fill="hold"/>
                                        <p:tgtEl>
                                          <p:spTgt spid="53"/>
                                        </p:tgtEl>
                                        <p:attrNameLst>
                                          <p:attrName>ppt_x</p:attrName>
                                        </p:attrNameLst>
                                      </p:cBhvr>
                                      <p:tavLst>
                                        <p:tav tm="0">
                                          <p:val>
                                            <p:fltVal val="0.5"/>
                                          </p:val>
                                        </p:tav>
                                        <p:tav tm="100000">
                                          <p:val>
                                            <p:strVal val="#ppt_x"/>
                                          </p:val>
                                        </p:tav>
                                      </p:tavLst>
                                    </p:anim>
                                    <p:anim calcmode="lin" valueType="num">
                                      <p:cBhvr>
                                        <p:cTn id="26" dur="1000" fill="hold"/>
                                        <p:tgtEl>
                                          <p:spTgt spid="53"/>
                                        </p:tgtEl>
                                        <p:attrNameLst>
                                          <p:attrName>ppt_y</p:attrName>
                                        </p:attrNameLst>
                                      </p:cBhvr>
                                      <p:tavLst>
                                        <p:tav tm="0">
                                          <p:val>
                                            <p:fltVal val="0.5"/>
                                          </p:val>
                                        </p:tav>
                                        <p:tav tm="100000">
                                          <p:val>
                                            <p:strVal val="#ppt_y"/>
                                          </p:val>
                                        </p:tav>
                                      </p:tavLst>
                                    </p:anim>
                                  </p:childTnLst>
                                </p:cTn>
                              </p:par>
                              <p:par>
                                <p:cTn id="27" presetID="23" presetClass="entr" presetSubtype="528" fill="hold" grpId="0" nodeType="withEffect">
                                  <p:stCondLst>
                                    <p:cond delay="0"/>
                                  </p:stCondLst>
                                  <p:childTnLst>
                                    <p:set>
                                      <p:cBhvr>
                                        <p:cTn id="28" dur="1" fill="hold">
                                          <p:stCondLst>
                                            <p:cond delay="0"/>
                                          </p:stCondLst>
                                        </p:cTn>
                                        <p:tgtEl>
                                          <p:spTgt spid="54"/>
                                        </p:tgtEl>
                                        <p:attrNameLst>
                                          <p:attrName>style.visibility</p:attrName>
                                        </p:attrNameLst>
                                      </p:cBhvr>
                                      <p:to>
                                        <p:strVal val="visible"/>
                                      </p:to>
                                    </p:set>
                                    <p:anim calcmode="lin" valueType="num">
                                      <p:cBhvr>
                                        <p:cTn id="29" dur="1000" fill="hold"/>
                                        <p:tgtEl>
                                          <p:spTgt spid="54"/>
                                        </p:tgtEl>
                                        <p:attrNameLst>
                                          <p:attrName>ppt_w</p:attrName>
                                        </p:attrNameLst>
                                      </p:cBhvr>
                                      <p:tavLst>
                                        <p:tav tm="0">
                                          <p:val>
                                            <p:fltVal val="0"/>
                                          </p:val>
                                        </p:tav>
                                        <p:tav tm="100000">
                                          <p:val>
                                            <p:strVal val="#ppt_w"/>
                                          </p:val>
                                        </p:tav>
                                      </p:tavLst>
                                    </p:anim>
                                    <p:anim calcmode="lin" valueType="num">
                                      <p:cBhvr>
                                        <p:cTn id="30" dur="1000" fill="hold"/>
                                        <p:tgtEl>
                                          <p:spTgt spid="54"/>
                                        </p:tgtEl>
                                        <p:attrNameLst>
                                          <p:attrName>ppt_h</p:attrName>
                                        </p:attrNameLst>
                                      </p:cBhvr>
                                      <p:tavLst>
                                        <p:tav tm="0">
                                          <p:val>
                                            <p:fltVal val="0"/>
                                          </p:val>
                                        </p:tav>
                                        <p:tav tm="100000">
                                          <p:val>
                                            <p:strVal val="#ppt_h"/>
                                          </p:val>
                                        </p:tav>
                                      </p:tavLst>
                                    </p:anim>
                                    <p:anim calcmode="lin" valueType="num">
                                      <p:cBhvr>
                                        <p:cTn id="31" dur="1000" fill="hold"/>
                                        <p:tgtEl>
                                          <p:spTgt spid="54"/>
                                        </p:tgtEl>
                                        <p:attrNameLst>
                                          <p:attrName>ppt_x</p:attrName>
                                        </p:attrNameLst>
                                      </p:cBhvr>
                                      <p:tavLst>
                                        <p:tav tm="0">
                                          <p:val>
                                            <p:fltVal val="0.5"/>
                                          </p:val>
                                        </p:tav>
                                        <p:tav tm="100000">
                                          <p:val>
                                            <p:strVal val="#ppt_x"/>
                                          </p:val>
                                        </p:tav>
                                      </p:tavLst>
                                    </p:anim>
                                    <p:anim calcmode="lin" valueType="num">
                                      <p:cBhvr>
                                        <p:cTn id="32" dur="1000" fill="hold"/>
                                        <p:tgtEl>
                                          <p:spTgt spid="54"/>
                                        </p:tgtEl>
                                        <p:attrNameLst>
                                          <p:attrName>ppt_y</p:attrName>
                                        </p:attrNameLst>
                                      </p:cBhvr>
                                      <p:tavLst>
                                        <p:tav tm="0">
                                          <p:val>
                                            <p:fltVal val="0.5"/>
                                          </p:val>
                                        </p:tav>
                                        <p:tav tm="100000">
                                          <p:val>
                                            <p:strVal val="#ppt_y"/>
                                          </p:val>
                                        </p:tav>
                                      </p:tavLst>
                                    </p:anim>
                                  </p:childTnLst>
                                </p:cTn>
                              </p:par>
                              <p:par>
                                <p:cTn id="33" presetID="23" presetClass="entr" presetSubtype="528" fill="hold" grpId="0" nodeType="withEffect">
                                  <p:stCondLst>
                                    <p:cond delay="0"/>
                                  </p:stCondLst>
                                  <p:childTnLst>
                                    <p:set>
                                      <p:cBhvr>
                                        <p:cTn id="34" dur="1" fill="hold">
                                          <p:stCondLst>
                                            <p:cond delay="0"/>
                                          </p:stCondLst>
                                        </p:cTn>
                                        <p:tgtEl>
                                          <p:spTgt spid="64"/>
                                        </p:tgtEl>
                                        <p:attrNameLst>
                                          <p:attrName>style.visibility</p:attrName>
                                        </p:attrNameLst>
                                      </p:cBhvr>
                                      <p:to>
                                        <p:strVal val="visible"/>
                                      </p:to>
                                    </p:set>
                                    <p:anim calcmode="lin" valueType="num">
                                      <p:cBhvr>
                                        <p:cTn id="35" dur="1000" fill="hold"/>
                                        <p:tgtEl>
                                          <p:spTgt spid="64"/>
                                        </p:tgtEl>
                                        <p:attrNameLst>
                                          <p:attrName>ppt_w</p:attrName>
                                        </p:attrNameLst>
                                      </p:cBhvr>
                                      <p:tavLst>
                                        <p:tav tm="0">
                                          <p:val>
                                            <p:fltVal val="0"/>
                                          </p:val>
                                        </p:tav>
                                        <p:tav tm="100000">
                                          <p:val>
                                            <p:strVal val="#ppt_w"/>
                                          </p:val>
                                        </p:tav>
                                      </p:tavLst>
                                    </p:anim>
                                    <p:anim calcmode="lin" valueType="num">
                                      <p:cBhvr>
                                        <p:cTn id="36" dur="1000" fill="hold"/>
                                        <p:tgtEl>
                                          <p:spTgt spid="64"/>
                                        </p:tgtEl>
                                        <p:attrNameLst>
                                          <p:attrName>ppt_h</p:attrName>
                                        </p:attrNameLst>
                                      </p:cBhvr>
                                      <p:tavLst>
                                        <p:tav tm="0">
                                          <p:val>
                                            <p:fltVal val="0"/>
                                          </p:val>
                                        </p:tav>
                                        <p:tav tm="100000">
                                          <p:val>
                                            <p:strVal val="#ppt_h"/>
                                          </p:val>
                                        </p:tav>
                                      </p:tavLst>
                                    </p:anim>
                                    <p:anim calcmode="lin" valueType="num">
                                      <p:cBhvr>
                                        <p:cTn id="37" dur="1000" fill="hold"/>
                                        <p:tgtEl>
                                          <p:spTgt spid="64"/>
                                        </p:tgtEl>
                                        <p:attrNameLst>
                                          <p:attrName>ppt_x</p:attrName>
                                        </p:attrNameLst>
                                      </p:cBhvr>
                                      <p:tavLst>
                                        <p:tav tm="0">
                                          <p:val>
                                            <p:fltVal val="0.5"/>
                                          </p:val>
                                        </p:tav>
                                        <p:tav tm="100000">
                                          <p:val>
                                            <p:strVal val="#ppt_x"/>
                                          </p:val>
                                        </p:tav>
                                      </p:tavLst>
                                    </p:anim>
                                    <p:anim calcmode="lin" valueType="num">
                                      <p:cBhvr>
                                        <p:cTn id="38" dur="1000" fill="hold"/>
                                        <p:tgtEl>
                                          <p:spTgt spid="64"/>
                                        </p:tgtEl>
                                        <p:attrNameLst>
                                          <p:attrName>ppt_y</p:attrName>
                                        </p:attrNameLst>
                                      </p:cBhvr>
                                      <p:tavLst>
                                        <p:tav tm="0">
                                          <p:val>
                                            <p:fltVal val="0.5"/>
                                          </p:val>
                                        </p:tav>
                                        <p:tav tm="100000">
                                          <p:val>
                                            <p:strVal val="#ppt_y"/>
                                          </p:val>
                                        </p:tav>
                                      </p:tavLst>
                                    </p:anim>
                                  </p:childTnLst>
                                </p:cTn>
                              </p:par>
                              <p:par>
                                <p:cTn id="39" presetID="23" presetClass="entr" presetSubtype="528" fill="hold" grpId="0" nodeType="withEffect">
                                  <p:stCondLst>
                                    <p:cond delay="0"/>
                                  </p:stCondLst>
                                  <p:childTnLst>
                                    <p:set>
                                      <p:cBhvr>
                                        <p:cTn id="40" dur="1" fill="hold">
                                          <p:stCondLst>
                                            <p:cond delay="0"/>
                                          </p:stCondLst>
                                        </p:cTn>
                                        <p:tgtEl>
                                          <p:spTgt spid="65"/>
                                        </p:tgtEl>
                                        <p:attrNameLst>
                                          <p:attrName>style.visibility</p:attrName>
                                        </p:attrNameLst>
                                      </p:cBhvr>
                                      <p:to>
                                        <p:strVal val="visible"/>
                                      </p:to>
                                    </p:set>
                                    <p:anim calcmode="lin" valueType="num">
                                      <p:cBhvr>
                                        <p:cTn id="41" dur="1000" fill="hold"/>
                                        <p:tgtEl>
                                          <p:spTgt spid="65"/>
                                        </p:tgtEl>
                                        <p:attrNameLst>
                                          <p:attrName>ppt_w</p:attrName>
                                        </p:attrNameLst>
                                      </p:cBhvr>
                                      <p:tavLst>
                                        <p:tav tm="0">
                                          <p:val>
                                            <p:fltVal val="0"/>
                                          </p:val>
                                        </p:tav>
                                        <p:tav tm="100000">
                                          <p:val>
                                            <p:strVal val="#ppt_w"/>
                                          </p:val>
                                        </p:tav>
                                      </p:tavLst>
                                    </p:anim>
                                    <p:anim calcmode="lin" valueType="num">
                                      <p:cBhvr>
                                        <p:cTn id="42" dur="1000" fill="hold"/>
                                        <p:tgtEl>
                                          <p:spTgt spid="65"/>
                                        </p:tgtEl>
                                        <p:attrNameLst>
                                          <p:attrName>ppt_h</p:attrName>
                                        </p:attrNameLst>
                                      </p:cBhvr>
                                      <p:tavLst>
                                        <p:tav tm="0">
                                          <p:val>
                                            <p:fltVal val="0"/>
                                          </p:val>
                                        </p:tav>
                                        <p:tav tm="100000">
                                          <p:val>
                                            <p:strVal val="#ppt_h"/>
                                          </p:val>
                                        </p:tav>
                                      </p:tavLst>
                                    </p:anim>
                                    <p:anim calcmode="lin" valueType="num">
                                      <p:cBhvr>
                                        <p:cTn id="43" dur="1000" fill="hold"/>
                                        <p:tgtEl>
                                          <p:spTgt spid="65"/>
                                        </p:tgtEl>
                                        <p:attrNameLst>
                                          <p:attrName>ppt_x</p:attrName>
                                        </p:attrNameLst>
                                      </p:cBhvr>
                                      <p:tavLst>
                                        <p:tav tm="0">
                                          <p:val>
                                            <p:fltVal val="0.5"/>
                                          </p:val>
                                        </p:tav>
                                        <p:tav tm="100000">
                                          <p:val>
                                            <p:strVal val="#ppt_x"/>
                                          </p:val>
                                        </p:tav>
                                      </p:tavLst>
                                    </p:anim>
                                    <p:anim calcmode="lin" valueType="num">
                                      <p:cBhvr>
                                        <p:cTn id="44" dur="1000" fill="hold"/>
                                        <p:tgtEl>
                                          <p:spTgt spid="65"/>
                                        </p:tgtEl>
                                        <p:attrNameLst>
                                          <p:attrName>ppt_y</p:attrName>
                                        </p:attrNameLst>
                                      </p:cBhvr>
                                      <p:tavLst>
                                        <p:tav tm="0">
                                          <p:val>
                                            <p:fltVal val="0.5"/>
                                          </p:val>
                                        </p:tav>
                                        <p:tav tm="100000">
                                          <p:val>
                                            <p:strVal val="#ppt_y"/>
                                          </p:val>
                                        </p:tav>
                                      </p:tavLst>
                                    </p:anim>
                                  </p:childTnLst>
                                </p:cTn>
                              </p:par>
                              <p:par>
                                <p:cTn id="45" presetID="23" presetClass="entr" presetSubtype="528" fill="hold" grpId="0" nodeType="withEffect">
                                  <p:stCondLst>
                                    <p:cond delay="0"/>
                                  </p:stCondLst>
                                  <p:childTnLst>
                                    <p:set>
                                      <p:cBhvr>
                                        <p:cTn id="46" dur="1" fill="hold">
                                          <p:stCondLst>
                                            <p:cond delay="0"/>
                                          </p:stCondLst>
                                        </p:cTn>
                                        <p:tgtEl>
                                          <p:spTgt spid="66"/>
                                        </p:tgtEl>
                                        <p:attrNameLst>
                                          <p:attrName>style.visibility</p:attrName>
                                        </p:attrNameLst>
                                      </p:cBhvr>
                                      <p:to>
                                        <p:strVal val="visible"/>
                                      </p:to>
                                    </p:set>
                                    <p:anim calcmode="lin" valueType="num">
                                      <p:cBhvr>
                                        <p:cTn id="47" dur="1000" fill="hold"/>
                                        <p:tgtEl>
                                          <p:spTgt spid="66"/>
                                        </p:tgtEl>
                                        <p:attrNameLst>
                                          <p:attrName>ppt_w</p:attrName>
                                        </p:attrNameLst>
                                      </p:cBhvr>
                                      <p:tavLst>
                                        <p:tav tm="0">
                                          <p:val>
                                            <p:fltVal val="0"/>
                                          </p:val>
                                        </p:tav>
                                        <p:tav tm="100000">
                                          <p:val>
                                            <p:strVal val="#ppt_w"/>
                                          </p:val>
                                        </p:tav>
                                      </p:tavLst>
                                    </p:anim>
                                    <p:anim calcmode="lin" valueType="num">
                                      <p:cBhvr>
                                        <p:cTn id="48" dur="1000" fill="hold"/>
                                        <p:tgtEl>
                                          <p:spTgt spid="66"/>
                                        </p:tgtEl>
                                        <p:attrNameLst>
                                          <p:attrName>ppt_h</p:attrName>
                                        </p:attrNameLst>
                                      </p:cBhvr>
                                      <p:tavLst>
                                        <p:tav tm="0">
                                          <p:val>
                                            <p:fltVal val="0"/>
                                          </p:val>
                                        </p:tav>
                                        <p:tav tm="100000">
                                          <p:val>
                                            <p:strVal val="#ppt_h"/>
                                          </p:val>
                                        </p:tav>
                                      </p:tavLst>
                                    </p:anim>
                                    <p:anim calcmode="lin" valueType="num">
                                      <p:cBhvr>
                                        <p:cTn id="49" dur="1000" fill="hold"/>
                                        <p:tgtEl>
                                          <p:spTgt spid="66"/>
                                        </p:tgtEl>
                                        <p:attrNameLst>
                                          <p:attrName>ppt_x</p:attrName>
                                        </p:attrNameLst>
                                      </p:cBhvr>
                                      <p:tavLst>
                                        <p:tav tm="0">
                                          <p:val>
                                            <p:fltVal val="0.5"/>
                                          </p:val>
                                        </p:tav>
                                        <p:tav tm="100000">
                                          <p:val>
                                            <p:strVal val="#ppt_x"/>
                                          </p:val>
                                        </p:tav>
                                      </p:tavLst>
                                    </p:anim>
                                    <p:anim calcmode="lin" valueType="num">
                                      <p:cBhvr>
                                        <p:cTn id="50" dur="1000" fill="hold"/>
                                        <p:tgtEl>
                                          <p:spTgt spid="66"/>
                                        </p:tgtEl>
                                        <p:attrNameLst>
                                          <p:attrName>ppt_y</p:attrName>
                                        </p:attrNameLst>
                                      </p:cBhvr>
                                      <p:tavLst>
                                        <p:tav tm="0">
                                          <p:val>
                                            <p:fltVal val="0.5"/>
                                          </p:val>
                                        </p:tav>
                                        <p:tav tm="100000">
                                          <p:val>
                                            <p:strVal val="#ppt_y"/>
                                          </p:val>
                                        </p:tav>
                                      </p:tavLst>
                                    </p:anim>
                                  </p:childTnLst>
                                </p:cTn>
                              </p:par>
                              <p:par>
                                <p:cTn id="51" presetID="23" presetClass="entr" presetSubtype="528" fill="hold" grpId="0" nodeType="withEffect">
                                  <p:stCondLst>
                                    <p:cond delay="0"/>
                                  </p:stCondLst>
                                  <p:childTnLst>
                                    <p:set>
                                      <p:cBhvr>
                                        <p:cTn id="52" dur="1" fill="hold">
                                          <p:stCondLst>
                                            <p:cond delay="0"/>
                                          </p:stCondLst>
                                        </p:cTn>
                                        <p:tgtEl>
                                          <p:spTgt spid="67"/>
                                        </p:tgtEl>
                                        <p:attrNameLst>
                                          <p:attrName>style.visibility</p:attrName>
                                        </p:attrNameLst>
                                      </p:cBhvr>
                                      <p:to>
                                        <p:strVal val="visible"/>
                                      </p:to>
                                    </p:set>
                                    <p:anim calcmode="lin" valueType="num">
                                      <p:cBhvr>
                                        <p:cTn id="53" dur="1000" fill="hold"/>
                                        <p:tgtEl>
                                          <p:spTgt spid="67"/>
                                        </p:tgtEl>
                                        <p:attrNameLst>
                                          <p:attrName>ppt_w</p:attrName>
                                        </p:attrNameLst>
                                      </p:cBhvr>
                                      <p:tavLst>
                                        <p:tav tm="0">
                                          <p:val>
                                            <p:fltVal val="0"/>
                                          </p:val>
                                        </p:tav>
                                        <p:tav tm="100000">
                                          <p:val>
                                            <p:strVal val="#ppt_w"/>
                                          </p:val>
                                        </p:tav>
                                      </p:tavLst>
                                    </p:anim>
                                    <p:anim calcmode="lin" valueType="num">
                                      <p:cBhvr>
                                        <p:cTn id="54" dur="1000" fill="hold"/>
                                        <p:tgtEl>
                                          <p:spTgt spid="67"/>
                                        </p:tgtEl>
                                        <p:attrNameLst>
                                          <p:attrName>ppt_h</p:attrName>
                                        </p:attrNameLst>
                                      </p:cBhvr>
                                      <p:tavLst>
                                        <p:tav tm="0">
                                          <p:val>
                                            <p:fltVal val="0"/>
                                          </p:val>
                                        </p:tav>
                                        <p:tav tm="100000">
                                          <p:val>
                                            <p:strVal val="#ppt_h"/>
                                          </p:val>
                                        </p:tav>
                                      </p:tavLst>
                                    </p:anim>
                                    <p:anim calcmode="lin" valueType="num">
                                      <p:cBhvr>
                                        <p:cTn id="55" dur="1000" fill="hold"/>
                                        <p:tgtEl>
                                          <p:spTgt spid="67"/>
                                        </p:tgtEl>
                                        <p:attrNameLst>
                                          <p:attrName>ppt_x</p:attrName>
                                        </p:attrNameLst>
                                      </p:cBhvr>
                                      <p:tavLst>
                                        <p:tav tm="0">
                                          <p:val>
                                            <p:fltVal val="0.5"/>
                                          </p:val>
                                        </p:tav>
                                        <p:tav tm="100000">
                                          <p:val>
                                            <p:strVal val="#ppt_x"/>
                                          </p:val>
                                        </p:tav>
                                      </p:tavLst>
                                    </p:anim>
                                    <p:anim calcmode="lin" valueType="num">
                                      <p:cBhvr>
                                        <p:cTn id="56" dur="1000" fill="hold"/>
                                        <p:tgtEl>
                                          <p:spTgt spid="67"/>
                                        </p:tgtEl>
                                        <p:attrNameLst>
                                          <p:attrName>ppt_y</p:attrName>
                                        </p:attrNameLst>
                                      </p:cBhvr>
                                      <p:tavLst>
                                        <p:tav tm="0">
                                          <p:val>
                                            <p:fltVal val="0.5"/>
                                          </p:val>
                                        </p:tav>
                                        <p:tav tm="100000">
                                          <p:val>
                                            <p:strVal val="#ppt_y"/>
                                          </p:val>
                                        </p:tav>
                                      </p:tavLst>
                                    </p:anim>
                                  </p:childTnLst>
                                </p:cTn>
                              </p:par>
                              <p:par>
                                <p:cTn id="57" presetID="35" presetClass="entr" presetSubtype="0" fill="hold" grpId="1" nodeType="withEffect">
                                  <p:stCondLst>
                                    <p:cond delay="0"/>
                                  </p:stCondLst>
                                  <p:childTnLst>
                                    <p:set>
                                      <p:cBhvr>
                                        <p:cTn id="58" dur="1" fill="hold">
                                          <p:stCondLst>
                                            <p:cond delay="0"/>
                                          </p:stCondLst>
                                        </p:cTn>
                                        <p:tgtEl>
                                          <p:spTgt spid="51"/>
                                        </p:tgtEl>
                                        <p:attrNameLst>
                                          <p:attrName>style.visibility</p:attrName>
                                        </p:attrNameLst>
                                      </p:cBhvr>
                                      <p:to>
                                        <p:strVal val="visible"/>
                                      </p:to>
                                    </p:set>
                                    <p:animEffect transition="in" filter="fade">
                                      <p:cBhvr>
                                        <p:cTn id="59" dur="1000"/>
                                        <p:tgtEl>
                                          <p:spTgt spid="51"/>
                                        </p:tgtEl>
                                      </p:cBhvr>
                                    </p:animEffect>
                                    <p:anim calcmode="lin" valueType="num">
                                      <p:cBhvr>
                                        <p:cTn id="60" dur="1000" fill="hold"/>
                                        <p:tgtEl>
                                          <p:spTgt spid="51"/>
                                        </p:tgtEl>
                                        <p:attrNameLst>
                                          <p:attrName>style.rotation</p:attrName>
                                        </p:attrNameLst>
                                      </p:cBhvr>
                                      <p:tavLst>
                                        <p:tav tm="0">
                                          <p:val>
                                            <p:fltVal val="720"/>
                                          </p:val>
                                        </p:tav>
                                        <p:tav tm="100000">
                                          <p:val>
                                            <p:fltVal val="0"/>
                                          </p:val>
                                        </p:tav>
                                      </p:tavLst>
                                    </p:anim>
                                    <p:anim calcmode="lin" valueType="num">
                                      <p:cBhvr>
                                        <p:cTn id="61" dur="1000" fill="hold"/>
                                        <p:tgtEl>
                                          <p:spTgt spid="51"/>
                                        </p:tgtEl>
                                        <p:attrNameLst>
                                          <p:attrName>ppt_h</p:attrName>
                                        </p:attrNameLst>
                                      </p:cBhvr>
                                      <p:tavLst>
                                        <p:tav tm="0">
                                          <p:val>
                                            <p:fltVal val="0"/>
                                          </p:val>
                                        </p:tav>
                                        <p:tav tm="100000">
                                          <p:val>
                                            <p:strVal val="#ppt_h"/>
                                          </p:val>
                                        </p:tav>
                                      </p:tavLst>
                                    </p:anim>
                                    <p:anim calcmode="lin" valueType="num">
                                      <p:cBhvr>
                                        <p:cTn id="62" dur="1000" fill="hold"/>
                                        <p:tgtEl>
                                          <p:spTgt spid="51"/>
                                        </p:tgtEl>
                                        <p:attrNameLst>
                                          <p:attrName>ppt_w</p:attrName>
                                        </p:attrNameLst>
                                      </p:cBhvr>
                                      <p:tavLst>
                                        <p:tav tm="0">
                                          <p:val>
                                            <p:fltVal val="0"/>
                                          </p:val>
                                        </p:tav>
                                        <p:tav tm="100000">
                                          <p:val>
                                            <p:strVal val="#ppt_w"/>
                                          </p:val>
                                        </p:tav>
                                      </p:tavLst>
                                    </p:anim>
                                  </p:childTnLst>
                                </p:cTn>
                              </p:par>
                              <p:par>
                                <p:cTn id="63" presetID="35" presetClass="entr" presetSubtype="0" fill="hold" grpId="1" nodeType="withEffect">
                                  <p:stCondLst>
                                    <p:cond delay="0"/>
                                  </p:stCondLst>
                                  <p:childTnLst>
                                    <p:set>
                                      <p:cBhvr>
                                        <p:cTn id="64" dur="1" fill="hold">
                                          <p:stCondLst>
                                            <p:cond delay="0"/>
                                          </p:stCondLst>
                                        </p:cTn>
                                        <p:tgtEl>
                                          <p:spTgt spid="52"/>
                                        </p:tgtEl>
                                        <p:attrNameLst>
                                          <p:attrName>style.visibility</p:attrName>
                                        </p:attrNameLst>
                                      </p:cBhvr>
                                      <p:to>
                                        <p:strVal val="visible"/>
                                      </p:to>
                                    </p:set>
                                    <p:animEffect transition="in" filter="fade">
                                      <p:cBhvr>
                                        <p:cTn id="65" dur="1000"/>
                                        <p:tgtEl>
                                          <p:spTgt spid="52"/>
                                        </p:tgtEl>
                                      </p:cBhvr>
                                    </p:animEffect>
                                    <p:anim calcmode="lin" valueType="num">
                                      <p:cBhvr>
                                        <p:cTn id="66" dur="1000" fill="hold"/>
                                        <p:tgtEl>
                                          <p:spTgt spid="52"/>
                                        </p:tgtEl>
                                        <p:attrNameLst>
                                          <p:attrName>style.rotation</p:attrName>
                                        </p:attrNameLst>
                                      </p:cBhvr>
                                      <p:tavLst>
                                        <p:tav tm="0">
                                          <p:val>
                                            <p:fltVal val="720"/>
                                          </p:val>
                                        </p:tav>
                                        <p:tav tm="100000">
                                          <p:val>
                                            <p:fltVal val="0"/>
                                          </p:val>
                                        </p:tav>
                                      </p:tavLst>
                                    </p:anim>
                                    <p:anim calcmode="lin" valueType="num">
                                      <p:cBhvr>
                                        <p:cTn id="67" dur="1000" fill="hold"/>
                                        <p:tgtEl>
                                          <p:spTgt spid="52"/>
                                        </p:tgtEl>
                                        <p:attrNameLst>
                                          <p:attrName>ppt_h</p:attrName>
                                        </p:attrNameLst>
                                      </p:cBhvr>
                                      <p:tavLst>
                                        <p:tav tm="0">
                                          <p:val>
                                            <p:fltVal val="0"/>
                                          </p:val>
                                        </p:tav>
                                        <p:tav tm="100000">
                                          <p:val>
                                            <p:strVal val="#ppt_h"/>
                                          </p:val>
                                        </p:tav>
                                      </p:tavLst>
                                    </p:anim>
                                    <p:anim calcmode="lin" valueType="num">
                                      <p:cBhvr>
                                        <p:cTn id="68" dur="1000" fill="hold"/>
                                        <p:tgtEl>
                                          <p:spTgt spid="52"/>
                                        </p:tgtEl>
                                        <p:attrNameLst>
                                          <p:attrName>ppt_w</p:attrName>
                                        </p:attrNameLst>
                                      </p:cBhvr>
                                      <p:tavLst>
                                        <p:tav tm="0">
                                          <p:val>
                                            <p:fltVal val="0"/>
                                          </p:val>
                                        </p:tav>
                                        <p:tav tm="100000">
                                          <p:val>
                                            <p:strVal val="#ppt_w"/>
                                          </p:val>
                                        </p:tav>
                                      </p:tavLst>
                                    </p:anim>
                                  </p:childTnLst>
                                </p:cTn>
                              </p:par>
                              <p:par>
                                <p:cTn id="69" presetID="35" presetClass="entr" presetSubtype="0" fill="hold" grpId="1" nodeType="withEffect">
                                  <p:stCondLst>
                                    <p:cond delay="0"/>
                                  </p:stCondLst>
                                  <p:childTnLst>
                                    <p:set>
                                      <p:cBhvr>
                                        <p:cTn id="70" dur="1" fill="hold">
                                          <p:stCondLst>
                                            <p:cond delay="0"/>
                                          </p:stCondLst>
                                        </p:cTn>
                                        <p:tgtEl>
                                          <p:spTgt spid="53"/>
                                        </p:tgtEl>
                                        <p:attrNameLst>
                                          <p:attrName>style.visibility</p:attrName>
                                        </p:attrNameLst>
                                      </p:cBhvr>
                                      <p:to>
                                        <p:strVal val="visible"/>
                                      </p:to>
                                    </p:set>
                                    <p:animEffect transition="in" filter="fade">
                                      <p:cBhvr>
                                        <p:cTn id="71" dur="1000"/>
                                        <p:tgtEl>
                                          <p:spTgt spid="53"/>
                                        </p:tgtEl>
                                      </p:cBhvr>
                                    </p:animEffect>
                                    <p:anim calcmode="lin" valueType="num">
                                      <p:cBhvr>
                                        <p:cTn id="72" dur="1000" fill="hold"/>
                                        <p:tgtEl>
                                          <p:spTgt spid="53"/>
                                        </p:tgtEl>
                                        <p:attrNameLst>
                                          <p:attrName>style.rotation</p:attrName>
                                        </p:attrNameLst>
                                      </p:cBhvr>
                                      <p:tavLst>
                                        <p:tav tm="0">
                                          <p:val>
                                            <p:fltVal val="720"/>
                                          </p:val>
                                        </p:tav>
                                        <p:tav tm="100000">
                                          <p:val>
                                            <p:fltVal val="0"/>
                                          </p:val>
                                        </p:tav>
                                      </p:tavLst>
                                    </p:anim>
                                    <p:anim calcmode="lin" valueType="num">
                                      <p:cBhvr>
                                        <p:cTn id="73" dur="1000" fill="hold"/>
                                        <p:tgtEl>
                                          <p:spTgt spid="53"/>
                                        </p:tgtEl>
                                        <p:attrNameLst>
                                          <p:attrName>ppt_h</p:attrName>
                                        </p:attrNameLst>
                                      </p:cBhvr>
                                      <p:tavLst>
                                        <p:tav tm="0">
                                          <p:val>
                                            <p:fltVal val="0"/>
                                          </p:val>
                                        </p:tav>
                                        <p:tav tm="100000">
                                          <p:val>
                                            <p:strVal val="#ppt_h"/>
                                          </p:val>
                                        </p:tav>
                                      </p:tavLst>
                                    </p:anim>
                                    <p:anim calcmode="lin" valueType="num">
                                      <p:cBhvr>
                                        <p:cTn id="74" dur="1000" fill="hold"/>
                                        <p:tgtEl>
                                          <p:spTgt spid="53"/>
                                        </p:tgtEl>
                                        <p:attrNameLst>
                                          <p:attrName>ppt_w</p:attrName>
                                        </p:attrNameLst>
                                      </p:cBhvr>
                                      <p:tavLst>
                                        <p:tav tm="0">
                                          <p:val>
                                            <p:fltVal val="0"/>
                                          </p:val>
                                        </p:tav>
                                        <p:tav tm="100000">
                                          <p:val>
                                            <p:strVal val="#ppt_w"/>
                                          </p:val>
                                        </p:tav>
                                      </p:tavLst>
                                    </p:anim>
                                  </p:childTnLst>
                                </p:cTn>
                              </p:par>
                              <p:par>
                                <p:cTn id="75" presetID="35" presetClass="entr" presetSubtype="0" fill="hold" grpId="1" nodeType="withEffect">
                                  <p:stCondLst>
                                    <p:cond delay="0"/>
                                  </p:stCondLst>
                                  <p:childTnLst>
                                    <p:set>
                                      <p:cBhvr>
                                        <p:cTn id="76" dur="1" fill="hold">
                                          <p:stCondLst>
                                            <p:cond delay="0"/>
                                          </p:stCondLst>
                                        </p:cTn>
                                        <p:tgtEl>
                                          <p:spTgt spid="54"/>
                                        </p:tgtEl>
                                        <p:attrNameLst>
                                          <p:attrName>style.visibility</p:attrName>
                                        </p:attrNameLst>
                                      </p:cBhvr>
                                      <p:to>
                                        <p:strVal val="visible"/>
                                      </p:to>
                                    </p:set>
                                    <p:animEffect transition="in" filter="fade">
                                      <p:cBhvr>
                                        <p:cTn id="77" dur="1000"/>
                                        <p:tgtEl>
                                          <p:spTgt spid="54"/>
                                        </p:tgtEl>
                                      </p:cBhvr>
                                    </p:animEffect>
                                    <p:anim calcmode="lin" valueType="num">
                                      <p:cBhvr>
                                        <p:cTn id="78" dur="1000" fill="hold"/>
                                        <p:tgtEl>
                                          <p:spTgt spid="54"/>
                                        </p:tgtEl>
                                        <p:attrNameLst>
                                          <p:attrName>style.rotation</p:attrName>
                                        </p:attrNameLst>
                                      </p:cBhvr>
                                      <p:tavLst>
                                        <p:tav tm="0">
                                          <p:val>
                                            <p:fltVal val="720"/>
                                          </p:val>
                                        </p:tav>
                                        <p:tav tm="100000">
                                          <p:val>
                                            <p:fltVal val="0"/>
                                          </p:val>
                                        </p:tav>
                                      </p:tavLst>
                                    </p:anim>
                                    <p:anim calcmode="lin" valueType="num">
                                      <p:cBhvr>
                                        <p:cTn id="79" dur="1000" fill="hold"/>
                                        <p:tgtEl>
                                          <p:spTgt spid="54"/>
                                        </p:tgtEl>
                                        <p:attrNameLst>
                                          <p:attrName>ppt_h</p:attrName>
                                        </p:attrNameLst>
                                      </p:cBhvr>
                                      <p:tavLst>
                                        <p:tav tm="0">
                                          <p:val>
                                            <p:fltVal val="0"/>
                                          </p:val>
                                        </p:tav>
                                        <p:tav tm="100000">
                                          <p:val>
                                            <p:strVal val="#ppt_h"/>
                                          </p:val>
                                        </p:tav>
                                      </p:tavLst>
                                    </p:anim>
                                    <p:anim calcmode="lin" valueType="num">
                                      <p:cBhvr>
                                        <p:cTn id="80" dur="1000" fill="hold"/>
                                        <p:tgtEl>
                                          <p:spTgt spid="54"/>
                                        </p:tgtEl>
                                        <p:attrNameLst>
                                          <p:attrName>ppt_w</p:attrName>
                                        </p:attrNameLst>
                                      </p:cBhvr>
                                      <p:tavLst>
                                        <p:tav tm="0">
                                          <p:val>
                                            <p:fltVal val="0"/>
                                          </p:val>
                                        </p:tav>
                                        <p:tav tm="100000">
                                          <p:val>
                                            <p:strVal val="#ppt_w"/>
                                          </p:val>
                                        </p:tav>
                                      </p:tavLst>
                                    </p:anim>
                                  </p:childTnLst>
                                </p:cTn>
                              </p:par>
                              <p:par>
                                <p:cTn id="81" presetID="35" presetClass="entr" presetSubtype="0" fill="hold" grpId="1" nodeType="withEffect">
                                  <p:stCondLst>
                                    <p:cond delay="0"/>
                                  </p:stCondLst>
                                  <p:childTnLst>
                                    <p:set>
                                      <p:cBhvr>
                                        <p:cTn id="82" dur="1" fill="hold">
                                          <p:stCondLst>
                                            <p:cond delay="0"/>
                                          </p:stCondLst>
                                        </p:cTn>
                                        <p:tgtEl>
                                          <p:spTgt spid="64"/>
                                        </p:tgtEl>
                                        <p:attrNameLst>
                                          <p:attrName>style.visibility</p:attrName>
                                        </p:attrNameLst>
                                      </p:cBhvr>
                                      <p:to>
                                        <p:strVal val="visible"/>
                                      </p:to>
                                    </p:set>
                                    <p:animEffect transition="in" filter="fade">
                                      <p:cBhvr>
                                        <p:cTn id="83" dur="1000"/>
                                        <p:tgtEl>
                                          <p:spTgt spid="64"/>
                                        </p:tgtEl>
                                      </p:cBhvr>
                                    </p:animEffect>
                                    <p:anim calcmode="lin" valueType="num">
                                      <p:cBhvr>
                                        <p:cTn id="84" dur="1000" fill="hold"/>
                                        <p:tgtEl>
                                          <p:spTgt spid="64"/>
                                        </p:tgtEl>
                                        <p:attrNameLst>
                                          <p:attrName>style.rotation</p:attrName>
                                        </p:attrNameLst>
                                      </p:cBhvr>
                                      <p:tavLst>
                                        <p:tav tm="0">
                                          <p:val>
                                            <p:fltVal val="720"/>
                                          </p:val>
                                        </p:tav>
                                        <p:tav tm="100000">
                                          <p:val>
                                            <p:fltVal val="0"/>
                                          </p:val>
                                        </p:tav>
                                      </p:tavLst>
                                    </p:anim>
                                    <p:anim calcmode="lin" valueType="num">
                                      <p:cBhvr>
                                        <p:cTn id="85" dur="1000" fill="hold"/>
                                        <p:tgtEl>
                                          <p:spTgt spid="64"/>
                                        </p:tgtEl>
                                        <p:attrNameLst>
                                          <p:attrName>ppt_h</p:attrName>
                                        </p:attrNameLst>
                                      </p:cBhvr>
                                      <p:tavLst>
                                        <p:tav tm="0">
                                          <p:val>
                                            <p:fltVal val="0"/>
                                          </p:val>
                                        </p:tav>
                                        <p:tav tm="100000">
                                          <p:val>
                                            <p:strVal val="#ppt_h"/>
                                          </p:val>
                                        </p:tav>
                                      </p:tavLst>
                                    </p:anim>
                                    <p:anim calcmode="lin" valueType="num">
                                      <p:cBhvr>
                                        <p:cTn id="86" dur="1000" fill="hold"/>
                                        <p:tgtEl>
                                          <p:spTgt spid="64"/>
                                        </p:tgtEl>
                                        <p:attrNameLst>
                                          <p:attrName>ppt_w</p:attrName>
                                        </p:attrNameLst>
                                      </p:cBhvr>
                                      <p:tavLst>
                                        <p:tav tm="0">
                                          <p:val>
                                            <p:fltVal val="0"/>
                                          </p:val>
                                        </p:tav>
                                        <p:tav tm="100000">
                                          <p:val>
                                            <p:strVal val="#ppt_w"/>
                                          </p:val>
                                        </p:tav>
                                      </p:tavLst>
                                    </p:anim>
                                  </p:childTnLst>
                                </p:cTn>
                              </p:par>
                              <p:par>
                                <p:cTn id="87" presetID="35" presetClass="entr" presetSubtype="0" fill="hold" grpId="1" nodeType="withEffect">
                                  <p:stCondLst>
                                    <p:cond delay="0"/>
                                  </p:stCondLst>
                                  <p:childTnLst>
                                    <p:set>
                                      <p:cBhvr>
                                        <p:cTn id="88" dur="1" fill="hold">
                                          <p:stCondLst>
                                            <p:cond delay="0"/>
                                          </p:stCondLst>
                                        </p:cTn>
                                        <p:tgtEl>
                                          <p:spTgt spid="65"/>
                                        </p:tgtEl>
                                        <p:attrNameLst>
                                          <p:attrName>style.visibility</p:attrName>
                                        </p:attrNameLst>
                                      </p:cBhvr>
                                      <p:to>
                                        <p:strVal val="visible"/>
                                      </p:to>
                                    </p:set>
                                    <p:animEffect transition="in" filter="fade">
                                      <p:cBhvr>
                                        <p:cTn id="89" dur="1000"/>
                                        <p:tgtEl>
                                          <p:spTgt spid="65"/>
                                        </p:tgtEl>
                                      </p:cBhvr>
                                    </p:animEffect>
                                    <p:anim calcmode="lin" valueType="num">
                                      <p:cBhvr>
                                        <p:cTn id="90" dur="1000" fill="hold"/>
                                        <p:tgtEl>
                                          <p:spTgt spid="65"/>
                                        </p:tgtEl>
                                        <p:attrNameLst>
                                          <p:attrName>style.rotation</p:attrName>
                                        </p:attrNameLst>
                                      </p:cBhvr>
                                      <p:tavLst>
                                        <p:tav tm="0">
                                          <p:val>
                                            <p:fltVal val="720"/>
                                          </p:val>
                                        </p:tav>
                                        <p:tav tm="100000">
                                          <p:val>
                                            <p:fltVal val="0"/>
                                          </p:val>
                                        </p:tav>
                                      </p:tavLst>
                                    </p:anim>
                                    <p:anim calcmode="lin" valueType="num">
                                      <p:cBhvr>
                                        <p:cTn id="91" dur="1000" fill="hold"/>
                                        <p:tgtEl>
                                          <p:spTgt spid="65"/>
                                        </p:tgtEl>
                                        <p:attrNameLst>
                                          <p:attrName>ppt_h</p:attrName>
                                        </p:attrNameLst>
                                      </p:cBhvr>
                                      <p:tavLst>
                                        <p:tav tm="0">
                                          <p:val>
                                            <p:fltVal val="0"/>
                                          </p:val>
                                        </p:tav>
                                        <p:tav tm="100000">
                                          <p:val>
                                            <p:strVal val="#ppt_h"/>
                                          </p:val>
                                        </p:tav>
                                      </p:tavLst>
                                    </p:anim>
                                    <p:anim calcmode="lin" valueType="num">
                                      <p:cBhvr>
                                        <p:cTn id="92" dur="1000" fill="hold"/>
                                        <p:tgtEl>
                                          <p:spTgt spid="65"/>
                                        </p:tgtEl>
                                        <p:attrNameLst>
                                          <p:attrName>ppt_w</p:attrName>
                                        </p:attrNameLst>
                                      </p:cBhvr>
                                      <p:tavLst>
                                        <p:tav tm="0">
                                          <p:val>
                                            <p:fltVal val="0"/>
                                          </p:val>
                                        </p:tav>
                                        <p:tav tm="100000">
                                          <p:val>
                                            <p:strVal val="#ppt_w"/>
                                          </p:val>
                                        </p:tav>
                                      </p:tavLst>
                                    </p:anim>
                                  </p:childTnLst>
                                </p:cTn>
                              </p:par>
                              <p:par>
                                <p:cTn id="93" presetID="35" presetClass="entr" presetSubtype="0" fill="hold" grpId="1" nodeType="withEffect">
                                  <p:stCondLst>
                                    <p:cond delay="0"/>
                                  </p:stCondLst>
                                  <p:childTnLst>
                                    <p:set>
                                      <p:cBhvr>
                                        <p:cTn id="94" dur="1" fill="hold">
                                          <p:stCondLst>
                                            <p:cond delay="0"/>
                                          </p:stCondLst>
                                        </p:cTn>
                                        <p:tgtEl>
                                          <p:spTgt spid="66"/>
                                        </p:tgtEl>
                                        <p:attrNameLst>
                                          <p:attrName>style.visibility</p:attrName>
                                        </p:attrNameLst>
                                      </p:cBhvr>
                                      <p:to>
                                        <p:strVal val="visible"/>
                                      </p:to>
                                    </p:set>
                                    <p:animEffect transition="in" filter="fade">
                                      <p:cBhvr>
                                        <p:cTn id="95" dur="1000"/>
                                        <p:tgtEl>
                                          <p:spTgt spid="66"/>
                                        </p:tgtEl>
                                      </p:cBhvr>
                                    </p:animEffect>
                                    <p:anim calcmode="lin" valueType="num">
                                      <p:cBhvr>
                                        <p:cTn id="96" dur="1000" fill="hold"/>
                                        <p:tgtEl>
                                          <p:spTgt spid="66"/>
                                        </p:tgtEl>
                                        <p:attrNameLst>
                                          <p:attrName>style.rotation</p:attrName>
                                        </p:attrNameLst>
                                      </p:cBhvr>
                                      <p:tavLst>
                                        <p:tav tm="0">
                                          <p:val>
                                            <p:fltVal val="720"/>
                                          </p:val>
                                        </p:tav>
                                        <p:tav tm="100000">
                                          <p:val>
                                            <p:fltVal val="0"/>
                                          </p:val>
                                        </p:tav>
                                      </p:tavLst>
                                    </p:anim>
                                    <p:anim calcmode="lin" valueType="num">
                                      <p:cBhvr>
                                        <p:cTn id="97" dur="1000" fill="hold"/>
                                        <p:tgtEl>
                                          <p:spTgt spid="66"/>
                                        </p:tgtEl>
                                        <p:attrNameLst>
                                          <p:attrName>ppt_h</p:attrName>
                                        </p:attrNameLst>
                                      </p:cBhvr>
                                      <p:tavLst>
                                        <p:tav tm="0">
                                          <p:val>
                                            <p:fltVal val="0"/>
                                          </p:val>
                                        </p:tav>
                                        <p:tav tm="100000">
                                          <p:val>
                                            <p:strVal val="#ppt_h"/>
                                          </p:val>
                                        </p:tav>
                                      </p:tavLst>
                                    </p:anim>
                                    <p:anim calcmode="lin" valueType="num">
                                      <p:cBhvr>
                                        <p:cTn id="98" dur="1000" fill="hold"/>
                                        <p:tgtEl>
                                          <p:spTgt spid="66"/>
                                        </p:tgtEl>
                                        <p:attrNameLst>
                                          <p:attrName>ppt_w</p:attrName>
                                        </p:attrNameLst>
                                      </p:cBhvr>
                                      <p:tavLst>
                                        <p:tav tm="0">
                                          <p:val>
                                            <p:fltVal val="0"/>
                                          </p:val>
                                        </p:tav>
                                        <p:tav tm="100000">
                                          <p:val>
                                            <p:strVal val="#ppt_w"/>
                                          </p:val>
                                        </p:tav>
                                      </p:tavLst>
                                    </p:anim>
                                  </p:childTnLst>
                                </p:cTn>
                              </p:par>
                              <p:par>
                                <p:cTn id="99" presetID="35" presetClass="entr" presetSubtype="0" fill="hold" grpId="1" nodeType="withEffect">
                                  <p:stCondLst>
                                    <p:cond delay="0"/>
                                  </p:stCondLst>
                                  <p:childTnLst>
                                    <p:set>
                                      <p:cBhvr>
                                        <p:cTn id="100" dur="1" fill="hold">
                                          <p:stCondLst>
                                            <p:cond delay="0"/>
                                          </p:stCondLst>
                                        </p:cTn>
                                        <p:tgtEl>
                                          <p:spTgt spid="67"/>
                                        </p:tgtEl>
                                        <p:attrNameLst>
                                          <p:attrName>style.visibility</p:attrName>
                                        </p:attrNameLst>
                                      </p:cBhvr>
                                      <p:to>
                                        <p:strVal val="visible"/>
                                      </p:to>
                                    </p:set>
                                    <p:animEffect transition="in" filter="fade">
                                      <p:cBhvr>
                                        <p:cTn id="101" dur="1000"/>
                                        <p:tgtEl>
                                          <p:spTgt spid="67"/>
                                        </p:tgtEl>
                                      </p:cBhvr>
                                    </p:animEffect>
                                    <p:anim calcmode="lin" valueType="num">
                                      <p:cBhvr>
                                        <p:cTn id="102" dur="1000" fill="hold"/>
                                        <p:tgtEl>
                                          <p:spTgt spid="67"/>
                                        </p:tgtEl>
                                        <p:attrNameLst>
                                          <p:attrName>style.rotation</p:attrName>
                                        </p:attrNameLst>
                                      </p:cBhvr>
                                      <p:tavLst>
                                        <p:tav tm="0">
                                          <p:val>
                                            <p:fltVal val="720"/>
                                          </p:val>
                                        </p:tav>
                                        <p:tav tm="100000">
                                          <p:val>
                                            <p:fltVal val="0"/>
                                          </p:val>
                                        </p:tav>
                                      </p:tavLst>
                                    </p:anim>
                                    <p:anim calcmode="lin" valueType="num">
                                      <p:cBhvr>
                                        <p:cTn id="103" dur="1000" fill="hold"/>
                                        <p:tgtEl>
                                          <p:spTgt spid="67"/>
                                        </p:tgtEl>
                                        <p:attrNameLst>
                                          <p:attrName>ppt_h</p:attrName>
                                        </p:attrNameLst>
                                      </p:cBhvr>
                                      <p:tavLst>
                                        <p:tav tm="0">
                                          <p:val>
                                            <p:fltVal val="0"/>
                                          </p:val>
                                        </p:tav>
                                        <p:tav tm="100000">
                                          <p:val>
                                            <p:strVal val="#ppt_h"/>
                                          </p:val>
                                        </p:tav>
                                      </p:tavLst>
                                    </p:anim>
                                    <p:anim calcmode="lin" valueType="num">
                                      <p:cBhvr>
                                        <p:cTn id="104" dur="1000" fill="hold"/>
                                        <p:tgtEl>
                                          <p:spTgt spid="67"/>
                                        </p:tgtEl>
                                        <p:attrNameLst>
                                          <p:attrName>ppt_w</p:attrName>
                                        </p:attrNameLst>
                                      </p:cBhvr>
                                      <p:tavLst>
                                        <p:tav tm="0">
                                          <p:val>
                                            <p:fltVal val="0"/>
                                          </p:val>
                                        </p:tav>
                                        <p:tav tm="100000">
                                          <p:val>
                                            <p:strVal val="#ppt_w"/>
                                          </p:val>
                                        </p:tav>
                                      </p:tavLst>
                                    </p:anim>
                                  </p:childTnLst>
                                </p:cTn>
                              </p:par>
                            </p:childTnLst>
                          </p:cTn>
                        </p:par>
                        <p:par>
                          <p:cTn id="105" fill="hold">
                            <p:stCondLst>
                              <p:cond delay="1500"/>
                            </p:stCondLst>
                            <p:childTnLst>
                              <p:par>
                                <p:cTn id="106" presetID="23" presetClass="entr" presetSubtype="528" fill="hold" grpId="0" nodeType="afterEffect">
                                  <p:stCondLst>
                                    <p:cond delay="0"/>
                                  </p:stCondLst>
                                  <p:childTnLst>
                                    <p:set>
                                      <p:cBhvr>
                                        <p:cTn id="107" dur="1" fill="hold">
                                          <p:stCondLst>
                                            <p:cond delay="0"/>
                                          </p:stCondLst>
                                        </p:cTn>
                                        <p:tgtEl>
                                          <p:spTgt spid="57"/>
                                        </p:tgtEl>
                                        <p:attrNameLst>
                                          <p:attrName>style.visibility</p:attrName>
                                        </p:attrNameLst>
                                      </p:cBhvr>
                                      <p:to>
                                        <p:strVal val="visible"/>
                                      </p:to>
                                    </p:set>
                                    <p:anim calcmode="lin" valueType="num">
                                      <p:cBhvr>
                                        <p:cTn id="108" dur="1500" fill="hold"/>
                                        <p:tgtEl>
                                          <p:spTgt spid="57"/>
                                        </p:tgtEl>
                                        <p:attrNameLst>
                                          <p:attrName>ppt_w</p:attrName>
                                        </p:attrNameLst>
                                      </p:cBhvr>
                                      <p:tavLst>
                                        <p:tav tm="0">
                                          <p:val>
                                            <p:fltVal val="0"/>
                                          </p:val>
                                        </p:tav>
                                        <p:tav tm="100000">
                                          <p:val>
                                            <p:strVal val="#ppt_w"/>
                                          </p:val>
                                        </p:tav>
                                      </p:tavLst>
                                    </p:anim>
                                    <p:anim calcmode="lin" valueType="num">
                                      <p:cBhvr>
                                        <p:cTn id="109" dur="1500" fill="hold"/>
                                        <p:tgtEl>
                                          <p:spTgt spid="57"/>
                                        </p:tgtEl>
                                        <p:attrNameLst>
                                          <p:attrName>ppt_h</p:attrName>
                                        </p:attrNameLst>
                                      </p:cBhvr>
                                      <p:tavLst>
                                        <p:tav tm="0">
                                          <p:val>
                                            <p:fltVal val="0"/>
                                          </p:val>
                                        </p:tav>
                                        <p:tav tm="100000">
                                          <p:val>
                                            <p:strVal val="#ppt_h"/>
                                          </p:val>
                                        </p:tav>
                                      </p:tavLst>
                                    </p:anim>
                                    <p:anim calcmode="lin" valueType="num">
                                      <p:cBhvr>
                                        <p:cTn id="110" dur="1500" fill="hold"/>
                                        <p:tgtEl>
                                          <p:spTgt spid="57"/>
                                        </p:tgtEl>
                                        <p:attrNameLst>
                                          <p:attrName>ppt_x</p:attrName>
                                        </p:attrNameLst>
                                      </p:cBhvr>
                                      <p:tavLst>
                                        <p:tav tm="0">
                                          <p:val>
                                            <p:fltVal val="0.5"/>
                                          </p:val>
                                        </p:tav>
                                        <p:tav tm="100000">
                                          <p:val>
                                            <p:strVal val="#ppt_x"/>
                                          </p:val>
                                        </p:tav>
                                      </p:tavLst>
                                    </p:anim>
                                    <p:anim calcmode="lin" valueType="num">
                                      <p:cBhvr>
                                        <p:cTn id="111" dur="1500" fill="hold"/>
                                        <p:tgtEl>
                                          <p:spTgt spid="57"/>
                                        </p:tgtEl>
                                        <p:attrNameLst>
                                          <p:attrName>ppt_y</p:attrName>
                                        </p:attrNameLst>
                                      </p:cBhvr>
                                      <p:tavLst>
                                        <p:tav tm="0">
                                          <p:val>
                                            <p:fltVal val="0.5"/>
                                          </p:val>
                                        </p:tav>
                                        <p:tav tm="100000">
                                          <p:val>
                                            <p:strVal val="#ppt_y"/>
                                          </p:val>
                                        </p:tav>
                                      </p:tavLst>
                                    </p:anim>
                                  </p:childTnLst>
                                </p:cTn>
                              </p:par>
                              <p:par>
                                <p:cTn id="112" presetID="23" presetClass="entr" presetSubtype="528" fill="hold" grpId="0" nodeType="withEffect">
                                  <p:stCondLst>
                                    <p:cond delay="0"/>
                                  </p:stCondLst>
                                  <p:childTnLst>
                                    <p:set>
                                      <p:cBhvr>
                                        <p:cTn id="113" dur="1" fill="hold">
                                          <p:stCondLst>
                                            <p:cond delay="0"/>
                                          </p:stCondLst>
                                        </p:cTn>
                                        <p:tgtEl>
                                          <p:spTgt spid="68"/>
                                        </p:tgtEl>
                                        <p:attrNameLst>
                                          <p:attrName>style.visibility</p:attrName>
                                        </p:attrNameLst>
                                      </p:cBhvr>
                                      <p:to>
                                        <p:strVal val="visible"/>
                                      </p:to>
                                    </p:set>
                                    <p:anim calcmode="lin" valueType="num">
                                      <p:cBhvr>
                                        <p:cTn id="114" dur="1500" fill="hold"/>
                                        <p:tgtEl>
                                          <p:spTgt spid="68"/>
                                        </p:tgtEl>
                                        <p:attrNameLst>
                                          <p:attrName>ppt_w</p:attrName>
                                        </p:attrNameLst>
                                      </p:cBhvr>
                                      <p:tavLst>
                                        <p:tav tm="0">
                                          <p:val>
                                            <p:fltVal val="0"/>
                                          </p:val>
                                        </p:tav>
                                        <p:tav tm="100000">
                                          <p:val>
                                            <p:strVal val="#ppt_w"/>
                                          </p:val>
                                        </p:tav>
                                      </p:tavLst>
                                    </p:anim>
                                    <p:anim calcmode="lin" valueType="num">
                                      <p:cBhvr>
                                        <p:cTn id="115" dur="1500" fill="hold"/>
                                        <p:tgtEl>
                                          <p:spTgt spid="68"/>
                                        </p:tgtEl>
                                        <p:attrNameLst>
                                          <p:attrName>ppt_h</p:attrName>
                                        </p:attrNameLst>
                                      </p:cBhvr>
                                      <p:tavLst>
                                        <p:tav tm="0">
                                          <p:val>
                                            <p:fltVal val="0"/>
                                          </p:val>
                                        </p:tav>
                                        <p:tav tm="100000">
                                          <p:val>
                                            <p:strVal val="#ppt_h"/>
                                          </p:val>
                                        </p:tav>
                                      </p:tavLst>
                                    </p:anim>
                                    <p:anim calcmode="lin" valueType="num">
                                      <p:cBhvr>
                                        <p:cTn id="116" dur="1500" fill="hold"/>
                                        <p:tgtEl>
                                          <p:spTgt spid="68"/>
                                        </p:tgtEl>
                                        <p:attrNameLst>
                                          <p:attrName>ppt_x</p:attrName>
                                        </p:attrNameLst>
                                      </p:cBhvr>
                                      <p:tavLst>
                                        <p:tav tm="0">
                                          <p:val>
                                            <p:fltVal val="0.5"/>
                                          </p:val>
                                        </p:tav>
                                        <p:tav tm="100000">
                                          <p:val>
                                            <p:strVal val="#ppt_x"/>
                                          </p:val>
                                        </p:tav>
                                      </p:tavLst>
                                    </p:anim>
                                    <p:anim calcmode="lin" valueType="num">
                                      <p:cBhvr>
                                        <p:cTn id="117" dur="1500" fill="hold"/>
                                        <p:tgtEl>
                                          <p:spTgt spid="68"/>
                                        </p:tgtEl>
                                        <p:attrNameLst>
                                          <p:attrName>ppt_y</p:attrName>
                                        </p:attrNameLst>
                                      </p:cBhvr>
                                      <p:tavLst>
                                        <p:tav tm="0">
                                          <p:val>
                                            <p:fltVal val="0.5"/>
                                          </p:val>
                                        </p:tav>
                                        <p:tav tm="100000">
                                          <p:val>
                                            <p:strVal val="#ppt_y"/>
                                          </p:val>
                                        </p:tav>
                                      </p:tavLst>
                                    </p:anim>
                                  </p:childTnLst>
                                </p:cTn>
                              </p:par>
                            </p:childTnLst>
                          </p:cTn>
                        </p:par>
                        <p:par>
                          <p:cTn id="118" fill="hold">
                            <p:stCondLst>
                              <p:cond delay="3000"/>
                            </p:stCondLst>
                            <p:childTnLst>
                              <p:par>
                                <p:cTn id="119" presetID="22" presetClass="entr" presetSubtype="8" fill="hold" grpId="0" nodeType="afterEffect">
                                  <p:stCondLst>
                                    <p:cond delay="0"/>
                                  </p:stCondLst>
                                  <p:childTnLst>
                                    <p:set>
                                      <p:cBhvr>
                                        <p:cTn id="120" dur="1" fill="hold">
                                          <p:stCondLst>
                                            <p:cond delay="0"/>
                                          </p:stCondLst>
                                        </p:cTn>
                                        <p:tgtEl>
                                          <p:spTgt spid="60"/>
                                        </p:tgtEl>
                                        <p:attrNameLst>
                                          <p:attrName>style.visibility</p:attrName>
                                        </p:attrNameLst>
                                      </p:cBhvr>
                                      <p:to>
                                        <p:strVal val="visible"/>
                                      </p:to>
                                    </p:set>
                                    <p:animEffect transition="in" filter="wipe(left)">
                                      <p:cBhvr>
                                        <p:cTn id="121" dur="500"/>
                                        <p:tgtEl>
                                          <p:spTgt spid="60"/>
                                        </p:tgtEl>
                                      </p:cBhvr>
                                    </p:animEffect>
                                  </p:childTnLst>
                                </p:cTn>
                              </p:par>
                              <p:par>
                                <p:cTn id="122" presetID="22" presetClass="entr" presetSubtype="8" fill="hold" grpId="0" nodeType="withEffect">
                                  <p:stCondLst>
                                    <p:cond delay="0"/>
                                  </p:stCondLst>
                                  <p:childTnLst>
                                    <p:set>
                                      <p:cBhvr>
                                        <p:cTn id="123" dur="1" fill="hold">
                                          <p:stCondLst>
                                            <p:cond delay="0"/>
                                          </p:stCondLst>
                                        </p:cTn>
                                        <p:tgtEl>
                                          <p:spTgt spid="61"/>
                                        </p:tgtEl>
                                        <p:attrNameLst>
                                          <p:attrName>style.visibility</p:attrName>
                                        </p:attrNameLst>
                                      </p:cBhvr>
                                      <p:to>
                                        <p:strVal val="visible"/>
                                      </p:to>
                                    </p:set>
                                    <p:animEffect transition="in" filter="wipe(left)">
                                      <p:cBhvr>
                                        <p:cTn id="124" dur="500"/>
                                        <p:tgtEl>
                                          <p:spTgt spid="61"/>
                                        </p:tgtEl>
                                      </p:cBhvr>
                                    </p:animEffect>
                                  </p:childTnLst>
                                </p:cTn>
                              </p:par>
                            </p:childTnLst>
                          </p:cTn>
                        </p:par>
                        <p:par>
                          <p:cTn id="125" fill="hold">
                            <p:stCondLst>
                              <p:cond delay="3500"/>
                            </p:stCondLst>
                            <p:childTnLst>
                              <p:par>
                                <p:cTn id="126" presetID="22" presetClass="entr" presetSubtype="8" fill="hold" grpId="0" nodeType="afterEffect">
                                  <p:stCondLst>
                                    <p:cond delay="0"/>
                                  </p:stCondLst>
                                  <p:childTnLst>
                                    <p:set>
                                      <p:cBhvr>
                                        <p:cTn id="127" dur="1" fill="hold">
                                          <p:stCondLst>
                                            <p:cond delay="0"/>
                                          </p:stCondLst>
                                        </p:cTn>
                                        <p:tgtEl>
                                          <p:spTgt spid="55"/>
                                        </p:tgtEl>
                                        <p:attrNameLst>
                                          <p:attrName>style.visibility</p:attrName>
                                        </p:attrNameLst>
                                      </p:cBhvr>
                                      <p:to>
                                        <p:strVal val="visible"/>
                                      </p:to>
                                    </p:set>
                                    <p:animEffect transition="in" filter="wipe(left)">
                                      <p:cBhvr>
                                        <p:cTn id="128" dur="500"/>
                                        <p:tgtEl>
                                          <p:spTgt spid="55"/>
                                        </p:tgtEl>
                                      </p:cBhvr>
                                    </p:animEffect>
                                  </p:childTnLst>
                                </p:cTn>
                              </p:par>
                              <p:par>
                                <p:cTn id="129" presetID="22" presetClass="entr" presetSubtype="8" fill="hold" grpId="0" nodeType="withEffect">
                                  <p:stCondLst>
                                    <p:cond delay="0"/>
                                  </p:stCondLst>
                                  <p:childTnLst>
                                    <p:set>
                                      <p:cBhvr>
                                        <p:cTn id="130" dur="1" fill="hold">
                                          <p:stCondLst>
                                            <p:cond delay="0"/>
                                          </p:stCondLst>
                                        </p:cTn>
                                        <p:tgtEl>
                                          <p:spTgt spid="56"/>
                                        </p:tgtEl>
                                        <p:attrNameLst>
                                          <p:attrName>style.visibility</p:attrName>
                                        </p:attrNameLst>
                                      </p:cBhvr>
                                      <p:to>
                                        <p:strVal val="visible"/>
                                      </p:to>
                                    </p:set>
                                    <p:animEffect transition="in" filter="wipe(left)">
                                      <p:cBhvr>
                                        <p:cTn id="131" dur="500"/>
                                        <p:tgtEl>
                                          <p:spTgt spid="56"/>
                                        </p:tgtEl>
                                      </p:cBhvr>
                                    </p:animEffect>
                                  </p:childTnLst>
                                </p:cTn>
                              </p:par>
                            </p:childTnLst>
                          </p:cTn>
                        </p:par>
                        <p:par>
                          <p:cTn id="132" fill="hold">
                            <p:stCondLst>
                              <p:cond delay="4000"/>
                            </p:stCondLst>
                            <p:childTnLst>
                              <p:par>
                                <p:cTn id="133" presetID="22" presetClass="entr" presetSubtype="8" fill="hold" grpId="0" nodeType="afterEffect">
                                  <p:stCondLst>
                                    <p:cond delay="0"/>
                                  </p:stCondLst>
                                  <p:childTnLst>
                                    <p:set>
                                      <p:cBhvr>
                                        <p:cTn id="134" dur="1" fill="hold">
                                          <p:stCondLst>
                                            <p:cond delay="0"/>
                                          </p:stCondLst>
                                        </p:cTn>
                                        <p:tgtEl>
                                          <p:spTgt spid="62"/>
                                        </p:tgtEl>
                                        <p:attrNameLst>
                                          <p:attrName>style.visibility</p:attrName>
                                        </p:attrNameLst>
                                      </p:cBhvr>
                                      <p:to>
                                        <p:strVal val="visible"/>
                                      </p:to>
                                    </p:set>
                                    <p:animEffect transition="in" filter="wipe(left)">
                                      <p:cBhvr>
                                        <p:cTn id="135" dur="500"/>
                                        <p:tgtEl>
                                          <p:spTgt spid="62"/>
                                        </p:tgtEl>
                                      </p:cBhvr>
                                    </p:animEffect>
                                  </p:childTnLst>
                                </p:cTn>
                              </p:par>
                              <p:par>
                                <p:cTn id="136" presetID="22" presetClass="entr" presetSubtype="8" fill="hold" grpId="0" nodeType="withEffect">
                                  <p:stCondLst>
                                    <p:cond delay="0"/>
                                  </p:stCondLst>
                                  <p:childTnLst>
                                    <p:set>
                                      <p:cBhvr>
                                        <p:cTn id="137" dur="1" fill="hold">
                                          <p:stCondLst>
                                            <p:cond delay="0"/>
                                          </p:stCondLst>
                                        </p:cTn>
                                        <p:tgtEl>
                                          <p:spTgt spid="63"/>
                                        </p:tgtEl>
                                        <p:attrNameLst>
                                          <p:attrName>style.visibility</p:attrName>
                                        </p:attrNameLst>
                                      </p:cBhvr>
                                      <p:to>
                                        <p:strVal val="visible"/>
                                      </p:to>
                                    </p:set>
                                    <p:animEffect transition="in" filter="wipe(left)">
                                      <p:cBhvr>
                                        <p:cTn id="138" dur="500"/>
                                        <p:tgtEl>
                                          <p:spTgt spid="63"/>
                                        </p:tgtEl>
                                      </p:cBhvr>
                                    </p:animEffect>
                                  </p:childTnLst>
                                </p:cTn>
                              </p:par>
                            </p:childTnLst>
                          </p:cTn>
                        </p:par>
                        <p:par>
                          <p:cTn id="139" fill="hold">
                            <p:stCondLst>
                              <p:cond delay="4500"/>
                            </p:stCondLst>
                            <p:childTnLst>
                              <p:par>
                                <p:cTn id="140" presetID="22" presetClass="entr" presetSubtype="8" fill="hold" grpId="0" nodeType="afterEffect">
                                  <p:stCondLst>
                                    <p:cond delay="0"/>
                                  </p:stCondLst>
                                  <p:childTnLst>
                                    <p:set>
                                      <p:cBhvr>
                                        <p:cTn id="141" dur="1" fill="hold">
                                          <p:stCondLst>
                                            <p:cond delay="0"/>
                                          </p:stCondLst>
                                        </p:cTn>
                                        <p:tgtEl>
                                          <p:spTgt spid="58"/>
                                        </p:tgtEl>
                                        <p:attrNameLst>
                                          <p:attrName>style.visibility</p:attrName>
                                        </p:attrNameLst>
                                      </p:cBhvr>
                                      <p:to>
                                        <p:strVal val="visible"/>
                                      </p:to>
                                    </p:set>
                                    <p:animEffect transition="in" filter="wipe(left)">
                                      <p:cBhvr>
                                        <p:cTn id="142" dur="500"/>
                                        <p:tgtEl>
                                          <p:spTgt spid="58"/>
                                        </p:tgtEl>
                                      </p:cBhvr>
                                    </p:animEffect>
                                  </p:childTnLst>
                                </p:cTn>
                              </p:par>
                              <p:par>
                                <p:cTn id="143" presetID="22" presetClass="entr" presetSubtype="8" fill="hold" grpId="0" nodeType="withEffect">
                                  <p:stCondLst>
                                    <p:cond delay="0"/>
                                  </p:stCondLst>
                                  <p:childTnLst>
                                    <p:set>
                                      <p:cBhvr>
                                        <p:cTn id="144" dur="1" fill="hold">
                                          <p:stCondLst>
                                            <p:cond delay="0"/>
                                          </p:stCondLst>
                                        </p:cTn>
                                        <p:tgtEl>
                                          <p:spTgt spid="59"/>
                                        </p:tgtEl>
                                        <p:attrNameLst>
                                          <p:attrName>style.visibility</p:attrName>
                                        </p:attrNameLst>
                                      </p:cBhvr>
                                      <p:to>
                                        <p:strVal val="visible"/>
                                      </p:to>
                                    </p:set>
                                    <p:animEffect transition="in" filter="wipe(left)">
                                      <p:cBhvr>
                                        <p:cTn id="145"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animBg="1"/>
      <p:bldP spid="51" grpId="1" animBg="1"/>
      <p:bldP spid="52" grpId="0" animBg="1"/>
      <p:bldP spid="52" grpId="1" animBg="1"/>
      <p:bldP spid="53" grpId="0" animBg="1"/>
      <p:bldP spid="53" grpId="1" animBg="1"/>
      <p:bldP spid="54" grpId="0" animBg="1"/>
      <p:bldP spid="54" grpId="1" animBg="1"/>
      <p:bldP spid="55" grpId="0"/>
      <p:bldP spid="56" grpId="0"/>
      <p:bldP spid="57" grpId="0"/>
      <p:bldP spid="58" grpId="0"/>
      <p:bldP spid="59" grpId="0"/>
      <p:bldP spid="60" grpId="0"/>
      <p:bldP spid="61" grpId="0"/>
      <p:bldP spid="62" grpId="0"/>
      <p:bldP spid="63" grpId="0"/>
      <p:bldP spid="64" grpId="0"/>
      <p:bldP spid="64" grpId="1"/>
      <p:bldP spid="65" grpId="0"/>
      <p:bldP spid="65" grpId="1"/>
      <p:bldP spid="66" grpId="0"/>
      <p:bldP spid="66" grpId="1"/>
      <p:bldP spid="67" grpId="0"/>
      <p:bldP spid="67" grpId="1"/>
      <p:bldP spid="6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B3D1EEE1-F2D7-4B06-A85C-D6CA5F2DACA5"/>
  <p:tag name="ISPRING_SCORM_RATE_SLIDES" val="1"/>
  <p:tag name="ISPRING_SCORM_PASSING_SCORE" val="100.0000000000"/>
  <p:tag name="ISPRINGONLINEFOLDERID" val="0"/>
  <p:tag name="ISPRINGONLINEFOLDERPATH" val="Content List"/>
  <p:tag name="ISPRINGCLOUDFOLDERID" val="0"/>
  <p:tag name="ISPRINGCLOUDFOLDERPATH" val="Content List"/>
  <p:tag name="ISPRING_PLAYERS_CUSTOMIZATION" val="UEsDBBQAAgAIAAtngUbpbttk5AMAAHQOAAAdAAAAdW5pdmVyc2FsL2NvbW1vbl9tZXNzYWdlcy5sbmetV91u2zYUvi/QdyAEFNgulrYDWhSD44C2GFuILLkSHSdbB4GRGJsIRbr6cZtd7Wn2YHuSHVFyYqcdJMW9sGDS/r7z950jcnD2NZVoy7NcaHVqvT15YyGuYp0ItTq1FvT8lw8WygumEia14qeW0hY6G758MZBMrUq24vD95QuEBinPc1jmw2r1uEYiObXmo2jsz+bYu45cf+JHI2diDcc63TB1j1y90p+yn359/+Hr23fvfx68bpBdiMIZdt1DKmSY3r3pQOTRwHcjYCNu5JErag2rZz+cv6Cu4xFr2Hzph54H5NIaVs9W3CIIiEej0HVsEjlh5PnU5MIllNjW8FqXaM22HBUabQX/goo1h0oWIuMolyIxP8QaNlTJ24zZAV463iSivu+GEfHs3Y41JCpBdsa+gD56sgQ4JAEQZCzn2TOwkSm1gSMsZT+GqTOZuvChlQtTsVpL+BR9/ZgTD6rFVRtqRsIQT0g08q+gTiArvw/CvwA1XfRBXJMQFEDCNoyHL50Jpo7vVQoKSEgDZ/wgn5gppJW8RyyOAYc2Gd8KXeawUymKJ7WQ8n5WQvJxAcJ1sPsdkdaESCgj15XYcnAhS9rrAi0zJnZVmY8L5/foHDsusSMole0vI2p6uTLGQP1KF4hJqasAwC5LtkzFHN3wmJUgpXv4WyIS87cNg7ArTz6X4i/EiqZzXjVN59nk6tXJca451IVhsWSZ6tBBT6gOWv7bYNMyh0iLgqeboi2KvUyc/BAvjo1rjsPwf4PqUpcjI3piv284IUicBPBig24fCd0dQWagDxhrKROyO8rxzsHQPOM5jHieIUfd9rDp+Q2Bp9FzOS4h8wcuXEJFeuCXZBQ6tMoxv8lF0fpKMoWq6/19jcRwBpC84I86ueG3GvpfcraFIsK+yGvhnDzDWC9B7CZrNQL353TD4oFDK1bAiQuBS1KkEH/SgXMxI7sM1uP1IBNLXcrEjDMp7syIhdqUaZ2QTV2n2uhtplOzK1m+66V6wp8d40UdXFAbne8ZbCMNCQ7G02iMvTGpTnNVD8uOINBy5ZNLw8jFowoOok5ZEa/hvXKrS5V0JKoPZDY5x0DWpDTkLIvX//79T0eOJ57Uu6jZ/a0XCXRoNZfIA9kfni54/mcbCcWjQ5xZdEE1B9gdruN51lS9SR6mFI+nMxBGaHSgyyxuPy7sM8xwcAHDwZy2rOGMZXcwWajWsheLCbkSQtHP+uNZviykULwP9rjZXAVMnXmEbdtcbKAJpIjv6ndagpiZbtUNR8INpyvZeIo9GDxP+Hgiip6EZtbv2hwarl4/ttv229H/sMrN/XDweu+6+B9QSwMEFAACAAgAC2eBRjUa0FrOBAAA9BYAACcAAAB1bml2ZXJzYWwvZmxhc2hfcHVibGlzaGluZ19zZXR0aW5ncy54bWzNWNty4jgQfecrVN6axwnkNpOkgBRJTIUaMCw4m5na2qKELbA2suSVZBjmab9mP2y/ZFso3EIgYqcyk8oDsdx9utXqy7HKl19ThsZEKip4xTs8KHmI8EjElI8q3l1Yf3/mIaUxjzETnFQ8Ljx0WS2Us3zAqEp6RGsQVQhguLrIdMVLtM4uisXJZHJAVSbNW8FyDfjqIBJpMZNEEa6JLGYMT+FHTzOivGqhgFDZLrVEnDOCaAwucGq8w6zOsEq8ohUb4OhhJEXO42vBhERyNKh4v5zVzN9cxkLd0JRwszlVhUWzrC9wHFPjD2Y9+o2ghNBRAo4flk48NKGxTirecenI4IB8cRNnhm53gQ3OtYDtcP1oICUax1hj+2gtSjIkEuJKVFXLnADo2tqKpCZf9WLBLsVTjlMahfAGmVhVvJuw3/XrftcPrv3+XbdpXXXWCBth03fS6TUbN34/aId+r38btpp7K4X+53APpX09c4bvdP2eH4R+t3/VaO+p4e7UUsdv1RrNPXXu/ateI9zXUlBr7avSuW0Hbjq3Xzp+t9kIPvXDdrsZNjpLrVkOr2Rrubie+GUoEJHL1fTWSZ4OOKYMusaTHFdEQ99hWI5IKOoUqnGImSIe+jMjo19zzKiemgqF9vRASFZTGYl011RfxTMV5S3hLCA4BiW5qO3T80Vpfzxb23rRWl9u61kvy4uu1UmEFj/Y+8PS6cL985Pd7m9xtDymMREBlnLWsjY38KILR8vueHj84cNuL7ZYK2OtcZRAK9XzTri6MpcaCr6WIOYZDQSLF4El6YDEAU7JyoToPVBeB8lDDw0hlRmEvCYpZh6iGo4gWiirfKA01bOZVF+VRIAFs4+gVm/jSKIES7WWt4vgmSkQVX8PhCbqDxsLu7RN1OcxupF4ArPRRbxDuIvYLZwUM6dFpJMTEqs9JFGNMRfh7rzsXYRbWD4QiUIhmJN8Z57cqMGHwsn3FCrZRfCeDBTVxEX0ijqZvhc5i9FU5IjRB4K0QOB9nsJ/CUGr/AENpUhnq8BxNFIMigeNKZmQ+NLF0BcwkeagCfQqY0RbC3/l9BsakKGQgEvwGJIN1qmy+Ad7AWdYqSUonvv4zk7hRnDjf35nNojjMQZGsx84dACSZvo18DHsnQswwZiAaK5AQGQinENam/OJaTwTc9mms+0Ej2eHbg5yBgrHTcEfiwkvIuhVlOfEFTDCHAnOpghHUF7KpNCYilzBik0WC63+l4NWFVE+c3UELRWMyditQZQOj45PTj98PDu/OCj++/c/73cqPTKNDsPGmqUa1zv5qbPmEy78gt4Wzumm9YR5vqC0lX866+3r5g4u6qz5DCN9QXcHYdzQrQuZmtqPN4L7/LfDI8/YHMTloiEIz/OFGb16i3Sh59e617cIYn3XDHsXLmUWCAQBixKo06H59nXUmXExF9n2XQhH5zvBmhNymthd/zcnQDhsp8blZjZoO234kyOjMVO7szKxncY/ltyR4P100QDowchyESAIjKbAhOIf1vm/pw9vaxWv2cKffnI7K258eP+MjvhdX1C2nb5SRyRYRgkk0asl3pufOK8Z3rcUMfu0uDlauypaXGGs362aNynlNIU4Gq66uJCtnp6UysXnXxUKgLZ+U10t/AdQSwMEFAACAAgAC2eBRp9k43WyAgAATgoAACEAAAB1bml2ZXJzYWwvZmxhc2hfc2tpbl9zZXR0aW5ncy54bWyVVm1P2zAQ/r5fUXXfCXstk0IlKJ2ExAYaiO9Ock2sOnZkX8r672c7NrHbpsl6Qqrvnsd3vreSqi3lyw+zWZoLJuQzIFJeKqPxuhktrudZiyj4RS44AscLLmRN2Hz58af9pIlFjrHEDuRUzobk0LtZ2M8UivPxbWFkiJCLuiF8/yBKcZGRfFtK0fJiNLRq34BklG818vLHYrUedMCownuEOoppfWVkGqWRoBSYkL6vjYyyGMmAeU+X9jOR07s6//oD2o4qipZ288nIEK0hJcRJvroxMozn+va4Kgsj5wkIf1FDv3w2MghlZA8yvvx8rhrRtM3/9EgjRWkSGnPOF/GdwwQp9Phpwt2lkVGCeZBxNFoFl56vd0YCkPsazn1qxlUK9mTyerAQTNEzBkuULaSJP3U2VYm3xxb1fMByQ5jSgFDVg5500E+kVf6aWNfj/sAb5UUAcooe8SpYW8OqizcAxvoev1rd2lURxveuCwKUsHPKIMJe2SN/67QeIQNlj3xmtIBHzvZH8ENLx/ElviWumOezr63AiT76fPmTtxpPD2ZwVeDaKTymFgUslQnnhdZgqpYmVteFlBzFlHKyoyVBKvgvg8v29jEqTQ4MrtNO91WKFBmcajcbo17SYb3sebwbu9+E/m3deYZ6hV/PCSLJq1r/Jqn5zPH0jOhr5slphlmSGg7ynm/ERE5N5BbkixBsqhcuEEKsffYQWHSDNQRPkyAFaXI6x6m75FTyeVtnINe6ZhR808S6DlfRsmL6D18pvEEREwaMHRMrfR0n9L0nA4VrACAyr3zHdofOUrcMKYMd+LkPFPbBQy9Lle7QoWa7wQfYYNhuTjOpH92a6BslxMWGE4RXHZeIF05oGG95JJmyD4uG3u/f/uJoI/tFZjov3GH27BopuljbjxOoleb/yH9QSwMEFAACAAgAC2eBRgoR72qiBAAABRYAACYAAAB1bml2ZXJzYWwvaHRtbF9wdWJsaXNoaW5nX3NldHRpbmdzLnhtbM1YbXPiNhD+nl+hcec+HoS8XZIBMiRxBuaIoeA0d9PpMMIWWI0suZIMx33qr+kP6y/pCoW3EIhoL0knH4jX+zy7Wu2uVi5ffEsZGhGpqOAVr1TY9xDhkYgpH1a8u/Dm46mHlMY8xkxwUvG48NBFda+c5X1GVdIlWoOqQkDD1XmmK16idXZeLI7H4wJVmTRvBcs18KtCJNJiJokiXBNZzBiewI+eZER51b09hMpWdCvinBFEY3CBU+MdZnWdMq9otfo4ehhKkfP4SjAhkRz2K95PpzXzN9OxTNc0JdysTVVBaMT6HMcxNe5g1qXfCUoIHSbgd2n/yENjGuuk4h3uHxge0C+u80zZ7SKw4bkSsBquHw2kROMYa2wfrUVJBkRCWImqapkTIF2RLWlq8k3PBVYUTzhOaRTCG2RCVfGuw17Hv/E7fnDl9+46TeuqMyJshE3fCdNtNq79XtAK/W6vHt42dwaF/pdwB9CunjnTtzt+1w9Cv9O7bLR2RLg7tcD4t7VGc0fMvX/ZbYS7Wgpqt7tC2vVW4Iapf237nWYj+NwLW61m2GgvUNMcXsrWcnE18ctQICKXy+mtkzztc0wZNI0nOa6IhrbDsBySUNxQqMYBZop46PeMDH/OMaN6YioUutMDIVlNZSTSHVN9Fc9UlLegs4TgGJTkvLaPz+al/el0ZelFa32xrGe9LM+bVjsRWryx96X947n7Z0fb3d/gaHlEYyICLOW0Za0v4EUXDhbdsXR4crLdiw3WylhrHCXQSvWsEy5LZloDwVcSxDyjvmDxPLADyFUGMa1JipmHqIYYR/O32uyEvqEMsthgS4UB12tBjhIs1UomzsNh+npU/TUQmqjf7OqsaJOqz2N0LfEYDjsX9TbhLmp1iD0z8SfSyQmJ1Q6aqMaYi3JnVsguyrdYPhCJQiGYk357lq6owQfCyfcUatNF8Z70FdXERfWSOpm+FzmL0UTkiNEHgrRA4H2ewn8JQcsTARpIkU6lDCuNFINyQCNKxiS+cDH0FUykOSBhXsoY0dbCHzn9jvpkICTwEjyCZAM5VZa/sBNxhpVakOKZjx/sudoIrv0vH8wCcTzCMKPsRg41TdJMvwY/hrVzASYYExDNJQqITIRzSGuzPzGNp2ouy3S2neDRdNPNRk5JYbsp+GM54UUEvYbynLgSRpgjwdkE4QjKS5kUGlGRK5DYZLHU6l85aKGI8qmrQ5iiwZiM3RrEfung8Oj45NPp2Xmh+Peff33cCnqcHdoMG2t2eLjaOnE6I59Mty/gNkyRbqgns+QLoI0TpTNuVze3TJfOyGdmzBewW0bANeyNkKmp/XgtuM/fBh4nh/WDuFw0x/bzE8B0YHqbAaDr1zpXdQTRu2uG3XOXwgkEghBECVTewNxPHTHTeclFt3UXwmb4TrQm5k5ncMf/xYkQts+pFbmZDVpOC/7sOKOYc7i9dAY7HehYcseR7d1VAzjwh3a6gCOf0RRmm/jNevl/6aybiv81m/LTa7EzcO1y/B49bvstx3bAH9XjCJZRAmnxaqn0/qfCDw3Y/ykG9mn+BWblk8v8U8DqN8o9kK9+uq3u/QNQSwMEFAACAAgAC2eBRoUwK2GeAQAAKwYAAB8AAAB1bml2ZXJzYWwvaHRtbF9za2luX3NldHRpbmdzLmpzjZRNb8IwDIbv/Ioqu06IfcJ2mzYmTdph0rhNO4RiSkUaR0noYIj/vrp8Na07iC/N26evY1fOuhMVS8QieozW5XO5/wj3pQakebuAy1BXLXpGunAqncAozUClGkQNyfefHuTNkeCMhS5Nx6tPsnUVP4H0ZiqVq+KGsbCM5hgtZ7QfRltyiX+DynZVbSuqtHm88B51N0btQfuuRpvJkhEXr+WqFliDMQd7Ap3KGALTfrnayKPjXZ+iysWYGalX75hgdyzjeWJxoSdt+WcrA7b44fMt0HvoPw8DO5U6/+YhqyceDijaSWPBOdjlvR9SsLCSY1AV3165/kED42ZBNTpPXer39NMVRZU2MoFGlwZPFCGmC69GN/sUTc7D0m+Jm2uKgFByBbZh1azaoFmYM36gsZhQRxpos+cHVKGcpDrZci89Cpajw5JtW/eOhd6+UIhghLA2QjNmIrO2i+OMqffs4Lpa1ndu5hUncnmR0Qz3cc4extdvEdp/RUJ6L+NZVlwOxcVIDQdXPIN901MkIZN2DnaEqIpyvk8dvJa7s/kDUEsDBBQAAgAIAHOwikYa2uo7qgAAAB8BAAAaAAAAdW5pdmVyc2FsL2kxOG5fcHJlc2V0cy54bWydjzEPwiAQhXd+BbldsFvTAN1M3Bx0NhVRSejRcNT684XUGGeHS+5d3vdeTvWvMfCnS+QjamjEFrhDG68e7xpOx92mBU55wOsQIjoNGIH3hinftHhIjlwmXiKQNDxynjopl2URnqZUEiiGOZdgEjaOsswYUVZSTisKK9v5v+jPDQxjnKvL7EPeoyl7UauFU7IaKnN2KDzeIshqUPLrrsrOlEtFEUr+PGbYG1BLAwQUAAIACABzsIpGlBOzImkAAABuAAAAHAAAAHVuaXZlcnNhbC9sb2NhbF9zZXR0aW5ncy54bWwNzDEOgzAMQNGdU1jeKe3WgcDGVpbSA1jERZEcG5GA4PZk+8PTb/szChy8pWDq8PV4IrDO5oMuDn/TUL8RUib1JKbsUA2h76pWbCb5cs4FJliFLt4mjiUyjxSLHHYRqOFTXv/AHpuuugFQSwMEFAACAAgAdrjDRM6CCTfsAgAAiAgAABQAAAB1bml2ZXJzYWwvcGxheWVyLnhtbK1VTW/bMAw9p8D+g6F7raRd1zSQW3QFih3WoUDWbbdAtRlbi215klw3/fWj/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5UBCUn9/aFpkvSBWw7bgyT1cXPh7g2y33jVT7G4RhF9UKuq1obiWaW4JaDreNvu4oSHPbLXCTK2hKNWNPIgD5hSvFbVtcGpUDoyNjjaVDMKPVlWuROkFYZJL47B+0sX4jaX7q15QpAf9DmE9I1NZEpAE83wr0MZBgTQ1gsa3NNVns2phdTjp/THp9PTBVOdai4EUcw1UIOIYBN5x2dnoICoprdPFzNcL2Dg6CIxFGMT5mkmF8epAm4Wo3ydA7OAiOpb+bgLbmtox0XMdRM7UdxOjEOmF+ro1MxEvZnoM9Y1ZlH742cs3RdSbag/P5H6M4iNEM5pZMrC771ttXzeG9nVOjO59NVlkG3YrzACbPKq9mFvJs5BPAluexuenn1OzDHnSU89R0THN9x36XxVq8gFOIwP7pFqe2JhHYnvHIh+VpjwH1xO0yCF+apiIyWktSqXlIOYa1eRJQVJhqVj6i6qGSeRqMtHGz7uegY9xV1wq4E8MWM12cYPPJzCPv8aW+y8XZRXeV88VFgy3zuq8CV7m8YVXXCXedQet+bS/C6pnH199QSwMEFAACAAgAc7CKRj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C0vEhG18R9qlsrAAA0VwAAFwAAAHVuaXZlcnNhbC91bml2ZXJzYWwucG5n7Xx7WJJ3/79be2rPZofnsCfxxFo962BpSmUKwrY2rbZlVub2pLIeUjoJKXlAObS5J7eF0snQElmzsrRkdhBRhE5ymyB0mMMCxEKkBCQgQbjh5gfWltuz/fH9/b7PdX2/16+uqwvuw+f9ep8+r8/7Lff9+XrtmqSprwW/FhAQMHXVyvfXBQT8ARkQMCnv1cm+M+d64F2+j5dI65LeC2iShT7yHbyCf/fjdwMCmpmvuzf/wXf8x10rPyUFBEy75v//EkA8vSUgYOONVe+/u6Eo06Qm7julp2romFOoPag9e8wX9x+9jfzAsTqFcOnq19v+obgy7WLKn1/Z9sNk5GeHl51Zpfui9Ot/zFRtiFy6JuKL0k03Ts0RN0VIThzM+vASUqTBC8ooI2fMFGb1DryjdahGEZJplI4Sm6rVCVIapefhpJnHaG4tHCsAR9pnmgU22Um4e2BKgP8fHreTdTf6Ap5QQjRKK3vZL/lPylILem7p+px1cM9pwSz/mct8iZAcVwCJvA5vd8j4SNUbd+MwA0qFf8Se9kikfgpt7Br8SNrLP19cmzEubZciCClfC91x0q1z6esyx3F/YLDxXX1/9H+NLYzA6UnyBMd+OR2yiduSHs8Ry9xo6hCCM58r0aVlxB4CPC6FKDOzsAHFMnG459Zz9PuBVpP+db9iwbyYAkgqd0s7ozy3ozpi3/FcjXJf7VyfnJB/pi2hY250wZBjodDGNqN2k/vlunqoXyfkeVQ8nF7uUckz0DwLVFfBZmqdfr2/F58rZ4NX5tXdlXvdcqywm1QSR0rebpSa5bSFUhC3VpVJy2CWoEJX4PPV8xlsv/6ApU8s66patvcMoxYDXsCUkJVd3y4jsAxWqJWAvEwdXs8pNlu7IlYC+WQ6mAs0eqwFic3JlAd/YfFuAD1ZuK4QVjlY61KFs+YuLRja0Q5fCihySsjCU1qbXLGNUm4LJbW70UxAwtXy9TsqlSJrd4Q5wV5UE4SVDOfmkf/OC4HTI7hvN4Ujm0D8VjCIHAmmdfjN2dUfLuE1J+2tC8zQ6mdlL1b5DEJ+OdQWvaacWCcLqASHTLnt6byw+YDJWsBgsnmIb8qVQ7nib+NqV6D7g5YmkwnaFua1Q8FIW3SLKMm5lEOMlCuiWDoTJUHsiUkfEmrbBOzc3SiNpdV5VEfTNgOgNldsThKe6tWmn/QN61NqlChxkdEAwe5B5K88A+Mxc7b3NiMmpew90dX4KGahzhW9P2tDsDiHRE08Ffghbk9wzFpdgVJipe39QZAQTkpnKZkpEcxYwky+BmrO06znKLVP5gAyt7A8bd2QgjLCp2CelKfE5GnSl/WHc1UMAQeQKohuKIkWlecsYgTR1zQA/NW1CppRmqVsjo85O9TM9Tkq8BTfYydP8vupEHWEiJOfvkR9QxN0IWa1SecSuAiBW3ALJQMXw6LKBJgRnrdVqdQvU4IjGvgaKgEE+B8n5xmlK5fTuNYdk4F0NNpLaYJNBhTzsNcEbINYQUBlD3pQMvsbzQfAivtFEbwz4foFfDnkiGaZRJnagmv2NgHHYCtAj7QSaz+sLYmUkNTTT/sTqoYH2BFIRHB52g/lacmEpKuChBEELYxVnub+QNyZy+nCVUjs8ELkTlNSc2ABmDamcwX+ox7Fy1UC91dVsLUmSljMY50nHS2+bGp8cza2TEVTEQQJDKCcck7Ma07Det38rlFfgLK8YDDZaPo+2GljSXypM0+OQylQXNXbcnoJZpwHlLgQJCJUZ7UMtwZuU97ahqRlbbg3bbM29XNttHh/5Z8W8MLgEczovdxcdSoOHz5boS/QeqJH2FaVGPTlTTjS5hyyhc4mRMJx+CYlLcdaMIIUawQJTfs82grgLt0DmBU5DHavOadfTqrxwILlsRywCO0TzpnuV2Bk7yYYEvFO+fFtEZPWTeb6HAvwXgUK3pHmw46I85W5i3DbEk/nqoPOiT3ifD4d3d+KZoo6crbMCWEeUjL1lGFSSXrt9T6+J0GiWG5mHo9iMblX7L5pVeyuHXLq2qKzpymBnr4qBzCgpnocTFLlsGNpU7HxIRSYwyGGl6je5mnQfr4P0Js3itcQFIeCkH5OG9g6gb/wRtQK8Rr/19Y4nB4WU+Cfepd7YON37lmxePw4oOwz4yv+z2lXng4L/aL5L/7P5a/g5o6z5KtPZQzMQD/G0+34meMkW8j+vbueks/lWUH/tzDjAi7HcIWu4c4QoiDX8uMmYsbKdbIvav4YF9KAwInHBSy09HJpow/Yhf3kxbkrbydL7u5HfBePjB+X8tnXIlejqHjxjpW3QQkshR0WNg7y/ZdzehpkFRXjyJ+8dzA7FZ8EPJU2a9WFhgt1uHEdj+w/8Wnv3VvR44p/uPL22WHjw3Fr9vx9zraN+QW7n2r454NLGn8G/OOqo6kvYP4zMMfbbx0jCsmWB/uiMim+pVz45Ph06sMHpb5a4dMbpGB5lHyp/FPg9HOxbDpsKofmepT3GQpPlk2W4zY8R5GJ8BxqS+hfzF+gCtWe5+rfdBZWaM7TMsgj9U9ufxiVUPShfu1zreO9DX+yRPK3weKT+Zxw7HNDH7qVzLLCno+DV+g/NtcDmyYOabl2fyO0T88VWLtLN50zXFJktlMie0kMQ0tYPDEPkwBNROeFBfBk54bjxPn3prMVHZzaj34JsucaPzUBqEqdylbwObXpEy827r28nNegD8pIm8o+bjsz0Q+9M4L0G0dDtQ1txxG70RNcauMGv6xVNdTiNvTsld10/sJB219lkBqLK5rN8SvwDykTgqLHLn1F7Fejr0D9e/IYhJjde2X1z6O/G0pd8VnNJp/du+/83qCa3xtD+Ws8Z6KX0qZ+nktIlVtSfluvpN82H/6v/4rw6Fqq/a7VCmMn/5aTHx2+sl6//heZMWvxeOAeniqt/23Dc2JhqPzfNNzYPjJw5jd1rhuO/z1xjUen1v625m1tv6fc2cbJyb9tkOJM8K+UI2JenhYlHHtQuums+SQrcwEHl87z/FpN5UuPI9tWKX+N58v5jN13xL++OxnjeQJOvt7+ltxzOKZo+BfB07weJVg77evCd2vbR2gTNSyx9cRG1RYPn8n7yD+PySNt4ERSSEm8xqQacbrTRRXW9Kls4Mz/FyxJ4BLpoHKmn1RAVVk/xdYjkS8VbSw33Mkn1k90ujozSvD4aucUzNgVB3n4TH1kZonp0hRePNdaQ6xjHIa7bpZFZlIsnVNYqHS0rAzjvi/h2Zbyt9+U6viZ+tTnurR1iPv4i2Z/ligM/FzflzNtnxwNGjvv+EI60FEmGQB9bJkhVHecv9NHrp0QH2VjMPKOJEpEIZMz1dXEfPlDliQPtLwGuI86ylSEw5sXO2AKU9lVUz45S2d3WT7RuiiqlH65LZi3Sm3rAm7oFzcpfc1KkRI8gRoqMKoxI/ZoQLH9sPzvnDuttMBTdSb937SGM8pzE22GKRt8FXxGpHzGTHIlbvANDswhXjnmtsmxaHErjXGEfGkQQNubJQZx4/tAPuxlG61J4rEVEJDd2sTwKN6NUdzjUHmsKHtJTQKTYhRwsDw4blPtjpH2RdwxKa7CGi2eV62PGUGgs5vgOi3DYFvOJ1AaKbWKogo+jQI5UbvbJ/ogolQZNJ0Xc7mcaJZ1sZQ7sXerLLvSMcGTMrtNwEBVHjl8LkvXzFvxz/BYH9CDInSdahmceNiQdEF/wIBYXpDV10NN1MYRMBqTTVnBnb9iqGiNdselDjSTAw7mOjgfdpPU2FNJ3F+44F6MLGunsluHOxs6qb8ll6MidD2skqyj9VxmpcVlG5WYjYkiE5WkdB/N8wT9bX0knHmsRa6L9xXZI6nluSRBW4y8ELTcLlqDq1LHRkqAbl+DcUierxIVo3sVaczMX6TGcoVvDBnDrVJVFB84vmtJ4jXVMm6NVMsA7mmi8jK6R7Wmw4YWrdbOl9YC+WLZRU/LqAoPkk9YasQ2jV98MHehWrJ2u5GS9wvPXVPu3Noobg0sBt9drGkLg43aSzMThYJukiAmD1z0YL7mNXTmp9UGLrKgQD47o9AoBcK5I1IuKCZ1N77jkNMpa+bLs8BFlvmOG6QuLmyDQ7MRq076pfZrwpAkkYlH0ytMb1YZxBF/Xy+8RGFUwN600QisGLvOrvVYltepiJiC7NCw2Q9Sx4E+0io1PHnJRaqUUXmACedjm5LJGDkeuTV7MEyOYR4wALiseWpazu6SX9izQluw8mz3nk/Ub0/KSBR27eFR/5U1cigtosLAw2VOvhK4R9umIjAq58N3gLTwQuQ72SulOeLG2Hb9ATBHY+7W6nId3PiPlfqLdAjkbibETr7Zlc+Xz4PPlSMUOhJXnJpQ/KKafAHzX4T5mtdfbLhSM2uVOQr//vNbxpsvJu1J3ZQLe+d4LtZMjZv9HMZ5TyEssNiVRExV7JxHD6wfdd1dy4Yh/nsbwN8VcMTlUoholg4z1fzgHK+/7URZiUNdqAHvDRqeYLx670JRRazlZBT10YPp0MD0yNqSEf4+LHgJ2140VI2fFsHR7JfHcUpGl94PetZowsy7bbTHpfB0gWu4UafYPXSI494S91r/TLizKylSNLlXsbdd/qznZNGdrOmnkOzb80vxmTc+nbrHkZKp+5Ra3qp85jiY4clW3SaVyNXLPYLVdGggkyYySQQaSRww3XnpwUjMs+KmoJv58mmhcFNUx5N1cXZ1ofOIfdjQqc56VtGZRi9xqefcwdOTvMwZCd/MxFKa3UdzY2HPSsESnZ6zEavtolMFwc6xrykl9NF8LeEn2fZiwzleNzdX5fC6XPkUXQR2vqhAlfDTAkFIo0aASRjXrbwBbT0lAsx9liNrTEoNZO+M4Ary5hOJ48VXFN10SRGebj1kZ+kVlqBKFY1S4wH6lhEw90SYtuGCyhFtfgfkMpjBYI4L/rZrFOsdlRDNkA4L6XZkhHPGrs+N5O5TjTQYFvDRzE8zYndihiCLFbJr1Rtopx5BOwD1lqcWt24jj6rL0E+O75vui8V0MuTUw1UP5s7+ZyT42FebDBzkXBShRAQ4LopHv/+vmZEaGTdtKQETbMZvURX0mhaoAUOxPw0cS2UzPikvQeD+CllZovRMIVUl8IhDiL5vi+D0wMN0N0B3D9xuS+cAj4LhiGtDsSJnzxQWdFHj9Wjo5jj2Wxjlbu+oduTZLFKdCGTDXkYUZAeGisfixJ2GCjbfU8So95Wl1jZfJ2nvkFiHu91HJTZDqs4VVO6wCazDN2+l8kLgxAj56A+Z1NHeMqHYn0rdm4nZYHef6Xs+HGl7TXZrpmisU3IrRhwUJ76toqXHhs8WVUjyqCcC67XWc5bhnuizFRJb9G0lUeRZyX0slS9T00ytx57lmWLRNW3QUizNqfMpf0LAkSA+OeXTTSluRDlm4/YC6bVY7gIFsFUAV6bVZOa3KwngOSPsq8YUc3wLDr9X4tHhjKF12Xtlucd8xYEl2jSlK/DwfBEhCo7Do8V26znTm20dKA5xhOe1O491yZeFYZEjkU/Z6Hp+CHc4tHRIaOmWMjL0MQUV+iU0aCiVJwFUJYdbNN2QiiSvrOvPZ6SQBN/kUfaNFRhVwoYLxR/oijp1eAx4tyySU86GrbXZfwyKtuVYcO+HcQN6RpnWb2TnBA8KQfzh9mf0lqsWP/xkauU25MbEfGVjZDLTpzV3eRjc3KBMDb/kS940obUyT9reFL09e1DaGgQL5uHwjAagdfsPNeXsVGertgCGhgNyIwNVNixfUFj2lEIftKk7mxG+5gHeTikJ5PSaxKT+4h+s54xM6yJjc9hSW7f0MDGV/mcc3tEt85hsw7dMj6sldl77mcDOXk7ayOSfHYG7D2Fch6zQGLmWjMRt7keXNZPcZ29ZFpnS1CMtoIVJp1h2iOw7dPsLM5QpCDPz3VzKppJIeURCUm/X8nBtId1RCG+jLCsgYDv5LOUgDQSkM47ZvaNj67fMa4IEebHPZifhdlCgDfuR5oiD5Cy4HrriQZDydmvG0nR0UzOiHKjygSmZn8degiOBGXHBLCZHUh29RKtvpQtPosqJdDgLqGOwnYJEJRDGRfdwGk2m5APHi7z4yvZrzzx9KGZPedoutOfJHdakLFoPyKcgd1ZYYqx2u2dYeR2Pw//dsUrruQV5ltTi89u7i4xJj1Kw91vhSJygOKZcglhOwI5Wgzn0qAZOXVwIkrtdJQSLmPHWaVjXbVY35kIN5pnTPpbwzhDLJNGBI6JLCaay7sCK3pvVtXTIKQHuVmTP92aNpGfeoN4uol+kY3TazKdY87mnzyYKDMEYDgm8EIPYWZGb60Us4a3Y2j3jU09NT1fAUaBv+nHf1HR3t1JrgaIPHs2b9DBnKttyI5l23o2QOBHPyNFScEyrodpuMWkXf3k6xNtcCy7kGs9Bqrz+Z7Os2G3yat9Jx9L2bh3VH7FlP2NnrRnraaSnTiNLqYOz4fO9EwfoMMb1U8npcj3awbfKI/WSZwXg3DsABrLkdeFkvPOan7g4oVo41hl1ZEW4wlbJpZx02yTkn0j8xhMfax2e7bvyYF/UETotLvmnMXzoLgbE6/YDvlmWkAY5dahny8KTQZef86aR05nELBHyp9X+otm/TLpvve5b1LeTCdKfSoJHDf1kPXsflzbaqHteNaxTYD292Mr/TB3zvqLdLCx5unaXx/a3jmG9BvpLUw6JlE5krciQ8Vz4bo/Z6xFFCb0eM1ZgkyGnRx7YfcJaiKQDtsKOCeVLk8D64W3LMU8G9+f66DtJ33w186kqs3bDkCfBA+MXln8ZiavfjXnq4LKbWcbDI0njUgZmtDHYtz1P/2we+h6reX281/+TYaavx46Y6bVrIKWDAtk4ojFf4WMf+JvtJ9nqH/ucPUSaLSFCAsgXzwk76bXRIXlnPXr0zD49hy58wvWOimi7JOhx63e9msGMKcje4E72PsJkTIuE4WLaBhWCl3M+gP3Lmm5t3P2ltXAhnWvVuyRYyLpiBQ2q0fey+SOvY8euln7IlT1TT+GbyLCliJadkjcPWbI6I1AiSzkxveLc7ZRgOqcpGMHDPTSaa55Z3JQEQ9pIk2zdMiqfAl54BXF1y8WvPfIgaeMdcX5z2M68DAJmBNMkuXzoeL63iIyBg6MKbBQ8uW1Hx+Orr7MmQfY32KAV747njix55rfR01yjtOsglhuMi9mb/T1MiyNwovMOp538oCmEF6bLRQxsMd74qtqCuLamX67TWnykflg52CwGJOAsda9VD8bT93JJyAkuOWWSG1XMWtgsktqO3zpk127S2BqkHt4V/OlQrlj6bbUD8Nj6nMtxqo/IDMvw7fTY/jXaN4i3M3rGXfL9ndHTOHywZmPt5hju2VCuSiXszut680JYVsxKAle+FSGWqehgzjAZyUrNmtFD5XGDe7QZ+SWPIg9jRE6SmhoCjmHeaFlBr/zJaesBWeDXyrSdFWJeVX3gYq2yh9fCVUmrDkli+hjEfcmwQvvsZAK999tDIP4T9ZGU/GUBq/TpEIEhSkp1gtGTb5luYp9WctOOG35oRmhXi29QYZnixRe8R2yBCBgx5uBG7ZamEK5L+uZRkCjJ5/fMYx6SiLUjU46jABPAGvknThpK/zEJFmsrnKf4gMDroHEmKrcPNtt2Tgd7GyeIIQnyEBgmKXBxc9h7JKWKLgheJBoS4qSqaZw6wWpS4Ancw1AmD/4eoM0BOCjFcDTPITGRjt1tHDwxNxX6aMh8O2gpUj2wbYK6pd1BKN4KCVRZozyQjVxwSkVPZ92KnvSw6NJWQruHzN4WeECLJhujjYOm6POnUMzoLyusVaDEWqTU1/hY+LvbcYcx9c4LcYPyPKhip3eaOLW0/rn2a1bpUzL/JQhD8bhV/dnPYP1T1iMeIPtWgv+nidsGf8qFKx7GFKz2FULPkowosIg7HSKvZ4p5Vfw//41rOvyPH2icssJI7OgfQtdDFXpzcdr/uu6vatTXkmHd7XSHORLqFI3NnOkd5LgP7WNSBmdfDmOJJE4k20+06In0qcDSPQ+q8bX8Itej+s9LuzUWd4b5Odp3hjscaHdcRQBw8JcuI6fOVU13tvdP4Pa0pd8EAD/84sRX/3biOhbcQS8vbaRp4lqanjuireHdOTF7qY52je5bNHhXfkRkDt00IQQZvW/+WSzDIQr6kydqkVq6MgjJ7OkjY/KfO+VW6tS3NhtRy3B6z6/Av2y29THYjvUvBL8Q/ELw7wheA0N6QbrXbLb9K4pyv8Ng53GcPRp3j9XaOIjzDHOhYZ0yjSpIprvusBoMTVYpQi5wtCpB7zX62PQoU5RI0vackx42TD6wuCBcOR+H736HvzTx6rFprAMNEu7Bz0mUmkZ0v79K/rA3P+1uPx65i4Dpn88sqfiN4Wdw+HzyTuCq4GUrx1dj0eL+WpH2cUXzYrO+gP9xw+TrqrcV+jaUrJWCQft7ZpLTrmUY8j5tCpFnpaMHhWSVpW8TVwS5OlnCJyclSiO8sKTdpGW3/4qBGGygYBPXGDrpn91c/sLZm7e8I1075jHTvXnzpLzjelP6kT/F6OxK5p9gQV4lHSSyHM59orF9ZcJUmgqtU1Dc0asTg+sG8WhbtYTJAplAMPf9sDxvrsZ0uppHAlGJBESknGpVWaOBLHJ78Dp5yr9HEJnv63C/CBUXVVl3iLuWiEWMf8GmALgNkx5lTu62tOKCepS9fdXNueCFJYh/VKTEzB6E2oLM03EXVaIOT5HWiuIcxgIeB1xf8+8Rb1FCy+y5GeIrjC+1Vkv3jcAqX5P3WgVo1G1S2Bq6Ld/0RC/ciNPbz/dVVKYq9RvVeNBubwZ0ZNF2lV71G/LmLi0g6NoYVbjHoQ7+6kSZIGZJHb6fK5Yxjis5Bn5YBJCT3eK4K6T29pF79YUzd/+miGyG9HJcv5x3EX9ZqtzG+Pra2DJL9GdDm/psDTcFGeVsrXIQaMQgGBXNeW6V3JJjI4dr9XSCbpn2jRO4H6Q6Z1Gv3Ci1weRRipOmgWLZb+ef4xuxz/Qbpm+rohfP1s7jhWhx4i4TuCLTGdf9/fLMPx4F1JBblgumownHbuWp0MxjzOiGvbKutdWA5PtqsALEq6Q6Pq2EXHttrKZFbo58OGGZbAx+/2ofeWc9g62ivqCiF4JfCP4fIHiLcbAVEmvGQnRmJPDjxL9CIOSo9RVvXW4e/EWdn8GBntRLNr+y/MivamBfT+wYXrO81R0m14xOWDOyPZ1Yd2cnERoiHpn9x108nbkAqpD/p36pWe+a7r2P2bXrdsvzu9fMx/UVisCMacMXOB5jqWbbo7nPEXNXj/tlO/a5wPotfrfW21/c9OKm/6U3tawXy1hYmvMBDg72dfqfW/lQjvG6S3f8OHpvB1f9kLyTyMHaaKlo0TF7dwQ3HWqjr0nLoBF+JRiZZaT4Wt4ooI1ReICHoDUtlGvfvjZot8PgGv9DNTwH9XEpnPLYJxVNCCcxTislRFc6Z/fzaVtz0EdGhPgCGqjUCEMDbIYWUxHrQFRpphEbXQ1m5KtbKWCf/xmcEgeMyGyBz20KnmHLzdME1Q3Z7VEdT26vYCLDo3jqCrZSL+zwtPh/TXpwpr622BxtM0BWE7BGQVbN/fTX1mPvVjdHamTCqEmbEzvSObm5YIM8N2OvKN3hfyqy40oMkSkhHZuJpVisaFiIzeJ/xkRRbo3O41AYKjryzYqY8KE2S7rVHjQTMNl29Cfz1WNFzk9wRulnR3kASUoVk1RHJHleFQ2MbmpztzHBOY0/M9qDw/4aubuv+vM8xhew4ZjXfEU4N1017SDsb6Rj7qMgIy3+FOMkDIx5khMlx2Ud/ohPRPfPM9er3naE6CDcO6oj93eBi+x8TdAnPnBDEdRLSnZ+AjJ5HaatYKuCDP42HD+KWyWdV/WnqNLs/v6QSViaOi2jFtxJDyt32HL/eTFsBi+rT1q13FfKJfaaTADADcdRBOm1PIc9B66NJ2IduZwt/x647IVnIdz72k0ix+zBlsASmCuRXCJ4iwQussDm8bhG1bJ+ecQyxPmKlkkPUnXLyLXOKvBKtFlfWcOnKceKQD0tVQl0yJQK6r9H6VgFG/dVKHf/R7AFgPyqlHdSr/zeF9Q2yyIdGZn1ULK4TYTiXg9dMZSK048t16L53qAZPF1zy6RsAotZ2DtQpY/fq6BUKHPzwVCb235ta7d20IoSmYDWYasBPXLo7IRlIcZf32rEtZsjS9P3Xu76JFbcs2SyLJ0Xhl4vBnJFpggEj6W3iOWPVNOrlA5E4pAFwOXAiYeBu2iFCsPSxZUr9QpLqC8aUhTTBEgWt9NrqM57g22WpTC4tkFyJz/csWrjz6vn9fkwJNO0jJZdX5H6gpxe3PT/0U2Hmw9pXVFenQg1xj5CW/fiMaQXMC9gXsC8gHkB8wLmBcwLmBcwL2BewLyAeQHzAuYFzP8wGP/bMsWL8b/aEuF6I1dYbKmDex5eOTtrFWYRfoXsq59hsoT2S9wMgceunD40dVVbK+ovecs24MWM/+zeDz4BlAH/e6t/GD/IwP/3vDgUMO3+iWZbiQbs74R7bsEz3D8SPT92+p/K3oevJQ8ZB8k6p4485NzIGd8JSE9s/yAVeTPjgB5OHyujF9V1LOD1UMWeRkAYYXXD9ZmF2mbbJo3rx84orzWKlWxP1zmHyGlP9wfRG0I0Y+K7wr6RlC3cbv1GqmwTvydD+aBptqhe4XQTh8U4vdnTb65MfqzS+QbJ61xSPJp0po1gZtEesSKF0ChXZLZinIcw/KIRvj5yfLcezSgK7X/xtwQL+rckmp7B81BvmFoUOTrHTtUIUuOUrVCUS7ggWNzLOaAcC7qgpD74C2crRp50yUO/T9DST6yhjtr5KL+KQ9YHl5RjPCXfNTgX8ymtfxP/43zN7C6zKUf0jsWnXUbGQZugUa5P2bLEVc1xVkteOtNGM/t/ntBkwVaTyHsvjfE5IF+CdfC0li4FejZeOCR6/Lrocf9A9bu57szr4xsVxW3Q05xLHT0mcb6TdOClaEU5j+c4t4GeSNDidvMk+qOAnKNLF3Vocsgq7qtyHFa/C8XS+6J3OT1zrdV4QX7EC8UfHCZpGkZIc5wJwp6Z09VFxrO1P2SkUNH13csP35ovykY1EC5UHj8b/J11tdB0+TDQJtNaHlrzNdPKyKm4yTJBB/wVxE69YwER/224CI9bGMaTcMosqzWMMmXaZsgoh3bGVU1L88DiRnGDpCBioU8vFITCNDXbVgnecsdz+9HPVBKWNrkKFbc2cMCN+Zy6G+b8UT7nah/5O4tJqAibiziSM6WxsShLf+iQ5pDHnJF4xd0GP26zF/VmTb4RvSx7SSjva4t+1ooHUOpRsgjs6BiWd52Bzybq5Y+MBbgnqswCZbi+cX4ZhTGMI7IlNl+QvmVxdJ94jhm+apDTG9vktwY1t3mjNmQ5m7k1MLk3fxNZp7JX5lcG7tT2lqJovWZ1ENJxDdvfP31vNAHDAM4SMCF/4boQ1tNwbRvvWIIoKcVDpYQ2MDtS1frc0+hlPgjFIeI2tFX+SNUonLypl1oxTyPLpEKxWUbK+7iihiblPebHm2CteR3HbTcaaOaNFexebVmzzfVURgPN66CLBJ78DfAQ34QzxFnp++vXUae2NIChvXDoPvwItvTY4gL0d9GoVMVU54+DjYRDxxGYiGbXp+WoTOfGJ6bLAk81m0+hNBbvpGfrNxIwwqkosfyONEvbvHcEX1BATwwfxaU7CsQyjn3eCvxTHD4LS+O7C388kIotOzeMTrLX0131OsX9tiPlbLCpRF13Gs1Jymc3I1YMjcE4JbCbYnpQdh9zLSrcGY9/EiKKdXYElWaLr7uFWxjhpU+CMDZD0B94jhvanUnXAxlK0DgFOHeXc2A9OhFK7x/k1yj7nADdDeh06uq1VKMPEWxytcamUHf6/FfsYwBebRd9x33VBuw+vzZHMJOcF9ZSFzVd63N+FRNa/qdHC0DirHAxj2vuCWcqD3HzhR+jxK1xTZLLy5skjfMBndL7zq2g9wBTi6gQVyXVOS+F/NkGZmaE19MYqKGgtVxbetuV0ZRUOpx7cIXJv42I1QylspJGm3kNoLEENPGiaB4FvUNgyk8d908mLRs3Sjxr6Ho9zU5zFNIdHQYbsd+Uz/EY8VE0kEcHqV5I2Z8doXlpeXidi3AZtbHJRxuG7AZupy+zq1EsSoVSIiZJ9QccNvKgZ3WTXBFFJIoqDgA9OqcDtKNL6imL9iY5nWzxmoHmRgi9MW9G9s7QHG6ImYmN6AX6G0YQ/ndR3APnOIG1TKv37Y3jijXq8Es3eoVtTY3BpViog5xKt+Ppy6g1gnlzFUz6hRFvz5j/fQqrNXpO//ujo30+MYh70ypgb/JY5TODU3WuwCvbQOJgIGcbJaHNask7tp7t8k+Hy7g0DzW0zc5TQv84g7b7bFgCYfnu+G7vWnZ80VPsexyvk8PytrR9vWRya1cXv2Mng618KfLaoH+PIbIzaP4de65d/HpWC/eolLoeCuN3+NyJPeSLKKKOQtOebxTLcqlZqrmcQqgcJe73nEYKhWrFyF+dF1KoH8c/88O0DK1rWLH6aWREnje98tRp5uWjyruNzKkBAe+YlkEGwzbMxfK0TUOm7UZGFM2yj8VivrQ4v1RddElb0Bd6bfuoyaTwSfRNIenOEI5tPg7P4GpbPdCOIOYOo5RTPrzjtq8gYGaMOnIfBivSRBvHp2L9Qa8lPv+hjzomBQSsbYQy8tfPr0tP5AXNzs7sOmjg4dLFbX2abNSa3oKBEO7kMC8hFDegdY1c9pk3n7OjdhNaJPizraGZpKF9HzqJeE+4brcht5w9bppM7B2De7UPnHqOyD2puVKSl5EPH/A0iJgrFK1C16V143NCUSkCe3WVExRIWwpp43GMkBVZ3a9WcRR8j6O/FVWn/tGeegw3p4fLJ3bzyEwDscF1dGeqo3oVuV9rk+nJvX18D2o2R2FvbtEIaw08xVSxzKsRGjId8xrk9QdnIeif+Pf22ed/TaljrFwzVl7m7ua6uzs1TiRdb12WmFz1q0CkJ0FJEVNAqLc2rcN1wdXn3+YPDVmY48lwkZqlD3qyN1pcnra14j4RYzx597PYzEdV9LkVxM0a70wJ8btn+mltQRj8EnO95RLMTDSn3Vh7VLxW4CGfvDbm6rf3VWNCehUncEaVc6RQVGJxQP2a9tAltimjC0Q2pIhEPqZa5jgT/vrY18Nm7c1LIrX9mXJSxiRkzhS5+6jDwWM+dR54daZwLaQcfntd7EUTIAvS0IRebjMW/71S+N6TBqJJ2DS843yqGv92uRwHdkt3H2omucsoJKWpq51ukWuDkTZ8neuorzhEknVDUdCDqCOT8H/31S4NwMu071zgJzCv/N7WEnUR3f1sshj6oLR7pNN6jwXz117TeKpe7qUZeLRGt6M3/yRhqy/3LYsebgvcM9/bL8GZysHOog/w90TxT041cAE/Y1ykyu5+nwg2k8C4aTCEbfSG4i1rwQgCbQ7s1DZrcxlsJyKFmpDNYIf46xcdr948padaNMqDfuwUOWO9Qw9EkMLbHWabQn88hYVp8hHFnkZIqHp/1GFZEPdm+yxLg6TO1edbn5p2IIsIjYRN49zbZPe/STbovZy8ZYshEXArl/HuQsaeriKWBHj1KI97vgMrFuU6g15OTqUm+CfUINkkCncW2NPRmZXVBkD/PUs5uOMgz6FpQYfPPdbXupNCheePhVnxs+hv+yxjNJNme+8fdzNknqpqjWp8FpwUdIgg3yedYmFCtzALgCUy7NLHlu+HzZKPN9DhyLgf8lZuVOTj3xuPrup9CDI3EtKeLhV0SE/PhEIMD5/ybB14B+O5Y92RGyYRy95okOMNZkgtKnE2nDftrx4txlTozptyrOfvjXsIJADqteUlqLMuMO8vvRoAOP7UHxHeqN6izkctwy29wGRf/T/ChB4yu+n4sE9H8338SdoicpSI0mhhTZI+vuWH9ckJS/6ZuLSiEyqge7jeUWtBjWi7Sru5V8M6dhpCo6eNczcpLG0q+0wbdbTZV/a01vo3zHLzfkxJxZb617dKr8t1RiNEByFj/Y/iLR352Xh4ma9ySXWQfRWGP4VGKYZNmuITHA1ZseHp0NFyIqXOHaz6splU51pmdzOEnuUtXj5bWO4hNIoTwjd6qPyv51ow65xBPkXix8uud6IwF5pdsYo/pXK8PqfNLnbqWBK595Qvl0SWEFEKNOUbyCPyOsxTceQSOhWa9IFobJ9o7OYesTrlJ385ySG9mhvK3WzOo9xI+SR/CTHXQmwlraWO+GueoWXeRVRfNd8kZIzFc1tct1nC3XFGIyCtFnl4XnunyM3yng+9vZzodWK8esfUEpTR/3YiFvJpC3gWvUo2TqjZBoqt6ou9IlHFW5i68y4BL+/YsDDpgEY7bEP3lgOy9rYGbOEsaIp3AJ7u563Vcds35ilV9cULB+qtpNhwwLtSF020IhJkOrJP2uLCJz7/sTuGu7i7qKFRwW2WPvJM73714OsO/14ELEy7zde7bY0jTPsFzfjbn6RDM4+E5j4WjGTm/3AllnNHW3Trpk+BonQuozh0DflSqljidssoIIGmns72PuFAdyREc0/+Xn8ztQcwROakKHLvdAwL6VBs7u0+MpZy/3Vs69j1uejc8Tyaw9K1DaPHG67g32vAxi5Pp49ds/q3qg3Y0/4WUj+ln+pQW1c/P/Zv/8qasDXrLotX3/tUSkYlFZFRwX7khTTeTf0zxhHSsxShHbEFp3ztapJ/w9g15PEWcA/pQBiiZCi5vXXMG0CTJo3ul5zJ9l9Y9cGa95ve++yL/wNQSwMEFAACAAgAtLxIRpGDGgVNAAAAawAAABsAAAB1bml2ZXJzYWwvdW5pdmVyc2FsLnBuZy54bWyzsa/IzVEoSy0qzszPs1Uy1DNQsrfj5bIpKEoty0wtV6gAihnpGUCAkkKlrZIJErc8M6UkA6jCwNgcIZiRmpmeUWKrZG5uARfUB5oJAFBLAQIAABQAAgAIAAtngUbpbttk5AMAAHQOAAAdAAAAAAAAAAEAAAAAAAAAAAB1bml2ZXJzYWwvY29tbW9uX21lc3NhZ2VzLmxuZ1BLAQIAABQAAgAIAAtngUY1GtBazgQAAPQWAAAnAAAAAAAAAAEAAAAAAB8EAAB1bml2ZXJzYWwvZmxhc2hfcHVibGlzaGluZ19zZXR0aW5ncy54bWxQSwECAAAUAAIACAALZ4FGn2TjdbICAABOCgAAIQAAAAAAAAABAAAAAAAyCQAAdW5pdmVyc2FsL2ZsYXNoX3NraW5fc2V0dGluZ3MueG1sUEsBAgAAFAACAAgAC2eBRgoR72qiBAAABRYAACYAAAAAAAAAAQAAAAAAIwwAAHVuaXZlcnNhbC9odG1sX3B1Ymxpc2hpbmdfc2V0dGluZ3MueG1sUEsBAgAAFAACAAgAC2eBRoUwK2GeAQAAKwYAAB8AAAAAAAAAAQAAAAAACREAAHVuaXZlcnNhbC9odG1sX3NraW5fc2V0dGluZ3MuanNQSwECAAAUAAIACABzsIpGGtrqO6oAAAAfAQAAGgAAAAAAAAABAAAAAADkEgAAdW5pdmVyc2FsL2kxOG5fcHJlc2V0cy54bWxQSwECAAAUAAIACABzsIpGlBOzImkAAABuAAAAHAAAAAAAAAABAAAAAADGEwAAdW5pdmVyc2FsL2xvY2FsX3NldHRpbmdzLnhtbFBLAQIAABQAAgAIAHa4w0TOggk37AIAAIgIAAAUAAAAAAAAAAEAAAAAAGkUAAB1bml2ZXJzYWwvcGxheWVyLnhtbFBLAQIAABQAAgAIAHOwikY129mtaAEAAPMCAAApAAAAAAAAAAEAAAAAAIcXAAB1bml2ZXJzYWwvc2tpbl9jdXN0b21pemF0aW9uX3NldHRpbmdzLnhtbFBLAQIAABQAAgAIALS8SEbXxH2qWysAADRXAAAXAAAAAAAAAAAAAAAAADYZAAB1bml2ZXJzYWwvdW5pdmVyc2FsLnBuZ1BLAQIAABQAAgAIALS8SEaRgxoFTQAAAGsAAAAbAAAAAAAAAAEAAAAAAMZEAAB1bml2ZXJzYWwvdW5pdmVyc2FsLnBuZy54bWxQSwUGAAAAAAsACwBJAwAATEUAAAAA"/>
  <p:tag name="ISPRING_PRESENTATION_TITLE" val="奔跑吧2015商业PPT设计"/>
  <p:tag name="ISPRING_RESOURCE_PATHS_HASH_PRESENTER" val="fdc02235b3e512c57047622c78c2422cc45e5d0"/>
  <p:tag name="ISPRING_SCORM_ENDPOINT" val="&lt;endpoint&gt;&lt;enable&gt;0&lt;/enable&gt;&lt;lrs&gt;http://&lt;/lrs&gt;&lt;auth&gt;0&lt;/auth&gt;&lt;login&gt;&lt;/login&gt;&lt;password&gt;&lt;/password&gt;&lt;key&gt;&lt;/key&gt;&lt;name&gt;&lt;/name&gt;&lt;email&gt;&lt;/email&gt;&lt;/endpoint&gt;&#10;"/>
  <p:tag name="ISPRING_RESOURCE_PATHS_HASH_2" val="445ed0b0e222ad1ccb94a7d198d35f45c14c16cb"/>
</p:tagLst>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826">
      <a:dk1>
        <a:sysClr val="windowText" lastClr="000000"/>
      </a:dk1>
      <a:lt1>
        <a:sysClr val="window" lastClr="FFFFFF"/>
      </a:lt1>
      <a:dk2>
        <a:srgbClr val="1F497D"/>
      </a:dk2>
      <a:lt2>
        <a:srgbClr val="EEECE1"/>
      </a:lt2>
      <a:accent1>
        <a:srgbClr val="4077A5"/>
      </a:accent1>
      <a:accent2>
        <a:srgbClr val="7F7F7F"/>
      </a:accent2>
      <a:accent3>
        <a:srgbClr val="4077A5"/>
      </a:accent3>
      <a:accent4>
        <a:srgbClr val="7F7F7F"/>
      </a:accent4>
      <a:accent5>
        <a:srgbClr val="4077A5"/>
      </a:accent5>
      <a:accent6>
        <a:srgbClr val="7F7F7F"/>
      </a:accent6>
      <a:hlink>
        <a:srgbClr val="0000FF"/>
      </a:hlink>
      <a:folHlink>
        <a:srgbClr val="800080"/>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584</TotalTime>
  <Words>1779</Words>
  <Application>Microsoft Office PowerPoint</Application>
  <PresentationFormat>自定义</PresentationFormat>
  <Paragraphs>137</Paragraphs>
  <Slides>25</Slides>
  <Notes>9</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25</vt:i4>
      </vt:variant>
    </vt:vector>
  </HeadingPairs>
  <TitlesOfParts>
    <vt:vector size="33" baseType="lpstr">
      <vt:lpstr>宋体</vt:lpstr>
      <vt:lpstr>微软雅黑</vt:lpstr>
      <vt:lpstr>幼圆</vt:lpstr>
      <vt:lpstr>Arial</vt:lpstr>
      <vt:lpstr>Calibri</vt:lpstr>
      <vt:lpstr>Calibri Light</vt:lpstr>
      <vt:lpstr>自定义设计方案</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kevin刘匠</dc:creator>
  <cp:keywords>www.51pptmoban.com</cp:keywords>
  <cp:lastModifiedBy>YANGS</cp:lastModifiedBy>
  <cp:revision>130</cp:revision>
  <dcterms:created xsi:type="dcterms:W3CDTF">2009-10-07T13:00:59Z</dcterms:created>
  <dcterms:modified xsi:type="dcterms:W3CDTF">2017-10-13T15:40:50Z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000800f436000000000001024140</vt:lpwstr>
  </property>
</Properties>
</file>