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1" r:id="rId4"/>
    <p:sldId id="258" r:id="rId5"/>
    <p:sldId id="267" r:id="rId6"/>
    <p:sldId id="266" r:id="rId7"/>
    <p:sldId id="268" r:id="rId8"/>
    <p:sldId id="270" r:id="rId9"/>
    <p:sldId id="265" r:id="rId10"/>
    <p:sldId id="271" r:id="rId11"/>
    <p:sldId id="274" r:id="rId12"/>
    <p:sldId id="264" r:id="rId13"/>
    <p:sldId id="275" r:id="rId14"/>
    <p:sldId id="276" r:id="rId15"/>
    <p:sldId id="277" r:id="rId16"/>
    <p:sldId id="278"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BCD8"/>
    <a:srgbClr val="EDC2DF"/>
    <a:srgbClr val="CD57A6"/>
    <a:srgbClr val="AED2C9"/>
    <a:srgbClr val="F7F7F5"/>
    <a:srgbClr val="F7FAD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74" d="100"/>
          <a:sy n="74" d="100"/>
        </p:scale>
        <p:origin x="540"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DD5FD9D-EBBC-42F1-8189-21F288FB065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57FC3E17-9962-4009-83DA-11B73C56427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EDDB8171-B958-4AFD-BD75-EEAD0A60E707}"/>
              </a:ext>
            </a:extLst>
          </p:cNvPr>
          <p:cNvSpPr>
            <a:spLocks noGrp="1"/>
          </p:cNvSpPr>
          <p:nvPr>
            <p:ph type="dt" sz="half" idx="10"/>
          </p:nvPr>
        </p:nvSpPr>
        <p:spPr/>
        <p:txBody>
          <a:bodyPr/>
          <a:lstStyle/>
          <a:p>
            <a:fld id="{993B4F9F-92E3-479B-85A9-D8A6C6D6C78D}" type="datetimeFigureOut">
              <a:rPr lang="zh-CN" altLang="en-US" smtClean="0"/>
              <a:t>2017/10/15</a:t>
            </a:fld>
            <a:endParaRPr lang="zh-CN" altLang="en-US"/>
          </a:p>
        </p:txBody>
      </p:sp>
      <p:sp>
        <p:nvSpPr>
          <p:cNvPr id="5" name="页脚占位符 4">
            <a:extLst>
              <a:ext uri="{FF2B5EF4-FFF2-40B4-BE49-F238E27FC236}">
                <a16:creationId xmlns:a16="http://schemas.microsoft.com/office/drawing/2014/main" xmlns="" id="{E3669E1B-1825-46D6-856B-2270C6268B0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6B9CAA8-4A3D-4EFE-8EEE-6D6B948FC1C7}"/>
              </a:ext>
            </a:extLst>
          </p:cNvPr>
          <p:cNvSpPr>
            <a:spLocks noGrp="1"/>
          </p:cNvSpPr>
          <p:nvPr>
            <p:ph type="sldNum" sz="quarter" idx="12"/>
          </p:nvPr>
        </p:nvSpPr>
        <p:spPr/>
        <p:txBody>
          <a:bodyPr/>
          <a:lstStyle/>
          <a:p>
            <a:fld id="{174ADE68-C14A-4062-ACE6-EBFEB6F38BB4}" type="slidenum">
              <a:rPr lang="zh-CN" altLang="en-US" smtClean="0"/>
              <a:t>‹#›</a:t>
            </a:fld>
            <a:endParaRPr lang="zh-CN" altLang="en-US"/>
          </a:p>
        </p:txBody>
      </p:sp>
    </p:spTree>
    <p:extLst>
      <p:ext uri="{BB962C8B-B14F-4D97-AF65-F5344CB8AC3E}">
        <p14:creationId xmlns:p14="http://schemas.microsoft.com/office/powerpoint/2010/main" val="1003699065"/>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5372983-2D87-4FCB-8E9D-D14CBBDE8B1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7F844698-1D30-4CEF-AA70-056F3C899CDE}"/>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2C9B03B-3ECE-4B08-9887-089F3E91DF02}"/>
              </a:ext>
            </a:extLst>
          </p:cNvPr>
          <p:cNvSpPr>
            <a:spLocks noGrp="1"/>
          </p:cNvSpPr>
          <p:nvPr>
            <p:ph type="dt" sz="half" idx="10"/>
          </p:nvPr>
        </p:nvSpPr>
        <p:spPr/>
        <p:txBody>
          <a:bodyPr/>
          <a:lstStyle/>
          <a:p>
            <a:fld id="{993B4F9F-92E3-479B-85A9-D8A6C6D6C78D}" type="datetimeFigureOut">
              <a:rPr lang="zh-CN" altLang="en-US" smtClean="0"/>
              <a:t>2017/10/15</a:t>
            </a:fld>
            <a:endParaRPr lang="zh-CN" altLang="en-US"/>
          </a:p>
        </p:txBody>
      </p:sp>
      <p:sp>
        <p:nvSpPr>
          <p:cNvPr id="5" name="页脚占位符 4">
            <a:extLst>
              <a:ext uri="{FF2B5EF4-FFF2-40B4-BE49-F238E27FC236}">
                <a16:creationId xmlns:a16="http://schemas.microsoft.com/office/drawing/2014/main" xmlns="" id="{79717D50-39BC-4485-AAF0-E0C20F27715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143B0F1-F435-406D-AFDB-394F02985D55}"/>
              </a:ext>
            </a:extLst>
          </p:cNvPr>
          <p:cNvSpPr>
            <a:spLocks noGrp="1"/>
          </p:cNvSpPr>
          <p:nvPr>
            <p:ph type="sldNum" sz="quarter" idx="12"/>
          </p:nvPr>
        </p:nvSpPr>
        <p:spPr/>
        <p:txBody>
          <a:bodyPr/>
          <a:lstStyle/>
          <a:p>
            <a:fld id="{174ADE68-C14A-4062-ACE6-EBFEB6F38BB4}" type="slidenum">
              <a:rPr lang="zh-CN" altLang="en-US" smtClean="0"/>
              <a:t>‹#›</a:t>
            </a:fld>
            <a:endParaRPr lang="zh-CN" altLang="en-US"/>
          </a:p>
        </p:txBody>
      </p:sp>
    </p:spTree>
    <p:extLst>
      <p:ext uri="{BB962C8B-B14F-4D97-AF65-F5344CB8AC3E}">
        <p14:creationId xmlns:p14="http://schemas.microsoft.com/office/powerpoint/2010/main" val="3372762081"/>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E701B4CB-C5DA-4AEA-BDD3-DF6DB4D390B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9D8055B2-442D-4608-9150-E91D3F5E07D1}"/>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4C61929-D90B-4F00-AFE6-208B157A790B}"/>
              </a:ext>
            </a:extLst>
          </p:cNvPr>
          <p:cNvSpPr>
            <a:spLocks noGrp="1"/>
          </p:cNvSpPr>
          <p:nvPr>
            <p:ph type="dt" sz="half" idx="10"/>
          </p:nvPr>
        </p:nvSpPr>
        <p:spPr/>
        <p:txBody>
          <a:bodyPr/>
          <a:lstStyle/>
          <a:p>
            <a:fld id="{993B4F9F-92E3-479B-85A9-D8A6C6D6C78D}" type="datetimeFigureOut">
              <a:rPr lang="zh-CN" altLang="en-US" smtClean="0"/>
              <a:t>2017/10/15</a:t>
            </a:fld>
            <a:endParaRPr lang="zh-CN" altLang="en-US"/>
          </a:p>
        </p:txBody>
      </p:sp>
      <p:sp>
        <p:nvSpPr>
          <p:cNvPr id="5" name="页脚占位符 4">
            <a:extLst>
              <a:ext uri="{FF2B5EF4-FFF2-40B4-BE49-F238E27FC236}">
                <a16:creationId xmlns:a16="http://schemas.microsoft.com/office/drawing/2014/main" xmlns="" id="{8C30FB51-58E4-4193-89B7-4E7F28D9DAA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7AA6955-A785-4D0C-8DE4-9B0A6360C938}"/>
              </a:ext>
            </a:extLst>
          </p:cNvPr>
          <p:cNvSpPr>
            <a:spLocks noGrp="1"/>
          </p:cNvSpPr>
          <p:nvPr>
            <p:ph type="sldNum" sz="quarter" idx="12"/>
          </p:nvPr>
        </p:nvSpPr>
        <p:spPr/>
        <p:txBody>
          <a:bodyPr/>
          <a:lstStyle/>
          <a:p>
            <a:fld id="{174ADE68-C14A-4062-ACE6-EBFEB6F38BB4}" type="slidenum">
              <a:rPr lang="zh-CN" altLang="en-US" smtClean="0"/>
              <a:t>‹#›</a:t>
            </a:fld>
            <a:endParaRPr lang="zh-CN" altLang="en-US"/>
          </a:p>
        </p:txBody>
      </p:sp>
    </p:spTree>
    <p:extLst>
      <p:ext uri="{BB962C8B-B14F-4D97-AF65-F5344CB8AC3E}">
        <p14:creationId xmlns:p14="http://schemas.microsoft.com/office/powerpoint/2010/main" val="3645435477"/>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EF99CA4-5D40-4369-A408-9881FBC32D0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0D0FD406-ECC8-4271-99C0-3A648AA95A8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89D5A19B-9E3C-4047-8E6A-087B431BC94B}"/>
              </a:ext>
            </a:extLst>
          </p:cNvPr>
          <p:cNvSpPr>
            <a:spLocks noGrp="1"/>
          </p:cNvSpPr>
          <p:nvPr>
            <p:ph type="dt" sz="half" idx="10"/>
          </p:nvPr>
        </p:nvSpPr>
        <p:spPr/>
        <p:txBody>
          <a:bodyPr/>
          <a:lstStyle/>
          <a:p>
            <a:fld id="{993B4F9F-92E3-479B-85A9-D8A6C6D6C78D}" type="datetimeFigureOut">
              <a:rPr lang="zh-CN" altLang="en-US" smtClean="0"/>
              <a:t>2017/10/15</a:t>
            </a:fld>
            <a:endParaRPr lang="zh-CN" altLang="en-US"/>
          </a:p>
        </p:txBody>
      </p:sp>
      <p:sp>
        <p:nvSpPr>
          <p:cNvPr id="5" name="页脚占位符 4">
            <a:extLst>
              <a:ext uri="{FF2B5EF4-FFF2-40B4-BE49-F238E27FC236}">
                <a16:creationId xmlns:a16="http://schemas.microsoft.com/office/drawing/2014/main" xmlns="" id="{E98092E5-F483-4784-B32B-4EB7C1225CD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4160B5D-D4CD-4E50-AA9D-6AE9C6B6CA16}"/>
              </a:ext>
            </a:extLst>
          </p:cNvPr>
          <p:cNvSpPr>
            <a:spLocks noGrp="1"/>
          </p:cNvSpPr>
          <p:nvPr>
            <p:ph type="sldNum" sz="quarter" idx="12"/>
          </p:nvPr>
        </p:nvSpPr>
        <p:spPr/>
        <p:txBody>
          <a:bodyPr/>
          <a:lstStyle/>
          <a:p>
            <a:fld id="{174ADE68-C14A-4062-ACE6-EBFEB6F38BB4}" type="slidenum">
              <a:rPr lang="zh-CN" altLang="en-US" smtClean="0"/>
              <a:t>‹#›</a:t>
            </a:fld>
            <a:endParaRPr lang="zh-CN" altLang="en-US"/>
          </a:p>
        </p:txBody>
      </p:sp>
    </p:spTree>
    <p:extLst>
      <p:ext uri="{BB962C8B-B14F-4D97-AF65-F5344CB8AC3E}">
        <p14:creationId xmlns:p14="http://schemas.microsoft.com/office/powerpoint/2010/main" val="2353273841"/>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3A65338-90F2-42CB-8D9E-36CEE649B635}"/>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C1C42C49-9999-4FF7-85FE-2764C72437F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5BD4EF95-BA7C-46C0-95DA-04AE8D68668B}"/>
              </a:ext>
            </a:extLst>
          </p:cNvPr>
          <p:cNvSpPr>
            <a:spLocks noGrp="1"/>
          </p:cNvSpPr>
          <p:nvPr>
            <p:ph type="dt" sz="half" idx="10"/>
          </p:nvPr>
        </p:nvSpPr>
        <p:spPr/>
        <p:txBody>
          <a:bodyPr/>
          <a:lstStyle/>
          <a:p>
            <a:fld id="{993B4F9F-92E3-479B-85A9-D8A6C6D6C78D}" type="datetimeFigureOut">
              <a:rPr lang="zh-CN" altLang="en-US" smtClean="0"/>
              <a:t>2017/10/15</a:t>
            </a:fld>
            <a:endParaRPr lang="zh-CN" altLang="en-US"/>
          </a:p>
        </p:txBody>
      </p:sp>
      <p:sp>
        <p:nvSpPr>
          <p:cNvPr id="5" name="页脚占位符 4">
            <a:extLst>
              <a:ext uri="{FF2B5EF4-FFF2-40B4-BE49-F238E27FC236}">
                <a16:creationId xmlns:a16="http://schemas.microsoft.com/office/drawing/2014/main" xmlns="" id="{A687121A-14DD-4A1B-B879-E655E282289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FA52718-193B-49FB-B53B-B7B367652976}"/>
              </a:ext>
            </a:extLst>
          </p:cNvPr>
          <p:cNvSpPr>
            <a:spLocks noGrp="1"/>
          </p:cNvSpPr>
          <p:nvPr>
            <p:ph type="sldNum" sz="quarter" idx="12"/>
          </p:nvPr>
        </p:nvSpPr>
        <p:spPr/>
        <p:txBody>
          <a:bodyPr/>
          <a:lstStyle/>
          <a:p>
            <a:fld id="{174ADE68-C14A-4062-ACE6-EBFEB6F38BB4}" type="slidenum">
              <a:rPr lang="zh-CN" altLang="en-US" smtClean="0"/>
              <a:t>‹#›</a:t>
            </a:fld>
            <a:endParaRPr lang="zh-CN" altLang="en-US"/>
          </a:p>
        </p:txBody>
      </p:sp>
    </p:spTree>
    <p:extLst>
      <p:ext uri="{BB962C8B-B14F-4D97-AF65-F5344CB8AC3E}">
        <p14:creationId xmlns:p14="http://schemas.microsoft.com/office/powerpoint/2010/main" val="1458136565"/>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53DFEDE-2907-4F2B-B806-10E66544F19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3BB19716-A200-486B-9FE7-3E2F460F996E}"/>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5222CE74-41FA-416D-B777-F389F7986EA4}"/>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258D4039-E980-4F3A-8D42-0492D4A78FB1}"/>
              </a:ext>
            </a:extLst>
          </p:cNvPr>
          <p:cNvSpPr>
            <a:spLocks noGrp="1"/>
          </p:cNvSpPr>
          <p:nvPr>
            <p:ph type="dt" sz="half" idx="10"/>
          </p:nvPr>
        </p:nvSpPr>
        <p:spPr/>
        <p:txBody>
          <a:bodyPr/>
          <a:lstStyle/>
          <a:p>
            <a:fld id="{993B4F9F-92E3-479B-85A9-D8A6C6D6C78D}" type="datetimeFigureOut">
              <a:rPr lang="zh-CN" altLang="en-US" smtClean="0"/>
              <a:t>2017/10/15</a:t>
            </a:fld>
            <a:endParaRPr lang="zh-CN" altLang="en-US"/>
          </a:p>
        </p:txBody>
      </p:sp>
      <p:sp>
        <p:nvSpPr>
          <p:cNvPr id="6" name="页脚占位符 5">
            <a:extLst>
              <a:ext uri="{FF2B5EF4-FFF2-40B4-BE49-F238E27FC236}">
                <a16:creationId xmlns:a16="http://schemas.microsoft.com/office/drawing/2014/main" xmlns="" id="{FF215126-2382-4CD0-8FB7-6971ADB0809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91C6A6E-B190-4497-8020-584922661681}"/>
              </a:ext>
            </a:extLst>
          </p:cNvPr>
          <p:cNvSpPr>
            <a:spLocks noGrp="1"/>
          </p:cNvSpPr>
          <p:nvPr>
            <p:ph type="sldNum" sz="quarter" idx="12"/>
          </p:nvPr>
        </p:nvSpPr>
        <p:spPr/>
        <p:txBody>
          <a:bodyPr/>
          <a:lstStyle/>
          <a:p>
            <a:fld id="{174ADE68-C14A-4062-ACE6-EBFEB6F38BB4}" type="slidenum">
              <a:rPr lang="zh-CN" altLang="en-US" smtClean="0"/>
              <a:t>‹#›</a:t>
            </a:fld>
            <a:endParaRPr lang="zh-CN" altLang="en-US"/>
          </a:p>
        </p:txBody>
      </p:sp>
    </p:spTree>
    <p:extLst>
      <p:ext uri="{BB962C8B-B14F-4D97-AF65-F5344CB8AC3E}">
        <p14:creationId xmlns:p14="http://schemas.microsoft.com/office/powerpoint/2010/main" val="3169035469"/>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79E9D2B-2519-4494-B4F6-CDC5464392FC}"/>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762EF52-3209-46A3-B94C-C1A932F8D28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75D7C858-8A8E-4609-AC0E-309746D681D9}"/>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F0496912-0332-4FFF-9F5C-A33B7446E5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65FC7619-64B2-4148-8297-0EF280BAD1D0}"/>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774CC1C8-68F7-4AF9-A4B5-3FACBD1ACA49}"/>
              </a:ext>
            </a:extLst>
          </p:cNvPr>
          <p:cNvSpPr>
            <a:spLocks noGrp="1"/>
          </p:cNvSpPr>
          <p:nvPr>
            <p:ph type="dt" sz="half" idx="10"/>
          </p:nvPr>
        </p:nvSpPr>
        <p:spPr/>
        <p:txBody>
          <a:bodyPr/>
          <a:lstStyle/>
          <a:p>
            <a:fld id="{993B4F9F-92E3-479B-85A9-D8A6C6D6C78D}" type="datetimeFigureOut">
              <a:rPr lang="zh-CN" altLang="en-US" smtClean="0"/>
              <a:t>2017/10/15</a:t>
            </a:fld>
            <a:endParaRPr lang="zh-CN" altLang="en-US"/>
          </a:p>
        </p:txBody>
      </p:sp>
      <p:sp>
        <p:nvSpPr>
          <p:cNvPr id="8" name="页脚占位符 7">
            <a:extLst>
              <a:ext uri="{FF2B5EF4-FFF2-40B4-BE49-F238E27FC236}">
                <a16:creationId xmlns:a16="http://schemas.microsoft.com/office/drawing/2014/main" xmlns="" id="{F16B3D9E-F84C-4B53-9511-55842AC88E8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230953CD-8496-40F8-8202-1A2BC1CAE573}"/>
              </a:ext>
            </a:extLst>
          </p:cNvPr>
          <p:cNvSpPr>
            <a:spLocks noGrp="1"/>
          </p:cNvSpPr>
          <p:nvPr>
            <p:ph type="sldNum" sz="quarter" idx="12"/>
          </p:nvPr>
        </p:nvSpPr>
        <p:spPr/>
        <p:txBody>
          <a:bodyPr/>
          <a:lstStyle/>
          <a:p>
            <a:fld id="{174ADE68-C14A-4062-ACE6-EBFEB6F38BB4}" type="slidenum">
              <a:rPr lang="zh-CN" altLang="en-US" smtClean="0"/>
              <a:t>‹#›</a:t>
            </a:fld>
            <a:endParaRPr lang="zh-CN" altLang="en-US"/>
          </a:p>
        </p:txBody>
      </p:sp>
    </p:spTree>
    <p:extLst>
      <p:ext uri="{BB962C8B-B14F-4D97-AF65-F5344CB8AC3E}">
        <p14:creationId xmlns:p14="http://schemas.microsoft.com/office/powerpoint/2010/main" val="3334568274"/>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510404B-81FC-4C2E-A5D0-4855C7D75F2B}"/>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74B1AC29-CEF7-4F54-81A5-D91E70B64226}"/>
              </a:ext>
            </a:extLst>
          </p:cNvPr>
          <p:cNvSpPr>
            <a:spLocks noGrp="1"/>
          </p:cNvSpPr>
          <p:nvPr>
            <p:ph type="dt" sz="half" idx="10"/>
          </p:nvPr>
        </p:nvSpPr>
        <p:spPr/>
        <p:txBody>
          <a:bodyPr/>
          <a:lstStyle/>
          <a:p>
            <a:fld id="{993B4F9F-92E3-479B-85A9-D8A6C6D6C78D}" type="datetimeFigureOut">
              <a:rPr lang="zh-CN" altLang="en-US" smtClean="0"/>
              <a:t>2017/10/15</a:t>
            </a:fld>
            <a:endParaRPr lang="zh-CN" altLang="en-US"/>
          </a:p>
        </p:txBody>
      </p:sp>
      <p:sp>
        <p:nvSpPr>
          <p:cNvPr id="4" name="页脚占位符 3">
            <a:extLst>
              <a:ext uri="{FF2B5EF4-FFF2-40B4-BE49-F238E27FC236}">
                <a16:creationId xmlns:a16="http://schemas.microsoft.com/office/drawing/2014/main" xmlns="" id="{73674141-CF07-4EB0-A8F3-FF1C77D5555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5BD951CF-187C-4C1D-BE61-B7599A1F6774}"/>
              </a:ext>
            </a:extLst>
          </p:cNvPr>
          <p:cNvSpPr>
            <a:spLocks noGrp="1"/>
          </p:cNvSpPr>
          <p:nvPr>
            <p:ph type="sldNum" sz="quarter" idx="12"/>
          </p:nvPr>
        </p:nvSpPr>
        <p:spPr/>
        <p:txBody>
          <a:bodyPr/>
          <a:lstStyle/>
          <a:p>
            <a:fld id="{174ADE68-C14A-4062-ACE6-EBFEB6F38BB4}" type="slidenum">
              <a:rPr lang="zh-CN" altLang="en-US" smtClean="0"/>
              <a:t>‹#›</a:t>
            </a:fld>
            <a:endParaRPr lang="zh-CN" altLang="en-US"/>
          </a:p>
        </p:txBody>
      </p:sp>
    </p:spTree>
    <p:extLst>
      <p:ext uri="{BB962C8B-B14F-4D97-AF65-F5344CB8AC3E}">
        <p14:creationId xmlns:p14="http://schemas.microsoft.com/office/powerpoint/2010/main" val="2185243676"/>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BAE41C90-7969-495A-B07C-CA8E50E8B808}"/>
              </a:ext>
            </a:extLst>
          </p:cNvPr>
          <p:cNvSpPr>
            <a:spLocks noGrp="1"/>
          </p:cNvSpPr>
          <p:nvPr>
            <p:ph type="dt" sz="half" idx="10"/>
          </p:nvPr>
        </p:nvSpPr>
        <p:spPr/>
        <p:txBody>
          <a:bodyPr/>
          <a:lstStyle/>
          <a:p>
            <a:fld id="{993B4F9F-92E3-479B-85A9-D8A6C6D6C78D}" type="datetimeFigureOut">
              <a:rPr lang="zh-CN" altLang="en-US" smtClean="0"/>
              <a:t>2017/10/15</a:t>
            </a:fld>
            <a:endParaRPr lang="zh-CN" altLang="en-US"/>
          </a:p>
        </p:txBody>
      </p:sp>
      <p:sp>
        <p:nvSpPr>
          <p:cNvPr id="3" name="页脚占位符 2">
            <a:extLst>
              <a:ext uri="{FF2B5EF4-FFF2-40B4-BE49-F238E27FC236}">
                <a16:creationId xmlns:a16="http://schemas.microsoft.com/office/drawing/2014/main" xmlns="" id="{282ED033-10A7-48CF-9D90-9A52FA7FD60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34C89FAC-6B64-4BB6-A1D2-380D51403308}"/>
              </a:ext>
            </a:extLst>
          </p:cNvPr>
          <p:cNvSpPr>
            <a:spLocks noGrp="1"/>
          </p:cNvSpPr>
          <p:nvPr>
            <p:ph type="sldNum" sz="quarter" idx="12"/>
          </p:nvPr>
        </p:nvSpPr>
        <p:spPr/>
        <p:txBody>
          <a:bodyPr/>
          <a:lstStyle/>
          <a:p>
            <a:fld id="{174ADE68-C14A-4062-ACE6-EBFEB6F38BB4}" type="slidenum">
              <a:rPr lang="zh-CN" altLang="en-US" smtClean="0"/>
              <a:t>‹#›</a:t>
            </a:fld>
            <a:endParaRPr lang="zh-CN" altLang="en-US"/>
          </a:p>
        </p:txBody>
      </p:sp>
    </p:spTree>
    <p:extLst>
      <p:ext uri="{BB962C8B-B14F-4D97-AF65-F5344CB8AC3E}">
        <p14:creationId xmlns:p14="http://schemas.microsoft.com/office/powerpoint/2010/main" val="225505715"/>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C616DA4-429E-442B-B2D9-FC2133AC7A1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825CADD2-CFBA-4ACF-91A8-9249CB18DEF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845E3FE7-EF4F-4D5E-9D7A-BBE4B4F2C3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47EB2AB4-DD93-4EF5-825F-B93848843C5E}"/>
              </a:ext>
            </a:extLst>
          </p:cNvPr>
          <p:cNvSpPr>
            <a:spLocks noGrp="1"/>
          </p:cNvSpPr>
          <p:nvPr>
            <p:ph type="dt" sz="half" idx="10"/>
          </p:nvPr>
        </p:nvSpPr>
        <p:spPr/>
        <p:txBody>
          <a:bodyPr/>
          <a:lstStyle/>
          <a:p>
            <a:fld id="{993B4F9F-92E3-479B-85A9-D8A6C6D6C78D}" type="datetimeFigureOut">
              <a:rPr lang="zh-CN" altLang="en-US" smtClean="0"/>
              <a:t>2017/10/15</a:t>
            </a:fld>
            <a:endParaRPr lang="zh-CN" altLang="en-US"/>
          </a:p>
        </p:txBody>
      </p:sp>
      <p:sp>
        <p:nvSpPr>
          <p:cNvPr id="6" name="页脚占位符 5">
            <a:extLst>
              <a:ext uri="{FF2B5EF4-FFF2-40B4-BE49-F238E27FC236}">
                <a16:creationId xmlns:a16="http://schemas.microsoft.com/office/drawing/2014/main" xmlns="" id="{28D77F28-F46A-42FD-9796-EC176EA6CF2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79EC44D-E0EA-4BDB-A024-EAB650CC8091}"/>
              </a:ext>
            </a:extLst>
          </p:cNvPr>
          <p:cNvSpPr>
            <a:spLocks noGrp="1"/>
          </p:cNvSpPr>
          <p:nvPr>
            <p:ph type="sldNum" sz="quarter" idx="12"/>
          </p:nvPr>
        </p:nvSpPr>
        <p:spPr/>
        <p:txBody>
          <a:bodyPr/>
          <a:lstStyle/>
          <a:p>
            <a:fld id="{174ADE68-C14A-4062-ACE6-EBFEB6F38BB4}" type="slidenum">
              <a:rPr lang="zh-CN" altLang="en-US" smtClean="0"/>
              <a:t>‹#›</a:t>
            </a:fld>
            <a:endParaRPr lang="zh-CN" altLang="en-US"/>
          </a:p>
        </p:txBody>
      </p:sp>
    </p:spTree>
    <p:extLst>
      <p:ext uri="{BB962C8B-B14F-4D97-AF65-F5344CB8AC3E}">
        <p14:creationId xmlns:p14="http://schemas.microsoft.com/office/powerpoint/2010/main" val="606244839"/>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E871F17-F458-4C81-9844-62E46514657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DDDACF5C-4049-4275-A4C4-A17A53BE94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69B2F570-F45C-4724-AE76-4354EE3F13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8D865732-90E4-46ED-9C42-18BBDFBD2355}"/>
              </a:ext>
            </a:extLst>
          </p:cNvPr>
          <p:cNvSpPr>
            <a:spLocks noGrp="1"/>
          </p:cNvSpPr>
          <p:nvPr>
            <p:ph type="dt" sz="half" idx="10"/>
          </p:nvPr>
        </p:nvSpPr>
        <p:spPr/>
        <p:txBody>
          <a:bodyPr/>
          <a:lstStyle/>
          <a:p>
            <a:fld id="{993B4F9F-92E3-479B-85A9-D8A6C6D6C78D}" type="datetimeFigureOut">
              <a:rPr lang="zh-CN" altLang="en-US" smtClean="0"/>
              <a:t>2017/10/15</a:t>
            </a:fld>
            <a:endParaRPr lang="zh-CN" altLang="en-US"/>
          </a:p>
        </p:txBody>
      </p:sp>
      <p:sp>
        <p:nvSpPr>
          <p:cNvPr id="6" name="页脚占位符 5">
            <a:extLst>
              <a:ext uri="{FF2B5EF4-FFF2-40B4-BE49-F238E27FC236}">
                <a16:creationId xmlns:a16="http://schemas.microsoft.com/office/drawing/2014/main" xmlns="" id="{CCD21875-4025-4C2B-87F8-E6B4F0646DF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FB43EAF-364D-495D-98AB-39CFE25A12C6}"/>
              </a:ext>
            </a:extLst>
          </p:cNvPr>
          <p:cNvSpPr>
            <a:spLocks noGrp="1"/>
          </p:cNvSpPr>
          <p:nvPr>
            <p:ph type="sldNum" sz="quarter" idx="12"/>
          </p:nvPr>
        </p:nvSpPr>
        <p:spPr/>
        <p:txBody>
          <a:bodyPr/>
          <a:lstStyle/>
          <a:p>
            <a:fld id="{174ADE68-C14A-4062-ACE6-EBFEB6F38BB4}" type="slidenum">
              <a:rPr lang="zh-CN" altLang="en-US" smtClean="0"/>
              <a:t>‹#›</a:t>
            </a:fld>
            <a:endParaRPr lang="zh-CN" altLang="en-US"/>
          </a:p>
        </p:txBody>
      </p:sp>
    </p:spTree>
    <p:extLst>
      <p:ext uri="{BB962C8B-B14F-4D97-AF65-F5344CB8AC3E}">
        <p14:creationId xmlns:p14="http://schemas.microsoft.com/office/powerpoint/2010/main" val="2619880116"/>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7F5"/>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D034848-E682-4C72-BE62-285DF0D41D1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68AA0CE-B0AD-4FB1-A898-B35A33326B4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D803EE9-094C-48A9-B3F5-AC2D4BDF378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3B4F9F-92E3-479B-85A9-D8A6C6D6C78D}" type="datetimeFigureOut">
              <a:rPr lang="zh-CN" altLang="en-US" smtClean="0"/>
              <a:t>2017/10/15</a:t>
            </a:fld>
            <a:endParaRPr lang="zh-CN" altLang="en-US"/>
          </a:p>
        </p:txBody>
      </p:sp>
      <p:sp>
        <p:nvSpPr>
          <p:cNvPr id="5" name="页脚占位符 4">
            <a:extLst>
              <a:ext uri="{FF2B5EF4-FFF2-40B4-BE49-F238E27FC236}">
                <a16:creationId xmlns:a16="http://schemas.microsoft.com/office/drawing/2014/main" xmlns="" id="{580424CF-F42B-4CE7-95E3-D608F9E1164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14CF465A-C914-4ECB-9AF0-66861C2AF06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4ADE68-C14A-4062-ACE6-EBFEB6F38BB4}" type="slidenum">
              <a:rPr lang="zh-CN" altLang="en-US" smtClean="0"/>
              <a:t>‹#›</a:t>
            </a:fld>
            <a:endParaRPr lang="zh-CN" altLang="en-US"/>
          </a:p>
        </p:txBody>
      </p:sp>
    </p:spTree>
    <p:extLst>
      <p:ext uri="{BB962C8B-B14F-4D97-AF65-F5344CB8AC3E}">
        <p14:creationId xmlns:p14="http://schemas.microsoft.com/office/powerpoint/2010/main" val="1939877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2.jpg"/><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10238.html"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7.jpg"/><Relationship Id="rId5" Type="http://schemas.openxmlformats.org/officeDocument/2006/relationships/image" Target="../media/image9.png"/><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7.jpg"/></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7F5"/>
        </a:solidFill>
        <a:effectLst/>
      </p:bgPr>
    </p:bg>
    <p:spTree>
      <p:nvGrpSpPr>
        <p:cNvPr id="1" name=""/>
        <p:cNvGrpSpPr/>
        <p:nvPr/>
      </p:nvGrpSpPr>
      <p:grpSpPr>
        <a:xfrm>
          <a:off x="0" y="0"/>
          <a:ext cx="0" cy="0"/>
          <a:chOff x="0" y="0"/>
          <a:chExt cx="0" cy="0"/>
        </a:xfrm>
      </p:grpSpPr>
      <p:sp>
        <p:nvSpPr>
          <p:cNvPr id="13" name="任意多边形: 形状 12">
            <a:extLst>
              <a:ext uri="{FF2B5EF4-FFF2-40B4-BE49-F238E27FC236}">
                <a16:creationId xmlns:a16="http://schemas.microsoft.com/office/drawing/2014/main" xmlns="" id="{9B11D514-8808-4C2C-8767-4224F72B073D}"/>
              </a:ext>
            </a:extLst>
          </p:cNvPr>
          <p:cNvSpPr/>
          <p:nvPr/>
        </p:nvSpPr>
        <p:spPr>
          <a:xfrm>
            <a:off x="1345690" y="1629314"/>
            <a:ext cx="8238289" cy="3730428"/>
          </a:xfrm>
          <a:custGeom>
            <a:avLst/>
            <a:gdLst>
              <a:gd name="connsiteX0" fmla="*/ 6732573 w 6756849"/>
              <a:gd name="connsiteY0" fmla="*/ 3730428 h 3730428"/>
              <a:gd name="connsiteX1" fmla="*/ 0 w 6756849"/>
              <a:gd name="connsiteY1" fmla="*/ 3730428 h 3730428"/>
              <a:gd name="connsiteX2" fmla="*/ 0 w 6756849"/>
              <a:gd name="connsiteY2" fmla="*/ 0 h 3730428"/>
              <a:gd name="connsiteX3" fmla="*/ 6756849 w 6756849"/>
              <a:gd name="connsiteY3" fmla="*/ 0 h 3730428"/>
              <a:gd name="connsiteX4" fmla="*/ 6756849 w 6756849"/>
              <a:gd name="connsiteY4" fmla="*/ 534074 h 3730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6849" h="3730428">
                <a:moveTo>
                  <a:pt x="6732573" y="3730428"/>
                </a:moveTo>
                <a:lnTo>
                  <a:pt x="0" y="3730428"/>
                </a:lnTo>
                <a:lnTo>
                  <a:pt x="0" y="0"/>
                </a:lnTo>
                <a:lnTo>
                  <a:pt x="6756849" y="0"/>
                </a:lnTo>
                <a:lnTo>
                  <a:pt x="6756849" y="534074"/>
                </a:lnTo>
              </a:path>
            </a:pathLst>
          </a:custGeom>
          <a:noFill/>
          <a:ln w="38100">
            <a:solidFill>
              <a:srgbClr val="EDC2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xmlns="" id="{FAA5EE3D-BDF5-4BB7-8B7C-C5455F807F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76893" y="1629314"/>
            <a:ext cx="3671259" cy="4346771"/>
          </a:xfrm>
          <a:prstGeom prst="rect">
            <a:avLst/>
          </a:prstGeom>
        </p:spPr>
      </p:pic>
      <p:pic>
        <p:nvPicPr>
          <p:cNvPr id="15" name="图片 14">
            <a:extLst>
              <a:ext uri="{FF2B5EF4-FFF2-40B4-BE49-F238E27FC236}">
                <a16:creationId xmlns:a16="http://schemas.microsoft.com/office/drawing/2014/main" xmlns="" id="{6CA7F529-B6CD-4036-8F72-2AB118F6A8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43849" y="405326"/>
            <a:ext cx="1371382" cy="1638801"/>
          </a:xfrm>
          <a:prstGeom prst="rect">
            <a:avLst/>
          </a:prstGeom>
        </p:spPr>
      </p:pic>
      <p:sp>
        <p:nvSpPr>
          <p:cNvPr id="20" name="矩形 19">
            <a:extLst>
              <a:ext uri="{FF2B5EF4-FFF2-40B4-BE49-F238E27FC236}">
                <a16:creationId xmlns:a16="http://schemas.microsoft.com/office/drawing/2014/main" xmlns="" id="{50F668A8-0010-4E0F-8E13-2065377BFF0C}"/>
              </a:ext>
            </a:extLst>
          </p:cNvPr>
          <p:cNvSpPr/>
          <p:nvPr/>
        </p:nvSpPr>
        <p:spPr>
          <a:xfrm>
            <a:off x="1767957" y="2178440"/>
            <a:ext cx="6862776" cy="1015663"/>
          </a:xfrm>
          <a:prstGeom prst="rect">
            <a:avLst/>
          </a:prstGeom>
        </p:spPr>
        <p:txBody>
          <a:bodyPr wrap="none">
            <a:spAutoFit/>
          </a:bodyPr>
          <a:lstStyle/>
          <a:p>
            <a:r>
              <a:rPr lang="zh-CN" altLang="en-US" sz="6000" b="1" dirty="0">
                <a:solidFill>
                  <a:srgbClr val="CD57A6"/>
                </a:solidFill>
                <a:latin typeface="华文琥珀" panose="02010800040101010101" pitchFamily="2" charset="-122"/>
                <a:ea typeface="华文琥珀" panose="02010800040101010101" pitchFamily="2" charset="-122"/>
              </a:rPr>
              <a:t>多肉小清新</a:t>
            </a:r>
            <a:r>
              <a:rPr lang="en-US" altLang="zh-CN" sz="6000" b="1" dirty="0">
                <a:solidFill>
                  <a:srgbClr val="CD57A6"/>
                </a:solidFill>
                <a:latin typeface="华文琥珀" panose="02010800040101010101" pitchFamily="2" charset="-122"/>
                <a:ea typeface="华文琥珀" panose="02010800040101010101" pitchFamily="2" charset="-122"/>
              </a:rPr>
              <a:t>PPT</a:t>
            </a:r>
            <a:r>
              <a:rPr lang="zh-CN" altLang="en-US" sz="6000" b="1" dirty="0">
                <a:solidFill>
                  <a:srgbClr val="CD57A6"/>
                </a:solidFill>
                <a:latin typeface="华文琥珀" panose="02010800040101010101" pitchFamily="2" charset="-122"/>
                <a:ea typeface="华文琥珀" panose="02010800040101010101" pitchFamily="2" charset="-122"/>
              </a:rPr>
              <a:t>模板</a:t>
            </a:r>
            <a:endParaRPr lang="zh-CN" altLang="en-US" sz="6000" dirty="0">
              <a:solidFill>
                <a:srgbClr val="CD57A6"/>
              </a:solidFill>
            </a:endParaRPr>
          </a:p>
        </p:txBody>
      </p:sp>
      <p:sp>
        <p:nvSpPr>
          <p:cNvPr id="21" name="文本框 20">
            <a:extLst>
              <a:ext uri="{FF2B5EF4-FFF2-40B4-BE49-F238E27FC236}">
                <a16:creationId xmlns:a16="http://schemas.microsoft.com/office/drawing/2014/main" xmlns="" id="{9E0FE59C-DE42-4E1B-BCDF-EC0A66F7118A}"/>
              </a:ext>
            </a:extLst>
          </p:cNvPr>
          <p:cNvSpPr txBox="1"/>
          <p:nvPr/>
        </p:nvSpPr>
        <p:spPr>
          <a:xfrm>
            <a:off x="3800132" y="3692147"/>
            <a:ext cx="4090737" cy="584775"/>
          </a:xfrm>
          <a:prstGeom prst="rect">
            <a:avLst/>
          </a:prstGeom>
          <a:noFill/>
        </p:spPr>
        <p:txBody>
          <a:bodyPr wrap="square" rtlCol="0">
            <a:spAutoFit/>
          </a:bodyPr>
          <a:lstStyle/>
          <a:p>
            <a:r>
              <a:rPr lang="zh-CN" altLang="en-US" sz="4800" baseline="-25000" dirty="0">
                <a:solidFill>
                  <a:srgbClr val="EDC2DF"/>
                </a:solidFill>
              </a:rPr>
              <a:t>汇报人：小清新</a:t>
            </a:r>
          </a:p>
        </p:txBody>
      </p:sp>
    </p:spTree>
    <p:extLst>
      <p:ext uri="{BB962C8B-B14F-4D97-AF65-F5344CB8AC3E}">
        <p14:creationId xmlns:p14="http://schemas.microsoft.com/office/powerpoint/2010/main" val="3215022015"/>
      </p:ext>
    </p:extLst>
  </p:cSld>
  <p:clrMapOvr>
    <a:masterClrMapping/>
  </p:clrMapOvr>
  <mc:AlternateContent xmlns:mc="http://schemas.openxmlformats.org/markup-compatibility/2006" xmlns:p14="http://schemas.microsoft.com/office/powerpoint/2010/main">
    <mc:Choice Requires="p14">
      <p:transition spd="slow" p14:dur="1250">
        <p14:ferris dir="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2A46A4D4-EEE6-466A-AF5E-1369DDDDD3EF}"/>
              </a:ext>
            </a:extLst>
          </p:cNvPr>
          <p:cNvPicPr>
            <a:picLocks noChangeAspect="1"/>
          </p:cNvPicPr>
          <p:nvPr/>
        </p:nvPicPr>
        <p:blipFill>
          <a:blip r:embed="rId2">
            <a:clrChange>
              <a:clrFrom>
                <a:srgbClr val="FEFEFE"/>
              </a:clrFrom>
              <a:clrTo>
                <a:srgbClr val="FEFEFE">
                  <a:alpha val="0"/>
                </a:srgbClr>
              </a:clrTo>
            </a:clrChange>
          </a:blip>
          <a:stretch>
            <a:fillRect/>
          </a:stretch>
        </p:blipFill>
        <p:spPr>
          <a:xfrm rot="21367733">
            <a:off x="228451" y="29021"/>
            <a:ext cx="893713" cy="1005427"/>
          </a:xfrm>
          <a:prstGeom prst="rect">
            <a:avLst/>
          </a:prstGeom>
        </p:spPr>
      </p:pic>
      <p:pic>
        <p:nvPicPr>
          <p:cNvPr id="6" name="图片 5">
            <a:extLst>
              <a:ext uri="{FF2B5EF4-FFF2-40B4-BE49-F238E27FC236}">
                <a16:creationId xmlns:a16="http://schemas.microsoft.com/office/drawing/2014/main" xmlns="" id="{8CCA499D-2333-4A45-B980-874A8852CE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flipH="1">
            <a:off x="1579330" y="272443"/>
            <a:ext cx="475587" cy="1324079"/>
          </a:xfrm>
          <a:prstGeom prst="rect">
            <a:avLst/>
          </a:prstGeom>
        </p:spPr>
      </p:pic>
      <p:sp>
        <p:nvSpPr>
          <p:cNvPr id="7" name="文本框 6">
            <a:extLst>
              <a:ext uri="{FF2B5EF4-FFF2-40B4-BE49-F238E27FC236}">
                <a16:creationId xmlns:a16="http://schemas.microsoft.com/office/drawing/2014/main" xmlns="" id="{18CAAF9F-683B-484B-9227-F0A3BE363EBB}"/>
              </a:ext>
            </a:extLst>
          </p:cNvPr>
          <p:cNvSpPr txBox="1"/>
          <p:nvPr/>
        </p:nvSpPr>
        <p:spPr>
          <a:xfrm>
            <a:off x="1087707" y="235024"/>
            <a:ext cx="2435191" cy="461665"/>
          </a:xfrm>
          <a:prstGeom prst="rect">
            <a:avLst/>
          </a:prstGeom>
          <a:noFill/>
        </p:spPr>
        <p:txBody>
          <a:bodyPr wrap="square" rtlCol="0">
            <a:spAutoFit/>
          </a:bodyPr>
          <a:lstStyle/>
          <a:p>
            <a:r>
              <a:rPr lang="zh-CN" altLang="en-US" sz="2400" dirty="0">
                <a:latin typeface="幼圆" panose="02010509060101010101" pitchFamily="49" charset="-122"/>
                <a:ea typeface="幼圆" panose="02010509060101010101" pitchFamily="49" charset="-122"/>
              </a:rPr>
              <a:t>请输入标题</a:t>
            </a:r>
          </a:p>
        </p:txBody>
      </p:sp>
      <p:sp>
        <p:nvSpPr>
          <p:cNvPr id="4" name="矩形 3">
            <a:extLst>
              <a:ext uri="{FF2B5EF4-FFF2-40B4-BE49-F238E27FC236}">
                <a16:creationId xmlns:a16="http://schemas.microsoft.com/office/drawing/2014/main" xmlns="" id="{4C30E83B-F456-4365-88C0-8FD3EED0D53B}"/>
              </a:ext>
            </a:extLst>
          </p:cNvPr>
          <p:cNvSpPr/>
          <p:nvPr/>
        </p:nvSpPr>
        <p:spPr>
          <a:xfrm>
            <a:off x="1244600" y="2844800"/>
            <a:ext cx="3263900" cy="3187700"/>
          </a:xfrm>
          <a:prstGeom prst="rect">
            <a:avLst/>
          </a:prstGeom>
          <a:solidFill>
            <a:srgbClr val="EDC2DF"/>
          </a:solid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a:t>The quick brown fox jumps over the lazy dog. The quick brown fox jumps over the lazy dog. The quick brown fox jumps over the lazy dog. The quick brown fox jumps over the lazy dog. The quick brown fox jumps</a:t>
            </a:r>
            <a:endParaRPr lang="zh-CN" altLang="en-US" b="1" dirty="0"/>
          </a:p>
        </p:txBody>
      </p:sp>
      <p:sp>
        <p:nvSpPr>
          <p:cNvPr id="21" name="矩形 20">
            <a:extLst>
              <a:ext uri="{FF2B5EF4-FFF2-40B4-BE49-F238E27FC236}">
                <a16:creationId xmlns:a16="http://schemas.microsoft.com/office/drawing/2014/main" xmlns="" id="{95B5AB4C-E4E1-4CCF-B524-482E03EC14EA}"/>
              </a:ext>
            </a:extLst>
          </p:cNvPr>
          <p:cNvSpPr/>
          <p:nvPr/>
        </p:nvSpPr>
        <p:spPr>
          <a:xfrm>
            <a:off x="8166100" y="1498600"/>
            <a:ext cx="3670300" cy="4508500"/>
          </a:xfrm>
          <a:prstGeom prst="rect">
            <a:avLst/>
          </a:prstGeom>
          <a:noFill/>
          <a:ln w="38100">
            <a:solidFill>
              <a:srgbClr val="EDC2D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23" name="图片 22">
            <a:extLst>
              <a:ext uri="{FF2B5EF4-FFF2-40B4-BE49-F238E27FC236}">
                <a16:creationId xmlns:a16="http://schemas.microsoft.com/office/drawing/2014/main" xmlns="" id="{EBD1DAA0-E3E9-4FF3-A6D7-BAD14BE9A1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04231" y="1273691"/>
            <a:ext cx="4187769" cy="4958318"/>
          </a:xfrm>
          <a:prstGeom prst="rect">
            <a:avLst/>
          </a:prstGeom>
        </p:spPr>
      </p:pic>
      <p:sp>
        <p:nvSpPr>
          <p:cNvPr id="24" name="矩形 23">
            <a:extLst>
              <a:ext uri="{FF2B5EF4-FFF2-40B4-BE49-F238E27FC236}">
                <a16:creationId xmlns:a16="http://schemas.microsoft.com/office/drawing/2014/main" xmlns="" id="{DF9DFBB4-9D3D-4815-AAFA-44B33061CBD9}"/>
              </a:ext>
            </a:extLst>
          </p:cNvPr>
          <p:cNvSpPr/>
          <p:nvPr/>
        </p:nvSpPr>
        <p:spPr>
          <a:xfrm>
            <a:off x="4670369" y="2844800"/>
            <a:ext cx="3263900" cy="3187700"/>
          </a:xfrm>
          <a:prstGeom prst="rect">
            <a:avLst/>
          </a:prstGeom>
          <a:solidFill>
            <a:srgbClr val="EDC2DF"/>
          </a:solid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a:t>The quick brown fox jumps over the lazy dog. The quick brown fox jumps over the lazy dog. The quick brown fox jumps over the lazy dog. The quick brown fox jumps over the lazy dog. The quick brown fox jumps</a:t>
            </a:r>
            <a:endParaRPr lang="zh-CN" altLang="en-US" b="1" dirty="0"/>
          </a:p>
        </p:txBody>
      </p:sp>
      <p:sp>
        <p:nvSpPr>
          <p:cNvPr id="10" name="文本框 9">
            <a:extLst>
              <a:ext uri="{FF2B5EF4-FFF2-40B4-BE49-F238E27FC236}">
                <a16:creationId xmlns:a16="http://schemas.microsoft.com/office/drawing/2014/main" xmlns="" id="{44267D44-1A40-489A-A5F8-6211135F39D3}"/>
              </a:ext>
            </a:extLst>
          </p:cNvPr>
          <p:cNvSpPr txBox="1"/>
          <p:nvPr/>
        </p:nvSpPr>
        <p:spPr>
          <a:xfrm>
            <a:off x="1263538" y="1633941"/>
            <a:ext cx="3244962" cy="954107"/>
          </a:xfrm>
          <a:prstGeom prst="rect">
            <a:avLst/>
          </a:prstGeom>
          <a:noFill/>
        </p:spPr>
        <p:txBody>
          <a:bodyPr wrap="square" rtlCol="0">
            <a:spAutoFit/>
          </a:bodyPr>
          <a:lstStyle/>
          <a:p>
            <a:r>
              <a:rPr lang="zh-CN" altLang="en-US" sz="2800" dirty="0"/>
              <a:t>请输入内容请输入内容请输入内容</a:t>
            </a:r>
          </a:p>
        </p:txBody>
      </p:sp>
      <p:sp>
        <p:nvSpPr>
          <p:cNvPr id="27" name="文本框 26">
            <a:extLst>
              <a:ext uri="{FF2B5EF4-FFF2-40B4-BE49-F238E27FC236}">
                <a16:creationId xmlns:a16="http://schemas.microsoft.com/office/drawing/2014/main" xmlns="" id="{360F95FD-EADA-42BC-85BC-096A1D906897}"/>
              </a:ext>
            </a:extLst>
          </p:cNvPr>
          <p:cNvSpPr txBox="1"/>
          <p:nvPr/>
        </p:nvSpPr>
        <p:spPr>
          <a:xfrm>
            <a:off x="4646960" y="1633940"/>
            <a:ext cx="3244962" cy="954107"/>
          </a:xfrm>
          <a:prstGeom prst="rect">
            <a:avLst/>
          </a:prstGeom>
          <a:noFill/>
        </p:spPr>
        <p:txBody>
          <a:bodyPr wrap="square" rtlCol="0">
            <a:spAutoFit/>
          </a:bodyPr>
          <a:lstStyle/>
          <a:p>
            <a:r>
              <a:rPr lang="zh-CN" altLang="en-US" sz="2800" dirty="0"/>
              <a:t>请输入内容请输入内容请输入内容</a:t>
            </a:r>
          </a:p>
        </p:txBody>
      </p:sp>
      <p:sp>
        <p:nvSpPr>
          <p:cNvPr id="12" name="矩形 11">
            <a:extLst>
              <a:ext uri="{FF2B5EF4-FFF2-40B4-BE49-F238E27FC236}">
                <a16:creationId xmlns:a16="http://schemas.microsoft.com/office/drawing/2014/main" xmlns="" id="{378DC291-B16D-43B5-8979-540159D804C8}"/>
              </a:ext>
            </a:extLst>
          </p:cNvPr>
          <p:cNvSpPr/>
          <p:nvPr/>
        </p:nvSpPr>
        <p:spPr>
          <a:xfrm>
            <a:off x="1244600" y="1366996"/>
            <a:ext cx="3263900" cy="165100"/>
          </a:xfrm>
          <a:prstGeom prst="rect">
            <a:avLst/>
          </a:prstGeom>
          <a:solidFill>
            <a:srgbClr val="EDC2DF"/>
          </a:solid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b="1"/>
          </a:p>
        </p:txBody>
      </p:sp>
      <p:sp>
        <p:nvSpPr>
          <p:cNvPr id="29" name="矩形 28">
            <a:extLst>
              <a:ext uri="{FF2B5EF4-FFF2-40B4-BE49-F238E27FC236}">
                <a16:creationId xmlns:a16="http://schemas.microsoft.com/office/drawing/2014/main" xmlns="" id="{956C4575-B4FC-4769-8C46-D029D8BDB39E}"/>
              </a:ext>
            </a:extLst>
          </p:cNvPr>
          <p:cNvSpPr/>
          <p:nvPr/>
        </p:nvSpPr>
        <p:spPr>
          <a:xfrm>
            <a:off x="4740331" y="1377187"/>
            <a:ext cx="3263900" cy="165100"/>
          </a:xfrm>
          <a:prstGeom prst="rect">
            <a:avLst/>
          </a:prstGeom>
          <a:solidFill>
            <a:srgbClr val="EDC2DF"/>
          </a:solid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b="1"/>
          </a:p>
        </p:txBody>
      </p:sp>
    </p:spTree>
    <p:extLst>
      <p:ext uri="{BB962C8B-B14F-4D97-AF65-F5344CB8AC3E}">
        <p14:creationId xmlns:p14="http://schemas.microsoft.com/office/powerpoint/2010/main" val="1728974894"/>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2A46A4D4-EEE6-466A-AF5E-1369DDDDD3EF}"/>
              </a:ext>
            </a:extLst>
          </p:cNvPr>
          <p:cNvPicPr>
            <a:picLocks noChangeAspect="1"/>
          </p:cNvPicPr>
          <p:nvPr/>
        </p:nvPicPr>
        <p:blipFill>
          <a:blip r:embed="rId2">
            <a:clrChange>
              <a:clrFrom>
                <a:srgbClr val="FEFEFE"/>
              </a:clrFrom>
              <a:clrTo>
                <a:srgbClr val="FEFEFE">
                  <a:alpha val="0"/>
                </a:srgbClr>
              </a:clrTo>
            </a:clrChange>
          </a:blip>
          <a:stretch>
            <a:fillRect/>
          </a:stretch>
        </p:blipFill>
        <p:spPr>
          <a:xfrm rot="21367733">
            <a:off x="228451" y="29021"/>
            <a:ext cx="893713" cy="1005427"/>
          </a:xfrm>
          <a:prstGeom prst="rect">
            <a:avLst/>
          </a:prstGeom>
        </p:spPr>
      </p:pic>
      <p:pic>
        <p:nvPicPr>
          <p:cNvPr id="6" name="图片 5">
            <a:extLst>
              <a:ext uri="{FF2B5EF4-FFF2-40B4-BE49-F238E27FC236}">
                <a16:creationId xmlns:a16="http://schemas.microsoft.com/office/drawing/2014/main" xmlns="" id="{8CCA499D-2333-4A45-B980-874A8852CE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flipH="1">
            <a:off x="1579330" y="272443"/>
            <a:ext cx="475587" cy="1324079"/>
          </a:xfrm>
          <a:prstGeom prst="rect">
            <a:avLst/>
          </a:prstGeom>
        </p:spPr>
      </p:pic>
      <p:sp>
        <p:nvSpPr>
          <p:cNvPr id="7" name="文本框 6">
            <a:extLst>
              <a:ext uri="{FF2B5EF4-FFF2-40B4-BE49-F238E27FC236}">
                <a16:creationId xmlns:a16="http://schemas.microsoft.com/office/drawing/2014/main" xmlns="" id="{18CAAF9F-683B-484B-9227-F0A3BE363EBB}"/>
              </a:ext>
            </a:extLst>
          </p:cNvPr>
          <p:cNvSpPr txBox="1"/>
          <p:nvPr/>
        </p:nvSpPr>
        <p:spPr>
          <a:xfrm>
            <a:off x="1087707" y="235024"/>
            <a:ext cx="2435191" cy="461665"/>
          </a:xfrm>
          <a:prstGeom prst="rect">
            <a:avLst/>
          </a:prstGeom>
          <a:noFill/>
        </p:spPr>
        <p:txBody>
          <a:bodyPr wrap="square" rtlCol="0">
            <a:spAutoFit/>
          </a:bodyPr>
          <a:lstStyle/>
          <a:p>
            <a:r>
              <a:rPr lang="zh-CN" altLang="en-US" sz="2400" dirty="0">
                <a:latin typeface="幼圆" panose="02010509060101010101" pitchFamily="49" charset="-122"/>
                <a:ea typeface="幼圆" panose="02010509060101010101" pitchFamily="49" charset="-122"/>
              </a:rPr>
              <a:t>请输入标题</a:t>
            </a:r>
          </a:p>
        </p:txBody>
      </p:sp>
      <p:grpSp>
        <p:nvGrpSpPr>
          <p:cNvPr id="3" name="组合 2">
            <a:extLst>
              <a:ext uri="{FF2B5EF4-FFF2-40B4-BE49-F238E27FC236}">
                <a16:creationId xmlns:a16="http://schemas.microsoft.com/office/drawing/2014/main" xmlns="" id="{9CA32617-847E-4BE2-A950-0DB6405D4BF6}"/>
              </a:ext>
            </a:extLst>
          </p:cNvPr>
          <p:cNvGrpSpPr/>
          <p:nvPr/>
        </p:nvGrpSpPr>
        <p:grpSpPr>
          <a:xfrm>
            <a:off x="1034293" y="1432472"/>
            <a:ext cx="1950207" cy="2275296"/>
            <a:chOff x="8004231" y="1273691"/>
            <a:chExt cx="4187769" cy="4958318"/>
          </a:xfrm>
        </p:grpSpPr>
        <p:sp>
          <p:nvSpPr>
            <p:cNvPr id="21" name="矩形 20">
              <a:extLst>
                <a:ext uri="{FF2B5EF4-FFF2-40B4-BE49-F238E27FC236}">
                  <a16:creationId xmlns:a16="http://schemas.microsoft.com/office/drawing/2014/main" xmlns="" id="{95B5AB4C-E4E1-4CCF-B524-482E03EC14EA}"/>
                </a:ext>
              </a:extLst>
            </p:cNvPr>
            <p:cNvSpPr/>
            <p:nvPr/>
          </p:nvSpPr>
          <p:spPr>
            <a:xfrm>
              <a:off x="8166100" y="1498600"/>
              <a:ext cx="3670300" cy="4508500"/>
            </a:xfrm>
            <a:prstGeom prst="rect">
              <a:avLst/>
            </a:prstGeom>
            <a:noFill/>
            <a:ln w="38100">
              <a:solidFill>
                <a:srgbClr val="EDC2D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23" name="图片 22">
              <a:extLst>
                <a:ext uri="{FF2B5EF4-FFF2-40B4-BE49-F238E27FC236}">
                  <a16:creationId xmlns:a16="http://schemas.microsoft.com/office/drawing/2014/main" xmlns="" id="{EBD1DAA0-E3E9-4FF3-A6D7-BAD14BE9A13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04231" y="1273691"/>
              <a:ext cx="4187769" cy="4958318"/>
            </a:xfrm>
            <a:prstGeom prst="rect">
              <a:avLst/>
            </a:prstGeom>
          </p:spPr>
        </p:pic>
      </p:grpSp>
      <p:cxnSp>
        <p:nvCxnSpPr>
          <p:cNvPr id="8" name="直接连接符 7">
            <a:extLst>
              <a:ext uri="{FF2B5EF4-FFF2-40B4-BE49-F238E27FC236}">
                <a16:creationId xmlns:a16="http://schemas.microsoft.com/office/drawing/2014/main" xmlns="" id="{C28739E7-04DF-4BEB-AC03-A0FA5D2820CC}"/>
              </a:ext>
            </a:extLst>
          </p:cNvPr>
          <p:cNvCxnSpPr/>
          <p:nvPr/>
        </p:nvCxnSpPr>
        <p:spPr>
          <a:xfrm>
            <a:off x="3213100" y="1523034"/>
            <a:ext cx="571500" cy="0"/>
          </a:xfrm>
          <a:prstGeom prst="line">
            <a:avLst/>
          </a:prstGeom>
          <a:ln w="38100">
            <a:solidFill>
              <a:srgbClr val="EDC2DF"/>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xmlns="" id="{A3993425-DDCA-4D4C-B25C-B545646FAEFE}"/>
              </a:ext>
            </a:extLst>
          </p:cNvPr>
          <p:cNvSpPr txBox="1"/>
          <p:nvPr/>
        </p:nvSpPr>
        <p:spPr>
          <a:xfrm>
            <a:off x="3111500" y="1632024"/>
            <a:ext cx="2435191" cy="461665"/>
          </a:xfrm>
          <a:prstGeom prst="rect">
            <a:avLst/>
          </a:prstGeom>
          <a:noFill/>
        </p:spPr>
        <p:txBody>
          <a:bodyPr wrap="square" rtlCol="0">
            <a:spAutoFit/>
          </a:bodyPr>
          <a:lstStyle/>
          <a:p>
            <a:r>
              <a:rPr lang="zh-CN" altLang="en-US" sz="2400" dirty="0">
                <a:latin typeface="幼圆" panose="02010509060101010101" pitchFamily="49" charset="-122"/>
                <a:ea typeface="幼圆" panose="02010509060101010101" pitchFamily="49" charset="-122"/>
              </a:rPr>
              <a:t>请输入标题</a:t>
            </a:r>
          </a:p>
        </p:txBody>
      </p:sp>
      <p:sp>
        <p:nvSpPr>
          <p:cNvPr id="9" name="矩形 8">
            <a:extLst>
              <a:ext uri="{FF2B5EF4-FFF2-40B4-BE49-F238E27FC236}">
                <a16:creationId xmlns:a16="http://schemas.microsoft.com/office/drawing/2014/main" xmlns="" id="{0B38571B-F383-4FE1-9B9B-23D168437A01}"/>
              </a:ext>
            </a:extLst>
          </p:cNvPr>
          <p:cNvSpPr/>
          <p:nvPr/>
        </p:nvSpPr>
        <p:spPr>
          <a:xfrm>
            <a:off x="3111500" y="2138108"/>
            <a:ext cx="8343400" cy="1569660"/>
          </a:xfrm>
          <a:prstGeom prst="rect">
            <a:avLst/>
          </a:prstGeom>
        </p:spPr>
        <p:txBody>
          <a:bodyPr wrap="square">
            <a:spAutoFit/>
          </a:bodyPr>
          <a:lstStyle/>
          <a:p>
            <a:r>
              <a:rPr lang="en-US" altLang="zh-CN" sz="2400" dirty="0"/>
              <a:t>The quick brown fox jumps over the lazy dog. The quick brown fox jumps over the lazy dog. The quick brown fox jumps over the lazy dog. The quick brown fox jumps over the lazy dog. The quick brown fox jumps</a:t>
            </a:r>
            <a:endParaRPr lang="zh-CN" altLang="en-US" sz="2400" dirty="0"/>
          </a:p>
        </p:txBody>
      </p:sp>
      <p:grpSp>
        <p:nvGrpSpPr>
          <p:cNvPr id="18" name="组合 17">
            <a:extLst>
              <a:ext uri="{FF2B5EF4-FFF2-40B4-BE49-F238E27FC236}">
                <a16:creationId xmlns:a16="http://schemas.microsoft.com/office/drawing/2014/main" xmlns="" id="{342960FE-9046-4C12-AAE6-68696DC17E0F}"/>
              </a:ext>
            </a:extLst>
          </p:cNvPr>
          <p:cNvGrpSpPr/>
          <p:nvPr/>
        </p:nvGrpSpPr>
        <p:grpSpPr>
          <a:xfrm>
            <a:off x="9670293" y="3707768"/>
            <a:ext cx="1950207" cy="2275296"/>
            <a:chOff x="8004231" y="1273691"/>
            <a:chExt cx="4187769" cy="4958318"/>
          </a:xfrm>
        </p:grpSpPr>
        <p:sp>
          <p:nvSpPr>
            <p:cNvPr id="19" name="矩形 18">
              <a:extLst>
                <a:ext uri="{FF2B5EF4-FFF2-40B4-BE49-F238E27FC236}">
                  <a16:creationId xmlns:a16="http://schemas.microsoft.com/office/drawing/2014/main" xmlns="" id="{9A39BF23-D167-4686-BAC2-1C0A78A5C0C2}"/>
                </a:ext>
              </a:extLst>
            </p:cNvPr>
            <p:cNvSpPr/>
            <p:nvPr/>
          </p:nvSpPr>
          <p:spPr>
            <a:xfrm>
              <a:off x="8166100" y="1498600"/>
              <a:ext cx="3670300" cy="4508500"/>
            </a:xfrm>
            <a:prstGeom prst="rect">
              <a:avLst/>
            </a:prstGeom>
            <a:noFill/>
            <a:ln w="38100">
              <a:solidFill>
                <a:srgbClr val="EDC2D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20" name="图片 19">
              <a:extLst>
                <a:ext uri="{FF2B5EF4-FFF2-40B4-BE49-F238E27FC236}">
                  <a16:creationId xmlns:a16="http://schemas.microsoft.com/office/drawing/2014/main" xmlns="" id="{B62E9372-4D36-4459-8261-21532C04489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04231" y="1273691"/>
              <a:ext cx="4187769" cy="4958318"/>
            </a:xfrm>
            <a:prstGeom prst="rect">
              <a:avLst/>
            </a:prstGeom>
          </p:spPr>
        </p:pic>
      </p:grpSp>
      <p:cxnSp>
        <p:nvCxnSpPr>
          <p:cNvPr id="22" name="直接连接符 21">
            <a:extLst>
              <a:ext uri="{FF2B5EF4-FFF2-40B4-BE49-F238E27FC236}">
                <a16:creationId xmlns:a16="http://schemas.microsoft.com/office/drawing/2014/main" xmlns="" id="{6D5347E9-0E01-41C4-A1D2-9941E71B34AA}"/>
              </a:ext>
            </a:extLst>
          </p:cNvPr>
          <p:cNvCxnSpPr/>
          <p:nvPr/>
        </p:nvCxnSpPr>
        <p:spPr>
          <a:xfrm>
            <a:off x="8732383" y="3817260"/>
            <a:ext cx="571500" cy="0"/>
          </a:xfrm>
          <a:prstGeom prst="line">
            <a:avLst/>
          </a:prstGeom>
          <a:ln w="38100">
            <a:solidFill>
              <a:srgbClr val="EDC2DF"/>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xmlns="" id="{79517B1A-F641-43C7-B77E-F9EAF26466A9}"/>
              </a:ext>
            </a:extLst>
          </p:cNvPr>
          <p:cNvSpPr txBox="1"/>
          <p:nvPr/>
        </p:nvSpPr>
        <p:spPr>
          <a:xfrm>
            <a:off x="7800537" y="3920468"/>
            <a:ext cx="2435191" cy="461665"/>
          </a:xfrm>
          <a:prstGeom prst="rect">
            <a:avLst/>
          </a:prstGeom>
          <a:noFill/>
        </p:spPr>
        <p:txBody>
          <a:bodyPr wrap="square" rtlCol="0">
            <a:spAutoFit/>
          </a:bodyPr>
          <a:lstStyle/>
          <a:p>
            <a:r>
              <a:rPr lang="zh-CN" altLang="en-US" sz="2400" dirty="0">
                <a:latin typeface="幼圆" panose="02010509060101010101" pitchFamily="49" charset="-122"/>
                <a:ea typeface="幼圆" panose="02010509060101010101" pitchFamily="49" charset="-122"/>
              </a:rPr>
              <a:t>请输入标题</a:t>
            </a:r>
          </a:p>
        </p:txBody>
      </p:sp>
      <p:sp>
        <p:nvSpPr>
          <p:cNvPr id="26" name="矩形 25">
            <a:extLst>
              <a:ext uri="{FF2B5EF4-FFF2-40B4-BE49-F238E27FC236}">
                <a16:creationId xmlns:a16="http://schemas.microsoft.com/office/drawing/2014/main" xmlns="" id="{9C383647-90F9-4DA0-A8A1-639C79569253}"/>
              </a:ext>
            </a:extLst>
          </p:cNvPr>
          <p:cNvSpPr/>
          <p:nvPr/>
        </p:nvSpPr>
        <p:spPr>
          <a:xfrm>
            <a:off x="1034292" y="4430218"/>
            <a:ext cx="8545781" cy="1569660"/>
          </a:xfrm>
          <a:prstGeom prst="rect">
            <a:avLst/>
          </a:prstGeom>
        </p:spPr>
        <p:txBody>
          <a:bodyPr wrap="square">
            <a:spAutoFit/>
          </a:bodyPr>
          <a:lstStyle/>
          <a:p>
            <a:r>
              <a:rPr lang="en-US" altLang="zh-CN" sz="2400" dirty="0"/>
              <a:t>The quick brown fox jumps over the lazy dog. The quick brown fox jumps over the lazy dog. The quick brown fox jumps over the lazy dog. The quick brown fox jumps over the lazy dog. The quick brown fox jumps</a:t>
            </a:r>
            <a:endParaRPr lang="zh-CN" altLang="en-US" sz="2400" dirty="0"/>
          </a:p>
        </p:txBody>
      </p:sp>
    </p:spTree>
    <p:extLst>
      <p:ext uri="{BB962C8B-B14F-4D97-AF65-F5344CB8AC3E}">
        <p14:creationId xmlns:p14="http://schemas.microsoft.com/office/powerpoint/2010/main" val="3328611709"/>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F23EA2BE-FA75-4FF1-B358-F25D05AA6CEB}"/>
              </a:ext>
            </a:extLst>
          </p:cNvPr>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backgroundRemoval t="418" b="89749" l="4750" r="90000">
                        <a14:foregroundMark x1="36500" y1="6904" x2="32250" y2="37029"/>
                        <a14:foregroundMark x1="32250" y1="37029" x2="2250" y2="16527"/>
                        <a14:foregroundMark x1="2250" y1="16527" x2="36250" y2="9205"/>
                        <a14:foregroundMark x1="36250" y1="9205" x2="10000" y2="38285"/>
                        <a14:foregroundMark x1="10000" y1="38285" x2="15750" y2="19038"/>
                        <a14:foregroundMark x1="13500" y1="628" x2="11000" y2="31172"/>
                        <a14:foregroundMark x1="11000" y1="31172" x2="4750" y2="34519"/>
                        <a14:foregroundMark x1="16750" y1="418" x2="11750" y2="14854"/>
                        <a14:backgroundMark x1="82000" y1="37866" x2="84750" y2="66946"/>
                        <a14:backgroundMark x1="84750" y1="66946" x2="70500" y2="94770"/>
                        <a14:backgroundMark x1="70500" y1="94770" x2="35250" y2="96025"/>
                        <a14:backgroundMark x1="35250" y1="96025" x2="23500" y2="66946"/>
                        <a14:backgroundMark x1="23500" y1="66946" x2="49750" y2="46862"/>
                        <a14:backgroundMark x1="49750" y1="46862" x2="89000" y2="51255"/>
                        <a14:backgroundMark x1="89000" y1="51255" x2="91250" y2="81172"/>
                        <a14:backgroundMark x1="91250" y1="81172" x2="48000" y2="98117"/>
                        <a14:backgroundMark x1="48000" y1="98117" x2="17500" y2="82008"/>
                        <a14:backgroundMark x1="17500" y1="82008" x2="18750" y2="52301"/>
                        <a14:backgroundMark x1="18750" y1="52301" x2="52000" y2="61088"/>
                        <a14:backgroundMark x1="52000" y1="61088" x2="61250" y2="89749"/>
                        <a14:backgroundMark x1="61250" y1="89749" x2="58500" y2="85983"/>
                      </a14:backgroundRemoval>
                    </a14:imgEffect>
                  </a14:imgLayer>
                </a14:imgProps>
              </a:ext>
              <a:ext uri="{28A0092B-C50C-407E-A947-70E740481C1C}">
                <a14:useLocalDpi xmlns:a14="http://schemas.microsoft.com/office/drawing/2010/main" val="0"/>
              </a:ext>
            </a:extLst>
          </a:blip>
          <a:stretch>
            <a:fillRect/>
          </a:stretch>
        </p:blipFill>
        <p:spPr>
          <a:xfrm rot="6361756" flipH="1">
            <a:off x="5996753" y="1720095"/>
            <a:ext cx="2358968" cy="2818965"/>
          </a:xfrm>
          <a:prstGeom prst="rect">
            <a:avLst/>
          </a:prstGeom>
        </p:spPr>
      </p:pic>
      <p:pic>
        <p:nvPicPr>
          <p:cNvPr id="2" name="图片 1">
            <a:extLst>
              <a:ext uri="{FF2B5EF4-FFF2-40B4-BE49-F238E27FC236}">
                <a16:creationId xmlns:a16="http://schemas.microsoft.com/office/drawing/2014/main" xmlns="" id="{96714495-5143-4304-AE02-A7B3319AAD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5954" y="2286000"/>
            <a:ext cx="5807353" cy="6875906"/>
          </a:xfrm>
          <a:prstGeom prst="rect">
            <a:avLst/>
          </a:prstGeom>
        </p:spPr>
      </p:pic>
      <p:pic>
        <p:nvPicPr>
          <p:cNvPr id="4" name="图片 3">
            <a:extLst>
              <a:ext uri="{FF2B5EF4-FFF2-40B4-BE49-F238E27FC236}">
                <a16:creationId xmlns:a16="http://schemas.microsoft.com/office/drawing/2014/main" xmlns="" id="{6DF8D65A-1A57-41AD-8C69-95FE09D938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3710990">
            <a:off x="7860254" y="-1889820"/>
            <a:ext cx="5474187" cy="6481438"/>
          </a:xfrm>
          <a:prstGeom prst="rect">
            <a:avLst/>
          </a:prstGeom>
        </p:spPr>
      </p:pic>
      <p:pic>
        <p:nvPicPr>
          <p:cNvPr id="3" name="图片 2">
            <a:extLst>
              <a:ext uri="{FF2B5EF4-FFF2-40B4-BE49-F238E27FC236}">
                <a16:creationId xmlns:a16="http://schemas.microsoft.com/office/drawing/2014/main" xmlns="" id="{1ABDFF7D-2D14-4C70-B714-6A5BD7EEB591}"/>
              </a:ext>
            </a:extLst>
          </p:cNvPr>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backgroundRemoval t="418" b="89749" l="4750" r="90000">
                        <a14:foregroundMark x1="36500" y1="6904" x2="32250" y2="37029"/>
                        <a14:foregroundMark x1="32250" y1="37029" x2="2250" y2="16527"/>
                        <a14:foregroundMark x1="2250" y1="16527" x2="36250" y2="9205"/>
                        <a14:foregroundMark x1="36250" y1="9205" x2="10000" y2="38285"/>
                        <a14:foregroundMark x1="10000" y1="38285" x2="15750" y2="19038"/>
                        <a14:foregroundMark x1="13500" y1="628" x2="11000" y2="31172"/>
                        <a14:foregroundMark x1="11000" y1="31172" x2="4750" y2="34519"/>
                        <a14:foregroundMark x1="16750" y1="418" x2="11750" y2="14854"/>
                        <a14:backgroundMark x1="82000" y1="37866" x2="84750" y2="66946"/>
                        <a14:backgroundMark x1="84750" y1="66946" x2="70500" y2="94770"/>
                        <a14:backgroundMark x1="70500" y1="94770" x2="35250" y2="96025"/>
                        <a14:backgroundMark x1="35250" y1="96025" x2="23500" y2="66946"/>
                        <a14:backgroundMark x1="23500" y1="66946" x2="49750" y2="46862"/>
                        <a14:backgroundMark x1="49750" y1="46862" x2="89000" y2="51255"/>
                        <a14:backgroundMark x1="89000" y1="51255" x2="91250" y2="81172"/>
                        <a14:backgroundMark x1="91250" y1="81172" x2="48000" y2="98117"/>
                        <a14:backgroundMark x1="48000" y1="98117" x2="17500" y2="82008"/>
                        <a14:backgroundMark x1="17500" y1="82008" x2="18750" y2="52301"/>
                        <a14:backgroundMark x1="18750" y1="52301" x2="52000" y2="61088"/>
                        <a14:backgroundMark x1="52000" y1="61088" x2="61250" y2="89749"/>
                        <a14:backgroundMark x1="61250" y1="89749" x2="58500" y2="85983"/>
                      </a14:backgroundRemoval>
                    </a14:imgEffect>
                  </a14:imgLayer>
                </a14:imgProps>
              </a:ext>
              <a:ext uri="{28A0092B-C50C-407E-A947-70E740481C1C}">
                <a14:useLocalDpi xmlns:a14="http://schemas.microsoft.com/office/drawing/2010/main" val="0"/>
              </a:ext>
            </a:extLst>
          </a:blip>
          <a:stretch>
            <a:fillRect/>
          </a:stretch>
        </p:blipFill>
        <p:spPr>
          <a:xfrm rot="19247731" flipH="1">
            <a:off x="3208731" y="1499122"/>
            <a:ext cx="3069157" cy="3667641"/>
          </a:xfrm>
          <a:prstGeom prst="rect">
            <a:avLst/>
          </a:prstGeom>
        </p:spPr>
      </p:pic>
      <p:sp>
        <p:nvSpPr>
          <p:cNvPr id="5" name="文本框 4">
            <a:extLst>
              <a:ext uri="{FF2B5EF4-FFF2-40B4-BE49-F238E27FC236}">
                <a16:creationId xmlns:a16="http://schemas.microsoft.com/office/drawing/2014/main" xmlns="" id="{059EA0B2-58DD-4843-AAF8-FF3FE7094F68}"/>
              </a:ext>
            </a:extLst>
          </p:cNvPr>
          <p:cNvSpPr txBox="1"/>
          <p:nvPr/>
        </p:nvSpPr>
        <p:spPr>
          <a:xfrm>
            <a:off x="3802914" y="2575579"/>
            <a:ext cx="4586171" cy="1107996"/>
          </a:xfrm>
          <a:prstGeom prst="rect">
            <a:avLst/>
          </a:prstGeom>
          <a:noFill/>
        </p:spPr>
        <p:txBody>
          <a:bodyPr wrap="square" rtlCol="0">
            <a:spAutoFit/>
          </a:bodyPr>
          <a:lstStyle/>
          <a:p>
            <a:pPr algn="ctr"/>
            <a:r>
              <a:rPr lang="zh-CN" altLang="en-US" sz="6600" b="1" dirty="0"/>
              <a:t>请输入标题</a:t>
            </a:r>
          </a:p>
        </p:txBody>
      </p:sp>
    </p:spTree>
    <p:extLst>
      <p:ext uri="{BB962C8B-B14F-4D97-AF65-F5344CB8AC3E}">
        <p14:creationId xmlns:p14="http://schemas.microsoft.com/office/powerpoint/2010/main" val="1912893121"/>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2A46A4D4-EEE6-466A-AF5E-1369DDDDD3EF}"/>
              </a:ext>
            </a:extLst>
          </p:cNvPr>
          <p:cNvPicPr>
            <a:picLocks noChangeAspect="1"/>
          </p:cNvPicPr>
          <p:nvPr/>
        </p:nvPicPr>
        <p:blipFill>
          <a:blip r:embed="rId2">
            <a:clrChange>
              <a:clrFrom>
                <a:srgbClr val="FEFEFE"/>
              </a:clrFrom>
              <a:clrTo>
                <a:srgbClr val="FEFEFE">
                  <a:alpha val="0"/>
                </a:srgbClr>
              </a:clrTo>
            </a:clrChange>
          </a:blip>
          <a:stretch>
            <a:fillRect/>
          </a:stretch>
        </p:blipFill>
        <p:spPr>
          <a:xfrm rot="21367733">
            <a:off x="228451" y="29021"/>
            <a:ext cx="893713" cy="1005427"/>
          </a:xfrm>
          <a:prstGeom prst="rect">
            <a:avLst/>
          </a:prstGeom>
        </p:spPr>
      </p:pic>
      <p:pic>
        <p:nvPicPr>
          <p:cNvPr id="6" name="图片 5">
            <a:extLst>
              <a:ext uri="{FF2B5EF4-FFF2-40B4-BE49-F238E27FC236}">
                <a16:creationId xmlns:a16="http://schemas.microsoft.com/office/drawing/2014/main" xmlns="" id="{8CCA499D-2333-4A45-B980-874A8852CE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flipH="1">
            <a:off x="1579330" y="272443"/>
            <a:ext cx="475587" cy="1324079"/>
          </a:xfrm>
          <a:prstGeom prst="rect">
            <a:avLst/>
          </a:prstGeom>
        </p:spPr>
      </p:pic>
      <p:sp>
        <p:nvSpPr>
          <p:cNvPr id="7" name="文本框 6">
            <a:extLst>
              <a:ext uri="{FF2B5EF4-FFF2-40B4-BE49-F238E27FC236}">
                <a16:creationId xmlns:a16="http://schemas.microsoft.com/office/drawing/2014/main" xmlns="" id="{18CAAF9F-683B-484B-9227-F0A3BE363EBB}"/>
              </a:ext>
            </a:extLst>
          </p:cNvPr>
          <p:cNvSpPr txBox="1"/>
          <p:nvPr/>
        </p:nvSpPr>
        <p:spPr>
          <a:xfrm>
            <a:off x="1087707" y="235024"/>
            <a:ext cx="2435191" cy="461665"/>
          </a:xfrm>
          <a:prstGeom prst="rect">
            <a:avLst/>
          </a:prstGeom>
          <a:noFill/>
        </p:spPr>
        <p:txBody>
          <a:bodyPr wrap="square" rtlCol="0">
            <a:spAutoFit/>
          </a:bodyPr>
          <a:lstStyle/>
          <a:p>
            <a:r>
              <a:rPr lang="zh-CN" altLang="en-US" sz="2400" dirty="0">
                <a:latin typeface="幼圆" panose="02010509060101010101" pitchFamily="49" charset="-122"/>
                <a:ea typeface="幼圆" panose="02010509060101010101" pitchFamily="49" charset="-122"/>
              </a:rPr>
              <a:t>请输入标题</a:t>
            </a:r>
          </a:p>
        </p:txBody>
      </p:sp>
      <p:pic>
        <p:nvPicPr>
          <p:cNvPr id="24" name="图片 23">
            <a:extLst>
              <a:ext uri="{FF2B5EF4-FFF2-40B4-BE49-F238E27FC236}">
                <a16:creationId xmlns:a16="http://schemas.microsoft.com/office/drawing/2014/main" xmlns="" id="{E2C5125C-1D56-40B2-9A08-59395DA9FD3C}"/>
              </a:ext>
            </a:extLst>
          </p:cNvPr>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27467" t="17039" r="31970" b="29444"/>
          <a:stretch/>
        </p:blipFill>
        <p:spPr>
          <a:xfrm>
            <a:off x="8740580" y="4225928"/>
            <a:ext cx="444500" cy="839612"/>
          </a:xfrm>
          <a:prstGeom prst="rect">
            <a:avLst/>
          </a:prstGeom>
        </p:spPr>
      </p:pic>
      <p:pic>
        <p:nvPicPr>
          <p:cNvPr id="12" name="图片 11">
            <a:extLst>
              <a:ext uri="{FF2B5EF4-FFF2-40B4-BE49-F238E27FC236}">
                <a16:creationId xmlns:a16="http://schemas.microsoft.com/office/drawing/2014/main" xmlns="" id="{9A6C505B-CA2A-47C5-B3EE-E375DA148DDF}"/>
              </a:ext>
            </a:extLst>
          </p:cNvPr>
          <p:cNvPicPr>
            <a:picLocks noChangeAspect="1"/>
          </p:cNvPicPr>
          <p:nvPr/>
        </p:nvPicPr>
        <p:blipFill rotWithShape="1">
          <a:blip r:embed="rId5">
            <a:clrChange>
              <a:clrFrom>
                <a:srgbClr val="F7D6B5"/>
              </a:clrFrom>
              <a:clrTo>
                <a:srgbClr val="F7D6B5">
                  <a:alpha val="0"/>
                </a:srgbClr>
              </a:clrTo>
            </a:clrChange>
            <a:extLst>
              <a:ext uri="{28A0092B-C50C-407E-A947-70E740481C1C}">
                <a14:useLocalDpi xmlns:a14="http://schemas.microsoft.com/office/drawing/2010/main" val="0"/>
              </a:ext>
            </a:extLst>
          </a:blip>
          <a:srcRect l="25527" t="15507" r="52072" b="17408"/>
          <a:stretch/>
        </p:blipFill>
        <p:spPr>
          <a:xfrm rot="16200000">
            <a:off x="4997450" y="1128635"/>
            <a:ext cx="2197100" cy="4600730"/>
          </a:xfrm>
          <a:prstGeom prst="rect">
            <a:avLst/>
          </a:prstGeom>
        </p:spPr>
      </p:pic>
      <p:pic>
        <p:nvPicPr>
          <p:cNvPr id="27" name="图片 26">
            <a:extLst>
              <a:ext uri="{FF2B5EF4-FFF2-40B4-BE49-F238E27FC236}">
                <a16:creationId xmlns:a16="http://schemas.microsoft.com/office/drawing/2014/main" xmlns="" id="{ED4E51EB-CBBC-44A3-8F5F-9EEA426057BB}"/>
              </a:ext>
            </a:extLst>
          </p:cNvPr>
          <p:cNvPicPr>
            <a:picLocks noChangeAspect="1"/>
          </p:cNvPicPr>
          <p:nvPr/>
        </p:nvPicPr>
        <p:blipFill>
          <a:blip r:embed="rId6"/>
          <a:stretch>
            <a:fillRect/>
          </a:stretch>
        </p:blipFill>
        <p:spPr>
          <a:xfrm>
            <a:off x="4463917" y="2444749"/>
            <a:ext cx="3413585" cy="1949451"/>
          </a:xfrm>
          <a:prstGeom prst="rect">
            <a:avLst/>
          </a:prstGeom>
        </p:spPr>
      </p:pic>
      <p:sp>
        <p:nvSpPr>
          <p:cNvPr id="31" name="文本框 30">
            <a:extLst>
              <a:ext uri="{FF2B5EF4-FFF2-40B4-BE49-F238E27FC236}">
                <a16:creationId xmlns:a16="http://schemas.microsoft.com/office/drawing/2014/main" xmlns="" id="{FD9EBF1A-FC27-48AA-A8CE-9820951AA208}"/>
              </a:ext>
            </a:extLst>
          </p:cNvPr>
          <p:cNvSpPr txBox="1"/>
          <p:nvPr/>
        </p:nvSpPr>
        <p:spPr>
          <a:xfrm>
            <a:off x="8396365" y="5286276"/>
            <a:ext cx="3180522" cy="1200329"/>
          </a:xfrm>
          <a:prstGeom prst="rect">
            <a:avLst/>
          </a:prstGeom>
          <a:noFill/>
        </p:spPr>
        <p:txBody>
          <a:bodyPr wrap="square" rtlCol="0">
            <a:spAutoFit/>
          </a:bodyPr>
          <a:lstStyle/>
          <a:p>
            <a:r>
              <a:rPr lang="en-US" altLang="zh-CN" dirty="0"/>
              <a:t>The quick brown fox jumps over the lazy dog. The quick brown fox jumps over the lazy dog. The quick brown fox</a:t>
            </a:r>
            <a:endParaRPr lang="zh-CN" altLang="en-US" dirty="0"/>
          </a:p>
        </p:txBody>
      </p:sp>
      <p:pic>
        <p:nvPicPr>
          <p:cNvPr id="32" name="图片 31">
            <a:extLst>
              <a:ext uri="{FF2B5EF4-FFF2-40B4-BE49-F238E27FC236}">
                <a16:creationId xmlns:a16="http://schemas.microsoft.com/office/drawing/2014/main" xmlns="" id="{85AE2FB0-0632-4FB5-B79A-F49A4E6E7B7C}"/>
              </a:ext>
            </a:extLst>
          </p:cNvPr>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27467" t="17039" r="31970" b="29444"/>
          <a:stretch/>
        </p:blipFill>
        <p:spPr>
          <a:xfrm>
            <a:off x="8740580" y="971624"/>
            <a:ext cx="444500" cy="839612"/>
          </a:xfrm>
          <a:prstGeom prst="rect">
            <a:avLst/>
          </a:prstGeom>
        </p:spPr>
      </p:pic>
      <p:sp>
        <p:nvSpPr>
          <p:cNvPr id="33" name="文本框 32">
            <a:extLst>
              <a:ext uri="{FF2B5EF4-FFF2-40B4-BE49-F238E27FC236}">
                <a16:creationId xmlns:a16="http://schemas.microsoft.com/office/drawing/2014/main" xmlns="" id="{242713B2-883F-44DA-B19A-9D0973B41369}"/>
              </a:ext>
            </a:extLst>
          </p:cNvPr>
          <p:cNvSpPr txBox="1"/>
          <p:nvPr/>
        </p:nvSpPr>
        <p:spPr>
          <a:xfrm>
            <a:off x="8396365" y="2031972"/>
            <a:ext cx="3180522" cy="1200329"/>
          </a:xfrm>
          <a:prstGeom prst="rect">
            <a:avLst/>
          </a:prstGeom>
          <a:noFill/>
        </p:spPr>
        <p:txBody>
          <a:bodyPr wrap="square" rtlCol="0">
            <a:spAutoFit/>
          </a:bodyPr>
          <a:lstStyle/>
          <a:p>
            <a:r>
              <a:rPr lang="en-US" altLang="zh-CN" dirty="0"/>
              <a:t>The quick brown fox jumps over the lazy dog. The quick brown fox jumps over the lazy dog. The quick brown fox</a:t>
            </a:r>
            <a:endParaRPr lang="zh-CN" altLang="en-US" dirty="0"/>
          </a:p>
        </p:txBody>
      </p:sp>
      <p:pic>
        <p:nvPicPr>
          <p:cNvPr id="37" name="图片 36">
            <a:extLst>
              <a:ext uri="{FF2B5EF4-FFF2-40B4-BE49-F238E27FC236}">
                <a16:creationId xmlns:a16="http://schemas.microsoft.com/office/drawing/2014/main" xmlns="" id="{8B9E9981-FA06-479A-93CD-C97246A6FEB4}"/>
              </a:ext>
            </a:extLst>
          </p:cNvPr>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27467" t="17039" r="31970" b="29444"/>
          <a:stretch/>
        </p:blipFill>
        <p:spPr>
          <a:xfrm>
            <a:off x="2956777" y="4410078"/>
            <a:ext cx="444500" cy="839612"/>
          </a:xfrm>
          <a:prstGeom prst="rect">
            <a:avLst/>
          </a:prstGeom>
        </p:spPr>
      </p:pic>
      <p:sp>
        <p:nvSpPr>
          <p:cNvPr id="38" name="文本框 37">
            <a:extLst>
              <a:ext uri="{FF2B5EF4-FFF2-40B4-BE49-F238E27FC236}">
                <a16:creationId xmlns:a16="http://schemas.microsoft.com/office/drawing/2014/main" xmlns="" id="{E7DF5EE0-D6CD-4E44-B1E9-F955A5FBB68C}"/>
              </a:ext>
            </a:extLst>
          </p:cNvPr>
          <p:cNvSpPr txBox="1"/>
          <p:nvPr/>
        </p:nvSpPr>
        <p:spPr>
          <a:xfrm>
            <a:off x="494874" y="5287646"/>
            <a:ext cx="3180522" cy="1200329"/>
          </a:xfrm>
          <a:prstGeom prst="rect">
            <a:avLst/>
          </a:prstGeom>
          <a:noFill/>
        </p:spPr>
        <p:txBody>
          <a:bodyPr wrap="square" rtlCol="0">
            <a:spAutoFit/>
          </a:bodyPr>
          <a:lstStyle/>
          <a:p>
            <a:r>
              <a:rPr lang="en-US" altLang="zh-CN" dirty="0"/>
              <a:t>The quick brown fox jumps over the lazy dog. The quick brown fox jumps over the lazy dog. The quick brown fox</a:t>
            </a:r>
            <a:endParaRPr lang="zh-CN" altLang="en-US" dirty="0"/>
          </a:p>
        </p:txBody>
      </p:sp>
      <p:pic>
        <p:nvPicPr>
          <p:cNvPr id="39" name="图片 38">
            <a:extLst>
              <a:ext uri="{FF2B5EF4-FFF2-40B4-BE49-F238E27FC236}">
                <a16:creationId xmlns:a16="http://schemas.microsoft.com/office/drawing/2014/main" xmlns="" id="{F9ABEC12-E780-4DAE-9524-C15120F4A6E7}"/>
              </a:ext>
            </a:extLst>
          </p:cNvPr>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27467" t="17039" r="31970" b="29444"/>
          <a:stretch/>
        </p:blipFill>
        <p:spPr>
          <a:xfrm>
            <a:off x="3153011" y="1055164"/>
            <a:ext cx="444500" cy="839612"/>
          </a:xfrm>
          <a:prstGeom prst="rect">
            <a:avLst/>
          </a:prstGeom>
        </p:spPr>
      </p:pic>
      <p:sp>
        <p:nvSpPr>
          <p:cNvPr id="40" name="文本框 39">
            <a:extLst>
              <a:ext uri="{FF2B5EF4-FFF2-40B4-BE49-F238E27FC236}">
                <a16:creationId xmlns:a16="http://schemas.microsoft.com/office/drawing/2014/main" xmlns="" id="{F566299F-46B3-43D3-86E4-644CB4842486}"/>
              </a:ext>
            </a:extLst>
          </p:cNvPr>
          <p:cNvSpPr txBox="1"/>
          <p:nvPr/>
        </p:nvSpPr>
        <p:spPr>
          <a:xfrm>
            <a:off x="494874" y="2033342"/>
            <a:ext cx="3180522" cy="1200329"/>
          </a:xfrm>
          <a:prstGeom prst="rect">
            <a:avLst/>
          </a:prstGeom>
          <a:noFill/>
        </p:spPr>
        <p:txBody>
          <a:bodyPr wrap="square" rtlCol="0">
            <a:spAutoFit/>
          </a:bodyPr>
          <a:lstStyle/>
          <a:p>
            <a:r>
              <a:rPr lang="en-US" altLang="zh-CN" dirty="0"/>
              <a:t>The quick brown fox jumps over the lazy dog. The quick brown fox jumps over the lazy dog. The quick brown fox</a:t>
            </a:r>
            <a:endParaRPr lang="zh-CN" altLang="en-US" dirty="0"/>
          </a:p>
        </p:txBody>
      </p:sp>
    </p:spTree>
    <p:extLst>
      <p:ext uri="{BB962C8B-B14F-4D97-AF65-F5344CB8AC3E}">
        <p14:creationId xmlns:p14="http://schemas.microsoft.com/office/powerpoint/2010/main" val="2577351509"/>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xmlns="" id="{2ECC359B-3D5D-4C24-BF2C-44B37F692BAB}"/>
              </a:ext>
            </a:extLst>
          </p:cNvPr>
          <p:cNvGrpSpPr/>
          <p:nvPr/>
        </p:nvGrpSpPr>
        <p:grpSpPr>
          <a:xfrm>
            <a:off x="2614718" y="1655233"/>
            <a:ext cx="4497282" cy="3708400"/>
            <a:chOff x="2614718" y="1655233"/>
            <a:chExt cx="4497282" cy="3708400"/>
          </a:xfrm>
        </p:grpSpPr>
        <p:sp>
          <p:nvSpPr>
            <p:cNvPr id="9" name="等腰三角形 8">
              <a:extLst>
                <a:ext uri="{FF2B5EF4-FFF2-40B4-BE49-F238E27FC236}">
                  <a16:creationId xmlns:a16="http://schemas.microsoft.com/office/drawing/2014/main" xmlns="" id="{AAE47BD6-41F6-46F0-9760-5132E911872A}"/>
                </a:ext>
              </a:extLst>
            </p:cNvPr>
            <p:cNvSpPr/>
            <p:nvPr/>
          </p:nvSpPr>
          <p:spPr>
            <a:xfrm>
              <a:off x="2614718" y="1655233"/>
              <a:ext cx="3547534" cy="3547534"/>
            </a:xfrm>
            <a:prstGeom prst="triangle">
              <a:avLst/>
            </a:prstGeom>
            <a:noFill/>
            <a:ln w="38100">
              <a:solidFill>
                <a:srgbClr val="EDC2DF">
                  <a:alpha val="96000"/>
                </a:srgbClr>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pic>
          <p:nvPicPr>
            <p:cNvPr id="6" name="图片 5">
              <a:extLst>
                <a:ext uri="{FF2B5EF4-FFF2-40B4-BE49-F238E27FC236}">
                  <a16:creationId xmlns:a16="http://schemas.microsoft.com/office/drawing/2014/main" xmlns="" id="{69226008-4C5C-4509-B6FC-D065415C7E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00366" y="2076567"/>
              <a:ext cx="2776237" cy="3287066"/>
            </a:xfrm>
            <a:prstGeom prst="rect">
              <a:avLst/>
            </a:prstGeom>
          </p:spPr>
        </p:pic>
        <p:sp>
          <p:nvSpPr>
            <p:cNvPr id="10" name="任意多边形: 形状 9">
              <a:extLst>
                <a:ext uri="{FF2B5EF4-FFF2-40B4-BE49-F238E27FC236}">
                  <a16:creationId xmlns:a16="http://schemas.microsoft.com/office/drawing/2014/main" xmlns="" id="{D8552FD1-7B07-4AF9-B3C0-BCCF876D078A}"/>
                </a:ext>
              </a:extLst>
            </p:cNvPr>
            <p:cNvSpPr/>
            <p:nvPr/>
          </p:nvSpPr>
          <p:spPr>
            <a:xfrm>
              <a:off x="4388485" y="2011891"/>
              <a:ext cx="2723515" cy="839767"/>
            </a:xfrm>
            <a:custGeom>
              <a:avLst/>
              <a:gdLst>
                <a:gd name="connsiteX0" fmla="*/ 0 w 2305897"/>
                <a:gd name="connsiteY0" fmla="*/ 139964 h 839767"/>
                <a:gd name="connsiteX1" fmla="*/ 139964 w 2305897"/>
                <a:gd name="connsiteY1" fmla="*/ 0 h 839767"/>
                <a:gd name="connsiteX2" fmla="*/ 2165933 w 2305897"/>
                <a:gd name="connsiteY2" fmla="*/ 0 h 839767"/>
                <a:gd name="connsiteX3" fmla="*/ 2305897 w 2305897"/>
                <a:gd name="connsiteY3" fmla="*/ 139964 h 839767"/>
                <a:gd name="connsiteX4" fmla="*/ 2305897 w 2305897"/>
                <a:gd name="connsiteY4" fmla="*/ 699803 h 839767"/>
                <a:gd name="connsiteX5" fmla="*/ 2165933 w 2305897"/>
                <a:gd name="connsiteY5" fmla="*/ 839767 h 839767"/>
                <a:gd name="connsiteX6" fmla="*/ 139964 w 2305897"/>
                <a:gd name="connsiteY6" fmla="*/ 839767 h 839767"/>
                <a:gd name="connsiteX7" fmla="*/ 0 w 2305897"/>
                <a:gd name="connsiteY7" fmla="*/ 699803 h 839767"/>
                <a:gd name="connsiteX8" fmla="*/ 0 w 2305897"/>
                <a:gd name="connsiteY8" fmla="*/ 139964 h 839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5897" h="839767">
                  <a:moveTo>
                    <a:pt x="0" y="139964"/>
                  </a:moveTo>
                  <a:cubicBezTo>
                    <a:pt x="0" y="62664"/>
                    <a:pt x="62664" y="0"/>
                    <a:pt x="139964" y="0"/>
                  </a:cubicBezTo>
                  <a:lnTo>
                    <a:pt x="2165933" y="0"/>
                  </a:lnTo>
                  <a:cubicBezTo>
                    <a:pt x="2243233" y="0"/>
                    <a:pt x="2305897" y="62664"/>
                    <a:pt x="2305897" y="139964"/>
                  </a:cubicBezTo>
                  <a:lnTo>
                    <a:pt x="2305897" y="699803"/>
                  </a:lnTo>
                  <a:cubicBezTo>
                    <a:pt x="2305897" y="777103"/>
                    <a:pt x="2243233" y="839767"/>
                    <a:pt x="2165933" y="839767"/>
                  </a:cubicBezTo>
                  <a:lnTo>
                    <a:pt x="139964" y="839767"/>
                  </a:lnTo>
                  <a:cubicBezTo>
                    <a:pt x="62664" y="839767"/>
                    <a:pt x="0" y="777103"/>
                    <a:pt x="0" y="699803"/>
                  </a:cubicBezTo>
                  <a:lnTo>
                    <a:pt x="0" y="139964"/>
                  </a:lnTo>
                  <a:close/>
                </a:path>
              </a:pathLst>
            </a:custGeom>
            <a:ln>
              <a:solidFill>
                <a:srgbClr val="D3BCD8"/>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62914" tIns="162914" rIns="162914" bIns="162914" numCol="1" spcCol="1270" anchor="ctr" anchorCtr="0">
              <a:noAutofit/>
            </a:bodyPr>
            <a:lstStyle/>
            <a:p>
              <a:r>
                <a:rPr lang="zh-CN" altLang="en-US" sz="3200">
                  <a:latin typeface="幼圆" panose="02010509060101010101" pitchFamily="49" charset="-122"/>
                  <a:ea typeface="幼圆" panose="02010509060101010101" pitchFamily="49" charset="-122"/>
                </a:rPr>
                <a:t>请输入标题</a:t>
              </a:r>
              <a:endParaRPr lang="zh-CN" altLang="en-US" sz="3200" dirty="0">
                <a:latin typeface="幼圆" panose="02010509060101010101" pitchFamily="49" charset="-122"/>
                <a:ea typeface="幼圆" panose="02010509060101010101" pitchFamily="49" charset="-122"/>
              </a:endParaRPr>
            </a:p>
          </p:txBody>
        </p:sp>
        <p:sp>
          <p:nvSpPr>
            <p:cNvPr id="11" name="任意多边形: 形状 10">
              <a:extLst>
                <a:ext uri="{FF2B5EF4-FFF2-40B4-BE49-F238E27FC236}">
                  <a16:creationId xmlns:a16="http://schemas.microsoft.com/office/drawing/2014/main" xmlns="" id="{0438A548-C51C-485C-9B50-02420CC92D74}"/>
                </a:ext>
              </a:extLst>
            </p:cNvPr>
            <p:cNvSpPr/>
            <p:nvPr/>
          </p:nvSpPr>
          <p:spPr>
            <a:xfrm>
              <a:off x="4388485" y="2956630"/>
              <a:ext cx="2723515" cy="839767"/>
            </a:xfrm>
            <a:custGeom>
              <a:avLst/>
              <a:gdLst>
                <a:gd name="connsiteX0" fmla="*/ 0 w 2305897"/>
                <a:gd name="connsiteY0" fmla="*/ 139964 h 839767"/>
                <a:gd name="connsiteX1" fmla="*/ 139964 w 2305897"/>
                <a:gd name="connsiteY1" fmla="*/ 0 h 839767"/>
                <a:gd name="connsiteX2" fmla="*/ 2165933 w 2305897"/>
                <a:gd name="connsiteY2" fmla="*/ 0 h 839767"/>
                <a:gd name="connsiteX3" fmla="*/ 2305897 w 2305897"/>
                <a:gd name="connsiteY3" fmla="*/ 139964 h 839767"/>
                <a:gd name="connsiteX4" fmla="*/ 2305897 w 2305897"/>
                <a:gd name="connsiteY4" fmla="*/ 699803 h 839767"/>
                <a:gd name="connsiteX5" fmla="*/ 2165933 w 2305897"/>
                <a:gd name="connsiteY5" fmla="*/ 839767 h 839767"/>
                <a:gd name="connsiteX6" fmla="*/ 139964 w 2305897"/>
                <a:gd name="connsiteY6" fmla="*/ 839767 h 839767"/>
                <a:gd name="connsiteX7" fmla="*/ 0 w 2305897"/>
                <a:gd name="connsiteY7" fmla="*/ 699803 h 839767"/>
                <a:gd name="connsiteX8" fmla="*/ 0 w 2305897"/>
                <a:gd name="connsiteY8" fmla="*/ 139964 h 839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5897" h="839767">
                  <a:moveTo>
                    <a:pt x="0" y="139964"/>
                  </a:moveTo>
                  <a:cubicBezTo>
                    <a:pt x="0" y="62664"/>
                    <a:pt x="62664" y="0"/>
                    <a:pt x="139964" y="0"/>
                  </a:cubicBezTo>
                  <a:lnTo>
                    <a:pt x="2165933" y="0"/>
                  </a:lnTo>
                  <a:cubicBezTo>
                    <a:pt x="2243233" y="0"/>
                    <a:pt x="2305897" y="62664"/>
                    <a:pt x="2305897" y="139964"/>
                  </a:cubicBezTo>
                  <a:lnTo>
                    <a:pt x="2305897" y="699803"/>
                  </a:lnTo>
                  <a:cubicBezTo>
                    <a:pt x="2305897" y="777103"/>
                    <a:pt x="2243233" y="839767"/>
                    <a:pt x="2165933" y="839767"/>
                  </a:cubicBezTo>
                  <a:lnTo>
                    <a:pt x="139964" y="839767"/>
                  </a:lnTo>
                  <a:cubicBezTo>
                    <a:pt x="62664" y="839767"/>
                    <a:pt x="0" y="777103"/>
                    <a:pt x="0" y="699803"/>
                  </a:cubicBezTo>
                  <a:lnTo>
                    <a:pt x="0" y="139964"/>
                  </a:lnTo>
                  <a:close/>
                </a:path>
              </a:pathLst>
            </a:custGeom>
            <a:ln>
              <a:solidFill>
                <a:srgbClr val="D3BCD8"/>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62914" tIns="162914" rIns="162914" bIns="162914" numCol="1" spcCol="1270" anchor="ctr" anchorCtr="0">
              <a:noAutofit/>
            </a:bodyPr>
            <a:lstStyle/>
            <a:p>
              <a:r>
                <a:rPr lang="zh-CN" altLang="en-US" sz="3200">
                  <a:latin typeface="幼圆" panose="02010509060101010101" pitchFamily="49" charset="-122"/>
                  <a:ea typeface="幼圆" panose="02010509060101010101" pitchFamily="49" charset="-122"/>
                </a:rPr>
                <a:t>请输入标题</a:t>
              </a:r>
              <a:endParaRPr lang="zh-CN" altLang="en-US" sz="3200" dirty="0">
                <a:latin typeface="幼圆" panose="02010509060101010101" pitchFamily="49" charset="-122"/>
                <a:ea typeface="幼圆" panose="02010509060101010101" pitchFamily="49" charset="-122"/>
              </a:endParaRPr>
            </a:p>
          </p:txBody>
        </p:sp>
        <p:sp>
          <p:nvSpPr>
            <p:cNvPr id="12" name="任意多边形: 形状 11">
              <a:extLst>
                <a:ext uri="{FF2B5EF4-FFF2-40B4-BE49-F238E27FC236}">
                  <a16:creationId xmlns:a16="http://schemas.microsoft.com/office/drawing/2014/main" xmlns="" id="{5153BFF5-1F4A-43B0-B920-BB04F748AA3B}"/>
                </a:ext>
              </a:extLst>
            </p:cNvPr>
            <p:cNvSpPr/>
            <p:nvPr/>
          </p:nvSpPr>
          <p:spPr>
            <a:xfrm>
              <a:off x="4388485" y="3901369"/>
              <a:ext cx="2723515" cy="839767"/>
            </a:xfrm>
            <a:custGeom>
              <a:avLst/>
              <a:gdLst>
                <a:gd name="connsiteX0" fmla="*/ 0 w 2305897"/>
                <a:gd name="connsiteY0" fmla="*/ 139964 h 839767"/>
                <a:gd name="connsiteX1" fmla="*/ 139964 w 2305897"/>
                <a:gd name="connsiteY1" fmla="*/ 0 h 839767"/>
                <a:gd name="connsiteX2" fmla="*/ 2165933 w 2305897"/>
                <a:gd name="connsiteY2" fmla="*/ 0 h 839767"/>
                <a:gd name="connsiteX3" fmla="*/ 2305897 w 2305897"/>
                <a:gd name="connsiteY3" fmla="*/ 139964 h 839767"/>
                <a:gd name="connsiteX4" fmla="*/ 2305897 w 2305897"/>
                <a:gd name="connsiteY4" fmla="*/ 699803 h 839767"/>
                <a:gd name="connsiteX5" fmla="*/ 2165933 w 2305897"/>
                <a:gd name="connsiteY5" fmla="*/ 839767 h 839767"/>
                <a:gd name="connsiteX6" fmla="*/ 139964 w 2305897"/>
                <a:gd name="connsiteY6" fmla="*/ 839767 h 839767"/>
                <a:gd name="connsiteX7" fmla="*/ 0 w 2305897"/>
                <a:gd name="connsiteY7" fmla="*/ 699803 h 839767"/>
                <a:gd name="connsiteX8" fmla="*/ 0 w 2305897"/>
                <a:gd name="connsiteY8" fmla="*/ 139964 h 839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5897" h="839767">
                  <a:moveTo>
                    <a:pt x="0" y="139964"/>
                  </a:moveTo>
                  <a:cubicBezTo>
                    <a:pt x="0" y="62664"/>
                    <a:pt x="62664" y="0"/>
                    <a:pt x="139964" y="0"/>
                  </a:cubicBezTo>
                  <a:lnTo>
                    <a:pt x="2165933" y="0"/>
                  </a:lnTo>
                  <a:cubicBezTo>
                    <a:pt x="2243233" y="0"/>
                    <a:pt x="2305897" y="62664"/>
                    <a:pt x="2305897" y="139964"/>
                  </a:cubicBezTo>
                  <a:lnTo>
                    <a:pt x="2305897" y="699803"/>
                  </a:lnTo>
                  <a:cubicBezTo>
                    <a:pt x="2305897" y="777103"/>
                    <a:pt x="2243233" y="839767"/>
                    <a:pt x="2165933" y="839767"/>
                  </a:cubicBezTo>
                  <a:lnTo>
                    <a:pt x="139964" y="839767"/>
                  </a:lnTo>
                  <a:cubicBezTo>
                    <a:pt x="62664" y="839767"/>
                    <a:pt x="0" y="777103"/>
                    <a:pt x="0" y="699803"/>
                  </a:cubicBezTo>
                  <a:lnTo>
                    <a:pt x="0" y="139964"/>
                  </a:lnTo>
                  <a:close/>
                </a:path>
              </a:pathLst>
            </a:custGeom>
            <a:ln>
              <a:solidFill>
                <a:srgbClr val="D3BCD8"/>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62914" tIns="162914" rIns="162914" bIns="162914" numCol="1" spcCol="1270" anchor="ctr" anchorCtr="0">
              <a:noAutofit/>
            </a:bodyPr>
            <a:lstStyle/>
            <a:p>
              <a:r>
                <a:rPr lang="zh-CN" altLang="en-US" sz="3200">
                  <a:latin typeface="幼圆" panose="02010509060101010101" pitchFamily="49" charset="-122"/>
                  <a:ea typeface="幼圆" panose="02010509060101010101" pitchFamily="49" charset="-122"/>
                </a:rPr>
                <a:t>请输入标题</a:t>
              </a:r>
              <a:endParaRPr lang="zh-CN" altLang="en-US" sz="3200" dirty="0">
                <a:latin typeface="幼圆" panose="02010509060101010101" pitchFamily="49" charset="-122"/>
                <a:ea typeface="幼圆" panose="02010509060101010101" pitchFamily="49" charset="-122"/>
              </a:endParaRPr>
            </a:p>
          </p:txBody>
        </p:sp>
      </p:grpSp>
      <p:pic>
        <p:nvPicPr>
          <p:cNvPr id="3" name="图片 2">
            <a:extLst>
              <a:ext uri="{FF2B5EF4-FFF2-40B4-BE49-F238E27FC236}">
                <a16:creationId xmlns:a16="http://schemas.microsoft.com/office/drawing/2014/main" xmlns="" id="{11BE75B2-6F2B-437F-9477-26EB1FCE15F7}"/>
              </a:ext>
            </a:extLst>
          </p:cNvPr>
          <p:cNvPicPr>
            <a:picLocks noChangeAspect="1"/>
          </p:cNvPicPr>
          <p:nvPr/>
        </p:nvPicPr>
        <p:blipFill>
          <a:blip r:embed="rId3">
            <a:clrChange>
              <a:clrFrom>
                <a:srgbClr val="FEFEFE"/>
              </a:clrFrom>
              <a:clrTo>
                <a:srgbClr val="FEFEFE">
                  <a:alpha val="0"/>
                </a:srgbClr>
              </a:clrTo>
            </a:clrChange>
          </a:blip>
          <a:stretch>
            <a:fillRect/>
          </a:stretch>
        </p:blipFill>
        <p:spPr>
          <a:xfrm rot="21367733">
            <a:off x="228451" y="29021"/>
            <a:ext cx="893713" cy="1005427"/>
          </a:xfrm>
          <a:prstGeom prst="rect">
            <a:avLst/>
          </a:prstGeom>
        </p:spPr>
      </p:pic>
      <p:pic>
        <p:nvPicPr>
          <p:cNvPr id="4" name="图片 3">
            <a:extLst>
              <a:ext uri="{FF2B5EF4-FFF2-40B4-BE49-F238E27FC236}">
                <a16:creationId xmlns:a16="http://schemas.microsoft.com/office/drawing/2014/main" xmlns="" id="{EE0474D7-69EB-484F-9AE5-23269D516D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flipH="1">
            <a:off x="1579330" y="272443"/>
            <a:ext cx="475587" cy="1324079"/>
          </a:xfrm>
          <a:prstGeom prst="rect">
            <a:avLst/>
          </a:prstGeom>
        </p:spPr>
      </p:pic>
      <p:sp>
        <p:nvSpPr>
          <p:cNvPr id="5" name="文本框 4">
            <a:extLst>
              <a:ext uri="{FF2B5EF4-FFF2-40B4-BE49-F238E27FC236}">
                <a16:creationId xmlns:a16="http://schemas.microsoft.com/office/drawing/2014/main" xmlns="" id="{685A6B38-3F13-4BE7-B417-A8BD51A72894}"/>
              </a:ext>
            </a:extLst>
          </p:cNvPr>
          <p:cNvSpPr txBox="1"/>
          <p:nvPr/>
        </p:nvSpPr>
        <p:spPr>
          <a:xfrm>
            <a:off x="1087707" y="235024"/>
            <a:ext cx="2435191" cy="461665"/>
          </a:xfrm>
          <a:prstGeom prst="rect">
            <a:avLst/>
          </a:prstGeom>
          <a:noFill/>
        </p:spPr>
        <p:txBody>
          <a:bodyPr wrap="square" rtlCol="0">
            <a:spAutoFit/>
          </a:bodyPr>
          <a:lstStyle/>
          <a:p>
            <a:r>
              <a:rPr lang="zh-CN" altLang="en-US" sz="2400" dirty="0">
                <a:latin typeface="幼圆" panose="02010509060101010101" pitchFamily="49" charset="-122"/>
                <a:ea typeface="幼圆" panose="02010509060101010101" pitchFamily="49" charset="-122"/>
              </a:rPr>
              <a:t>请输入标题</a:t>
            </a:r>
          </a:p>
        </p:txBody>
      </p:sp>
      <p:sp>
        <p:nvSpPr>
          <p:cNvPr id="14" name="文本框 13">
            <a:extLst>
              <a:ext uri="{FF2B5EF4-FFF2-40B4-BE49-F238E27FC236}">
                <a16:creationId xmlns:a16="http://schemas.microsoft.com/office/drawing/2014/main" xmlns="" id="{DC8B6F10-7661-4BFF-A274-40978CCD9F4E}"/>
              </a:ext>
            </a:extLst>
          </p:cNvPr>
          <p:cNvSpPr txBox="1"/>
          <p:nvPr/>
        </p:nvSpPr>
        <p:spPr>
          <a:xfrm>
            <a:off x="7550370" y="934482"/>
            <a:ext cx="4216400" cy="1631216"/>
          </a:xfrm>
          <a:prstGeom prst="rect">
            <a:avLst/>
          </a:prstGeom>
          <a:noFill/>
        </p:spPr>
        <p:txBody>
          <a:bodyPr wrap="square" rtlCol="0">
            <a:spAutoFit/>
          </a:bodyPr>
          <a:lstStyle/>
          <a:p>
            <a:r>
              <a:rPr lang="en-US" altLang="zh-CN" sz="2000" dirty="0"/>
              <a:t>The quick brown fox jumps over the lazy dog. The quick brown fox jumps over the lazy dog. The quick brown fox jumps over the lazy dog. The quick</a:t>
            </a:r>
            <a:endParaRPr lang="zh-CN" altLang="en-US" sz="2000" dirty="0"/>
          </a:p>
        </p:txBody>
      </p:sp>
      <p:sp>
        <p:nvSpPr>
          <p:cNvPr id="15" name="文本框 14">
            <a:extLst>
              <a:ext uri="{FF2B5EF4-FFF2-40B4-BE49-F238E27FC236}">
                <a16:creationId xmlns:a16="http://schemas.microsoft.com/office/drawing/2014/main" xmlns="" id="{0DD0B0AC-E287-426F-B4DC-0DEF5D2933EE}"/>
              </a:ext>
            </a:extLst>
          </p:cNvPr>
          <p:cNvSpPr txBox="1"/>
          <p:nvPr/>
        </p:nvSpPr>
        <p:spPr>
          <a:xfrm>
            <a:off x="7550370" y="2851658"/>
            <a:ext cx="4216400" cy="1631216"/>
          </a:xfrm>
          <a:prstGeom prst="rect">
            <a:avLst/>
          </a:prstGeom>
          <a:noFill/>
        </p:spPr>
        <p:txBody>
          <a:bodyPr wrap="square" rtlCol="0">
            <a:spAutoFit/>
          </a:bodyPr>
          <a:lstStyle/>
          <a:p>
            <a:r>
              <a:rPr lang="en-US" altLang="zh-CN" sz="2000" dirty="0"/>
              <a:t>The quick brown fox jumps over the lazy dog. The quick brown fox jumps over the lazy dog. The quick brown fox jumps over the lazy dog. The quick</a:t>
            </a:r>
            <a:endParaRPr lang="zh-CN" altLang="en-US" sz="2000" dirty="0"/>
          </a:p>
        </p:txBody>
      </p:sp>
      <p:sp>
        <p:nvSpPr>
          <p:cNvPr id="16" name="文本框 15">
            <a:extLst>
              <a:ext uri="{FF2B5EF4-FFF2-40B4-BE49-F238E27FC236}">
                <a16:creationId xmlns:a16="http://schemas.microsoft.com/office/drawing/2014/main" xmlns="" id="{870D3E90-C2C1-4A17-BAE1-A73B27BB4188}"/>
              </a:ext>
            </a:extLst>
          </p:cNvPr>
          <p:cNvSpPr txBox="1"/>
          <p:nvPr/>
        </p:nvSpPr>
        <p:spPr>
          <a:xfrm>
            <a:off x="7550370" y="4900844"/>
            <a:ext cx="4216400" cy="1631216"/>
          </a:xfrm>
          <a:prstGeom prst="rect">
            <a:avLst/>
          </a:prstGeom>
          <a:noFill/>
        </p:spPr>
        <p:txBody>
          <a:bodyPr wrap="square" rtlCol="0">
            <a:spAutoFit/>
          </a:bodyPr>
          <a:lstStyle/>
          <a:p>
            <a:r>
              <a:rPr lang="en-US" altLang="zh-CN" sz="2000" dirty="0"/>
              <a:t>The quick brown fox jumps over the lazy dog. The quick brown fox jumps over the lazy dog. The quick brown fox jumps over the lazy dog. The quick</a:t>
            </a:r>
            <a:endParaRPr lang="zh-CN" altLang="en-US" sz="2000" dirty="0"/>
          </a:p>
        </p:txBody>
      </p:sp>
      <p:pic>
        <p:nvPicPr>
          <p:cNvPr id="17" name="图片 16">
            <a:extLst>
              <a:ext uri="{FF2B5EF4-FFF2-40B4-BE49-F238E27FC236}">
                <a16:creationId xmlns:a16="http://schemas.microsoft.com/office/drawing/2014/main" xmlns="" id="{A2879D13-2510-4ABC-BF7C-C292DB77A0EE}"/>
              </a:ext>
            </a:extLst>
          </p:cNvPr>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27467" t="17039" r="31970" b="29444"/>
          <a:stretch/>
        </p:blipFill>
        <p:spPr>
          <a:xfrm>
            <a:off x="9214070" y="111928"/>
            <a:ext cx="444500" cy="839612"/>
          </a:xfrm>
          <a:prstGeom prst="rect">
            <a:avLst/>
          </a:prstGeom>
        </p:spPr>
      </p:pic>
      <p:pic>
        <p:nvPicPr>
          <p:cNvPr id="18" name="图片 17">
            <a:extLst>
              <a:ext uri="{FF2B5EF4-FFF2-40B4-BE49-F238E27FC236}">
                <a16:creationId xmlns:a16="http://schemas.microsoft.com/office/drawing/2014/main" xmlns="" id="{753DD112-50AE-49F0-8E27-A03565B81157}"/>
              </a:ext>
            </a:extLst>
          </p:cNvPr>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27467" t="17039" r="31970" b="29444"/>
          <a:stretch/>
        </p:blipFill>
        <p:spPr>
          <a:xfrm>
            <a:off x="9290490" y="2117018"/>
            <a:ext cx="444500" cy="839612"/>
          </a:xfrm>
          <a:prstGeom prst="rect">
            <a:avLst/>
          </a:prstGeom>
        </p:spPr>
      </p:pic>
      <p:pic>
        <p:nvPicPr>
          <p:cNvPr id="19" name="图片 18">
            <a:extLst>
              <a:ext uri="{FF2B5EF4-FFF2-40B4-BE49-F238E27FC236}">
                <a16:creationId xmlns:a16="http://schemas.microsoft.com/office/drawing/2014/main" xmlns="" id="{50870888-B9C3-4698-B02D-B0064BEE2057}"/>
              </a:ext>
            </a:extLst>
          </p:cNvPr>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27467" t="17039" r="31970" b="29444"/>
          <a:stretch/>
        </p:blipFill>
        <p:spPr>
          <a:xfrm>
            <a:off x="9315670" y="4063068"/>
            <a:ext cx="444500" cy="839612"/>
          </a:xfrm>
          <a:prstGeom prst="rect">
            <a:avLst/>
          </a:prstGeom>
        </p:spPr>
      </p:pic>
    </p:spTree>
    <p:extLst>
      <p:ext uri="{BB962C8B-B14F-4D97-AF65-F5344CB8AC3E}">
        <p14:creationId xmlns:p14="http://schemas.microsoft.com/office/powerpoint/2010/main" val="3385967142"/>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形状 12">
            <a:extLst>
              <a:ext uri="{FF2B5EF4-FFF2-40B4-BE49-F238E27FC236}">
                <a16:creationId xmlns:a16="http://schemas.microsoft.com/office/drawing/2014/main" xmlns="" id="{9B11D514-8808-4C2C-8767-4224F72B073D}"/>
              </a:ext>
            </a:extLst>
          </p:cNvPr>
          <p:cNvSpPr/>
          <p:nvPr/>
        </p:nvSpPr>
        <p:spPr>
          <a:xfrm>
            <a:off x="1345690" y="1629314"/>
            <a:ext cx="8238289" cy="3730428"/>
          </a:xfrm>
          <a:custGeom>
            <a:avLst/>
            <a:gdLst>
              <a:gd name="connsiteX0" fmla="*/ 6732573 w 6756849"/>
              <a:gd name="connsiteY0" fmla="*/ 3730428 h 3730428"/>
              <a:gd name="connsiteX1" fmla="*/ 0 w 6756849"/>
              <a:gd name="connsiteY1" fmla="*/ 3730428 h 3730428"/>
              <a:gd name="connsiteX2" fmla="*/ 0 w 6756849"/>
              <a:gd name="connsiteY2" fmla="*/ 0 h 3730428"/>
              <a:gd name="connsiteX3" fmla="*/ 6756849 w 6756849"/>
              <a:gd name="connsiteY3" fmla="*/ 0 h 3730428"/>
              <a:gd name="connsiteX4" fmla="*/ 6756849 w 6756849"/>
              <a:gd name="connsiteY4" fmla="*/ 534074 h 3730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6849" h="3730428">
                <a:moveTo>
                  <a:pt x="6732573" y="3730428"/>
                </a:moveTo>
                <a:lnTo>
                  <a:pt x="0" y="3730428"/>
                </a:lnTo>
                <a:lnTo>
                  <a:pt x="0" y="0"/>
                </a:lnTo>
                <a:lnTo>
                  <a:pt x="6756849" y="0"/>
                </a:lnTo>
                <a:lnTo>
                  <a:pt x="6756849" y="534074"/>
                </a:lnTo>
              </a:path>
            </a:pathLst>
          </a:custGeom>
          <a:noFill/>
          <a:ln w="38100">
            <a:solidFill>
              <a:srgbClr val="EDC2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xmlns="" id="{FAA5EE3D-BDF5-4BB7-8B7C-C5455F807F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76893" y="1629314"/>
            <a:ext cx="3671259" cy="4346771"/>
          </a:xfrm>
          <a:prstGeom prst="rect">
            <a:avLst/>
          </a:prstGeom>
        </p:spPr>
      </p:pic>
      <p:pic>
        <p:nvPicPr>
          <p:cNvPr id="15" name="图片 14">
            <a:extLst>
              <a:ext uri="{FF2B5EF4-FFF2-40B4-BE49-F238E27FC236}">
                <a16:creationId xmlns:a16="http://schemas.microsoft.com/office/drawing/2014/main" xmlns="" id="{6CA7F529-B6CD-4036-8F72-2AB118F6A8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43849" y="405326"/>
            <a:ext cx="1371382" cy="1638801"/>
          </a:xfrm>
          <a:prstGeom prst="rect">
            <a:avLst/>
          </a:prstGeom>
        </p:spPr>
      </p:pic>
      <p:sp>
        <p:nvSpPr>
          <p:cNvPr id="20" name="矩形 19">
            <a:extLst>
              <a:ext uri="{FF2B5EF4-FFF2-40B4-BE49-F238E27FC236}">
                <a16:creationId xmlns:a16="http://schemas.microsoft.com/office/drawing/2014/main" xmlns="" id="{50F668A8-0010-4E0F-8E13-2065377BFF0C}"/>
              </a:ext>
            </a:extLst>
          </p:cNvPr>
          <p:cNvSpPr/>
          <p:nvPr/>
        </p:nvSpPr>
        <p:spPr>
          <a:xfrm>
            <a:off x="1767957" y="2178440"/>
            <a:ext cx="6165470" cy="2215991"/>
          </a:xfrm>
          <a:prstGeom prst="rect">
            <a:avLst/>
          </a:prstGeom>
        </p:spPr>
        <p:txBody>
          <a:bodyPr wrap="none">
            <a:spAutoFit/>
          </a:bodyPr>
          <a:lstStyle/>
          <a:p>
            <a:r>
              <a:rPr lang="en-US" altLang="zh-CN" sz="13800" b="1" dirty="0">
                <a:solidFill>
                  <a:srgbClr val="CD57A6"/>
                </a:solidFill>
                <a:latin typeface="华文琥珀" panose="02010800040101010101" pitchFamily="2" charset="-122"/>
                <a:ea typeface="华文琥珀" panose="02010800040101010101" pitchFamily="2" charset="-122"/>
              </a:rPr>
              <a:t>THANKS</a:t>
            </a:r>
            <a:endParaRPr lang="zh-CN" altLang="en-US" sz="13800" dirty="0">
              <a:solidFill>
                <a:srgbClr val="CD57A6"/>
              </a:solidFill>
            </a:endParaRPr>
          </a:p>
        </p:txBody>
      </p:sp>
      <p:sp>
        <p:nvSpPr>
          <p:cNvPr id="21" name="文本框 20">
            <a:extLst>
              <a:ext uri="{FF2B5EF4-FFF2-40B4-BE49-F238E27FC236}">
                <a16:creationId xmlns:a16="http://schemas.microsoft.com/office/drawing/2014/main" xmlns="" id="{9E0FE59C-DE42-4E1B-BCDF-EC0A66F7118A}"/>
              </a:ext>
            </a:extLst>
          </p:cNvPr>
          <p:cNvSpPr txBox="1"/>
          <p:nvPr/>
        </p:nvSpPr>
        <p:spPr>
          <a:xfrm>
            <a:off x="3586156" y="4117827"/>
            <a:ext cx="4090737" cy="584775"/>
          </a:xfrm>
          <a:prstGeom prst="rect">
            <a:avLst/>
          </a:prstGeom>
          <a:noFill/>
        </p:spPr>
        <p:txBody>
          <a:bodyPr wrap="square" rtlCol="0">
            <a:spAutoFit/>
          </a:bodyPr>
          <a:lstStyle/>
          <a:p>
            <a:r>
              <a:rPr lang="zh-CN" altLang="en-US" sz="4800" baseline="-25000" dirty="0">
                <a:solidFill>
                  <a:srgbClr val="EDC2DF"/>
                </a:solidFill>
              </a:rPr>
              <a:t>汇报人：小清新</a:t>
            </a:r>
          </a:p>
        </p:txBody>
      </p:sp>
    </p:spTree>
    <p:extLst>
      <p:ext uri="{BB962C8B-B14F-4D97-AF65-F5344CB8AC3E}">
        <p14:creationId xmlns:p14="http://schemas.microsoft.com/office/powerpoint/2010/main" val="2700026713"/>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48000" y="3105835"/>
            <a:ext cx="6096000" cy="2031325"/>
          </a:xfrm>
          <a:prstGeom prst="rect">
            <a:avLst/>
          </a:prstGeom>
        </p:spPr>
        <p:txBody>
          <a:bodyPr>
            <a:spAutoFit/>
          </a:bodyPr>
          <a:lstStyle/>
          <a:p>
            <a:r>
              <a:rPr lang="zh-CN" altLang="en-US" dirty="0"/>
              <a:t>来桃家淘</a:t>
            </a:r>
            <a:r>
              <a:rPr lang="zh-CN" altLang="en-US" dirty="0" smtClean="0"/>
              <a:t>吧   原创作品</a:t>
            </a:r>
            <a:endParaRPr lang="zh-CN" altLang="en-US" dirty="0"/>
          </a:p>
          <a:p>
            <a:r>
              <a:rPr lang="zh-CN" altLang="en-US" dirty="0">
                <a:hlinkClick r:id="rId2"/>
              </a:rPr>
              <a:t>http://</a:t>
            </a:r>
            <a:r>
              <a:rPr lang="zh-CN" altLang="en-US" dirty="0" smtClean="0">
                <a:hlinkClick r:id="rId2"/>
              </a:rPr>
              <a:t>www.yanj.cn/store-10238.html</a:t>
            </a:r>
            <a:endParaRPr lang="en-US" altLang="zh-CN" dirty="0" smtClean="0"/>
          </a:p>
          <a:p>
            <a:endParaRPr lang="en-US" altLang="zh-CN" dirty="0"/>
          </a:p>
          <a:p>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895562558"/>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A631F023-2AC0-40D0-B09F-32EEA020BD4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07545" y="2695078"/>
            <a:ext cx="3603027" cy="3724976"/>
          </a:xfrm>
          <a:prstGeom prst="rect">
            <a:avLst/>
          </a:prstGeom>
        </p:spPr>
      </p:pic>
      <p:pic>
        <p:nvPicPr>
          <p:cNvPr id="4" name="图片 3">
            <a:extLst>
              <a:ext uri="{FF2B5EF4-FFF2-40B4-BE49-F238E27FC236}">
                <a16:creationId xmlns:a16="http://schemas.microsoft.com/office/drawing/2014/main" xmlns="" id="{9F516304-ABC6-4F91-B25B-3EF5DCD553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083754" flipH="1">
            <a:off x="7855001" y="1914697"/>
            <a:ext cx="475587" cy="1324079"/>
          </a:xfrm>
          <a:prstGeom prst="rect">
            <a:avLst/>
          </a:prstGeom>
        </p:spPr>
      </p:pic>
      <p:pic>
        <p:nvPicPr>
          <p:cNvPr id="5" name="图片 4">
            <a:extLst>
              <a:ext uri="{FF2B5EF4-FFF2-40B4-BE49-F238E27FC236}">
                <a16:creationId xmlns:a16="http://schemas.microsoft.com/office/drawing/2014/main" xmlns="" id="{EAE1DA71-09A4-4A5E-9281-58603C6AC1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flipH="1">
            <a:off x="8075014" y="3701953"/>
            <a:ext cx="475587" cy="1324079"/>
          </a:xfrm>
          <a:prstGeom prst="rect">
            <a:avLst/>
          </a:prstGeom>
        </p:spPr>
      </p:pic>
      <p:pic>
        <p:nvPicPr>
          <p:cNvPr id="6" name="图片 5">
            <a:extLst>
              <a:ext uri="{FF2B5EF4-FFF2-40B4-BE49-F238E27FC236}">
                <a16:creationId xmlns:a16="http://schemas.microsoft.com/office/drawing/2014/main" xmlns="" id="{F552D547-8FFA-4EB1-8D6D-10D5012FD8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542729" flipH="1">
            <a:off x="7854547" y="5062799"/>
            <a:ext cx="475587" cy="1324079"/>
          </a:xfrm>
          <a:prstGeom prst="rect">
            <a:avLst/>
          </a:prstGeom>
        </p:spPr>
      </p:pic>
      <p:sp>
        <p:nvSpPr>
          <p:cNvPr id="7" name="文本框 6">
            <a:extLst>
              <a:ext uri="{FF2B5EF4-FFF2-40B4-BE49-F238E27FC236}">
                <a16:creationId xmlns:a16="http://schemas.microsoft.com/office/drawing/2014/main" xmlns="" id="{DFD42F32-BE88-4D27-946A-0A63D09DDB76}"/>
              </a:ext>
            </a:extLst>
          </p:cNvPr>
          <p:cNvSpPr txBox="1"/>
          <p:nvPr/>
        </p:nvSpPr>
        <p:spPr>
          <a:xfrm>
            <a:off x="8795736" y="2171858"/>
            <a:ext cx="2927835" cy="523220"/>
          </a:xfrm>
          <a:prstGeom prst="rect">
            <a:avLst/>
          </a:prstGeom>
          <a:noFill/>
        </p:spPr>
        <p:txBody>
          <a:bodyPr wrap="square" rtlCol="0">
            <a:spAutoFit/>
          </a:bodyPr>
          <a:lstStyle/>
          <a:p>
            <a:r>
              <a:rPr lang="zh-CN" altLang="en-US" sz="2800" dirty="0"/>
              <a:t>请输入标题</a:t>
            </a:r>
          </a:p>
        </p:txBody>
      </p:sp>
      <p:sp>
        <p:nvSpPr>
          <p:cNvPr id="8" name="文本框 7">
            <a:extLst>
              <a:ext uri="{FF2B5EF4-FFF2-40B4-BE49-F238E27FC236}">
                <a16:creationId xmlns:a16="http://schemas.microsoft.com/office/drawing/2014/main" xmlns="" id="{B2F4F93A-ABD9-4BA3-8632-EAB0ECE90034}"/>
              </a:ext>
            </a:extLst>
          </p:cNvPr>
          <p:cNvSpPr txBox="1"/>
          <p:nvPr/>
        </p:nvSpPr>
        <p:spPr>
          <a:xfrm>
            <a:off x="8974847" y="3954937"/>
            <a:ext cx="2927835" cy="523220"/>
          </a:xfrm>
          <a:prstGeom prst="rect">
            <a:avLst/>
          </a:prstGeom>
          <a:noFill/>
        </p:spPr>
        <p:txBody>
          <a:bodyPr wrap="square" rtlCol="0">
            <a:spAutoFit/>
          </a:bodyPr>
          <a:lstStyle/>
          <a:p>
            <a:r>
              <a:rPr lang="zh-CN" altLang="en-US" sz="2800" dirty="0"/>
              <a:t>请输入标题</a:t>
            </a:r>
          </a:p>
        </p:txBody>
      </p:sp>
      <p:sp>
        <p:nvSpPr>
          <p:cNvPr id="9" name="文本框 8">
            <a:extLst>
              <a:ext uri="{FF2B5EF4-FFF2-40B4-BE49-F238E27FC236}">
                <a16:creationId xmlns:a16="http://schemas.microsoft.com/office/drawing/2014/main" xmlns="" id="{98107813-84FA-4C26-836F-C9229E072F81}"/>
              </a:ext>
            </a:extLst>
          </p:cNvPr>
          <p:cNvSpPr txBox="1"/>
          <p:nvPr/>
        </p:nvSpPr>
        <p:spPr>
          <a:xfrm>
            <a:off x="8795735" y="5683338"/>
            <a:ext cx="2927835" cy="523220"/>
          </a:xfrm>
          <a:prstGeom prst="rect">
            <a:avLst/>
          </a:prstGeom>
          <a:noFill/>
        </p:spPr>
        <p:txBody>
          <a:bodyPr wrap="square" rtlCol="0">
            <a:spAutoFit/>
          </a:bodyPr>
          <a:lstStyle/>
          <a:p>
            <a:r>
              <a:rPr lang="zh-CN" altLang="en-US" sz="2800" dirty="0"/>
              <a:t>请输入标题</a:t>
            </a:r>
          </a:p>
        </p:txBody>
      </p:sp>
      <p:grpSp>
        <p:nvGrpSpPr>
          <p:cNvPr id="13" name="组合 12">
            <a:extLst>
              <a:ext uri="{FF2B5EF4-FFF2-40B4-BE49-F238E27FC236}">
                <a16:creationId xmlns:a16="http://schemas.microsoft.com/office/drawing/2014/main" xmlns="" id="{59046E7A-1317-4211-9F8D-BD73FCD29681}"/>
              </a:ext>
            </a:extLst>
          </p:cNvPr>
          <p:cNvGrpSpPr/>
          <p:nvPr/>
        </p:nvGrpSpPr>
        <p:grpSpPr>
          <a:xfrm flipH="1">
            <a:off x="2562999" y="2404702"/>
            <a:ext cx="1544546" cy="3623689"/>
            <a:chOff x="2020417" y="1352817"/>
            <a:chExt cx="1544546" cy="3623689"/>
          </a:xfrm>
        </p:grpSpPr>
        <p:pic>
          <p:nvPicPr>
            <p:cNvPr id="10" name="图片 9">
              <a:extLst>
                <a:ext uri="{FF2B5EF4-FFF2-40B4-BE49-F238E27FC236}">
                  <a16:creationId xmlns:a16="http://schemas.microsoft.com/office/drawing/2014/main" xmlns="" id="{D2970096-1AA5-41BE-8300-F5916FDCA9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083754" flipH="1">
              <a:off x="2445117" y="928571"/>
              <a:ext cx="475587" cy="1324079"/>
            </a:xfrm>
            <a:prstGeom prst="rect">
              <a:avLst/>
            </a:prstGeom>
          </p:spPr>
        </p:pic>
        <p:pic>
          <p:nvPicPr>
            <p:cNvPr id="11" name="图片 10">
              <a:extLst>
                <a:ext uri="{FF2B5EF4-FFF2-40B4-BE49-F238E27FC236}">
                  <a16:creationId xmlns:a16="http://schemas.microsoft.com/office/drawing/2014/main" xmlns="" id="{1B1F3806-A328-470F-AAEA-1D410ADB92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flipH="1">
              <a:off x="2665130" y="2715827"/>
              <a:ext cx="475587" cy="1324079"/>
            </a:xfrm>
            <a:prstGeom prst="rect">
              <a:avLst/>
            </a:prstGeom>
          </p:spPr>
        </p:pic>
        <p:pic>
          <p:nvPicPr>
            <p:cNvPr id="12" name="图片 11">
              <a:extLst>
                <a:ext uri="{FF2B5EF4-FFF2-40B4-BE49-F238E27FC236}">
                  <a16:creationId xmlns:a16="http://schemas.microsoft.com/office/drawing/2014/main" xmlns="" id="{3E22CBD0-90B5-4721-A559-FB4E4ABB6C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542729" flipH="1">
              <a:off x="2444663" y="4076673"/>
              <a:ext cx="475587" cy="1324079"/>
            </a:xfrm>
            <a:prstGeom prst="rect">
              <a:avLst/>
            </a:prstGeom>
          </p:spPr>
        </p:pic>
      </p:grpSp>
      <p:sp>
        <p:nvSpPr>
          <p:cNvPr id="14" name="文本框 13">
            <a:extLst>
              <a:ext uri="{FF2B5EF4-FFF2-40B4-BE49-F238E27FC236}">
                <a16:creationId xmlns:a16="http://schemas.microsoft.com/office/drawing/2014/main" xmlns="" id="{88146846-5004-454E-BD6B-E5BFCEC8D6DD}"/>
              </a:ext>
            </a:extLst>
          </p:cNvPr>
          <p:cNvSpPr txBox="1"/>
          <p:nvPr/>
        </p:nvSpPr>
        <p:spPr>
          <a:xfrm>
            <a:off x="-123256" y="2251388"/>
            <a:ext cx="2927835" cy="523220"/>
          </a:xfrm>
          <a:prstGeom prst="rect">
            <a:avLst/>
          </a:prstGeom>
          <a:noFill/>
        </p:spPr>
        <p:txBody>
          <a:bodyPr wrap="square" rtlCol="0">
            <a:spAutoFit/>
          </a:bodyPr>
          <a:lstStyle/>
          <a:p>
            <a:pPr algn="r"/>
            <a:r>
              <a:rPr lang="zh-CN" altLang="en-US" sz="2800" dirty="0"/>
              <a:t>请输入标题</a:t>
            </a:r>
          </a:p>
        </p:txBody>
      </p:sp>
      <p:sp>
        <p:nvSpPr>
          <p:cNvPr id="15" name="文本框 14">
            <a:extLst>
              <a:ext uri="{FF2B5EF4-FFF2-40B4-BE49-F238E27FC236}">
                <a16:creationId xmlns:a16="http://schemas.microsoft.com/office/drawing/2014/main" xmlns="" id="{F383BF3B-DC3D-4641-BD0F-C913D5875A23}"/>
              </a:ext>
            </a:extLst>
          </p:cNvPr>
          <p:cNvSpPr txBox="1"/>
          <p:nvPr/>
        </p:nvSpPr>
        <p:spPr>
          <a:xfrm>
            <a:off x="-320639" y="3979789"/>
            <a:ext cx="2927835" cy="523220"/>
          </a:xfrm>
          <a:prstGeom prst="rect">
            <a:avLst/>
          </a:prstGeom>
          <a:noFill/>
        </p:spPr>
        <p:txBody>
          <a:bodyPr wrap="square" rtlCol="0">
            <a:spAutoFit/>
          </a:bodyPr>
          <a:lstStyle/>
          <a:p>
            <a:pPr algn="r"/>
            <a:r>
              <a:rPr lang="zh-CN" altLang="en-US" sz="2800" dirty="0"/>
              <a:t>请输入标题</a:t>
            </a:r>
          </a:p>
        </p:txBody>
      </p:sp>
      <p:sp>
        <p:nvSpPr>
          <p:cNvPr id="16" name="文本框 15">
            <a:extLst>
              <a:ext uri="{FF2B5EF4-FFF2-40B4-BE49-F238E27FC236}">
                <a16:creationId xmlns:a16="http://schemas.microsoft.com/office/drawing/2014/main" xmlns="" id="{BD12DBD3-945C-4A14-8D9C-7E7D330D0990}"/>
              </a:ext>
            </a:extLst>
          </p:cNvPr>
          <p:cNvSpPr txBox="1"/>
          <p:nvPr/>
        </p:nvSpPr>
        <p:spPr>
          <a:xfrm>
            <a:off x="-84565" y="5708190"/>
            <a:ext cx="2927835" cy="523220"/>
          </a:xfrm>
          <a:prstGeom prst="rect">
            <a:avLst/>
          </a:prstGeom>
          <a:noFill/>
        </p:spPr>
        <p:txBody>
          <a:bodyPr wrap="square" rtlCol="0">
            <a:spAutoFit/>
          </a:bodyPr>
          <a:lstStyle/>
          <a:p>
            <a:pPr algn="r"/>
            <a:r>
              <a:rPr lang="zh-CN" altLang="en-US" sz="2800" dirty="0"/>
              <a:t>请输入标题</a:t>
            </a:r>
          </a:p>
        </p:txBody>
      </p:sp>
      <p:sp>
        <p:nvSpPr>
          <p:cNvPr id="20" name="文本框 19">
            <a:extLst>
              <a:ext uri="{FF2B5EF4-FFF2-40B4-BE49-F238E27FC236}">
                <a16:creationId xmlns:a16="http://schemas.microsoft.com/office/drawing/2014/main" xmlns="" id="{C7002563-6A97-48AC-B341-5EBDB04F1781}"/>
              </a:ext>
            </a:extLst>
          </p:cNvPr>
          <p:cNvSpPr txBox="1"/>
          <p:nvPr/>
        </p:nvSpPr>
        <p:spPr>
          <a:xfrm>
            <a:off x="4702816" y="650525"/>
            <a:ext cx="2412483" cy="923330"/>
          </a:xfrm>
          <a:prstGeom prst="rect">
            <a:avLst/>
          </a:prstGeom>
          <a:noFill/>
        </p:spPr>
        <p:txBody>
          <a:bodyPr wrap="square" rtlCol="0">
            <a:spAutoFit/>
          </a:bodyPr>
          <a:lstStyle/>
          <a:p>
            <a:pPr algn="ctr"/>
            <a:r>
              <a:rPr lang="zh-CN" altLang="en-US" sz="5400" b="1" dirty="0">
                <a:solidFill>
                  <a:srgbClr val="CD57A6"/>
                </a:solidFill>
              </a:rPr>
              <a:t>目录</a:t>
            </a:r>
          </a:p>
        </p:txBody>
      </p:sp>
    </p:spTree>
    <p:extLst>
      <p:ext uri="{BB962C8B-B14F-4D97-AF65-F5344CB8AC3E}">
        <p14:creationId xmlns:p14="http://schemas.microsoft.com/office/powerpoint/2010/main" val="166022777"/>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F23EA2BE-FA75-4FF1-B358-F25D05AA6CEB}"/>
              </a:ext>
            </a:extLst>
          </p:cNvPr>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backgroundRemoval t="418" b="89749" l="4750" r="90000">
                        <a14:foregroundMark x1="36500" y1="6904" x2="32250" y2="37029"/>
                        <a14:foregroundMark x1="32250" y1="37029" x2="2250" y2="16527"/>
                        <a14:foregroundMark x1="2250" y1="16527" x2="36250" y2="9205"/>
                        <a14:foregroundMark x1="36250" y1="9205" x2="10000" y2="38285"/>
                        <a14:foregroundMark x1="10000" y1="38285" x2="15750" y2="19038"/>
                        <a14:foregroundMark x1="13500" y1="628" x2="11000" y2="31172"/>
                        <a14:foregroundMark x1="11000" y1="31172" x2="4750" y2="34519"/>
                        <a14:foregroundMark x1="16750" y1="418" x2="11750" y2="14854"/>
                        <a14:backgroundMark x1="82000" y1="37866" x2="84750" y2="66946"/>
                        <a14:backgroundMark x1="84750" y1="66946" x2="70500" y2="94770"/>
                        <a14:backgroundMark x1="70500" y1="94770" x2="35250" y2="96025"/>
                        <a14:backgroundMark x1="35250" y1="96025" x2="23500" y2="66946"/>
                        <a14:backgroundMark x1="23500" y1="66946" x2="49750" y2="46862"/>
                        <a14:backgroundMark x1="49750" y1="46862" x2="89000" y2="51255"/>
                        <a14:backgroundMark x1="89000" y1="51255" x2="91250" y2="81172"/>
                        <a14:backgroundMark x1="91250" y1="81172" x2="48000" y2="98117"/>
                        <a14:backgroundMark x1="48000" y1="98117" x2="17500" y2="82008"/>
                        <a14:backgroundMark x1="17500" y1="82008" x2="18750" y2="52301"/>
                        <a14:backgroundMark x1="18750" y1="52301" x2="52000" y2="61088"/>
                        <a14:backgroundMark x1="52000" y1="61088" x2="61250" y2="89749"/>
                        <a14:backgroundMark x1="61250" y1="89749" x2="58500" y2="85983"/>
                      </a14:backgroundRemoval>
                    </a14:imgEffect>
                  </a14:imgLayer>
                </a14:imgProps>
              </a:ext>
              <a:ext uri="{28A0092B-C50C-407E-A947-70E740481C1C}">
                <a14:useLocalDpi xmlns:a14="http://schemas.microsoft.com/office/drawing/2010/main" val="0"/>
              </a:ext>
            </a:extLst>
          </a:blip>
          <a:stretch>
            <a:fillRect/>
          </a:stretch>
        </p:blipFill>
        <p:spPr>
          <a:xfrm rot="6361756" flipH="1">
            <a:off x="5996753" y="1720095"/>
            <a:ext cx="2358968" cy="2818965"/>
          </a:xfrm>
          <a:prstGeom prst="rect">
            <a:avLst/>
          </a:prstGeom>
        </p:spPr>
      </p:pic>
      <p:pic>
        <p:nvPicPr>
          <p:cNvPr id="2" name="图片 1">
            <a:extLst>
              <a:ext uri="{FF2B5EF4-FFF2-40B4-BE49-F238E27FC236}">
                <a16:creationId xmlns:a16="http://schemas.microsoft.com/office/drawing/2014/main" xmlns="" id="{96714495-5143-4304-AE02-A7B3319AAD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5954" y="2286000"/>
            <a:ext cx="5807353" cy="6875906"/>
          </a:xfrm>
          <a:prstGeom prst="rect">
            <a:avLst/>
          </a:prstGeom>
        </p:spPr>
      </p:pic>
      <p:pic>
        <p:nvPicPr>
          <p:cNvPr id="4" name="图片 3">
            <a:extLst>
              <a:ext uri="{FF2B5EF4-FFF2-40B4-BE49-F238E27FC236}">
                <a16:creationId xmlns:a16="http://schemas.microsoft.com/office/drawing/2014/main" xmlns="" id="{6DF8D65A-1A57-41AD-8C69-95FE09D938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3710990">
            <a:off x="7860254" y="-1889820"/>
            <a:ext cx="5474187" cy="6481438"/>
          </a:xfrm>
          <a:prstGeom prst="rect">
            <a:avLst/>
          </a:prstGeom>
        </p:spPr>
      </p:pic>
      <p:pic>
        <p:nvPicPr>
          <p:cNvPr id="3" name="图片 2">
            <a:extLst>
              <a:ext uri="{FF2B5EF4-FFF2-40B4-BE49-F238E27FC236}">
                <a16:creationId xmlns:a16="http://schemas.microsoft.com/office/drawing/2014/main" xmlns="" id="{1ABDFF7D-2D14-4C70-B714-6A5BD7EEB591}"/>
              </a:ext>
            </a:extLst>
          </p:cNvPr>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backgroundRemoval t="418" b="89749" l="4750" r="90000">
                        <a14:foregroundMark x1="36500" y1="6904" x2="32250" y2="37029"/>
                        <a14:foregroundMark x1="32250" y1="37029" x2="2250" y2="16527"/>
                        <a14:foregroundMark x1="2250" y1="16527" x2="36250" y2="9205"/>
                        <a14:foregroundMark x1="36250" y1="9205" x2="10000" y2="38285"/>
                        <a14:foregroundMark x1="10000" y1="38285" x2="15750" y2="19038"/>
                        <a14:foregroundMark x1="13500" y1="628" x2="11000" y2="31172"/>
                        <a14:foregroundMark x1="11000" y1="31172" x2="4750" y2="34519"/>
                        <a14:foregroundMark x1="16750" y1="418" x2="11750" y2="14854"/>
                        <a14:backgroundMark x1="82000" y1="37866" x2="84750" y2="66946"/>
                        <a14:backgroundMark x1="84750" y1="66946" x2="70500" y2="94770"/>
                        <a14:backgroundMark x1="70500" y1="94770" x2="35250" y2="96025"/>
                        <a14:backgroundMark x1="35250" y1="96025" x2="23500" y2="66946"/>
                        <a14:backgroundMark x1="23500" y1="66946" x2="49750" y2="46862"/>
                        <a14:backgroundMark x1="49750" y1="46862" x2="89000" y2="51255"/>
                        <a14:backgroundMark x1="89000" y1="51255" x2="91250" y2="81172"/>
                        <a14:backgroundMark x1="91250" y1="81172" x2="48000" y2="98117"/>
                        <a14:backgroundMark x1="48000" y1="98117" x2="17500" y2="82008"/>
                        <a14:backgroundMark x1="17500" y1="82008" x2="18750" y2="52301"/>
                        <a14:backgroundMark x1="18750" y1="52301" x2="52000" y2="61088"/>
                        <a14:backgroundMark x1="52000" y1="61088" x2="61250" y2="89749"/>
                        <a14:backgroundMark x1="61250" y1="89749" x2="58500" y2="85983"/>
                      </a14:backgroundRemoval>
                    </a14:imgEffect>
                  </a14:imgLayer>
                </a14:imgProps>
              </a:ext>
              <a:ext uri="{28A0092B-C50C-407E-A947-70E740481C1C}">
                <a14:useLocalDpi xmlns:a14="http://schemas.microsoft.com/office/drawing/2010/main" val="0"/>
              </a:ext>
            </a:extLst>
          </a:blip>
          <a:stretch>
            <a:fillRect/>
          </a:stretch>
        </p:blipFill>
        <p:spPr>
          <a:xfrm rot="19247731" flipH="1">
            <a:off x="3208731" y="1499122"/>
            <a:ext cx="3069157" cy="3667641"/>
          </a:xfrm>
          <a:prstGeom prst="rect">
            <a:avLst/>
          </a:prstGeom>
        </p:spPr>
      </p:pic>
      <p:sp>
        <p:nvSpPr>
          <p:cNvPr id="5" name="文本框 4">
            <a:extLst>
              <a:ext uri="{FF2B5EF4-FFF2-40B4-BE49-F238E27FC236}">
                <a16:creationId xmlns:a16="http://schemas.microsoft.com/office/drawing/2014/main" xmlns="" id="{059EA0B2-58DD-4843-AAF8-FF3FE7094F68}"/>
              </a:ext>
            </a:extLst>
          </p:cNvPr>
          <p:cNvSpPr txBox="1"/>
          <p:nvPr/>
        </p:nvSpPr>
        <p:spPr>
          <a:xfrm>
            <a:off x="3802914" y="2575579"/>
            <a:ext cx="4586171" cy="1107996"/>
          </a:xfrm>
          <a:prstGeom prst="rect">
            <a:avLst/>
          </a:prstGeom>
          <a:noFill/>
        </p:spPr>
        <p:txBody>
          <a:bodyPr wrap="square" rtlCol="0">
            <a:spAutoFit/>
          </a:bodyPr>
          <a:lstStyle/>
          <a:p>
            <a:pPr algn="ctr"/>
            <a:r>
              <a:rPr lang="zh-CN" altLang="en-US" sz="6600" b="1" dirty="0"/>
              <a:t>请输入标题</a:t>
            </a:r>
          </a:p>
        </p:txBody>
      </p:sp>
    </p:spTree>
    <p:extLst>
      <p:ext uri="{BB962C8B-B14F-4D97-AF65-F5344CB8AC3E}">
        <p14:creationId xmlns:p14="http://schemas.microsoft.com/office/powerpoint/2010/main" val="4138852926"/>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2A46A4D4-EEE6-466A-AF5E-1369DDDDD3EF}"/>
              </a:ext>
            </a:extLst>
          </p:cNvPr>
          <p:cNvPicPr>
            <a:picLocks noChangeAspect="1"/>
          </p:cNvPicPr>
          <p:nvPr/>
        </p:nvPicPr>
        <p:blipFill>
          <a:blip r:embed="rId2">
            <a:clrChange>
              <a:clrFrom>
                <a:srgbClr val="FEFEFE"/>
              </a:clrFrom>
              <a:clrTo>
                <a:srgbClr val="FEFEFE">
                  <a:alpha val="0"/>
                </a:srgbClr>
              </a:clrTo>
            </a:clrChange>
          </a:blip>
          <a:stretch>
            <a:fillRect/>
          </a:stretch>
        </p:blipFill>
        <p:spPr>
          <a:xfrm rot="21367733">
            <a:off x="228451" y="29021"/>
            <a:ext cx="893713" cy="1005427"/>
          </a:xfrm>
          <a:prstGeom prst="rect">
            <a:avLst/>
          </a:prstGeom>
        </p:spPr>
      </p:pic>
      <p:pic>
        <p:nvPicPr>
          <p:cNvPr id="6" name="图片 5">
            <a:extLst>
              <a:ext uri="{FF2B5EF4-FFF2-40B4-BE49-F238E27FC236}">
                <a16:creationId xmlns:a16="http://schemas.microsoft.com/office/drawing/2014/main" xmlns="" id="{8CCA499D-2333-4A45-B980-874A8852CE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flipH="1">
            <a:off x="1579330" y="272443"/>
            <a:ext cx="475587" cy="1324079"/>
          </a:xfrm>
          <a:prstGeom prst="rect">
            <a:avLst/>
          </a:prstGeom>
        </p:spPr>
      </p:pic>
      <p:sp>
        <p:nvSpPr>
          <p:cNvPr id="7" name="文本框 6">
            <a:extLst>
              <a:ext uri="{FF2B5EF4-FFF2-40B4-BE49-F238E27FC236}">
                <a16:creationId xmlns:a16="http://schemas.microsoft.com/office/drawing/2014/main" xmlns="" id="{18CAAF9F-683B-484B-9227-F0A3BE363EBB}"/>
              </a:ext>
            </a:extLst>
          </p:cNvPr>
          <p:cNvSpPr txBox="1"/>
          <p:nvPr/>
        </p:nvSpPr>
        <p:spPr>
          <a:xfrm>
            <a:off x="1087707" y="235024"/>
            <a:ext cx="2435191" cy="461665"/>
          </a:xfrm>
          <a:prstGeom prst="rect">
            <a:avLst/>
          </a:prstGeom>
          <a:noFill/>
        </p:spPr>
        <p:txBody>
          <a:bodyPr wrap="square" rtlCol="0">
            <a:spAutoFit/>
          </a:bodyPr>
          <a:lstStyle/>
          <a:p>
            <a:r>
              <a:rPr lang="zh-CN" altLang="en-US" sz="2400" dirty="0">
                <a:latin typeface="幼圆" panose="02010509060101010101" pitchFamily="49" charset="-122"/>
                <a:ea typeface="幼圆" panose="02010509060101010101" pitchFamily="49" charset="-122"/>
              </a:rPr>
              <a:t>请输入标题</a:t>
            </a:r>
          </a:p>
        </p:txBody>
      </p:sp>
      <p:grpSp>
        <p:nvGrpSpPr>
          <p:cNvPr id="31" name="组合 30">
            <a:extLst>
              <a:ext uri="{FF2B5EF4-FFF2-40B4-BE49-F238E27FC236}">
                <a16:creationId xmlns:a16="http://schemas.microsoft.com/office/drawing/2014/main" xmlns="" id="{390786F6-ADBE-4CFC-93E5-4B36A4EB2FB3}"/>
              </a:ext>
            </a:extLst>
          </p:cNvPr>
          <p:cNvGrpSpPr/>
          <p:nvPr/>
        </p:nvGrpSpPr>
        <p:grpSpPr>
          <a:xfrm>
            <a:off x="9051594" y="1994116"/>
            <a:ext cx="1834356" cy="1834356"/>
            <a:chOff x="8504943" y="3424786"/>
            <a:chExt cx="1834356" cy="1834356"/>
          </a:xfrm>
        </p:grpSpPr>
        <p:sp>
          <p:nvSpPr>
            <p:cNvPr id="30" name="椭圆 29">
              <a:extLst>
                <a:ext uri="{FF2B5EF4-FFF2-40B4-BE49-F238E27FC236}">
                  <a16:creationId xmlns:a16="http://schemas.microsoft.com/office/drawing/2014/main" xmlns="" id="{BEA80121-05E1-49FA-ADFC-40F6DE36285A}"/>
                </a:ext>
              </a:extLst>
            </p:cNvPr>
            <p:cNvSpPr/>
            <p:nvPr/>
          </p:nvSpPr>
          <p:spPr>
            <a:xfrm>
              <a:off x="8504943" y="3424786"/>
              <a:ext cx="1834356" cy="1834356"/>
            </a:xfrm>
            <a:prstGeom prst="ellipse">
              <a:avLst/>
            </a:prstGeom>
            <a:solidFill>
              <a:srgbClr val="EDC2DF"/>
            </a:solidFill>
            <a:ln>
              <a:solidFill>
                <a:srgbClr val="EDC2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a:extLst>
                <a:ext uri="{FF2B5EF4-FFF2-40B4-BE49-F238E27FC236}">
                  <a16:creationId xmlns:a16="http://schemas.microsoft.com/office/drawing/2014/main" xmlns="" id="{D09582E2-5EED-4334-B2D4-CC55D94573FA}"/>
                </a:ext>
              </a:extLst>
            </p:cNvPr>
            <p:cNvPicPr>
              <a:picLocks noChangeAspect="1"/>
            </p:cNvPicPr>
            <p:nvPr/>
          </p:nvPicPr>
          <p:blipFill>
            <a:blip r:embed="rId4">
              <a:extLst>
                <a:ext uri="{28A0092B-C50C-407E-A947-70E740481C1C}">
                  <a14:useLocalDpi xmlns:a14="http://schemas.microsoft.com/office/drawing/2010/main" val="0"/>
                </a:ext>
              </a:extLst>
            </a:blip>
            <a:srcRect l="72001" t="60900" r="10717" b="16056"/>
            <a:stretch>
              <a:fillRect/>
            </a:stretch>
          </p:blipFill>
          <p:spPr>
            <a:xfrm>
              <a:off x="8631951" y="3551794"/>
              <a:ext cx="1580340" cy="1580340"/>
            </a:xfrm>
            <a:custGeom>
              <a:avLst/>
              <a:gdLst>
                <a:gd name="connsiteX0" fmla="*/ 790170 w 1580340"/>
                <a:gd name="connsiteY0" fmla="*/ 0 h 1580340"/>
                <a:gd name="connsiteX1" fmla="*/ 1580340 w 1580340"/>
                <a:gd name="connsiteY1" fmla="*/ 790170 h 1580340"/>
                <a:gd name="connsiteX2" fmla="*/ 790170 w 1580340"/>
                <a:gd name="connsiteY2" fmla="*/ 1580340 h 1580340"/>
                <a:gd name="connsiteX3" fmla="*/ 0 w 1580340"/>
                <a:gd name="connsiteY3" fmla="*/ 790170 h 1580340"/>
                <a:gd name="connsiteX4" fmla="*/ 790170 w 1580340"/>
                <a:gd name="connsiteY4" fmla="*/ 0 h 1580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0340" h="1580340">
                  <a:moveTo>
                    <a:pt x="790170" y="0"/>
                  </a:moveTo>
                  <a:cubicBezTo>
                    <a:pt x="1226569" y="0"/>
                    <a:pt x="1580340" y="353771"/>
                    <a:pt x="1580340" y="790170"/>
                  </a:cubicBezTo>
                  <a:cubicBezTo>
                    <a:pt x="1580340" y="1226569"/>
                    <a:pt x="1226569" y="1580340"/>
                    <a:pt x="790170" y="1580340"/>
                  </a:cubicBezTo>
                  <a:cubicBezTo>
                    <a:pt x="353771" y="1580340"/>
                    <a:pt x="0" y="1226569"/>
                    <a:pt x="0" y="790170"/>
                  </a:cubicBezTo>
                  <a:cubicBezTo>
                    <a:pt x="0" y="353771"/>
                    <a:pt x="353771" y="0"/>
                    <a:pt x="790170" y="0"/>
                  </a:cubicBezTo>
                  <a:close/>
                </a:path>
              </a:pathLst>
            </a:custGeom>
          </p:spPr>
        </p:pic>
      </p:grpSp>
      <p:grpSp>
        <p:nvGrpSpPr>
          <p:cNvPr id="33" name="组合 32">
            <a:extLst>
              <a:ext uri="{FF2B5EF4-FFF2-40B4-BE49-F238E27FC236}">
                <a16:creationId xmlns:a16="http://schemas.microsoft.com/office/drawing/2014/main" xmlns="" id="{D1ECC134-4FE6-4F50-8FD4-6BD4DF39CB83}"/>
              </a:ext>
            </a:extLst>
          </p:cNvPr>
          <p:cNvGrpSpPr/>
          <p:nvPr/>
        </p:nvGrpSpPr>
        <p:grpSpPr>
          <a:xfrm>
            <a:off x="1397051" y="1994116"/>
            <a:ext cx="1834356" cy="1834356"/>
            <a:chOff x="575333" y="3034579"/>
            <a:chExt cx="1834356" cy="1834356"/>
          </a:xfrm>
        </p:grpSpPr>
        <p:sp>
          <p:nvSpPr>
            <p:cNvPr id="28" name="椭圆 27">
              <a:extLst>
                <a:ext uri="{FF2B5EF4-FFF2-40B4-BE49-F238E27FC236}">
                  <a16:creationId xmlns:a16="http://schemas.microsoft.com/office/drawing/2014/main" xmlns="" id="{88573BC8-BD99-4E18-8116-AB44D9664234}"/>
                </a:ext>
              </a:extLst>
            </p:cNvPr>
            <p:cNvSpPr/>
            <p:nvPr/>
          </p:nvSpPr>
          <p:spPr>
            <a:xfrm>
              <a:off x="575333" y="3034579"/>
              <a:ext cx="1834356" cy="1834356"/>
            </a:xfrm>
            <a:prstGeom prst="ellipse">
              <a:avLst/>
            </a:prstGeom>
            <a:solidFill>
              <a:srgbClr val="EDC2DF"/>
            </a:solidFill>
            <a:ln>
              <a:solidFill>
                <a:srgbClr val="EDC2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a:extLst>
                <a:ext uri="{FF2B5EF4-FFF2-40B4-BE49-F238E27FC236}">
                  <a16:creationId xmlns:a16="http://schemas.microsoft.com/office/drawing/2014/main" xmlns="" id="{37B74533-E712-41CE-AC99-B0B8A4461414}"/>
                </a:ext>
              </a:extLst>
            </p:cNvPr>
            <p:cNvPicPr>
              <a:picLocks noChangeAspect="1"/>
            </p:cNvPicPr>
            <p:nvPr/>
          </p:nvPicPr>
          <p:blipFill>
            <a:blip r:embed="rId4">
              <a:extLst>
                <a:ext uri="{28A0092B-C50C-407E-A947-70E740481C1C}">
                  <a14:useLocalDpi xmlns:a14="http://schemas.microsoft.com/office/drawing/2010/main" val="0"/>
                </a:ext>
              </a:extLst>
            </a:blip>
            <a:srcRect l="11578" t="38292" r="70859" b="38292"/>
            <a:stretch>
              <a:fillRect/>
            </a:stretch>
          </p:blipFill>
          <p:spPr>
            <a:xfrm>
              <a:off x="689547" y="3148793"/>
              <a:ext cx="1605928" cy="1605928"/>
            </a:xfrm>
            <a:custGeom>
              <a:avLst/>
              <a:gdLst>
                <a:gd name="connsiteX0" fmla="*/ 802964 w 1605928"/>
                <a:gd name="connsiteY0" fmla="*/ 0 h 1605928"/>
                <a:gd name="connsiteX1" fmla="*/ 1605928 w 1605928"/>
                <a:gd name="connsiteY1" fmla="*/ 802964 h 1605928"/>
                <a:gd name="connsiteX2" fmla="*/ 802964 w 1605928"/>
                <a:gd name="connsiteY2" fmla="*/ 1605928 h 1605928"/>
                <a:gd name="connsiteX3" fmla="*/ 0 w 1605928"/>
                <a:gd name="connsiteY3" fmla="*/ 802964 h 1605928"/>
                <a:gd name="connsiteX4" fmla="*/ 802964 w 1605928"/>
                <a:gd name="connsiteY4" fmla="*/ 0 h 1605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5928" h="1605928">
                  <a:moveTo>
                    <a:pt x="802964" y="0"/>
                  </a:moveTo>
                  <a:cubicBezTo>
                    <a:pt x="1246429" y="0"/>
                    <a:pt x="1605928" y="359499"/>
                    <a:pt x="1605928" y="802964"/>
                  </a:cubicBezTo>
                  <a:cubicBezTo>
                    <a:pt x="1605928" y="1246429"/>
                    <a:pt x="1246429" y="1605928"/>
                    <a:pt x="802964" y="1605928"/>
                  </a:cubicBezTo>
                  <a:cubicBezTo>
                    <a:pt x="359499" y="1605928"/>
                    <a:pt x="0" y="1246429"/>
                    <a:pt x="0" y="802964"/>
                  </a:cubicBezTo>
                  <a:cubicBezTo>
                    <a:pt x="0" y="359499"/>
                    <a:pt x="359499" y="0"/>
                    <a:pt x="802964" y="0"/>
                  </a:cubicBezTo>
                  <a:close/>
                </a:path>
              </a:pathLst>
            </a:custGeom>
          </p:spPr>
        </p:pic>
      </p:grpSp>
      <p:grpSp>
        <p:nvGrpSpPr>
          <p:cNvPr id="32" name="组合 31">
            <a:extLst>
              <a:ext uri="{FF2B5EF4-FFF2-40B4-BE49-F238E27FC236}">
                <a16:creationId xmlns:a16="http://schemas.microsoft.com/office/drawing/2014/main" xmlns="" id="{583F8462-A514-487D-AE78-BEA764EDB272}"/>
              </a:ext>
            </a:extLst>
          </p:cNvPr>
          <p:cNvGrpSpPr/>
          <p:nvPr/>
        </p:nvGrpSpPr>
        <p:grpSpPr>
          <a:xfrm>
            <a:off x="5224322" y="1994116"/>
            <a:ext cx="1834356" cy="1834356"/>
            <a:chOff x="5395267" y="2511822"/>
            <a:chExt cx="1834356" cy="1834356"/>
          </a:xfrm>
        </p:grpSpPr>
        <p:sp>
          <p:nvSpPr>
            <p:cNvPr id="29" name="椭圆 28">
              <a:extLst>
                <a:ext uri="{FF2B5EF4-FFF2-40B4-BE49-F238E27FC236}">
                  <a16:creationId xmlns:a16="http://schemas.microsoft.com/office/drawing/2014/main" xmlns="" id="{4DB57F4C-4545-4DC1-9FDF-AE8F30D74125}"/>
                </a:ext>
              </a:extLst>
            </p:cNvPr>
            <p:cNvSpPr/>
            <p:nvPr/>
          </p:nvSpPr>
          <p:spPr>
            <a:xfrm>
              <a:off x="5395267" y="2511822"/>
              <a:ext cx="1834356" cy="1834356"/>
            </a:xfrm>
            <a:prstGeom prst="ellipse">
              <a:avLst/>
            </a:prstGeom>
            <a:solidFill>
              <a:srgbClr val="EDC2DF"/>
            </a:solidFill>
            <a:ln>
              <a:solidFill>
                <a:srgbClr val="EDC2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xmlns="" id="{2ACF4A27-725E-4354-8A1B-2527DACA35C5}"/>
                </a:ext>
              </a:extLst>
            </p:cNvPr>
            <p:cNvPicPr>
              <a:picLocks noChangeAspect="1"/>
            </p:cNvPicPr>
            <p:nvPr/>
          </p:nvPicPr>
          <p:blipFill>
            <a:blip r:embed="rId4">
              <a:extLst>
                <a:ext uri="{28A0092B-C50C-407E-A947-70E740481C1C}">
                  <a14:useLocalDpi xmlns:a14="http://schemas.microsoft.com/office/drawing/2010/main" val="0"/>
                </a:ext>
              </a:extLst>
            </a:blip>
            <a:srcRect l="42086" t="18081" r="40351" b="58502"/>
            <a:stretch>
              <a:fillRect/>
            </a:stretch>
          </p:blipFill>
          <p:spPr>
            <a:xfrm>
              <a:off x="5509481" y="2626036"/>
              <a:ext cx="1605928" cy="1605928"/>
            </a:xfrm>
            <a:custGeom>
              <a:avLst/>
              <a:gdLst>
                <a:gd name="connsiteX0" fmla="*/ 802964 w 1605928"/>
                <a:gd name="connsiteY0" fmla="*/ 0 h 1605928"/>
                <a:gd name="connsiteX1" fmla="*/ 1605928 w 1605928"/>
                <a:gd name="connsiteY1" fmla="*/ 802964 h 1605928"/>
                <a:gd name="connsiteX2" fmla="*/ 802964 w 1605928"/>
                <a:gd name="connsiteY2" fmla="*/ 1605928 h 1605928"/>
                <a:gd name="connsiteX3" fmla="*/ 0 w 1605928"/>
                <a:gd name="connsiteY3" fmla="*/ 802964 h 1605928"/>
                <a:gd name="connsiteX4" fmla="*/ 802964 w 1605928"/>
                <a:gd name="connsiteY4" fmla="*/ 0 h 1605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5928" h="1605928">
                  <a:moveTo>
                    <a:pt x="802964" y="0"/>
                  </a:moveTo>
                  <a:cubicBezTo>
                    <a:pt x="1246429" y="0"/>
                    <a:pt x="1605928" y="359499"/>
                    <a:pt x="1605928" y="802964"/>
                  </a:cubicBezTo>
                  <a:cubicBezTo>
                    <a:pt x="1605928" y="1246429"/>
                    <a:pt x="1246429" y="1605928"/>
                    <a:pt x="802964" y="1605928"/>
                  </a:cubicBezTo>
                  <a:cubicBezTo>
                    <a:pt x="359499" y="1605928"/>
                    <a:pt x="0" y="1246429"/>
                    <a:pt x="0" y="802964"/>
                  </a:cubicBezTo>
                  <a:cubicBezTo>
                    <a:pt x="0" y="359499"/>
                    <a:pt x="359499" y="0"/>
                    <a:pt x="802964" y="0"/>
                  </a:cubicBezTo>
                  <a:close/>
                </a:path>
              </a:pathLst>
            </a:custGeom>
          </p:spPr>
        </p:pic>
      </p:grpSp>
      <p:sp>
        <p:nvSpPr>
          <p:cNvPr id="34" name="文本框 33">
            <a:extLst>
              <a:ext uri="{FF2B5EF4-FFF2-40B4-BE49-F238E27FC236}">
                <a16:creationId xmlns:a16="http://schemas.microsoft.com/office/drawing/2014/main" xmlns="" id="{5533E426-02F3-4EE6-8767-9C6DCFA84402}"/>
              </a:ext>
            </a:extLst>
          </p:cNvPr>
          <p:cNvSpPr txBox="1"/>
          <p:nvPr/>
        </p:nvSpPr>
        <p:spPr>
          <a:xfrm>
            <a:off x="815008" y="4032137"/>
            <a:ext cx="3180522" cy="2308324"/>
          </a:xfrm>
          <a:prstGeom prst="rect">
            <a:avLst/>
          </a:prstGeom>
          <a:noFill/>
        </p:spPr>
        <p:txBody>
          <a:bodyPr wrap="square" rtlCol="0">
            <a:spAutoFit/>
          </a:bodyPr>
          <a:lstStyle/>
          <a:p>
            <a:r>
              <a:rPr lang="en-US" altLang="zh-CN" dirty="0"/>
              <a:t>The quick brown fox jumps over the lazy dog. The quick brown fox jumps over the lazy dog. The quick brown fox jumps over the lazy dog. The quick brown fox jumps over the lazy dog. The quick brown fox jumps</a:t>
            </a:r>
            <a:endParaRPr lang="zh-CN" altLang="en-US" dirty="0"/>
          </a:p>
        </p:txBody>
      </p:sp>
      <p:sp>
        <p:nvSpPr>
          <p:cNvPr id="35" name="文本框 34">
            <a:extLst>
              <a:ext uri="{FF2B5EF4-FFF2-40B4-BE49-F238E27FC236}">
                <a16:creationId xmlns:a16="http://schemas.microsoft.com/office/drawing/2014/main" xmlns="" id="{2DBAFDFA-22E6-456C-8272-2892C3D02FCE}"/>
              </a:ext>
            </a:extLst>
          </p:cNvPr>
          <p:cNvSpPr txBox="1"/>
          <p:nvPr/>
        </p:nvSpPr>
        <p:spPr>
          <a:xfrm>
            <a:off x="4641573" y="4032137"/>
            <a:ext cx="3180522" cy="2308324"/>
          </a:xfrm>
          <a:prstGeom prst="rect">
            <a:avLst/>
          </a:prstGeom>
          <a:noFill/>
        </p:spPr>
        <p:txBody>
          <a:bodyPr wrap="square" rtlCol="0">
            <a:spAutoFit/>
          </a:bodyPr>
          <a:lstStyle/>
          <a:p>
            <a:r>
              <a:rPr lang="en-US" altLang="zh-CN" dirty="0"/>
              <a:t>The quick brown fox jumps over the lazy dog. The quick brown fox jumps over the lazy dog. The quick brown fox jumps over the lazy dog. The quick brown fox jumps over the lazy dog. The quick brown fox jumps</a:t>
            </a:r>
            <a:endParaRPr lang="zh-CN" altLang="en-US" dirty="0"/>
          </a:p>
        </p:txBody>
      </p:sp>
      <p:sp>
        <p:nvSpPr>
          <p:cNvPr id="36" name="文本框 35">
            <a:extLst>
              <a:ext uri="{FF2B5EF4-FFF2-40B4-BE49-F238E27FC236}">
                <a16:creationId xmlns:a16="http://schemas.microsoft.com/office/drawing/2014/main" xmlns="" id="{74661F3F-5386-4D3E-95FD-C9EBF2B60815}"/>
              </a:ext>
            </a:extLst>
          </p:cNvPr>
          <p:cNvSpPr txBox="1"/>
          <p:nvPr/>
        </p:nvSpPr>
        <p:spPr>
          <a:xfrm>
            <a:off x="8557590" y="4044931"/>
            <a:ext cx="3180522" cy="2308324"/>
          </a:xfrm>
          <a:prstGeom prst="rect">
            <a:avLst/>
          </a:prstGeom>
          <a:noFill/>
        </p:spPr>
        <p:txBody>
          <a:bodyPr wrap="square" rtlCol="0">
            <a:spAutoFit/>
          </a:bodyPr>
          <a:lstStyle/>
          <a:p>
            <a:r>
              <a:rPr lang="en-US" altLang="zh-CN" dirty="0"/>
              <a:t>The quick brown fox jumps over the lazy dog. The quick brown fox jumps over the lazy dog. The quick brown fox jumps over the lazy dog. The quick brown fox jumps over the lazy dog. The quick brown fox jumps</a:t>
            </a:r>
            <a:endParaRPr lang="zh-CN" altLang="en-US" dirty="0"/>
          </a:p>
        </p:txBody>
      </p:sp>
    </p:spTree>
    <p:extLst>
      <p:ext uri="{BB962C8B-B14F-4D97-AF65-F5344CB8AC3E}">
        <p14:creationId xmlns:p14="http://schemas.microsoft.com/office/powerpoint/2010/main" val="3699911787"/>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2A46A4D4-EEE6-466A-AF5E-1369DDDDD3EF}"/>
              </a:ext>
            </a:extLst>
          </p:cNvPr>
          <p:cNvPicPr>
            <a:picLocks noChangeAspect="1"/>
          </p:cNvPicPr>
          <p:nvPr/>
        </p:nvPicPr>
        <p:blipFill>
          <a:blip r:embed="rId2">
            <a:clrChange>
              <a:clrFrom>
                <a:srgbClr val="FEFEFE"/>
              </a:clrFrom>
              <a:clrTo>
                <a:srgbClr val="FEFEFE">
                  <a:alpha val="0"/>
                </a:srgbClr>
              </a:clrTo>
            </a:clrChange>
          </a:blip>
          <a:stretch>
            <a:fillRect/>
          </a:stretch>
        </p:blipFill>
        <p:spPr>
          <a:xfrm rot="21367733">
            <a:off x="228451" y="29021"/>
            <a:ext cx="893713" cy="1005427"/>
          </a:xfrm>
          <a:prstGeom prst="rect">
            <a:avLst/>
          </a:prstGeom>
        </p:spPr>
      </p:pic>
      <p:pic>
        <p:nvPicPr>
          <p:cNvPr id="6" name="图片 5">
            <a:extLst>
              <a:ext uri="{FF2B5EF4-FFF2-40B4-BE49-F238E27FC236}">
                <a16:creationId xmlns:a16="http://schemas.microsoft.com/office/drawing/2014/main" xmlns="" id="{8CCA499D-2333-4A45-B980-874A8852CE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flipH="1">
            <a:off x="1579330" y="272443"/>
            <a:ext cx="475587" cy="1324079"/>
          </a:xfrm>
          <a:prstGeom prst="rect">
            <a:avLst/>
          </a:prstGeom>
        </p:spPr>
      </p:pic>
      <p:sp>
        <p:nvSpPr>
          <p:cNvPr id="7" name="文本框 6">
            <a:extLst>
              <a:ext uri="{FF2B5EF4-FFF2-40B4-BE49-F238E27FC236}">
                <a16:creationId xmlns:a16="http://schemas.microsoft.com/office/drawing/2014/main" xmlns="" id="{18CAAF9F-683B-484B-9227-F0A3BE363EBB}"/>
              </a:ext>
            </a:extLst>
          </p:cNvPr>
          <p:cNvSpPr txBox="1"/>
          <p:nvPr/>
        </p:nvSpPr>
        <p:spPr>
          <a:xfrm>
            <a:off x="1087707" y="235024"/>
            <a:ext cx="2435191" cy="461665"/>
          </a:xfrm>
          <a:prstGeom prst="rect">
            <a:avLst/>
          </a:prstGeom>
          <a:noFill/>
        </p:spPr>
        <p:txBody>
          <a:bodyPr wrap="square" rtlCol="0">
            <a:spAutoFit/>
          </a:bodyPr>
          <a:lstStyle/>
          <a:p>
            <a:r>
              <a:rPr lang="zh-CN" altLang="en-US" sz="2400" dirty="0">
                <a:latin typeface="幼圆" panose="02010509060101010101" pitchFamily="49" charset="-122"/>
                <a:ea typeface="幼圆" panose="02010509060101010101" pitchFamily="49" charset="-122"/>
              </a:rPr>
              <a:t>请输入标题</a:t>
            </a:r>
          </a:p>
        </p:txBody>
      </p:sp>
      <p:pic>
        <p:nvPicPr>
          <p:cNvPr id="4" name="图片 3">
            <a:extLst>
              <a:ext uri="{FF2B5EF4-FFF2-40B4-BE49-F238E27FC236}">
                <a16:creationId xmlns:a16="http://schemas.microsoft.com/office/drawing/2014/main" xmlns="" id="{6EC986A0-85B3-458E-8DAB-EA69C333185F}"/>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292551" y="1947672"/>
            <a:ext cx="5606897" cy="3526213"/>
          </a:xfrm>
          <a:prstGeom prst="rect">
            <a:avLst/>
          </a:prstGeom>
        </p:spPr>
      </p:pic>
      <p:pic>
        <p:nvPicPr>
          <p:cNvPr id="5" name="图片 4">
            <a:extLst>
              <a:ext uri="{FF2B5EF4-FFF2-40B4-BE49-F238E27FC236}">
                <a16:creationId xmlns:a16="http://schemas.microsoft.com/office/drawing/2014/main" xmlns="" id="{DEC9F480-3492-47A4-8BB9-AB2DE479DC78}"/>
              </a:ext>
            </a:extLst>
          </p:cNvPr>
          <p:cNvPicPr>
            <a:picLocks noChangeAspect="1"/>
          </p:cNvPicPr>
          <p:nvPr/>
        </p:nvPicPr>
        <p:blipFill>
          <a:blip r:embed="rId5"/>
          <a:stretch>
            <a:fillRect/>
          </a:stretch>
        </p:blipFill>
        <p:spPr>
          <a:xfrm>
            <a:off x="4330435" y="2377129"/>
            <a:ext cx="3264165" cy="1801171"/>
          </a:xfrm>
          <a:prstGeom prst="rect">
            <a:avLst/>
          </a:prstGeom>
        </p:spPr>
      </p:pic>
      <p:sp>
        <p:nvSpPr>
          <p:cNvPr id="8" name="流程图: 手动输入 7">
            <a:extLst>
              <a:ext uri="{FF2B5EF4-FFF2-40B4-BE49-F238E27FC236}">
                <a16:creationId xmlns:a16="http://schemas.microsoft.com/office/drawing/2014/main" xmlns="" id="{FBF8F1F1-B965-4B2E-8B88-BBBD15D29162}"/>
              </a:ext>
            </a:extLst>
          </p:cNvPr>
          <p:cNvSpPr/>
          <p:nvPr/>
        </p:nvSpPr>
        <p:spPr>
          <a:xfrm rot="5400000">
            <a:off x="4344249" y="2363316"/>
            <a:ext cx="1801172" cy="1828800"/>
          </a:xfrm>
          <a:prstGeom prst="flowChartManualInput">
            <a:avLst/>
          </a:pr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xmlns="" id="{59270B6D-F9E7-4BBB-9283-B1F9C767A1EE}"/>
              </a:ext>
            </a:extLst>
          </p:cNvPr>
          <p:cNvGrpSpPr/>
          <p:nvPr/>
        </p:nvGrpSpPr>
        <p:grpSpPr>
          <a:xfrm>
            <a:off x="195531" y="1405627"/>
            <a:ext cx="736549" cy="736549"/>
            <a:chOff x="575333" y="3034579"/>
            <a:chExt cx="1834356" cy="1834356"/>
          </a:xfrm>
        </p:grpSpPr>
        <p:sp>
          <p:nvSpPr>
            <p:cNvPr id="22" name="椭圆 21">
              <a:extLst>
                <a:ext uri="{FF2B5EF4-FFF2-40B4-BE49-F238E27FC236}">
                  <a16:creationId xmlns:a16="http://schemas.microsoft.com/office/drawing/2014/main" xmlns="" id="{9BAB4CBE-CE39-4CD5-B4EA-561788DA649B}"/>
                </a:ext>
              </a:extLst>
            </p:cNvPr>
            <p:cNvSpPr/>
            <p:nvPr/>
          </p:nvSpPr>
          <p:spPr>
            <a:xfrm>
              <a:off x="575333" y="3034579"/>
              <a:ext cx="1834356" cy="1834356"/>
            </a:xfrm>
            <a:prstGeom prst="ellipse">
              <a:avLst/>
            </a:prstGeom>
            <a:solidFill>
              <a:srgbClr val="EDC2DF"/>
            </a:solidFill>
            <a:ln>
              <a:solidFill>
                <a:srgbClr val="EDC2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a:extLst>
                <a:ext uri="{FF2B5EF4-FFF2-40B4-BE49-F238E27FC236}">
                  <a16:creationId xmlns:a16="http://schemas.microsoft.com/office/drawing/2014/main" xmlns="" id="{C9F72197-32AA-4E23-9E08-3890A759C7F6}"/>
                </a:ext>
              </a:extLst>
            </p:cNvPr>
            <p:cNvPicPr>
              <a:picLocks noChangeAspect="1"/>
            </p:cNvPicPr>
            <p:nvPr/>
          </p:nvPicPr>
          <p:blipFill>
            <a:blip r:embed="rId6" cstate="print">
              <a:extLst>
                <a:ext uri="{28A0092B-C50C-407E-A947-70E740481C1C}">
                  <a14:useLocalDpi xmlns:a14="http://schemas.microsoft.com/office/drawing/2010/main" val="0"/>
                </a:ext>
              </a:extLst>
            </a:blip>
            <a:srcRect l="11578" t="38292" r="70859" b="38292"/>
            <a:stretch>
              <a:fillRect/>
            </a:stretch>
          </p:blipFill>
          <p:spPr>
            <a:xfrm>
              <a:off x="689547" y="3148793"/>
              <a:ext cx="1605928" cy="1605928"/>
            </a:xfrm>
            <a:custGeom>
              <a:avLst/>
              <a:gdLst>
                <a:gd name="connsiteX0" fmla="*/ 802964 w 1605928"/>
                <a:gd name="connsiteY0" fmla="*/ 0 h 1605928"/>
                <a:gd name="connsiteX1" fmla="*/ 1605928 w 1605928"/>
                <a:gd name="connsiteY1" fmla="*/ 802964 h 1605928"/>
                <a:gd name="connsiteX2" fmla="*/ 802964 w 1605928"/>
                <a:gd name="connsiteY2" fmla="*/ 1605928 h 1605928"/>
                <a:gd name="connsiteX3" fmla="*/ 0 w 1605928"/>
                <a:gd name="connsiteY3" fmla="*/ 802964 h 1605928"/>
                <a:gd name="connsiteX4" fmla="*/ 802964 w 1605928"/>
                <a:gd name="connsiteY4" fmla="*/ 0 h 1605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5928" h="1605928">
                  <a:moveTo>
                    <a:pt x="802964" y="0"/>
                  </a:moveTo>
                  <a:cubicBezTo>
                    <a:pt x="1246429" y="0"/>
                    <a:pt x="1605928" y="359499"/>
                    <a:pt x="1605928" y="802964"/>
                  </a:cubicBezTo>
                  <a:cubicBezTo>
                    <a:pt x="1605928" y="1246429"/>
                    <a:pt x="1246429" y="1605928"/>
                    <a:pt x="802964" y="1605928"/>
                  </a:cubicBezTo>
                  <a:cubicBezTo>
                    <a:pt x="359499" y="1605928"/>
                    <a:pt x="0" y="1246429"/>
                    <a:pt x="0" y="802964"/>
                  </a:cubicBezTo>
                  <a:cubicBezTo>
                    <a:pt x="0" y="359499"/>
                    <a:pt x="359499" y="0"/>
                    <a:pt x="802964" y="0"/>
                  </a:cubicBezTo>
                  <a:close/>
                </a:path>
              </a:pathLst>
            </a:custGeom>
          </p:spPr>
        </p:pic>
      </p:grpSp>
      <p:grpSp>
        <p:nvGrpSpPr>
          <p:cNvPr id="25" name="组合 24">
            <a:extLst>
              <a:ext uri="{FF2B5EF4-FFF2-40B4-BE49-F238E27FC236}">
                <a16:creationId xmlns:a16="http://schemas.microsoft.com/office/drawing/2014/main" xmlns="" id="{CD2CBB88-2BEA-4BB1-B960-116B338F6EB8}"/>
              </a:ext>
            </a:extLst>
          </p:cNvPr>
          <p:cNvGrpSpPr/>
          <p:nvPr/>
        </p:nvGrpSpPr>
        <p:grpSpPr>
          <a:xfrm>
            <a:off x="11066322" y="1556312"/>
            <a:ext cx="782720" cy="782720"/>
            <a:chOff x="5395267" y="2511822"/>
            <a:chExt cx="1834356" cy="1834356"/>
          </a:xfrm>
        </p:grpSpPr>
        <p:sp>
          <p:nvSpPr>
            <p:cNvPr id="26" name="椭圆 25">
              <a:extLst>
                <a:ext uri="{FF2B5EF4-FFF2-40B4-BE49-F238E27FC236}">
                  <a16:creationId xmlns:a16="http://schemas.microsoft.com/office/drawing/2014/main" xmlns="" id="{87DF884C-98EE-42D9-9AE5-B6D9644194B5}"/>
                </a:ext>
              </a:extLst>
            </p:cNvPr>
            <p:cNvSpPr/>
            <p:nvPr/>
          </p:nvSpPr>
          <p:spPr>
            <a:xfrm>
              <a:off x="5395267" y="2511822"/>
              <a:ext cx="1834356" cy="1834356"/>
            </a:xfrm>
            <a:prstGeom prst="ellipse">
              <a:avLst/>
            </a:prstGeom>
            <a:solidFill>
              <a:srgbClr val="EDC2DF"/>
            </a:solidFill>
            <a:ln>
              <a:solidFill>
                <a:srgbClr val="EDC2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a:extLst>
                <a:ext uri="{FF2B5EF4-FFF2-40B4-BE49-F238E27FC236}">
                  <a16:creationId xmlns:a16="http://schemas.microsoft.com/office/drawing/2014/main" xmlns="" id="{633F943E-5DB9-440E-ADDE-29ACF432BA16}"/>
                </a:ext>
              </a:extLst>
            </p:cNvPr>
            <p:cNvPicPr>
              <a:picLocks noChangeAspect="1"/>
            </p:cNvPicPr>
            <p:nvPr/>
          </p:nvPicPr>
          <p:blipFill>
            <a:blip r:embed="rId6" cstate="print">
              <a:extLst>
                <a:ext uri="{28A0092B-C50C-407E-A947-70E740481C1C}">
                  <a14:useLocalDpi xmlns:a14="http://schemas.microsoft.com/office/drawing/2010/main" val="0"/>
                </a:ext>
              </a:extLst>
            </a:blip>
            <a:srcRect l="42086" t="18081" r="40351" b="58502"/>
            <a:stretch>
              <a:fillRect/>
            </a:stretch>
          </p:blipFill>
          <p:spPr>
            <a:xfrm>
              <a:off x="5509481" y="2626036"/>
              <a:ext cx="1605928" cy="1605928"/>
            </a:xfrm>
            <a:custGeom>
              <a:avLst/>
              <a:gdLst>
                <a:gd name="connsiteX0" fmla="*/ 802964 w 1605928"/>
                <a:gd name="connsiteY0" fmla="*/ 0 h 1605928"/>
                <a:gd name="connsiteX1" fmla="*/ 1605928 w 1605928"/>
                <a:gd name="connsiteY1" fmla="*/ 802964 h 1605928"/>
                <a:gd name="connsiteX2" fmla="*/ 802964 w 1605928"/>
                <a:gd name="connsiteY2" fmla="*/ 1605928 h 1605928"/>
                <a:gd name="connsiteX3" fmla="*/ 0 w 1605928"/>
                <a:gd name="connsiteY3" fmla="*/ 802964 h 1605928"/>
                <a:gd name="connsiteX4" fmla="*/ 802964 w 1605928"/>
                <a:gd name="connsiteY4" fmla="*/ 0 h 1605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5928" h="1605928">
                  <a:moveTo>
                    <a:pt x="802964" y="0"/>
                  </a:moveTo>
                  <a:cubicBezTo>
                    <a:pt x="1246429" y="0"/>
                    <a:pt x="1605928" y="359499"/>
                    <a:pt x="1605928" y="802964"/>
                  </a:cubicBezTo>
                  <a:cubicBezTo>
                    <a:pt x="1605928" y="1246429"/>
                    <a:pt x="1246429" y="1605928"/>
                    <a:pt x="802964" y="1605928"/>
                  </a:cubicBezTo>
                  <a:cubicBezTo>
                    <a:pt x="359499" y="1605928"/>
                    <a:pt x="0" y="1246429"/>
                    <a:pt x="0" y="802964"/>
                  </a:cubicBezTo>
                  <a:cubicBezTo>
                    <a:pt x="0" y="359499"/>
                    <a:pt x="359499" y="0"/>
                    <a:pt x="802964" y="0"/>
                  </a:cubicBezTo>
                  <a:close/>
                </a:path>
              </a:pathLst>
            </a:custGeom>
          </p:spPr>
        </p:pic>
      </p:grpSp>
      <p:grpSp>
        <p:nvGrpSpPr>
          <p:cNvPr id="38" name="组合 37">
            <a:extLst>
              <a:ext uri="{FF2B5EF4-FFF2-40B4-BE49-F238E27FC236}">
                <a16:creationId xmlns:a16="http://schemas.microsoft.com/office/drawing/2014/main" xmlns="" id="{1A153EAE-38F5-4E43-82D8-EA93D4B3F162}"/>
              </a:ext>
            </a:extLst>
          </p:cNvPr>
          <p:cNvGrpSpPr/>
          <p:nvPr/>
        </p:nvGrpSpPr>
        <p:grpSpPr>
          <a:xfrm>
            <a:off x="11063758" y="5876027"/>
            <a:ext cx="736549" cy="736549"/>
            <a:chOff x="575333" y="3034579"/>
            <a:chExt cx="1834356" cy="1834356"/>
          </a:xfrm>
        </p:grpSpPr>
        <p:sp>
          <p:nvSpPr>
            <p:cNvPr id="39" name="椭圆 38">
              <a:extLst>
                <a:ext uri="{FF2B5EF4-FFF2-40B4-BE49-F238E27FC236}">
                  <a16:creationId xmlns:a16="http://schemas.microsoft.com/office/drawing/2014/main" xmlns="" id="{12BFAA58-6F0A-4FB6-9A9E-F2DFDB37D7D8}"/>
                </a:ext>
              </a:extLst>
            </p:cNvPr>
            <p:cNvSpPr/>
            <p:nvPr/>
          </p:nvSpPr>
          <p:spPr>
            <a:xfrm>
              <a:off x="575333" y="3034579"/>
              <a:ext cx="1834356" cy="1834356"/>
            </a:xfrm>
            <a:prstGeom prst="ellipse">
              <a:avLst/>
            </a:prstGeom>
            <a:solidFill>
              <a:srgbClr val="EDC2DF"/>
            </a:solidFill>
            <a:ln>
              <a:solidFill>
                <a:srgbClr val="EDC2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39">
              <a:extLst>
                <a:ext uri="{FF2B5EF4-FFF2-40B4-BE49-F238E27FC236}">
                  <a16:creationId xmlns:a16="http://schemas.microsoft.com/office/drawing/2014/main" xmlns="" id="{EF3B7570-7DC9-4CF2-AA96-7BCACE764BB7}"/>
                </a:ext>
              </a:extLst>
            </p:cNvPr>
            <p:cNvPicPr>
              <a:picLocks noChangeAspect="1"/>
            </p:cNvPicPr>
            <p:nvPr/>
          </p:nvPicPr>
          <p:blipFill>
            <a:blip r:embed="rId6" cstate="print">
              <a:extLst>
                <a:ext uri="{28A0092B-C50C-407E-A947-70E740481C1C}">
                  <a14:useLocalDpi xmlns:a14="http://schemas.microsoft.com/office/drawing/2010/main" val="0"/>
                </a:ext>
              </a:extLst>
            </a:blip>
            <a:srcRect l="11578" t="38292" r="70859" b="38292"/>
            <a:stretch>
              <a:fillRect/>
            </a:stretch>
          </p:blipFill>
          <p:spPr>
            <a:xfrm>
              <a:off x="689547" y="3148793"/>
              <a:ext cx="1605928" cy="1605928"/>
            </a:xfrm>
            <a:custGeom>
              <a:avLst/>
              <a:gdLst>
                <a:gd name="connsiteX0" fmla="*/ 802964 w 1605928"/>
                <a:gd name="connsiteY0" fmla="*/ 0 h 1605928"/>
                <a:gd name="connsiteX1" fmla="*/ 1605928 w 1605928"/>
                <a:gd name="connsiteY1" fmla="*/ 802964 h 1605928"/>
                <a:gd name="connsiteX2" fmla="*/ 802964 w 1605928"/>
                <a:gd name="connsiteY2" fmla="*/ 1605928 h 1605928"/>
                <a:gd name="connsiteX3" fmla="*/ 0 w 1605928"/>
                <a:gd name="connsiteY3" fmla="*/ 802964 h 1605928"/>
                <a:gd name="connsiteX4" fmla="*/ 802964 w 1605928"/>
                <a:gd name="connsiteY4" fmla="*/ 0 h 1605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5928" h="1605928">
                  <a:moveTo>
                    <a:pt x="802964" y="0"/>
                  </a:moveTo>
                  <a:cubicBezTo>
                    <a:pt x="1246429" y="0"/>
                    <a:pt x="1605928" y="359499"/>
                    <a:pt x="1605928" y="802964"/>
                  </a:cubicBezTo>
                  <a:cubicBezTo>
                    <a:pt x="1605928" y="1246429"/>
                    <a:pt x="1246429" y="1605928"/>
                    <a:pt x="802964" y="1605928"/>
                  </a:cubicBezTo>
                  <a:cubicBezTo>
                    <a:pt x="359499" y="1605928"/>
                    <a:pt x="0" y="1246429"/>
                    <a:pt x="0" y="802964"/>
                  </a:cubicBezTo>
                  <a:cubicBezTo>
                    <a:pt x="0" y="359499"/>
                    <a:pt x="359499" y="0"/>
                    <a:pt x="802964" y="0"/>
                  </a:cubicBezTo>
                  <a:close/>
                </a:path>
              </a:pathLst>
            </a:custGeom>
          </p:spPr>
        </p:pic>
      </p:grpSp>
      <p:grpSp>
        <p:nvGrpSpPr>
          <p:cNvPr id="47" name="组合 46">
            <a:extLst>
              <a:ext uri="{FF2B5EF4-FFF2-40B4-BE49-F238E27FC236}">
                <a16:creationId xmlns:a16="http://schemas.microsoft.com/office/drawing/2014/main" xmlns="" id="{C86DA176-AE57-43E1-9BB8-3D63FD5BCBBA}"/>
              </a:ext>
            </a:extLst>
          </p:cNvPr>
          <p:cNvGrpSpPr/>
          <p:nvPr/>
        </p:nvGrpSpPr>
        <p:grpSpPr>
          <a:xfrm>
            <a:off x="241391" y="5783995"/>
            <a:ext cx="782720" cy="782720"/>
            <a:chOff x="5395267" y="2511822"/>
            <a:chExt cx="1834356" cy="1834356"/>
          </a:xfrm>
        </p:grpSpPr>
        <p:sp>
          <p:nvSpPr>
            <p:cNvPr id="48" name="椭圆 47">
              <a:extLst>
                <a:ext uri="{FF2B5EF4-FFF2-40B4-BE49-F238E27FC236}">
                  <a16:creationId xmlns:a16="http://schemas.microsoft.com/office/drawing/2014/main" xmlns="" id="{C84A3D9A-70B5-4F88-B044-DAB292F05737}"/>
                </a:ext>
              </a:extLst>
            </p:cNvPr>
            <p:cNvSpPr/>
            <p:nvPr/>
          </p:nvSpPr>
          <p:spPr>
            <a:xfrm>
              <a:off x="5395267" y="2511822"/>
              <a:ext cx="1834356" cy="1834356"/>
            </a:xfrm>
            <a:prstGeom prst="ellipse">
              <a:avLst/>
            </a:prstGeom>
            <a:solidFill>
              <a:srgbClr val="EDC2DF"/>
            </a:solidFill>
            <a:ln>
              <a:solidFill>
                <a:srgbClr val="EDC2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9" name="图片 48">
              <a:extLst>
                <a:ext uri="{FF2B5EF4-FFF2-40B4-BE49-F238E27FC236}">
                  <a16:creationId xmlns:a16="http://schemas.microsoft.com/office/drawing/2014/main" xmlns="" id="{00290715-F53A-4721-8D88-1AA6708C9ABA}"/>
                </a:ext>
              </a:extLst>
            </p:cNvPr>
            <p:cNvPicPr>
              <a:picLocks noChangeAspect="1"/>
            </p:cNvPicPr>
            <p:nvPr/>
          </p:nvPicPr>
          <p:blipFill>
            <a:blip r:embed="rId6" cstate="print">
              <a:extLst>
                <a:ext uri="{28A0092B-C50C-407E-A947-70E740481C1C}">
                  <a14:useLocalDpi xmlns:a14="http://schemas.microsoft.com/office/drawing/2010/main" val="0"/>
                </a:ext>
              </a:extLst>
            </a:blip>
            <a:srcRect l="42086" t="18081" r="40351" b="58502"/>
            <a:stretch>
              <a:fillRect/>
            </a:stretch>
          </p:blipFill>
          <p:spPr>
            <a:xfrm>
              <a:off x="5509481" y="2626036"/>
              <a:ext cx="1605928" cy="1605928"/>
            </a:xfrm>
            <a:custGeom>
              <a:avLst/>
              <a:gdLst>
                <a:gd name="connsiteX0" fmla="*/ 802964 w 1605928"/>
                <a:gd name="connsiteY0" fmla="*/ 0 h 1605928"/>
                <a:gd name="connsiteX1" fmla="*/ 1605928 w 1605928"/>
                <a:gd name="connsiteY1" fmla="*/ 802964 h 1605928"/>
                <a:gd name="connsiteX2" fmla="*/ 802964 w 1605928"/>
                <a:gd name="connsiteY2" fmla="*/ 1605928 h 1605928"/>
                <a:gd name="connsiteX3" fmla="*/ 0 w 1605928"/>
                <a:gd name="connsiteY3" fmla="*/ 802964 h 1605928"/>
                <a:gd name="connsiteX4" fmla="*/ 802964 w 1605928"/>
                <a:gd name="connsiteY4" fmla="*/ 0 h 1605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5928" h="1605928">
                  <a:moveTo>
                    <a:pt x="802964" y="0"/>
                  </a:moveTo>
                  <a:cubicBezTo>
                    <a:pt x="1246429" y="0"/>
                    <a:pt x="1605928" y="359499"/>
                    <a:pt x="1605928" y="802964"/>
                  </a:cubicBezTo>
                  <a:cubicBezTo>
                    <a:pt x="1605928" y="1246429"/>
                    <a:pt x="1246429" y="1605928"/>
                    <a:pt x="802964" y="1605928"/>
                  </a:cubicBezTo>
                  <a:cubicBezTo>
                    <a:pt x="359499" y="1605928"/>
                    <a:pt x="0" y="1246429"/>
                    <a:pt x="0" y="802964"/>
                  </a:cubicBezTo>
                  <a:cubicBezTo>
                    <a:pt x="0" y="359499"/>
                    <a:pt x="359499" y="0"/>
                    <a:pt x="802964" y="0"/>
                  </a:cubicBezTo>
                  <a:close/>
                </a:path>
              </a:pathLst>
            </a:custGeom>
          </p:spPr>
        </p:pic>
      </p:grpSp>
      <p:sp>
        <p:nvSpPr>
          <p:cNvPr id="50" name="文本框 49">
            <a:extLst>
              <a:ext uri="{FF2B5EF4-FFF2-40B4-BE49-F238E27FC236}">
                <a16:creationId xmlns:a16="http://schemas.microsoft.com/office/drawing/2014/main" xmlns="" id="{DF6E90DB-A1B4-4FFF-A6A7-4410FF4AC928}"/>
              </a:ext>
            </a:extLst>
          </p:cNvPr>
          <p:cNvSpPr txBox="1"/>
          <p:nvPr/>
        </p:nvSpPr>
        <p:spPr>
          <a:xfrm>
            <a:off x="803957" y="3981375"/>
            <a:ext cx="3180522" cy="2308324"/>
          </a:xfrm>
          <a:prstGeom prst="rect">
            <a:avLst/>
          </a:prstGeom>
          <a:noFill/>
        </p:spPr>
        <p:txBody>
          <a:bodyPr wrap="square" rtlCol="0">
            <a:spAutoFit/>
          </a:bodyPr>
          <a:lstStyle/>
          <a:p>
            <a:r>
              <a:rPr lang="en-US" altLang="zh-CN" dirty="0"/>
              <a:t>The quick brown fox jumps over the lazy dog. The quick brown fox jumps over the lazy dog. The quick brown fox jumps over the lazy dog. The quick brown fox jumps over the lazy dog. The quick brown fox jumps</a:t>
            </a:r>
            <a:endParaRPr lang="zh-CN" altLang="en-US" dirty="0"/>
          </a:p>
        </p:txBody>
      </p:sp>
      <p:sp>
        <p:nvSpPr>
          <p:cNvPr id="51" name="文本框 50">
            <a:extLst>
              <a:ext uri="{FF2B5EF4-FFF2-40B4-BE49-F238E27FC236}">
                <a16:creationId xmlns:a16="http://schemas.microsoft.com/office/drawing/2014/main" xmlns="" id="{733866F9-D1B9-4313-99CA-B145E1B2836A}"/>
              </a:ext>
            </a:extLst>
          </p:cNvPr>
          <p:cNvSpPr txBox="1"/>
          <p:nvPr/>
        </p:nvSpPr>
        <p:spPr>
          <a:xfrm>
            <a:off x="803957" y="1564245"/>
            <a:ext cx="3180522" cy="2308324"/>
          </a:xfrm>
          <a:prstGeom prst="rect">
            <a:avLst/>
          </a:prstGeom>
          <a:noFill/>
        </p:spPr>
        <p:txBody>
          <a:bodyPr wrap="square" rtlCol="0">
            <a:spAutoFit/>
          </a:bodyPr>
          <a:lstStyle/>
          <a:p>
            <a:r>
              <a:rPr lang="en-US" altLang="zh-CN" dirty="0"/>
              <a:t>The quick brown fox jumps over the lazy dog. The quick brown fox jumps over the lazy dog. The quick brown fox jumps over the lazy dog. The quick brown fox jumps over the lazy dog. The quick brown fox jumps</a:t>
            </a:r>
            <a:endParaRPr lang="zh-CN" altLang="en-US" dirty="0"/>
          </a:p>
        </p:txBody>
      </p:sp>
      <p:sp>
        <p:nvSpPr>
          <p:cNvPr id="52" name="文本框 51">
            <a:extLst>
              <a:ext uri="{FF2B5EF4-FFF2-40B4-BE49-F238E27FC236}">
                <a16:creationId xmlns:a16="http://schemas.microsoft.com/office/drawing/2014/main" xmlns="" id="{1F6B6A51-7AA9-4937-9281-0F7DA7FF7549}"/>
              </a:ext>
            </a:extLst>
          </p:cNvPr>
          <p:cNvSpPr txBox="1"/>
          <p:nvPr/>
        </p:nvSpPr>
        <p:spPr>
          <a:xfrm>
            <a:off x="7977831" y="4081634"/>
            <a:ext cx="3180522" cy="2308324"/>
          </a:xfrm>
          <a:prstGeom prst="rect">
            <a:avLst/>
          </a:prstGeom>
          <a:noFill/>
        </p:spPr>
        <p:txBody>
          <a:bodyPr wrap="square" rtlCol="0">
            <a:spAutoFit/>
          </a:bodyPr>
          <a:lstStyle/>
          <a:p>
            <a:r>
              <a:rPr lang="en-US" altLang="zh-CN" dirty="0"/>
              <a:t>The quick brown fox jumps over the lazy dog. The quick brown fox jumps over the lazy dog. The quick brown fox jumps over the lazy dog. The quick brown fox jumps over the lazy dog. The quick brown fox jumps</a:t>
            </a:r>
            <a:endParaRPr lang="zh-CN" altLang="en-US" dirty="0"/>
          </a:p>
        </p:txBody>
      </p:sp>
      <p:sp>
        <p:nvSpPr>
          <p:cNvPr id="53" name="文本框 52">
            <a:extLst>
              <a:ext uri="{FF2B5EF4-FFF2-40B4-BE49-F238E27FC236}">
                <a16:creationId xmlns:a16="http://schemas.microsoft.com/office/drawing/2014/main" xmlns="" id="{4EF71718-C03C-4E22-93CE-9500485B7623}"/>
              </a:ext>
            </a:extLst>
          </p:cNvPr>
          <p:cNvSpPr txBox="1"/>
          <p:nvPr/>
        </p:nvSpPr>
        <p:spPr>
          <a:xfrm>
            <a:off x="7977831" y="1564245"/>
            <a:ext cx="3180522" cy="2308324"/>
          </a:xfrm>
          <a:prstGeom prst="rect">
            <a:avLst/>
          </a:prstGeom>
          <a:noFill/>
        </p:spPr>
        <p:txBody>
          <a:bodyPr wrap="square" rtlCol="0">
            <a:spAutoFit/>
          </a:bodyPr>
          <a:lstStyle/>
          <a:p>
            <a:r>
              <a:rPr lang="en-US" altLang="zh-CN" dirty="0"/>
              <a:t>The quick brown fox jumps over the lazy dog. The quick brown fox jumps over the lazy dog. The quick brown fox jumps over the lazy dog. The quick brown fox jumps over the lazy dog. The quick brown fox jumps</a:t>
            </a:r>
            <a:endParaRPr lang="zh-CN" altLang="en-US" dirty="0"/>
          </a:p>
        </p:txBody>
      </p:sp>
    </p:spTree>
    <p:extLst>
      <p:ext uri="{BB962C8B-B14F-4D97-AF65-F5344CB8AC3E}">
        <p14:creationId xmlns:p14="http://schemas.microsoft.com/office/powerpoint/2010/main" val="2532989456"/>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F23EA2BE-FA75-4FF1-B358-F25D05AA6CEB}"/>
              </a:ext>
            </a:extLst>
          </p:cNvPr>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backgroundRemoval t="418" b="89749" l="4750" r="90000">
                        <a14:foregroundMark x1="36500" y1="6904" x2="32250" y2="37029"/>
                        <a14:foregroundMark x1="32250" y1="37029" x2="2250" y2="16527"/>
                        <a14:foregroundMark x1="2250" y1="16527" x2="36250" y2="9205"/>
                        <a14:foregroundMark x1="36250" y1="9205" x2="10000" y2="38285"/>
                        <a14:foregroundMark x1="10000" y1="38285" x2="15750" y2="19038"/>
                        <a14:foregroundMark x1="13500" y1="628" x2="11000" y2="31172"/>
                        <a14:foregroundMark x1="11000" y1="31172" x2="4750" y2="34519"/>
                        <a14:foregroundMark x1="16750" y1="418" x2="11750" y2="14854"/>
                        <a14:backgroundMark x1="82000" y1="37866" x2="84750" y2="66946"/>
                        <a14:backgroundMark x1="84750" y1="66946" x2="70500" y2="94770"/>
                        <a14:backgroundMark x1="70500" y1="94770" x2="35250" y2="96025"/>
                        <a14:backgroundMark x1="35250" y1="96025" x2="23500" y2="66946"/>
                        <a14:backgroundMark x1="23500" y1="66946" x2="49750" y2="46862"/>
                        <a14:backgroundMark x1="49750" y1="46862" x2="89000" y2="51255"/>
                        <a14:backgroundMark x1="89000" y1="51255" x2="91250" y2="81172"/>
                        <a14:backgroundMark x1="91250" y1="81172" x2="48000" y2="98117"/>
                        <a14:backgroundMark x1="48000" y1="98117" x2="17500" y2="82008"/>
                        <a14:backgroundMark x1="17500" y1="82008" x2="18750" y2="52301"/>
                        <a14:backgroundMark x1="18750" y1="52301" x2="52000" y2="61088"/>
                        <a14:backgroundMark x1="52000" y1="61088" x2="61250" y2="89749"/>
                        <a14:backgroundMark x1="61250" y1="89749" x2="58500" y2="85983"/>
                      </a14:backgroundRemoval>
                    </a14:imgEffect>
                  </a14:imgLayer>
                </a14:imgProps>
              </a:ext>
              <a:ext uri="{28A0092B-C50C-407E-A947-70E740481C1C}">
                <a14:useLocalDpi xmlns:a14="http://schemas.microsoft.com/office/drawing/2010/main" val="0"/>
              </a:ext>
            </a:extLst>
          </a:blip>
          <a:stretch>
            <a:fillRect/>
          </a:stretch>
        </p:blipFill>
        <p:spPr>
          <a:xfrm rot="6361756" flipH="1">
            <a:off x="5996753" y="1720095"/>
            <a:ext cx="2358968" cy="2818965"/>
          </a:xfrm>
          <a:prstGeom prst="rect">
            <a:avLst/>
          </a:prstGeom>
        </p:spPr>
      </p:pic>
      <p:pic>
        <p:nvPicPr>
          <p:cNvPr id="2" name="图片 1">
            <a:extLst>
              <a:ext uri="{FF2B5EF4-FFF2-40B4-BE49-F238E27FC236}">
                <a16:creationId xmlns:a16="http://schemas.microsoft.com/office/drawing/2014/main" xmlns="" id="{96714495-5143-4304-AE02-A7B3319AAD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5954" y="2286000"/>
            <a:ext cx="5807353" cy="6875906"/>
          </a:xfrm>
          <a:prstGeom prst="rect">
            <a:avLst/>
          </a:prstGeom>
        </p:spPr>
      </p:pic>
      <p:pic>
        <p:nvPicPr>
          <p:cNvPr id="4" name="图片 3">
            <a:extLst>
              <a:ext uri="{FF2B5EF4-FFF2-40B4-BE49-F238E27FC236}">
                <a16:creationId xmlns:a16="http://schemas.microsoft.com/office/drawing/2014/main" xmlns="" id="{6DF8D65A-1A57-41AD-8C69-95FE09D938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3710990">
            <a:off x="7860254" y="-1889820"/>
            <a:ext cx="5474187" cy="6481438"/>
          </a:xfrm>
          <a:prstGeom prst="rect">
            <a:avLst/>
          </a:prstGeom>
        </p:spPr>
      </p:pic>
      <p:pic>
        <p:nvPicPr>
          <p:cNvPr id="3" name="图片 2">
            <a:extLst>
              <a:ext uri="{FF2B5EF4-FFF2-40B4-BE49-F238E27FC236}">
                <a16:creationId xmlns:a16="http://schemas.microsoft.com/office/drawing/2014/main" xmlns="" id="{1ABDFF7D-2D14-4C70-B714-6A5BD7EEB591}"/>
              </a:ext>
            </a:extLst>
          </p:cNvPr>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backgroundRemoval t="418" b="89749" l="4750" r="90000">
                        <a14:foregroundMark x1="36500" y1="6904" x2="32250" y2="37029"/>
                        <a14:foregroundMark x1="32250" y1="37029" x2="2250" y2="16527"/>
                        <a14:foregroundMark x1="2250" y1="16527" x2="36250" y2="9205"/>
                        <a14:foregroundMark x1="36250" y1="9205" x2="10000" y2="38285"/>
                        <a14:foregroundMark x1="10000" y1="38285" x2="15750" y2="19038"/>
                        <a14:foregroundMark x1="13500" y1="628" x2="11000" y2="31172"/>
                        <a14:foregroundMark x1="11000" y1="31172" x2="4750" y2="34519"/>
                        <a14:foregroundMark x1="16750" y1="418" x2="11750" y2="14854"/>
                        <a14:backgroundMark x1="82000" y1="37866" x2="84750" y2="66946"/>
                        <a14:backgroundMark x1="84750" y1="66946" x2="70500" y2="94770"/>
                        <a14:backgroundMark x1="70500" y1="94770" x2="35250" y2="96025"/>
                        <a14:backgroundMark x1="35250" y1="96025" x2="23500" y2="66946"/>
                        <a14:backgroundMark x1="23500" y1="66946" x2="49750" y2="46862"/>
                        <a14:backgroundMark x1="49750" y1="46862" x2="89000" y2="51255"/>
                        <a14:backgroundMark x1="89000" y1="51255" x2="91250" y2="81172"/>
                        <a14:backgroundMark x1="91250" y1="81172" x2="48000" y2="98117"/>
                        <a14:backgroundMark x1="48000" y1="98117" x2="17500" y2="82008"/>
                        <a14:backgroundMark x1="17500" y1="82008" x2="18750" y2="52301"/>
                        <a14:backgroundMark x1="18750" y1="52301" x2="52000" y2="61088"/>
                        <a14:backgroundMark x1="52000" y1="61088" x2="61250" y2="89749"/>
                        <a14:backgroundMark x1="61250" y1="89749" x2="58500" y2="85983"/>
                      </a14:backgroundRemoval>
                    </a14:imgEffect>
                  </a14:imgLayer>
                </a14:imgProps>
              </a:ext>
              <a:ext uri="{28A0092B-C50C-407E-A947-70E740481C1C}">
                <a14:useLocalDpi xmlns:a14="http://schemas.microsoft.com/office/drawing/2010/main" val="0"/>
              </a:ext>
            </a:extLst>
          </a:blip>
          <a:stretch>
            <a:fillRect/>
          </a:stretch>
        </p:blipFill>
        <p:spPr>
          <a:xfrm rot="19247731" flipH="1">
            <a:off x="3208731" y="1499122"/>
            <a:ext cx="3069157" cy="3667641"/>
          </a:xfrm>
          <a:prstGeom prst="rect">
            <a:avLst/>
          </a:prstGeom>
        </p:spPr>
      </p:pic>
      <p:sp>
        <p:nvSpPr>
          <p:cNvPr id="5" name="文本框 4">
            <a:extLst>
              <a:ext uri="{FF2B5EF4-FFF2-40B4-BE49-F238E27FC236}">
                <a16:creationId xmlns:a16="http://schemas.microsoft.com/office/drawing/2014/main" xmlns="" id="{059EA0B2-58DD-4843-AAF8-FF3FE7094F68}"/>
              </a:ext>
            </a:extLst>
          </p:cNvPr>
          <p:cNvSpPr txBox="1"/>
          <p:nvPr/>
        </p:nvSpPr>
        <p:spPr>
          <a:xfrm>
            <a:off x="3802914" y="2575579"/>
            <a:ext cx="4586171" cy="1107996"/>
          </a:xfrm>
          <a:prstGeom prst="rect">
            <a:avLst/>
          </a:prstGeom>
          <a:noFill/>
        </p:spPr>
        <p:txBody>
          <a:bodyPr wrap="square" rtlCol="0">
            <a:spAutoFit/>
          </a:bodyPr>
          <a:lstStyle/>
          <a:p>
            <a:pPr algn="ctr"/>
            <a:r>
              <a:rPr lang="zh-CN" altLang="en-US" sz="6600" b="1" dirty="0"/>
              <a:t>请输入标题</a:t>
            </a:r>
          </a:p>
        </p:txBody>
      </p:sp>
    </p:spTree>
    <p:extLst>
      <p:ext uri="{BB962C8B-B14F-4D97-AF65-F5344CB8AC3E}">
        <p14:creationId xmlns:p14="http://schemas.microsoft.com/office/powerpoint/2010/main" val="2521280979"/>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2A46A4D4-EEE6-466A-AF5E-1369DDDDD3EF}"/>
              </a:ext>
            </a:extLst>
          </p:cNvPr>
          <p:cNvPicPr>
            <a:picLocks noChangeAspect="1"/>
          </p:cNvPicPr>
          <p:nvPr/>
        </p:nvPicPr>
        <p:blipFill>
          <a:blip r:embed="rId2">
            <a:clrChange>
              <a:clrFrom>
                <a:srgbClr val="FEFEFE"/>
              </a:clrFrom>
              <a:clrTo>
                <a:srgbClr val="FEFEFE">
                  <a:alpha val="0"/>
                </a:srgbClr>
              </a:clrTo>
            </a:clrChange>
          </a:blip>
          <a:stretch>
            <a:fillRect/>
          </a:stretch>
        </p:blipFill>
        <p:spPr>
          <a:xfrm rot="21367733">
            <a:off x="228451" y="29021"/>
            <a:ext cx="893713" cy="1005427"/>
          </a:xfrm>
          <a:prstGeom prst="rect">
            <a:avLst/>
          </a:prstGeom>
        </p:spPr>
      </p:pic>
      <p:pic>
        <p:nvPicPr>
          <p:cNvPr id="6" name="图片 5">
            <a:extLst>
              <a:ext uri="{FF2B5EF4-FFF2-40B4-BE49-F238E27FC236}">
                <a16:creationId xmlns:a16="http://schemas.microsoft.com/office/drawing/2014/main" xmlns="" id="{8CCA499D-2333-4A45-B980-874A8852CE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flipH="1">
            <a:off x="1579330" y="272443"/>
            <a:ext cx="475587" cy="1324079"/>
          </a:xfrm>
          <a:prstGeom prst="rect">
            <a:avLst/>
          </a:prstGeom>
        </p:spPr>
      </p:pic>
      <p:sp>
        <p:nvSpPr>
          <p:cNvPr id="7" name="文本框 6">
            <a:extLst>
              <a:ext uri="{FF2B5EF4-FFF2-40B4-BE49-F238E27FC236}">
                <a16:creationId xmlns:a16="http://schemas.microsoft.com/office/drawing/2014/main" xmlns="" id="{18CAAF9F-683B-484B-9227-F0A3BE363EBB}"/>
              </a:ext>
            </a:extLst>
          </p:cNvPr>
          <p:cNvSpPr txBox="1"/>
          <p:nvPr/>
        </p:nvSpPr>
        <p:spPr>
          <a:xfrm>
            <a:off x="1087707" y="235024"/>
            <a:ext cx="2435191" cy="461665"/>
          </a:xfrm>
          <a:prstGeom prst="rect">
            <a:avLst/>
          </a:prstGeom>
          <a:noFill/>
        </p:spPr>
        <p:txBody>
          <a:bodyPr wrap="square" rtlCol="0">
            <a:spAutoFit/>
          </a:bodyPr>
          <a:lstStyle/>
          <a:p>
            <a:r>
              <a:rPr lang="zh-CN" altLang="en-US" sz="2400" dirty="0">
                <a:latin typeface="幼圆" panose="02010509060101010101" pitchFamily="49" charset="-122"/>
                <a:ea typeface="幼圆" panose="02010509060101010101" pitchFamily="49" charset="-122"/>
              </a:rPr>
              <a:t>请输入标题</a:t>
            </a:r>
          </a:p>
        </p:txBody>
      </p:sp>
      <p:pic>
        <p:nvPicPr>
          <p:cNvPr id="9" name="图片 8">
            <a:extLst>
              <a:ext uri="{FF2B5EF4-FFF2-40B4-BE49-F238E27FC236}">
                <a16:creationId xmlns:a16="http://schemas.microsoft.com/office/drawing/2014/main" xmlns="" id="{77DE0D56-4811-49E7-BBDD-3DC3F281203F}"/>
              </a:ext>
            </a:extLst>
          </p:cNvPr>
          <p:cNvPicPr>
            <a:picLocks noChangeAspect="1"/>
          </p:cNvPicPr>
          <p:nvPr/>
        </p:nvPicPr>
        <p:blipFill rotWithShape="1">
          <a:blip r:embed="rId4">
            <a:clrChange>
              <a:clrFrom>
                <a:srgbClr val="FFFFFF"/>
              </a:clrFrom>
              <a:clrTo>
                <a:srgbClr val="FFFFFF">
                  <a:alpha val="0"/>
                </a:srgbClr>
              </a:clrTo>
            </a:clrChange>
          </a:blip>
          <a:srcRect l="9920" r="9506"/>
          <a:stretch/>
        </p:blipFill>
        <p:spPr>
          <a:xfrm>
            <a:off x="8470900" y="1350391"/>
            <a:ext cx="4114800" cy="4157217"/>
          </a:xfrm>
          <a:prstGeom prst="rect">
            <a:avLst/>
          </a:prstGeom>
          <a:ln w="38100">
            <a:solidFill>
              <a:srgbClr val="EDC2DF"/>
            </a:solidFill>
            <a:prstDash val="sysDot"/>
          </a:ln>
        </p:spPr>
      </p:pic>
      <p:sp>
        <p:nvSpPr>
          <p:cNvPr id="10" name="文本框 9">
            <a:extLst>
              <a:ext uri="{FF2B5EF4-FFF2-40B4-BE49-F238E27FC236}">
                <a16:creationId xmlns:a16="http://schemas.microsoft.com/office/drawing/2014/main" xmlns="" id="{72D92F93-90F9-40F4-AD61-2A1E5D9E59B3}"/>
              </a:ext>
            </a:extLst>
          </p:cNvPr>
          <p:cNvSpPr txBox="1"/>
          <p:nvPr/>
        </p:nvSpPr>
        <p:spPr>
          <a:xfrm>
            <a:off x="675307" y="1511300"/>
            <a:ext cx="4557093" cy="830997"/>
          </a:xfrm>
          <a:prstGeom prst="rect">
            <a:avLst/>
          </a:prstGeom>
          <a:noFill/>
        </p:spPr>
        <p:txBody>
          <a:bodyPr wrap="square" rtlCol="0">
            <a:spAutoFit/>
          </a:bodyPr>
          <a:lstStyle/>
          <a:p>
            <a:r>
              <a:rPr lang="zh-CN" altLang="en-US" sz="4800" dirty="0"/>
              <a:t>请输入内容</a:t>
            </a:r>
          </a:p>
        </p:txBody>
      </p:sp>
      <p:sp>
        <p:nvSpPr>
          <p:cNvPr id="27" name="文本框 26">
            <a:extLst>
              <a:ext uri="{FF2B5EF4-FFF2-40B4-BE49-F238E27FC236}">
                <a16:creationId xmlns:a16="http://schemas.microsoft.com/office/drawing/2014/main" xmlns="" id="{DE559197-39FA-4ADA-8A43-5A48B8C74A3A}"/>
              </a:ext>
            </a:extLst>
          </p:cNvPr>
          <p:cNvSpPr txBox="1"/>
          <p:nvPr/>
        </p:nvSpPr>
        <p:spPr>
          <a:xfrm>
            <a:off x="675307" y="2552953"/>
            <a:ext cx="8328993" cy="3785652"/>
          </a:xfrm>
          <a:prstGeom prst="rect">
            <a:avLst/>
          </a:prstGeom>
          <a:noFill/>
        </p:spPr>
        <p:txBody>
          <a:bodyPr wrap="square" rtlCol="0">
            <a:spAutoFit/>
          </a:bodyPr>
          <a:lstStyle/>
          <a:p>
            <a:r>
              <a:rPr lang="en-US" altLang="zh-CN" sz="2400" dirty="0"/>
              <a:t>The quick brown fox jumps over the lazy dog. The quick brown fox jumps over the lazy dog. The quick brown fox jumps over the lazy dog. The quick brown fox jumps over the lazy dog. The quick brown fox jumps</a:t>
            </a:r>
          </a:p>
          <a:p>
            <a:endParaRPr lang="en-US" altLang="zh-CN" sz="2400" dirty="0"/>
          </a:p>
          <a:p>
            <a:r>
              <a:rPr lang="en-US" altLang="zh-CN" sz="2400" dirty="0"/>
              <a:t>The quick brown fox jumps over the lazy dog. The quick brown fox jumps over the lazy dog. The quick brown fox jumps over the lazy dog. The quick brown fox jumps over the lazy dog. The quick brown fox jumps</a:t>
            </a:r>
            <a:endParaRPr lang="zh-CN" altLang="en-US" sz="2400" dirty="0"/>
          </a:p>
          <a:p>
            <a:endParaRPr lang="zh-CN" altLang="en-US" sz="2400" dirty="0"/>
          </a:p>
        </p:txBody>
      </p:sp>
      <p:cxnSp>
        <p:nvCxnSpPr>
          <p:cNvPr id="12" name="直接连接符 11">
            <a:extLst>
              <a:ext uri="{FF2B5EF4-FFF2-40B4-BE49-F238E27FC236}">
                <a16:creationId xmlns:a16="http://schemas.microsoft.com/office/drawing/2014/main" xmlns="" id="{A0C903B2-9B5E-483A-8685-521C15495C71}"/>
              </a:ext>
            </a:extLst>
          </p:cNvPr>
          <p:cNvCxnSpPr/>
          <p:nvPr/>
        </p:nvCxnSpPr>
        <p:spPr>
          <a:xfrm>
            <a:off x="876300" y="2342297"/>
            <a:ext cx="3670300" cy="0"/>
          </a:xfrm>
          <a:prstGeom prst="line">
            <a:avLst/>
          </a:prstGeom>
          <a:ln w="38100">
            <a:solidFill>
              <a:srgbClr val="EDC2DF"/>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1892319"/>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2A46A4D4-EEE6-466A-AF5E-1369DDDDD3EF}"/>
              </a:ext>
            </a:extLst>
          </p:cNvPr>
          <p:cNvPicPr>
            <a:picLocks noChangeAspect="1"/>
          </p:cNvPicPr>
          <p:nvPr/>
        </p:nvPicPr>
        <p:blipFill>
          <a:blip r:embed="rId2">
            <a:clrChange>
              <a:clrFrom>
                <a:srgbClr val="FEFEFE"/>
              </a:clrFrom>
              <a:clrTo>
                <a:srgbClr val="FEFEFE">
                  <a:alpha val="0"/>
                </a:srgbClr>
              </a:clrTo>
            </a:clrChange>
          </a:blip>
          <a:stretch>
            <a:fillRect/>
          </a:stretch>
        </p:blipFill>
        <p:spPr>
          <a:xfrm rot="21367733">
            <a:off x="228451" y="29021"/>
            <a:ext cx="893713" cy="1005427"/>
          </a:xfrm>
          <a:prstGeom prst="rect">
            <a:avLst/>
          </a:prstGeom>
        </p:spPr>
      </p:pic>
      <p:pic>
        <p:nvPicPr>
          <p:cNvPr id="6" name="图片 5">
            <a:extLst>
              <a:ext uri="{FF2B5EF4-FFF2-40B4-BE49-F238E27FC236}">
                <a16:creationId xmlns:a16="http://schemas.microsoft.com/office/drawing/2014/main" xmlns="" id="{8CCA499D-2333-4A45-B980-874A8852CE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flipH="1">
            <a:off x="1579330" y="272443"/>
            <a:ext cx="475587" cy="1324079"/>
          </a:xfrm>
          <a:prstGeom prst="rect">
            <a:avLst/>
          </a:prstGeom>
        </p:spPr>
      </p:pic>
      <p:sp>
        <p:nvSpPr>
          <p:cNvPr id="7" name="文本框 6">
            <a:extLst>
              <a:ext uri="{FF2B5EF4-FFF2-40B4-BE49-F238E27FC236}">
                <a16:creationId xmlns:a16="http://schemas.microsoft.com/office/drawing/2014/main" xmlns="" id="{18CAAF9F-683B-484B-9227-F0A3BE363EBB}"/>
              </a:ext>
            </a:extLst>
          </p:cNvPr>
          <p:cNvSpPr txBox="1"/>
          <p:nvPr/>
        </p:nvSpPr>
        <p:spPr>
          <a:xfrm>
            <a:off x="1087707" y="235024"/>
            <a:ext cx="2435191" cy="461665"/>
          </a:xfrm>
          <a:prstGeom prst="rect">
            <a:avLst/>
          </a:prstGeom>
          <a:noFill/>
        </p:spPr>
        <p:txBody>
          <a:bodyPr wrap="square" rtlCol="0">
            <a:spAutoFit/>
          </a:bodyPr>
          <a:lstStyle/>
          <a:p>
            <a:r>
              <a:rPr lang="zh-CN" altLang="en-US" sz="2400" dirty="0">
                <a:latin typeface="幼圆" panose="02010509060101010101" pitchFamily="49" charset="-122"/>
                <a:ea typeface="幼圆" panose="02010509060101010101" pitchFamily="49" charset="-122"/>
              </a:rPr>
              <a:t>请输入标题</a:t>
            </a:r>
          </a:p>
        </p:txBody>
      </p:sp>
      <p:sp>
        <p:nvSpPr>
          <p:cNvPr id="3" name="矩形 2">
            <a:extLst>
              <a:ext uri="{FF2B5EF4-FFF2-40B4-BE49-F238E27FC236}">
                <a16:creationId xmlns:a16="http://schemas.microsoft.com/office/drawing/2014/main" xmlns="" id="{14670C2F-43BE-4503-8C5A-876F9C57E2C2}"/>
              </a:ext>
            </a:extLst>
          </p:cNvPr>
          <p:cNvSpPr>
            <a:spLocks noChangeAspect="1"/>
          </p:cNvSpPr>
          <p:nvPr/>
        </p:nvSpPr>
        <p:spPr>
          <a:xfrm rot="2700000">
            <a:off x="5419160" y="1832482"/>
            <a:ext cx="1332000" cy="1332000"/>
          </a:xfrm>
          <a:prstGeom prst="rect">
            <a:avLst/>
          </a:prstGeom>
          <a:solidFill>
            <a:srgbClr val="EDC2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6DD7F64A-BC14-4D7B-A54E-A289124984AD}"/>
              </a:ext>
            </a:extLst>
          </p:cNvPr>
          <p:cNvSpPr>
            <a:spLocks noChangeAspect="1"/>
          </p:cNvSpPr>
          <p:nvPr/>
        </p:nvSpPr>
        <p:spPr>
          <a:xfrm rot="2700000">
            <a:off x="6389028" y="2802350"/>
            <a:ext cx="1332000" cy="1332000"/>
          </a:xfrm>
          <a:prstGeom prst="rect">
            <a:avLst/>
          </a:prstGeom>
          <a:solidFill>
            <a:srgbClr val="EDC2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C4A5243A-2E2E-4F90-BDEA-5E5E9C963273}"/>
              </a:ext>
            </a:extLst>
          </p:cNvPr>
          <p:cNvSpPr>
            <a:spLocks noChangeAspect="1"/>
          </p:cNvSpPr>
          <p:nvPr/>
        </p:nvSpPr>
        <p:spPr>
          <a:xfrm rot="2700000">
            <a:off x="4458272" y="2793370"/>
            <a:ext cx="1332000" cy="1332000"/>
          </a:xfrm>
          <a:prstGeom prst="rect">
            <a:avLst/>
          </a:prstGeom>
          <a:solidFill>
            <a:srgbClr val="EDC2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0186B3C2-7D81-498D-8E73-6C1E8080B3E9}"/>
              </a:ext>
            </a:extLst>
          </p:cNvPr>
          <p:cNvSpPr>
            <a:spLocks noChangeAspect="1"/>
          </p:cNvSpPr>
          <p:nvPr/>
        </p:nvSpPr>
        <p:spPr>
          <a:xfrm rot="2700000">
            <a:off x="5423650" y="3758747"/>
            <a:ext cx="1332000" cy="1332000"/>
          </a:xfrm>
          <a:prstGeom prst="rect">
            <a:avLst/>
          </a:prstGeom>
          <a:solidFill>
            <a:srgbClr val="EDC2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xmlns="" id="{8C81DF4C-C357-433A-AE41-3C176467D32A}"/>
              </a:ext>
            </a:extLst>
          </p:cNvPr>
          <p:cNvGrpSpPr/>
          <p:nvPr/>
        </p:nvGrpSpPr>
        <p:grpSpPr>
          <a:xfrm>
            <a:off x="4268065" y="1646287"/>
            <a:ext cx="3656735" cy="3636742"/>
            <a:chOff x="4217266" y="1570087"/>
            <a:chExt cx="3757468" cy="3736924"/>
          </a:xfrm>
        </p:grpSpPr>
        <p:pic>
          <p:nvPicPr>
            <p:cNvPr id="37" name="图片 36">
              <a:extLst>
                <a:ext uri="{FF2B5EF4-FFF2-40B4-BE49-F238E27FC236}">
                  <a16:creationId xmlns:a16="http://schemas.microsoft.com/office/drawing/2014/main" xmlns="" id="{01A041D6-1F67-4562-BDC3-E13F35152B73}"/>
                </a:ext>
              </a:extLst>
            </p:cNvPr>
            <p:cNvPicPr>
              <a:picLocks noChangeAspect="1"/>
            </p:cNvPicPr>
            <p:nvPr/>
          </p:nvPicPr>
          <p:blipFill>
            <a:blip r:embed="rId4">
              <a:extLst>
                <a:ext uri="{28A0092B-C50C-407E-A947-70E740481C1C}">
                  <a14:useLocalDpi xmlns:a14="http://schemas.microsoft.com/office/drawing/2010/main" val="0"/>
                </a:ext>
              </a:extLst>
            </a:blip>
            <a:srcRect l="40923" t="18242" r="39238" b="55307"/>
            <a:stretch>
              <a:fillRect/>
            </a:stretch>
          </p:blipFill>
          <p:spPr>
            <a:xfrm>
              <a:off x="5178154" y="1570087"/>
              <a:ext cx="1814012" cy="1814012"/>
            </a:xfrm>
            <a:custGeom>
              <a:avLst/>
              <a:gdLst>
                <a:gd name="connsiteX0" fmla="*/ 907006 w 1814012"/>
                <a:gd name="connsiteY0" fmla="*/ 0 h 1814012"/>
                <a:gd name="connsiteX1" fmla="*/ 1814012 w 1814012"/>
                <a:gd name="connsiteY1" fmla="*/ 907006 h 1814012"/>
                <a:gd name="connsiteX2" fmla="*/ 907006 w 1814012"/>
                <a:gd name="connsiteY2" fmla="*/ 1814012 h 1814012"/>
                <a:gd name="connsiteX3" fmla="*/ 0 w 1814012"/>
                <a:gd name="connsiteY3" fmla="*/ 907006 h 1814012"/>
                <a:gd name="connsiteX4" fmla="*/ 907006 w 1814012"/>
                <a:gd name="connsiteY4" fmla="*/ 0 h 1814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4012" h="1814012">
                  <a:moveTo>
                    <a:pt x="907006" y="0"/>
                  </a:moveTo>
                  <a:lnTo>
                    <a:pt x="1814012" y="907006"/>
                  </a:lnTo>
                  <a:lnTo>
                    <a:pt x="907006" y="1814012"/>
                  </a:lnTo>
                  <a:lnTo>
                    <a:pt x="0" y="907006"/>
                  </a:lnTo>
                  <a:lnTo>
                    <a:pt x="907006" y="0"/>
                  </a:lnTo>
                  <a:close/>
                </a:path>
              </a:pathLst>
            </a:custGeom>
          </p:spPr>
        </p:pic>
        <p:pic>
          <p:nvPicPr>
            <p:cNvPr id="36" name="图片 35">
              <a:extLst>
                <a:ext uri="{FF2B5EF4-FFF2-40B4-BE49-F238E27FC236}">
                  <a16:creationId xmlns:a16="http://schemas.microsoft.com/office/drawing/2014/main" xmlns="" id="{E3BBF55E-B5CA-497C-A910-E55C1C7DD4F7}"/>
                </a:ext>
              </a:extLst>
            </p:cNvPr>
            <p:cNvPicPr>
              <a:picLocks noChangeAspect="1"/>
            </p:cNvPicPr>
            <p:nvPr/>
          </p:nvPicPr>
          <p:blipFill>
            <a:blip r:embed="rId4">
              <a:extLst>
                <a:ext uri="{28A0092B-C50C-407E-A947-70E740481C1C}">
                  <a14:useLocalDpi xmlns:a14="http://schemas.microsoft.com/office/drawing/2010/main" val="0"/>
                </a:ext>
              </a:extLst>
            </a:blip>
            <a:srcRect l="10591" t="37515" r="69570" b="36034"/>
            <a:stretch>
              <a:fillRect/>
            </a:stretch>
          </p:blipFill>
          <p:spPr>
            <a:xfrm>
              <a:off x="4217266" y="2519749"/>
              <a:ext cx="1814012" cy="1814012"/>
            </a:xfrm>
            <a:custGeom>
              <a:avLst/>
              <a:gdLst>
                <a:gd name="connsiteX0" fmla="*/ 907006 w 1814012"/>
                <a:gd name="connsiteY0" fmla="*/ 0 h 1814012"/>
                <a:gd name="connsiteX1" fmla="*/ 1814012 w 1814012"/>
                <a:gd name="connsiteY1" fmla="*/ 907006 h 1814012"/>
                <a:gd name="connsiteX2" fmla="*/ 907006 w 1814012"/>
                <a:gd name="connsiteY2" fmla="*/ 1814012 h 1814012"/>
                <a:gd name="connsiteX3" fmla="*/ 0 w 1814012"/>
                <a:gd name="connsiteY3" fmla="*/ 907006 h 1814012"/>
                <a:gd name="connsiteX4" fmla="*/ 907006 w 1814012"/>
                <a:gd name="connsiteY4" fmla="*/ 0 h 1814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4012" h="1814012">
                  <a:moveTo>
                    <a:pt x="907006" y="0"/>
                  </a:moveTo>
                  <a:lnTo>
                    <a:pt x="1814012" y="907006"/>
                  </a:lnTo>
                  <a:lnTo>
                    <a:pt x="907006" y="1814012"/>
                  </a:lnTo>
                  <a:lnTo>
                    <a:pt x="0" y="907006"/>
                  </a:lnTo>
                  <a:lnTo>
                    <a:pt x="907006" y="0"/>
                  </a:lnTo>
                  <a:close/>
                </a:path>
              </a:pathLst>
            </a:custGeom>
          </p:spPr>
        </p:pic>
        <p:pic>
          <p:nvPicPr>
            <p:cNvPr id="35" name="图片 34">
              <a:extLst>
                <a:ext uri="{FF2B5EF4-FFF2-40B4-BE49-F238E27FC236}">
                  <a16:creationId xmlns:a16="http://schemas.microsoft.com/office/drawing/2014/main" xmlns="" id="{3B4E8FE7-CE19-4F86-8235-9472387DA8C1}"/>
                </a:ext>
              </a:extLst>
            </p:cNvPr>
            <p:cNvPicPr>
              <a:picLocks noChangeAspect="1"/>
            </p:cNvPicPr>
            <p:nvPr/>
          </p:nvPicPr>
          <p:blipFill>
            <a:blip r:embed="rId4">
              <a:extLst>
                <a:ext uri="{28A0092B-C50C-407E-A947-70E740481C1C}">
                  <a14:useLocalDpi xmlns:a14="http://schemas.microsoft.com/office/drawing/2010/main" val="0"/>
                </a:ext>
              </a:extLst>
            </a:blip>
            <a:srcRect l="40765" t="58737" r="39396" b="14812"/>
            <a:stretch>
              <a:fillRect/>
            </a:stretch>
          </p:blipFill>
          <p:spPr>
            <a:xfrm>
              <a:off x="5186550" y="3492999"/>
              <a:ext cx="1814012" cy="1814012"/>
            </a:xfrm>
            <a:custGeom>
              <a:avLst/>
              <a:gdLst>
                <a:gd name="connsiteX0" fmla="*/ 907006 w 1814012"/>
                <a:gd name="connsiteY0" fmla="*/ 0 h 1814012"/>
                <a:gd name="connsiteX1" fmla="*/ 1814012 w 1814012"/>
                <a:gd name="connsiteY1" fmla="*/ 907006 h 1814012"/>
                <a:gd name="connsiteX2" fmla="*/ 907006 w 1814012"/>
                <a:gd name="connsiteY2" fmla="*/ 1814012 h 1814012"/>
                <a:gd name="connsiteX3" fmla="*/ 0 w 1814012"/>
                <a:gd name="connsiteY3" fmla="*/ 907006 h 1814012"/>
                <a:gd name="connsiteX4" fmla="*/ 907006 w 1814012"/>
                <a:gd name="connsiteY4" fmla="*/ 0 h 1814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4012" h="1814012">
                  <a:moveTo>
                    <a:pt x="907006" y="0"/>
                  </a:moveTo>
                  <a:lnTo>
                    <a:pt x="1814012" y="907006"/>
                  </a:lnTo>
                  <a:lnTo>
                    <a:pt x="907006" y="1814012"/>
                  </a:lnTo>
                  <a:lnTo>
                    <a:pt x="0" y="907006"/>
                  </a:lnTo>
                  <a:lnTo>
                    <a:pt x="907006" y="0"/>
                  </a:lnTo>
                  <a:close/>
                </a:path>
              </a:pathLst>
            </a:custGeom>
          </p:spPr>
        </p:pic>
        <p:pic>
          <p:nvPicPr>
            <p:cNvPr id="34" name="图片 33">
              <a:extLst>
                <a:ext uri="{FF2B5EF4-FFF2-40B4-BE49-F238E27FC236}">
                  <a16:creationId xmlns:a16="http://schemas.microsoft.com/office/drawing/2014/main" xmlns="" id="{4B24B72C-29BC-4F44-8AA8-0E502B47A297}"/>
                </a:ext>
              </a:extLst>
            </p:cNvPr>
            <p:cNvPicPr>
              <a:picLocks noChangeAspect="1"/>
            </p:cNvPicPr>
            <p:nvPr/>
          </p:nvPicPr>
          <p:blipFill>
            <a:blip r:embed="rId4">
              <a:extLst>
                <a:ext uri="{28A0092B-C50C-407E-A947-70E740481C1C}">
                  <a14:useLocalDpi xmlns:a14="http://schemas.microsoft.com/office/drawing/2010/main" val="0"/>
                </a:ext>
              </a:extLst>
            </a:blip>
            <a:srcRect l="71324" t="58737" r="8838" b="14812"/>
            <a:stretch>
              <a:fillRect/>
            </a:stretch>
          </p:blipFill>
          <p:spPr>
            <a:xfrm>
              <a:off x="6160722" y="2525666"/>
              <a:ext cx="1814012" cy="1814012"/>
            </a:xfrm>
            <a:custGeom>
              <a:avLst/>
              <a:gdLst>
                <a:gd name="connsiteX0" fmla="*/ 907006 w 1814012"/>
                <a:gd name="connsiteY0" fmla="*/ 0 h 1814012"/>
                <a:gd name="connsiteX1" fmla="*/ 1814012 w 1814012"/>
                <a:gd name="connsiteY1" fmla="*/ 907006 h 1814012"/>
                <a:gd name="connsiteX2" fmla="*/ 907006 w 1814012"/>
                <a:gd name="connsiteY2" fmla="*/ 1814012 h 1814012"/>
                <a:gd name="connsiteX3" fmla="*/ 0 w 1814012"/>
                <a:gd name="connsiteY3" fmla="*/ 907006 h 1814012"/>
                <a:gd name="connsiteX4" fmla="*/ 907006 w 1814012"/>
                <a:gd name="connsiteY4" fmla="*/ 0 h 1814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4012" h="1814012">
                  <a:moveTo>
                    <a:pt x="907006" y="0"/>
                  </a:moveTo>
                  <a:lnTo>
                    <a:pt x="1814012" y="907006"/>
                  </a:lnTo>
                  <a:lnTo>
                    <a:pt x="907006" y="1814012"/>
                  </a:lnTo>
                  <a:lnTo>
                    <a:pt x="0" y="907006"/>
                  </a:lnTo>
                  <a:lnTo>
                    <a:pt x="907006" y="0"/>
                  </a:lnTo>
                  <a:close/>
                </a:path>
              </a:pathLst>
            </a:custGeom>
          </p:spPr>
        </p:pic>
      </p:grpSp>
      <p:sp>
        <p:nvSpPr>
          <p:cNvPr id="8" name="矩形 7">
            <a:extLst>
              <a:ext uri="{FF2B5EF4-FFF2-40B4-BE49-F238E27FC236}">
                <a16:creationId xmlns:a16="http://schemas.microsoft.com/office/drawing/2014/main" xmlns="" id="{624F38D3-A9B5-4FB4-9E3A-E1A302DD8E48}"/>
              </a:ext>
            </a:extLst>
          </p:cNvPr>
          <p:cNvSpPr/>
          <p:nvPr/>
        </p:nvSpPr>
        <p:spPr>
          <a:xfrm>
            <a:off x="3438716" y="428574"/>
            <a:ext cx="6096000" cy="1200329"/>
          </a:xfrm>
          <a:prstGeom prst="rect">
            <a:avLst/>
          </a:prstGeom>
        </p:spPr>
        <p:txBody>
          <a:bodyPr>
            <a:spAutoFit/>
          </a:bodyPr>
          <a:lstStyle/>
          <a:p>
            <a:r>
              <a:rPr lang="en-US" altLang="zh-CN" dirty="0"/>
              <a:t>The quick brown fox jumps over the lazy dog. The quick brown fox jumps over the lazy dog. The quick brown fox jumps over the lazy dog. The quick brown fox jumps over the lazy dog. The quick brown fox jumps</a:t>
            </a:r>
            <a:endParaRPr lang="zh-CN" altLang="en-US" dirty="0"/>
          </a:p>
        </p:txBody>
      </p:sp>
      <p:sp>
        <p:nvSpPr>
          <p:cNvPr id="38" name="矩形 37">
            <a:extLst>
              <a:ext uri="{FF2B5EF4-FFF2-40B4-BE49-F238E27FC236}">
                <a16:creationId xmlns:a16="http://schemas.microsoft.com/office/drawing/2014/main" xmlns="" id="{1E289401-5AAB-40F2-A37C-3B283E618DE8}"/>
              </a:ext>
            </a:extLst>
          </p:cNvPr>
          <p:cNvSpPr/>
          <p:nvPr/>
        </p:nvSpPr>
        <p:spPr>
          <a:xfrm>
            <a:off x="3438716" y="5373005"/>
            <a:ext cx="6096000" cy="1200329"/>
          </a:xfrm>
          <a:prstGeom prst="rect">
            <a:avLst/>
          </a:prstGeom>
        </p:spPr>
        <p:txBody>
          <a:bodyPr>
            <a:spAutoFit/>
          </a:bodyPr>
          <a:lstStyle/>
          <a:p>
            <a:r>
              <a:rPr lang="en-US" altLang="zh-CN" dirty="0"/>
              <a:t>The quick brown fox jumps over the lazy dog. The quick brown fox jumps over the lazy dog. The quick brown fox jumps over the lazy dog. The quick brown fox jumps over the lazy dog. The quick brown fox jumps</a:t>
            </a:r>
            <a:endParaRPr lang="zh-CN" altLang="en-US" dirty="0"/>
          </a:p>
        </p:txBody>
      </p:sp>
      <p:sp>
        <p:nvSpPr>
          <p:cNvPr id="39" name="矩形 38">
            <a:extLst>
              <a:ext uri="{FF2B5EF4-FFF2-40B4-BE49-F238E27FC236}">
                <a16:creationId xmlns:a16="http://schemas.microsoft.com/office/drawing/2014/main" xmlns="" id="{04EE17D5-1927-4856-AC6E-219A305BDECA}"/>
              </a:ext>
            </a:extLst>
          </p:cNvPr>
          <p:cNvSpPr/>
          <p:nvPr/>
        </p:nvSpPr>
        <p:spPr>
          <a:xfrm>
            <a:off x="8150416" y="2828835"/>
            <a:ext cx="3774884" cy="2031325"/>
          </a:xfrm>
          <a:prstGeom prst="rect">
            <a:avLst/>
          </a:prstGeom>
        </p:spPr>
        <p:txBody>
          <a:bodyPr wrap="square">
            <a:spAutoFit/>
          </a:bodyPr>
          <a:lstStyle/>
          <a:p>
            <a:r>
              <a:rPr lang="en-US" altLang="zh-CN" dirty="0"/>
              <a:t>The quick brown fox jumps over the lazy dog. The quick brown fox jumps over the lazy dog. The quick brown fox jumps over the lazy dog. The quick brown fox jumps over the lazy dog. The quick brown fox jumps</a:t>
            </a:r>
            <a:endParaRPr lang="zh-CN" altLang="en-US" dirty="0"/>
          </a:p>
        </p:txBody>
      </p:sp>
      <p:sp>
        <p:nvSpPr>
          <p:cNvPr id="40" name="矩形 39">
            <a:extLst>
              <a:ext uri="{FF2B5EF4-FFF2-40B4-BE49-F238E27FC236}">
                <a16:creationId xmlns:a16="http://schemas.microsoft.com/office/drawing/2014/main" xmlns="" id="{9A8C3722-C793-47E3-9843-B6D5158221B5}"/>
              </a:ext>
            </a:extLst>
          </p:cNvPr>
          <p:cNvSpPr/>
          <p:nvPr/>
        </p:nvSpPr>
        <p:spPr>
          <a:xfrm>
            <a:off x="195531" y="2786254"/>
            <a:ext cx="3589069" cy="2031325"/>
          </a:xfrm>
          <a:prstGeom prst="rect">
            <a:avLst/>
          </a:prstGeom>
        </p:spPr>
        <p:txBody>
          <a:bodyPr wrap="square">
            <a:spAutoFit/>
          </a:bodyPr>
          <a:lstStyle/>
          <a:p>
            <a:r>
              <a:rPr lang="en-US" altLang="zh-CN" dirty="0"/>
              <a:t>The quick brown fox jumps over the lazy dog. The quick brown fox jumps over the lazy dog. The quick brown fox jumps over the lazy dog. The quick brown fox jumps over the lazy dog. The quick brown fox jumps</a:t>
            </a:r>
            <a:endParaRPr lang="zh-CN" altLang="en-US" dirty="0"/>
          </a:p>
        </p:txBody>
      </p:sp>
    </p:spTree>
    <p:extLst>
      <p:ext uri="{BB962C8B-B14F-4D97-AF65-F5344CB8AC3E}">
        <p14:creationId xmlns:p14="http://schemas.microsoft.com/office/powerpoint/2010/main" val="2288040743"/>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F23EA2BE-FA75-4FF1-B358-F25D05AA6CEB}"/>
              </a:ext>
            </a:extLst>
          </p:cNvPr>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backgroundRemoval t="418" b="89749" l="4750" r="90000">
                        <a14:foregroundMark x1="36500" y1="6904" x2="32250" y2="37029"/>
                        <a14:foregroundMark x1="32250" y1="37029" x2="2250" y2="16527"/>
                        <a14:foregroundMark x1="2250" y1="16527" x2="36250" y2="9205"/>
                        <a14:foregroundMark x1="36250" y1="9205" x2="10000" y2="38285"/>
                        <a14:foregroundMark x1="10000" y1="38285" x2="15750" y2="19038"/>
                        <a14:foregroundMark x1="13500" y1="628" x2="11000" y2="31172"/>
                        <a14:foregroundMark x1="11000" y1="31172" x2="4750" y2="34519"/>
                        <a14:foregroundMark x1="16750" y1="418" x2="11750" y2="14854"/>
                        <a14:backgroundMark x1="82000" y1="37866" x2="84750" y2="66946"/>
                        <a14:backgroundMark x1="84750" y1="66946" x2="70500" y2="94770"/>
                        <a14:backgroundMark x1="70500" y1="94770" x2="35250" y2="96025"/>
                        <a14:backgroundMark x1="35250" y1="96025" x2="23500" y2="66946"/>
                        <a14:backgroundMark x1="23500" y1="66946" x2="49750" y2="46862"/>
                        <a14:backgroundMark x1="49750" y1="46862" x2="89000" y2="51255"/>
                        <a14:backgroundMark x1="89000" y1="51255" x2="91250" y2="81172"/>
                        <a14:backgroundMark x1="91250" y1="81172" x2="48000" y2="98117"/>
                        <a14:backgroundMark x1="48000" y1="98117" x2="17500" y2="82008"/>
                        <a14:backgroundMark x1="17500" y1="82008" x2="18750" y2="52301"/>
                        <a14:backgroundMark x1="18750" y1="52301" x2="52000" y2="61088"/>
                        <a14:backgroundMark x1="52000" y1="61088" x2="61250" y2="89749"/>
                        <a14:backgroundMark x1="61250" y1="89749" x2="58500" y2="85983"/>
                      </a14:backgroundRemoval>
                    </a14:imgEffect>
                  </a14:imgLayer>
                </a14:imgProps>
              </a:ext>
              <a:ext uri="{28A0092B-C50C-407E-A947-70E740481C1C}">
                <a14:useLocalDpi xmlns:a14="http://schemas.microsoft.com/office/drawing/2010/main" val="0"/>
              </a:ext>
            </a:extLst>
          </a:blip>
          <a:stretch>
            <a:fillRect/>
          </a:stretch>
        </p:blipFill>
        <p:spPr>
          <a:xfrm rot="6361756" flipH="1">
            <a:off x="5996753" y="1720095"/>
            <a:ext cx="2358968" cy="2818965"/>
          </a:xfrm>
          <a:prstGeom prst="rect">
            <a:avLst/>
          </a:prstGeom>
        </p:spPr>
      </p:pic>
      <p:pic>
        <p:nvPicPr>
          <p:cNvPr id="2" name="图片 1">
            <a:extLst>
              <a:ext uri="{FF2B5EF4-FFF2-40B4-BE49-F238E27FC236}">
                <a16:creationId xmlns:a16="http://schemas.microsoft.com/office/drawing/2014/main" xmlns="" id="{96714495-5143-4304-AE02-A7B3319AAD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5954" y="2286000"/>
            <a:ext cx="5807353" cy="6875906"/>
          </a:xfrm>
          <a:prstGeom prst="rect">
            <a:avLst/>
          </a:prstGeom>
        </p:spPr>
      </p:pic>
      <p:pic>
        <p:nvPicPr>
          <p:cNvPr id="4" name="图片 3">
            <a:extLst>
              <a:ext uri="{FF2B5EF4-FFF2-40B4-BE49-F238E27FC236}">
                <a16:creationId xmlns:a16="http://schemas.microsoft.com/office/drawing/2014/main" xmlns="" id="{6DF8D65A-1A57-41AD-8C69-95FE09D938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3710990">
            <a:off x="7860254" y="-1889820"/>
            <a:ext cx="5474187" cy="6481438"/>
          </a:xfrm>
          <a:prstGeom prst="rect">
            <a:avLst/>
          </a:prstGeom>
        </p:spPr>
      </p:pic>
      <p:pic>
        <p:nvPicPr>
          <p:cNvPr id="3" name="图片 2">
            <a:extLst>
              <a:ext uri="{FF2B5EF4-FFF2-40B4-BE49-F238E27FC236}">
                <a16:creationId xmlns:a16="http://schemas.microsoft.com/office/drawing/2014/main" xmlns="" id="{1ABDFF7D-2D14-4C70-B714-6A5BD7EEB591}"/>
              </a:ext>
            </a:extLst>
          </p:cNvPr>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backgroundRemoval t="418" b="89749" l="4750" r="90000">
                        <a14:foregroundMark x1="36500" y1="6904" x2="32250" y2="37029"/>
                        <a14:foregroundMark x1="32250" y1="37029" x2="2250" y2="16527"/>
                        <a14:foregroundMark x1="2250" y1="16527" x2="36250" y2="9205"/>
                        <a14:foregroundMark x1="36250" y1="9205" x2="10000" y2="38285"/>
                        <a14:foregroundMark x1="10000" y1="38285" x2="15750" y2="19038"/>
                        <a14:foregroundMark x1="13500" y1="628" x2="11000" y2="31172"/>
                        <a14:foregroundMark x1="11000" y1="31172" x2="4750" y2="34519"/>
                        <a14:foregroundMark x1="16750" y1="418" x2="11750" y2="14854"/>
                        <a14:backgroundMark x1="82000" y1="37866" x2="84750" y2="66946"/>
                        <a14:backgroundMark x1="84750" y1="66946" x2="70500" y2="94770"/>
                        <a14:backgroundMark x1="70500" y1="94770" x2="35250" y2="96025"/>
                        <a14:backgroundMark x1="35250" y1="96025" x2="23500" y2="66946"/>
                        <a14:backgroundMark x1="23500" y1="66946" x2="49750" y2="46862"/>
                        <a14:backgroundMark x1="49750" y1="46862" x2="89000" y2="51255"/>
                        <a14:backgroundMark x1="89000" y1="51255" x2="91250" y2="81172"/>
                        <a14:backgroundMark x1="91250" y1="81172" x2="48000" y2="98117"/>
                        <a14:backgroundMark x1="48000" y1="98117" x2="17500" y2="82008"/>
                        <a14:backgroundMark x1="17500" y1="82008" x2="18750" y2="52301"/>
                        <a14:backgroundMark x1="18750" y1="52301" x2="52000" y2="61088"/>
                        <a14:backgroundMark x1="52000" y1="61088" x2="61250" y2="89749"/>
                        <a14:backgroundMark x1="61250" y1="89749" x2="58500" y2="85983"/>
                      </a14:backgroundRemoval>
                    </a14:imgEffect>
                  </a14:imgLayer>
                </a14:imgProps>
              </a:ext>
              <a:ext uri="{28A0092B-C50C-407E-A947-70E740481C1C}">
                <a14:useLocalDpi xmlns:a14="http://schemas.microsoft.com/office/drawing/2010/main" val="0"/>
              </a:ext>
            </a:extLst>
          </a:blip>
          <a:stretch>
            <a:fillRect/>
          </a:stretch>
        </p:blipFill>
        <p:spPr>
          <a:xfrm rot="19247731" flipH="1">
            <a:off x="3208731" y="1499122"/>
            <a:ext cx="3069157" cy="3667641"/>
          </a:xfrm>
          <a:prstGeom prst="rect">
            <a:avLst/>
          </a:prstGeom>
        </p:spPr>
      </p:pic>
      <p:sp>
        <p:nvSpPr>
          <p:cNvPr id="5" name="文本框 4">
            <a:extLst>
              <a:ext uri="{FF2B5EF4-FFF2-40B4-BE49-F238E27FC236}">
                <a16:creationId xmlns:a16="http://schemas.microsoft.com/office/drawing/2014/main" xmlns="" id="{059EA0B2-58DD-4843-AAF8-FF3FE7094F68}"/>
              </a:ext>
            </a:extLst>
          </p:cNvPr>
          <p:cNvSpPr txBox="1"/>
          <p:nvPr/>
        </p:nvSpPr>
        <p:spPr>
          <a:xfrm>
            <a:off x="3802914" y="2575579"/>
            <a:ext cx="4586171" cy="1107996"/>
          </a:xfrm>
          <a:prstGeom prst="rect">
            <a:avLst/>
          </a:prstGeom>
          <a:noFill/>
        </p:spPr>
        <p:txBody>
          <a:bodyPr wrap="square" rtlCol="0">
            <a:spAutoFit/>
          </a:bodyPr>
          <a:lstStyle/>
          <a:p>
            <a:pPr algn="ctr"/>
            <a:r>
              <a:rPr lang="zh-CN" altLang="en-US" sz="6600" b="1" dirty="0"/>
              <a:t>请输入标题</a:t>
            </a:r>
          </a:p>
        </p:txBody>
      </p:sp>
    </p:spTree>
    <p:extLst>
      <p:ext uri="{BB962C8B-B14F-4D97-AF65-F5344CB8AC3E}">
        <p14:creationId xmlns:p14="http://schemas.microsoft.com/office/powerpoint/2010/main" val="1387379360"/>
      </p:ext>
    </p:extLst>
  </p:cSld>
  <p:clrMapOvr>
    <a:masterClrMapping/>
  </p:clrMapOvr>
  <p:transition spd="slow">
    <p:wipe/>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TotalTime>
  <Words>1153</Words>
  <Application>Microsoft Office PowerPoint</Application>
  <PresentationFormat>宽屏</PresentationFormat>
  <Paragraphs>63</Paragraphs>
  <Slides>16</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16</vt:i4>
      </vt:variant>
    </vt:vector>
  </HeadingPairs>
  <TitlesOfParts>
    <vt:vector size="22" baseType="lpstr">
      <vt:lpstr>等线</vt:lpstr>
      <vt:lpstr>等线 Light</vt:lpstr>
      <vt:lpstr>华文琥珀</vt:lpstr>
      <vt:lpstr>幼圆</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来桃家淘吧</dc:creator>
  <cp:keywords>www.51pptmoban.com</cp:keywords>
  <cp:lastModifiedBy>YANGS</cp:lastModifiedBy>
  <cp:revision>19</cp:revision>
  <dcterms:created xsi:type="dcterms:W3CDTF">2017-09-22T14:07:52Z</dcterms:created>
  <dcterms:modified xsi:type="dcterms:W3CDTF">2017-10-15T13:37:13Z</dcterms:modified>
</cp:coreProperties>
</file>