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24"/>
  </p:notesMasterIdLst>
  <p:handoutMasterIdLst>
    <p:handoutMasterId r:id="rId25"/>
  </p:handoutMasterIdLst>
  <p:sldIdLst>
    <p:sldId id="281" r:id="rId3"/>
    <p:sldId id="282" r:id="rId4"/>
    <p:sldId id="276" r:id="rId5"/>
    <p:sldId id="262" r:id="rId6"/>
    <p:sldId id="264" r:id="rId7"/>
    <p:sldId id="273" r:id="rId8"/>
    <p:sldId id="287" r:id="rId9"/>
    <p:sldId id="266" r:id="rId10"/>
    <p:sldId id="275" r:id="rId11"/>
    <p:sldId id="288" r:id="rId12"/>
    <p:sldId id="289" r:id="rId13"/>
    <p:sldId id="297" r:id="rId14"/>
    <p:sldId id="298" r:id="rId15"/>
    <p:sldId id="290" r:id="rId16"/>
    <p:sldId id="291" r:id="rId17"/>
    <p:sldId id="292" r:id="rId18"/>
    <p:sldId id="293" r:id="rId19"/>
    <p:sldId id="294" r:id="rId20"/>
    <p:sldId id="295" r:id="rId21"/>
    <p:sldId id="296" r:id="rId22"/>
    <p:sldId id="299" r:id="rId23"/>
  </p:sldIdLst>
  <p:sldSz cx="9144000" cy="5143500" type="screen16x9"/>
  <p:notesSz cx="7104063" cy="10234613"/>
  <p:custDataLst>
    <p:tags r:id="rId26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1620">
          <p15:clr>
            <a:srgbClr val="A4A3A4"/>
          </p15:clr>
        </p15:guide>
        <p15:guide id="4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8" d="100"/>
          <a:sy n="98" d="100"/>
        </p:scale>
        <p:origin x="558" y="78"/>
      </p:cViewPr>
      <p:guideLst>
        <p:guide orient="horz" pos="2164"/>
        <p:guide pos="3840"/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90"/>
            </a:lvl1pPr>
          </a:lstStyle>
          <a:p>
            <a:fld id="{0F9B84EA-7D68-4D60-9CB1-D50884785D1C}" type="datetimeFigureOut">
              <a:rPr lang="zh-CN" altLang="en-US" smtClean="0"/>
              <a:t>2017/10/16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9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8059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2017/10/16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649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3EA3B-D2E9-4E05-9324-5750E33A805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811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6251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96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7218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4701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78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1000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  <a:pPr/>
              <a:t>2017/10/16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012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  <a:pPr/>
              <a:t>2017/10/16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558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Default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6565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extLst mod="1"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1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8"/>
          </a:p>
        </p:txBody>
      </p:sp>
    </p:spTree>
    <p:extLst>
      <p:ext uri="{BB962C8B-B14F-4D97-AF65-F5344CB8AC3E}">
        <p14:creationId xmlns:p14="http://schemas.microsoft.com/office/powerpoint/2010/main" val="30871056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29544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16"/>
          <p:cNvSpPr>
            <a:spLocks noGrp="1"/>
          </p:cNvSpPr>
          <p:nvPr>
            <p:ph type="pic" sz="quarter" idx="11"/>
          </p:nvPr>
        </p:nvSpPr>
        <p:spPr>
          <a:xfrm>
            <a:off x="3357989" y="1345492"/>
            <a:ext cx="1350000" cy="1350000"/>
          </a:xfrm>
          <a:custGeom>
            <a:avLst/>
            <a:gdLst>
              <a:gd name="connsiteX0" fmla="*/ 900000 w 1800000"/>
              <a:gd name="connsiteY0" fmla="*/ 0 h 1800000"/>
              <a:gd name="connsiteX1" fmla="*/ 1800000 w 1800000"/>
              <a:gd name="connsiteY1" fmla="*/ 900000 h 1800000"/>
              <a:gd name="connsiteX2" fmla="*/ 900000 w 1800000"/>
              <a:gd name="connsiteY2" fmla="*/ 1800000 h 1800000"/>
              <a:gd name="connsiteX3" fmla="*/ 0 w 1800000"/>
              <a:gd name="connsiteY3" fmla="*/ 9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1800000">
                <a:moveTo>
                  <a:pt x="900000" y="0"/>
                </a:moveTo>
                <a:lnTo>
                  <a:pt x="1800000" y="900000"/>
                </a:lnTo>
                <a:lnTo>
                  <a:pt x="900000" y="1800000"/>
                </a:lnTo>
                <a:lnTo>
                  <a:pt x="0" y="900000"/>
                </a:lnTo>
                <a:close/>
              </a:path>
            </a:pathLst>
          </a:custGeom>
          <a:ln w="28575">
            <a:noFill/>
          </a:ln>
        </p:spPr>
        <p:txBody>
          <a:bodyPr wrap="square">
            <a:noAutofit/>
          </a:bodyPr>
          <a:lstStyle>
            <a:lvl1pPr>
              <a:defRPr lang="zh-CN" altLang="en-US" sz="1100" dirty="0"/>
            </a:lvl1pPr>
          </a:lstStyle>
          <a:p>
            <a:pPr lvl="0"/>
            <a:endParaRPr lang="zh-CN" altLang="en-US" dirty="0"/>
          </a:p>
        </p:txBody>
      </p:sp>
      <p:sp>
        <p:nvSpPr>
          <p:cNvPr id="4" name="图片占位符 15"/>
          <p:cNvSpPr>
            <a:spLocks noGrp="1"/>
          </p:cNvSpPr>
          <p:nvPr>
            <p:ph type="pic" sz="quarter" idx="10"/>
          </p:nvPr>
        </p:nvSpPr>
        <p:spPr>
          <a:xfrm>
            <a:off x="2290293" y="1345492"/>
            <a:ext cx="1350000" cy="1350000"/>
          </a:xfrm>
          <a:custGeom>
            <a:avLst/>
            <a:gdLst>
              <a:gd name="connsiteX0" fmla="*/ 900000 w 1800000"/>
              <a:gd name="connsiteY0" fmla="*/ 0 h 1800000"/>
              <a:gd name="connsiteX1" fmla="*/ 1800000 w 1800000"/>
              <a:gd name="connsiteY1" fmla="*/ 900000 h 1800000"/>
              <a:gd name="connsiteX2" fmla="*/ 900000 w 1800000"/>
              <a:gd name="connsiteY2" fmla="*/ 1800000 h 1800000"/>
              <a:gd name="connsiteX3" fmla="*/ 0 w 1800000"/>
              <a:gd name="connsiteY3" fmla="*/ 9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1800000">
                <a:moveTo>
                  <a:pt x="900000" y="0"/>
                </a:moveTo>
                <a:lnTo>
                  <a:pt x="1800000" y="900000"/>
                </a:lnTo>
                <a:lnTo>
                  <a:pt x="900000" y="1800000"/>
                </a:lnTo>
                <a:lnTo>
                  <a:pt x="0" y="900000"/>
                </a:lnTo>
                <a:close/>
              </a:path>
            </a:pathLst>
          </a:custGeom>
          <a:ln w="28575">
            <a:noFill/>
          </a:ln>
        </p:spPr>
        <p:txBody>
          <a:bodyPr wrap="square">
            <a:noAutofit/>
          </a:bodyPr>
          <a:lstStyle>
            <a:lvl1pPr>
              <a:defRPr sz="1100"/>
            </a:lvl1pPr>
          </a:lstStyle>
          <a:p>
            <a:endParaRPr lang="zh-CN" altLang="en-US" dirty="0"/>
          </a:p>
        </p:txBody>
      </p:sp>
      <p:sp>
        <p:nvSpPr>
          <p:cNvPr id="6" name="图片占位符 17"/>
          <p:cNvSpPr>
            <a:spLocks noGrp="1"/>
          </p:cNvSpPr>
          <p:nvPr>
            <p:ph type="pic" sz="quarter" idx="12"/>
          </p:nvPr>
        </p:nvSpPr>
        <p:spPr>
          <a:xfrm>
            <a:off x="4425686" y="1345492"/>
            <a:ext cx="1350000" cy="1350000"/>
          </a:xfrm>
          <a:custGeom>
            <a:avLst/>
            <a:gdLst>
              <a:gd name="connsiteX0" fmla="*/ 900000 w 1800000"/>
              <a:gd name="connsiteY0" fmla="*/ 0 h 1800000"/>
              <a:gd name="connsiteX1" fmla="*/ 1800000 w 1800000"/>
              <a:gd name="connsiteY1" fmla="*/ 900000 h 1800000"/>
              <a:gd name="connsiteX2" fmla="*/ 900000 w 1800000"/>
              <a:gd name="connsiteY2" fmla="*/ 1800000 h 1800000"/>
              <a:gd name="connsiteX3" fmla="*/ 0 w 1800000"/>
              <a:gd name="connsiteY3" fmla="*/ 9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1800000">
                <a:moveTo>
                  <a:pt x="900000" y="0"/>
                </a:moveTo>
                <a:lnTo>
                  <a:pt x="1800000" y="900000"/>
                </a:lnTo>
                <a:lnTo>
                  <a:pt x="900000" y="1800000"/>
                </a:lnTo>
                <a:lnTo>
                  <a:pt x="0" y="900000"/>
                </a:lnTo>
                <a:close/>
              </a:path>
            </a:pathLst>
          </a:custGeom>
          <a:ln w="28575">
            <a:noFill/>
          </a:ln>
        </p:spPr>
        <p:txBody>
          <a:bodyPr wrap="square">
            <a:noAutofit/>
          </a:bodyPr>
          <a:lstStyle>
            <a:lvl1pPr>
              <a:defRPr lang="zh-CN" altLang="en-US" sz="1100"/>
            </a:lvl1pPr>
          </a:lstStyle>
          <a:p>
            <a:pPr lvl="0"/>
            <a:endParaRPr lang="zh-CN" altLang="en-US"/>
          </a:p>
        </p:txBody>
      </p:sp>
      <p:sp>
        <p:nvSpPr>
          <p:cNvPr id="7" name="图片占位符 18"/>
          <p:cNvSpPr>
            <a:spLocks noGrp="1"/>
          </p:cNvSpPr>
          <p:nvPr>
            <p:ph type="pic" sz="quarter" idx="13"/>
          </p:nvPr>
        </p:nvSpPr>
        <p:spPr>
          <a:xfrm>
            <a:off x="5493382" y="1345492"/>
            <a:ext cx="1350000" cy="1350000"/>
          </a:xfrm>
          <a:custGeom>
            <a:avLst/>
            <a:gdLst>
              <a:gd name="connsiteX0" fmla="*/ 900000 w 1800000"/>
              <a:gd name="connsiteY0" fmla="*/ 0 h 1800000"/>
              <a:gd name="connsiteX1" fmla="*/ 1800000 w 1800000"/>
              <a:gd name="connsiteY1" fmla="*/ 900000 h 1800000"/>
              <a:gd name="connsiteX2" fmla="*/ 900000 w 1800000"/>
              <a:gd name="connsiteY2" fmla="*/ 1800000 h 1800000"/>
              <a:gd name="connsiteX3" fmla="*/ 0 w 1800000"/>
              <a:gd name="connsiteY3" fmla="*/ 9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1800000">
                <a:moveTo>
                  <a:pt x="900000" y="0"/>
                </a:moveTo>
                <a:lnTo>
                  <a:pt x="1800000" y="900000"/>
                </a:lnTo>
                <a:lnTo>
                  <a:pt x="900000" y="1800000"/>
                </a:lnTo>
                <a:lnTo>
                  <a:pt x="0" y="900000"/>
                </a:lnTo>
                <a:close/>
              </a:path>
            </a:pathLst>
          </a:custGeom>
          <a:ln w="28575">
            <a:noFill/>
          </a:ln>
        </p:spPr>
        <p:txBody>
          <a:bodyPr wrap="square">
            <a:noAutofit/>
          </a:bodyPr>
          <a:lstStyle>
            <a:lvl1pPr>
              <a:defRPr lang="zh-CN" altLang="en-US" sz="1100" dirty="0"/>
            </a:lvl1pPr>
          </a:lstStyle>
          <a:p>
            <a:pPr lvl="0"/>
            <a:endParaRPr lang="zh-CN" altLang="en-US" dirty="0"/>
          </a:p>
        </p:txBody>
      </p:sp>
    </p:spTree>
  </p:cSld>
  <p:clrMapOvr>
    <a:masterClrMapping/>
  </p:clrMapOvr>
  <p:transition advClick="0" advTm="1000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3FE5626-668D-4EBB-AA78-E10AD169B841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1900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39080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FCF0BE0-A966-4F88-B38A-62FBA1BB0D55}"/>
              </a:ext>
            </a:extLst>
          </p:cNvPr>
          <p:cNvSpPr/>
          <p:nvPr userDrawn="1"/>
        </p:nvSpPr>
        <p:spPr>
          <a:xfrm flipH="1">
            <a:off x="0" y="0"/>
            <a:ext cx="9144000" cy="5143500"/>
          </a:xfrm>
          <a:prstGeom prst="rect">
            <a:avLst/>
          </a:prstGeom>
          <a:gradFill>
            <a:gsLst>
              <a:gs pos="28000">
                <a:schemeClr val="accent1">
                  <a:lumMod val="5000"/>
                  <a:lumOff val="95000"/>
                  <a:alpha val="1900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3249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E0E9C1E-E44F-4B26-BC92-C011E00E6997}"/>
              </a:ext>
            </a:extLst>
          </p:cNvPr>
          <p:cNvSpPr/>
          <p:nvPr userDrawn="1"/>
        </p:nvSpPr>
        <p:spPr>
          <a:xfrm flipH="1">
            <a:off x="0" y="0"/>
            <a:ext cx="9144000" cy="5143500"/>
          </a:xfrm>
          <a:prstGeom prst="rect">
            <a:avLst/>
          </a:prstGeom>
          <a:gradFill>
            <a:gsLst>
              <a:gs pos="31000">
                <a:schemeClr val="accent1">
                  <a:lumMod val="5000"/>
                  <a:lumOff val="95000"/>
                  <a:alpha val="1900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384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20DD7-6358-4E35-981D-64C57D7D925A}" type="datetimeFigureOut">
              <a:rPr lang="zh-CN" altLang="en-US" smtClean="0"/>
              <a:t>2017/10/16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67DBE-345A-4DFC-A5AF-A1AA18485C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141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20DD7-6358-4E35-981D-64C57D7D925A}" type="datetimeFigureOut">
              <a:rPr lang="zh-CN" altLang="en-US" smtClean="0"/>
              <a:t>2017/10/16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67DBE-345A-4DFC-A5AF-A1AA18485C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60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  <a:pPr/>
              <a:t>2017/10/16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20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  <a:pPr/>
              <a:t>2017/10/16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581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3" r:id="rId2"/>
    <p:sldLayoutId id="2147483656" r:id="rId3"/>
    <p:sldLayoutId id="2147483657" r:id="rId4"/>
    <p:sldLayoutId id="2147483658" r:id="rId5"/>
  </p:sldLayoutIdLst>
  <p:transition advClick="0" advTm="1000">
    <p:random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1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200151"/>
            <a:ext cx="8229600" cy="33944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1" y="4767265"/>
            <a:ext cx="2133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620DD7-6358-4E35-981D-64C57D7D925A}" type="datetimeFigureOut">
              <a:rPr lang="zh-CN" altLang="en-US" smtClean="0"/>
              <a:t>2017/10/16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5"/>
            <a:ext cx="2895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1" y="4767265"/>
            <a:ext cx="2133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67DBE-345A-4DFC-A5AF-A1AA18485C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337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xStyles>
    <p:titleStyle>
      <a:lvl1pPr algn="ctr" defTabSz="913436" rtl="0" eaLnBrk="1" latinLnBrk="0" hangingPunct="1">
        <a:spcBef>
          <a:spcPct val="0"/>
        </a:spcBef>
        <a:buNone/>
        <a:defRPr sz="439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539" indent="-342539" algn="l" defTabSz="913436" rtl="0" eaLnBrk="1" latinLnBrk="0" hangingPunct="1">
        <a:spcBef>
          <a:spcPct val="20000"/>
        </a:spcBef>
        <a:buFont typeface="Arial" pitchFamily="34" charset="0"/>
        <a:buChar char="•"/>
        <a:defRPr sz="3197" kern="1200">
          <a:solidFill>
            <a:schemeClr val="tx1"/>
          </a:solidFill>
          <a:latin typeface="+mn-lt"/>
          <a:ea typeface="+mn-ea"/>
          <a:cs typeface="+mn-cs"/>
        </a:defRPr>
      </a:lvl1pPr>
      <a:lvl2pPr marL="742167" indent="-285450" algn="l" defTabSz="913436" rtl="0" eaLnBrk="1" latinLnBrk="0" hangingPunct="1">
        <a:spcBef>
          <a:spcPct val="20000"/>
        </a:spcBef>
        <a:buFont typeface="Arial" pitchFamily="34" charset="0"/>
        <a:buChar char="–"/>
        <a:defRPr sz="2797" kern="1200">
          <a:solidFill>
            <a:schemeClr val="tx1"/>
          </a:solidFill>
          <a:latin typeface="+mn-lt"/>
          <a:ea typeface="+mn-ea"/>
          <a:cs typeface="+mn-cs"/>
        </a:defRPr>
      </a:lvl2pPr>
      <a:lvl3pPr marL="1141795" indent="-228359" algn="l" defTabSz="913436" rtl="0" eaLnBrk="1" latinLnBrk="0" hangingPunct="1">
        <a:spcBef>
          <a:spcPct val="20000"/>
        </a:spcBef>
        <a:buFont typeface="Arial" pitchFamily="34" charset="0"/>
        <a:buChar char="•"/>
        <a:defRPr sz="2398" kern="1200">
          <a:solidFill>
            <a:schemeClr val="tx1"/>
          </a:solidFill>
          <a:latin typeface="+mn-lt"/>
          <a:ea typeface="+mn-ea"/>
          <a:cs typeface="+mn-cs"/>
        </a:defRPr>
      </a:lvl3pPr>
      <a:lvl4pPr marL="1598513" indent="-228359" algn="l" defTabSz="913436" rtl="0" eaLnBrk="1" latinLnBrk="0" hangingPunct="1">
        <a:spcBef>
          <a:spcPct val="20000"/>
        </a:spcBef>
        <a:buFont typeface="Arial" pitchFamily="34" charset="0"/>
        <a:buChar char="–"/>
        <a:defRPr sz="1997" kern="1200">
          <a:solidFill>
            <a:schemeClr val="tx1"/>
          </a:solidFill>
          <a:latin typeface="+mn-lt"/>
          <a:ea typeface="+mn-ea"/>
          <a:cs typeface="+mn-cs"/>
        </a:defRPr>
      </a:lvl4pPr>
      <a:lvl5pPr marL="2055231" indent="-228359" algn="l" defTabSz="913436" rtl="0" eaLnBrk="1" latinLnBrk="0" hangingPunct="1">
        <a:spcBef>
          <a:spcPct val="20000"/>
        </a:spcBef>
        <a:buFont typeface="Arial" pitchFamily="34" charset="0"/>
        <a:buChar char="»"/>
        <a:defRPr sz="1997" kern="1200">
          <a:solidFill>
            <a:schemeClr val="tx1"/>
          </a:solidFill>
          <a:latin typeface="+mn-lt"/>
          <a:ea typeface="+mn-ea"/>
          <a:cs typeface="+mn-cs"/>
        </a:defRPr>
      </a:lvl5pPr>
      <a:lvl6pPr marL="2511948" indent="-228359" algn="l" defTabSz="913436" rtl="0" eaLnBrk="1" latinLnBrk="0" hangingPunct="1">
        <a:spcBef>
          <a:spcPct val="20000"/>
        </a:spcBef>
        <a:buFont typeface="Arial" pitchFamily="34" charset="0"/>
        <a:buChar char="•"/>
        <a:defRPr sz="1997" kern="1200">
          <a:solidFill>
            <a:schemeClr val="tx1"/>
          </a:solidFill>
          <a:latin typeface="+mn-lt"/>
          <a:ea typeface="+mn-ea"/>
          <a:cs typeface="+mn-cs"/>
        </a:defRPr>
      </a:lvl6pPr>
      <a:lvl7pPr marL="2968667" indent="-228359" algn="l" defTabSz="913436" rtl="0" eaLnBrk="1" latinLnBrk="0" hangingPunct="1">
        <a:spcBef>
          <a:spcPct val="20000"/>
        </a:spcBef>
        <a:buFont typeface="Arial" pitchFamily="34" charset="0"/>
        <a:buChar char="•"/>
        <a:defRPr sz="1997" kern="1200">
          <a:solidFill>
            <a:schemeClr val="tx1"/>
          </a:solidFill>
          <a:latin typeface="+mn-lt"/>
          <a:ea typeface="+mn-ea"/>
          <a:cs typeface="+mn-cs"/>
        </a:defRPr>
      </a:lvl7pPr>
      <a:lvl8pPr marL="3425385" indent="-228359" algn="l" defTabSz="913436" rtl="0" eaLnBrk="1" latinLnBrk="0" hangingPunct="1">
        <a:spcBef>
          <a:spcPct val="20000"/>
        </a:spcBef>
        <a:buFont typeface="Arial" pitchFamily="34" charset="0"/>
        <a:buChar char="•"/>
        <a:defRPr sz="1997" kern="1200">
          <a:solidFill>
            <a:schemeClr val="tx1"/>
          </a:solidFill>
          <a:latin typeface="+mn-lt"/>
          <a:ea typeface="+mn-ea"/>
          <a:cs typeface="+mn-cs"/>
        </a:defRPr>
      </a:lvl8pPr>
      <a:lvl9pPr marL="3882103" indent="-228359" algn="l" defTabSz="913436" rtl="0" eaLnBrk="1" latinLnBrk="0" hangingPunct="1">
        <a:spcBef>
          <a:spcPct val="20000"/>
        </a:spcBef>
        <a:buFont typeface="Arial" pitchFamily="34" charset="0"/>
        <a:buChar char="•"/>
        <a:defRPr sz="199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43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1pPr>
      <a:lvl2pPr marL="456717" algn="l" defTabSz="91343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2pPr>
      <a:lvl3pPr marL="913436" algn="l" defTabSz="91343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3pPr>
      <a:lvl4pPr marL="1370154" algn="l" defTabSz="91343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4pPr>
      <a:lvl5pPr marL="1826872" algn="l" defTabSz="91343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5pPr>
      <a:lvl6pPr marL="2283589" algn="l" defTabSz="91343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6pPr>
      <a:lvl7pPr marL="2740308" algn="l" defTabSz="91343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7pPr>
      <a:lvl8pPr marL="3197026" algn="l" defTabSz="91343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8pPr>
      <a:lvl9pPr marL="3653744" algn="l" defTabSz="91343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emf"/><Relationship Id="rId4" Type="http://schemas.openxmlformats.org/officeDocument/2006/relationships/image" Target="../media/image25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bbs.cn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FD77121-4D50-4C78-802E-5111E98DCE16}"/>
              </a:ext>
            </a:extLst>
          </p:cNvPr>
          <p:cNvSpPr/>
          <p:nvPr/>
        </p:nvSpPr>
        <p:spPr>
          <a:xfrm>
            <a:off x="0" y="2008106"/>
            <a:ext cx="388019" cy="1325808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F8737B82-BCD4-4281-964D-A87EBFE3353F}"/>
              </a:ext>
            </a:extLst>
          </p:cNvPr>
          <p:cNvSpPr txBox="1"/>
          <p:nvPr/>
        </p:nvSpPr>
        <p:spPr>
          <a:xfrm>
            <a:off x="707261" y="1876109"/>
            <a:ext cx="1473480" cy="854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50" b="1" dirty="0">
                <a:solidFill>
                  <a:srgbClr val="5B9BD5"/>
                </a:solidFill>
              </a:rPr>
              <a:t>2017</a:t>
            </a:r>
            <a:endParaRPr lang="zh-CN" altLang="en-US" sz="4950" b="1" dirty="0">
              <a:solidFill>
                <a:srgbClr val="5B9BD5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7B113EA-F0C2-4D80-9C2D-5AFE3E46C942}"/>
              </a:ext>
            </a:extLst>
          </p:cNvPr>
          <p:cNvSpPr txBox="1"/>
          <p:nvPr/>
        </p:nvSpPr>
        <p:spPr>
          <a:xfrm>
            <a:off x="707260" y="2612637"/>
            <a:ext cx="3278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简约大气通用商务模板</a:t>
            </a:r>
          </a:p>
        </p:txBody>
      </p:sp>
      <p:sp>
        <p:nvSpPr>
          <p:cNvPr id="18" name="矩形 17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xmlns="" id="{B77407D9-B3CE-4E8C-9CB4-039BCD0CC677}"/>
              </a:ext>
            </a:extLst>
          </p:cNvPr>
          <p:cNvSpPr/>
          <p:nvPr/>
        </p:nvSpPr>
        <p:spPr>
          <a:xfrm>
            <a:off x="707261" y="3055359"/>
            <a:ext cx="4393677" cy="334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788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Lorem ipsum dolor sit </a:t>
            </a:r>
            <a:r>
              <a:rPr lang="en-US" altLang="zh-CN" sz="788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amet</a:t>
            </a:r>
            <a:r>
              <a:rPr lang="en-US" altLang="zh-CN" sz="788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, </a:t>
            </a:r>
            <a:r>
              <a:rPr lang="en-US" altLang="zh-CN" sz="788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consectetur</a:t>
            </a:r>
            <a:r>
              <a:rPr lang="en-US" altLang="zh-CN" sz="788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788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adipiscing</a:t>
            </a:r>
            <a:r>
              <a:rPr lang="en-US" altLang="zh-CN" sz="788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788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elit</a:t>
            </a:r>
            <a:r>
              <a:rPr lang="en-US" altLang="zh-CN" sz="788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 </a:t>
            </a:r>
            <a:r>
              <a:rPr lang="en-US" altLang="zh-CN" sz="788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Ut</a:t>
            </a:r>
            <a:r>
              <a:rPr lang="en-US" altLang="zh-CN" sz="788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788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efficitur</a:t>
            </a:r>
            <a:r>
              <a:rPr lang="en-US" altLang="zh-CN" sz="788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ipsum vitae </a:t>
            </a:r>
            <a:r>
              <a:rPr lang="en-US" altLang="zh-CN" sz="788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tortor</a:t>
            </a:r>
            <a:r>
              <a:rPr lang="en-US" altLang="zh-CN" sz="788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788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accumsan</a:t>
            </a:r>
            <a:r>
              <a:rPr lang="en-US" altLang="zh-CN" sz="788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, a </a:t>
            </a:r>
            <a:r>
              <a:rPr lang="en-US" altLang="zh-CN" sz="788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pulvinar</a:t>
            </a:r>
            <a:r>
              <a:rPr lang="en-US" altLang="zh-CN" sz="788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lorem </a:t>
            </a:r>
            <a:r>
              <a:rPr lang="en-US" altLang="zh-CN" sz="788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lacinia</a:t>
            </a:r>
            <a:r>
              <a:rPr lang="en-US" altLang="zh-CN" sz="788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 </a:t>
            </a:r>
            <a:endParaRPr lang="zh-CN" altLang="en-US" sz="788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378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FD77121-4D50-4C78-802E-5111E98DCE16}"/>
              </a:ext>
            </a:extLst>
          </p:cNvPr>
          <p:cNvSpPr/>
          <p:nvPr/>
        </p:nvSpPr>
        <p:spPr>
          <a:xfrm>
            <a:off x="0" y="2008106"/>
            <a:ext cx="388019" cy="1325808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F8737B82-BCD4-4281-964D-A87EBFE3353F}"/>
              </a:ext>
            </a:extLst>
          </p:cNvPr>
          <p:cNvSpPr txBox="1"/>
          <p:nvPr/>
        </p:nvSpPr>
        <p:spPr>
          <a:xfrm>
            <a:off x="707261" y="1876109"/>
            <a:ext cx="1473480" cy="854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950" b="1" dirty="0">
                <a:solidFill>
                  <a:srgbClr val="5B9BD5"/>
                </a:solidFill>
              </a:rPr>
              <a:t>2017</a:t>
            </a:r>
            <a:endParaRPr lang="zh-CN" altLang="en-US" sz="4950" b="1" dirty="0">
              <a:solidFill>
                <a:srgbClr val="5B9BD5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7B113EA-F0C2-4D80-9C2D-5AFE3E46C942}"/>
              </a:ext>
            </a:extLst>
          </p:cNvPr>
          <p:cNvSpPr txBox="1"/>
          <p:nvPr/>
        </p:nvSpPr>
        <p:spPr>
          <a:xfrm>
            <a:off x="707260" y="2612637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感谢大家的支持</a:t>
            </a:r>
          </a:p>
        </p:txBody>
      </p:sp>
      <p:sp>
        <p:nvSpPr>
          <p:cNvPr id="18" name="矩形 17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xmlns="" id="{B77407D9-B3CE-4E8C-9CB4-039BCD0CC677}"/>
              </a:ext>
            </a:extLst>
          </p:cNvPr>
          <p:cNvSpPr/>
          <p:nvPr/>
        </p:nvSpPr>
        <p:spPr>
          <a:xfrm>
            <a:off x="707261" y="3055359"/>
            <a:ext cx="4393677" cy="334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788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Lorem ipsum dolor sit </a:t>
            </a:r>
            <a:r>
              <a:rPr lang="en-US" altLang="zh-CN" sz="788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amet</a:t>
            </a:r>
            <a:r>
              <a:rPr lang="en-US" altLang="zh-CN" sz="788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, </a:t>
            </a:r>
            <a:r>
              <a:rPr lang="en-US" altLang="zh-CN" sz="788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consectetur</a:t>
            </a:r>
            <a:r>
              <a:rPr lang="en-US" altLang="zh-CN" sz="788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788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adipiscing</a:t>
            </a:r>
            <a:r>
              <a:rPr lang="en-US" altLang="zh-CN" sz="788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788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elit</a:t>
            </a:r>
            <a:r>
              <a:rPr lang="en-US" altLang="zh-CN" sz="788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 </a:t>
            </a:r>
            <a:r>
              <a:rPr lang="en-US" altLang="zh-CN" sz="788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Ut</a:t>
            </a:r>
            <a:r>
              <a:rPr lang="en-US" altLang="zh-CN" sz="788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788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efficitur</a:t>
            </a:r>
            <a:r>
              <a:rPr lang="en-US" altLang="zh-CN" sz="788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ipsum vitae </a:t>
            </a:r>
            <a:r>
              <a:rPr lang="en-US" altLang="zh-CN" sz="788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tortor</a:t>
            </a:r>
            <a:r>
              <a:rPr lang="en-US" altLang="zh-CN" sz="788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788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accumsan</a:t>
            </a:r>
            <a:r>
              <a:rPr lang="en-US" altLang="zh-CN" sz="788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, a </a:t>
            </a:r>
            <a:r>
              <a:rPr lang="en-US" altLang="zh-CN" sz="788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pulvinar</a:t>
            </a:r>
            <a:r>
              <a:rPr lang="en-US" altLang="zh-CN" sz="788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lorem </a:t>
            </a:r>
            <a:r>
              <a:rPr lang="en-US" altLang="zh-CN" sz="788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lacinia</a:t>
            </a:r>
            <a:r>
              <a:rPr lang="en-US" altLang="zh-CN" sz="788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 </a:t>
            </a:r>
            <a:endParaRPr lang="zh-CN" altLang="en-US" sz="788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425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458048" y="481748"/>
            <a:ext cx="8227912" cy="4184253"/>
            <a:chOff x="3059596" y="1887063"/>
            <a:chExt cx="6072808" cy="308828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43412" y="2268682"/>
              <a:ext cx="2410088" cy="2410088"/>
            </a:xfrm>
            <a:prstGeom prst="rect">
              <a:avLst/>
            </a:prstGeom>
            <a:ln>
              <a:noFill/>
            </a:ln>
          </p:spPr>
        </p:pic>
        <p:sp>
          <p:nvSpPr>
            <p:cNvPr id="5" name="图文框 4"/>
            <p:cNvSpPr/>
            <p:nvPr/>
          </p:nvSpPr>
          <p:spPr>
            <a:xfrm>
              <a:off x="3059596" y="2022613"/>
              <a:ext cx="6072808" cy="2812774"/>
            </a:xfrm>
            <a:prstGeom prst="frame">
              <a:avLst>
                <a:gd name="adj1" fmla="val 1899"/>
              </a:avLst>
            </a:prstGeom>
            <a:solidFill>
              <a:srgbClr val="F264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077" latinLnBrk="1">
                <a:defRPr/>
              </a:pPr>
              <a:endParaRPr lang="zh-CN" altLang="en-US" sz="1278">
                <a:solidFill>
                  <a:prstClr val="black"/>
                </a:solidFill>
                <a:latin typeface="Calibri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396382" y="2441780"/>
              <a:ext cx="920412" cy="920412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077" latinLnBrk="1">
                <a:defRPr/>
              </a:pPr>
              <a:endParaRPr lang="zh-CN" altLang="en-US" sz="1278">
                <a:solidFill>
                  <a:prstClr val="white"/>
                </a:solidFill>
                <a:latin typeface="Calibri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250656" y="3429640"/>
              <a:ext cx="1211861" cy="3744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077" latinLnBrk="1">
                <a:defRPr/>
              </a:pPr>
              <a:r>
                <a:rPr lang="en-US" altLang="zh-CN" sz="2697" b="1" dirty="0" err="1">
                  <a:solidFill>
                    <a:srgbClr val="F2644C"/>
                  </a:solidFill>
                  <a:latin typeface="Calibri"/>
                  <a:ea typeface="微软雅黑"/>
                  <a:cs typeface="+mn-ea"/>
                  <a:sym typeface="+mn-lt"/>
                </a:rPr>
                <a:t>kevin</a:t>
              </a:r>
              <a:r>
                <a:rPr lang="zh-CN" altLang="en-US" sz="2697" b="1" dirty="0">
                  <a:solidFill>
                    <a:srgbClr val="F2644C"/>
                  </a:solidFill>
                  <a:latin typeface="Calibri"/>
                  <a:ea typeface="微软雅黑"/>
                  <a:cs typeface="+mn-ea"/>
                  <a:sym typeface="+mn-lt"/>
                </a:rPr>
                <a:t>刘匠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444829" y="3903010"/>
              <a:ext cx="2823528" cy="5447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077" latinLnBrk="1">
                <a:defRPr/>
              </a:pPr>
              <a:r>
                <a:rPr lang="zh-CN" altLang="en-US" sz="2098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你也在为做</a:t>
              </a:r>
              <a:r>
                <a:rPr lang="en-US" altLang="zh-CN" sz="2098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PPT</a:t>
              </a:r>
              <a:r>
                <a:rPr lang="zh-CN" altLang="en-US" sz="2098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而</a:t>
              </a:r>
              <a:r>
                <a:rPr lang="zh-CN" altLang="en-US" sz="2098" dirty="0">
                  <a:solidFill>
                    <a:srgbClr val="F2644C"/>
                  </a:solidFill>
                  <a:latin typeface="Calibri"/>
                  <a:ea typeface="微软雅黑"/>
                  <a:cs typeface="+mn-ea"/>
                  <a:sym typeface="+mn-lt"/>
                </a:rPr>
                <a:t>苦恼发愁</a:t>
              </a:r>
              <a:r>
                <a:rPr lang="zh-CN" altLang="en-US" sz="2098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么？</a:t>
              </a:r>
              <a:endParaRPr lang="en-US" altLang="zh-CN" sz="2098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微软雅黑"/>
                <a:cs typeface="+mn-ea"/>
                <a:sym typeface="+mn-lt"/>
              </a:endParaRPr>
            </a:p>
            <a:p>
              <a:pPr algn="ctr" defTabSz="685077" latinLnBrk="1">
                <a:defRPr/>
              </a:pPr>
              <a:r>
                <a:rPr lang="zh-CN" altLang="en-US" sz="2098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其实我</a:t>
              </a:r>
              <a:r>
                <a:rPr lang="zh-CN" altLang="en-US" sz="2098" dirty="0">
                  <a:solidFill>
                    <a:srgbClr val="F2644C"/>
                  </a:solidFill>
                  <a:latin typeface="Calibri"/>
                  <a:ea typeface="微软雅黑"/>
                  <a:cs typeface="+mn-ea"/>
                  <a:sym typeface="+mn-lt"/>
                </a:rPr>
                <a:t>可以帮到你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4503143" y="1887063"/>
              <a:ext cx="3211183" cy="3081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077" latinLnBrk="1">
                <a:defRPr/>
              </a:pPr>
              <a:r>
                <a:rPr lang="zh-CN" altLang="en-US" sz="1989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做</a:t>
              </a:r>
              <a:r>
                <a:rPr lang="en-US" altLang="zh-CN" sz="1989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PPT</a:t>
              </a:r>
              <a:r>
                <a:rPr lang="zh-CN" altLang="en-US" sz="1989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时，能给你</a:t>
              </a:r>
              <a:r>
                <a:rPr lang="zh-CN" altLang="en-US" sz="1989" dirty="0">
                  <a:solidFill>
                    <a:srgbClr val="F2644C"/>
                  </a:solidFill>
                  <a:latin typeface="Calibri"/>
                  <a:ea typeface="微软雅黑"/>
                  <a:cs typeface="+mn-ea"/>
                  <a:sym typeface="+mn-lt"/>
                </a:rPr>
                <a:t>安全感</a:t>
              </a:r>
              <a:r>
                <a:rPr lang="zh-CN" altLang="en-US" sz="1989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的刘匠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3627072" y="4667237"/>
              <a:ext cx="4963324" cy="3081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077" latinLnBrk="1">
                <a:defRPr/>
              </a:pPr>
              <a:r>
                <a:rPr lang="zh-CN" altLang="en-US" sz="1989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关注公众号，回复“</a:t>
              </a:r>
              <a:r>
                <a:rPr lang="zh-CN" altLang="en-US" sz="1989" dirty="0">
                  <a:solidFill>
                    <a:srgbClr val="F2644C"/>
                  </a:solidFill>
                  <a:latin typeface="Calibri"/>
                  <a:ea typeface="微软雅黑"/>
                  <a:cs typeface="+mn-ea"/>
                  <a:sym typeface="+mn-lt"/>
                </a:rPr>
                <a:t>蓝色商务</a:t>
              </a:r>
              <a:r>
                <a:rPr lang="en-US" altLang="zh-CN" sz="1989" dirty="0">
                  <a:solidFill>
                    <a:srgbClr val="F2644C"/>
                  </a:solidFill>
                  <a:latin typeface="Calibri"/>
                  <a:ea typeface="微软雅黑"/>
                  <a:cs typeface="+mn-ea"/>
                  <a:sym typeface="+mn-lt"/>
                </a:rPr>
                <a:t>03</a:t>
              </a:r>
              <a:r>
                <a:rPr lang="zh-CN" altLang="en-US" sz="1989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”获取完整模板</a:t>
              </a:r>
              <a:r>
                <a:rPr lang="zh-CN" altLang="en-US" sz="1989" dirty="0">
                  <a:solidFill>
                    <a:srgbClr val="F2644C"/>
                  </a:solidFill>
                  <a:latin typeface="Calibri"/>
                  <a:ea typeface="微软雅黑"/>
                  <a:cs typeface="+mn-ea"/>
                  <a:sym typeface="+mn-lt"/>
                </a:rPr>
                <a:t>（</a:t>
              </a:r>
              <a:r>
                <a:rPr lang="en-US" altLang="zh-CN" sz="1989" dirty="0">
                  <a:solidFill>
                    <a:srgbClr val="F2644C"/>
                  </a:solidFill>
                  <a:latin typeface="Calibri"/>
                  <a:ea typeface="微软雅黑"/>
                  <a:cs typeface="+mn-ea"/>
                  <a:sym typeface="+mn-lt"/>
                </a:rPr>
                <a:t>24</a:t>
              </a:r>
              <a:r>
                <a:rPr lang="zh-CN" altLang="en-US" sz="1989" dirty="0">
                  <a:solidFill>
                    <a:srgbClr val="F2644C"/>
                  </a:solidFill>
                  <a:latin typeface="Calibri"/>
                  <a:ea typeface="微软雅黑"/>
                  <a:cs typeface="+mn-ea"/>
                  <a:sym typeface="+mn-lt"/>
                </a:rPr>
                <a:t>页）</a:t>
              </a: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4652836" y="3844690"/>
              <a:ext cx="387626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751860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8968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6621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81787" y="2134553"/>
            <a:ext cx="5707012" cy="5997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2009" eaLnBrk="0" hangingPunct="0">
              <a:defRPr/>
            </a:pPr>
            <a:r>
              <a:rPr lang="zh-CN" altLang="en-US" sz="3297" b="1" dirty="0">
                <a:solidFill>
                  <a:srgbClr val="44546A"/>
                </a:solidFill>
                <a:latin typeface="微软雅黑"/>
                <a:ea typeface="幼圆" panose="02010509060101010101" pitchFamily="49" charset="-122"/>
              </a:rPr>
              <a:t>关注公众号还能获取如下福利</a:t>
            </a:r>
          </a:p>
        </p:txBody>
      </p:sp>
      <p:sp>
        <p:nvSpPr>
          <p:cNvPr id="7" name="Rectangle 51"/>
          <p:cNvSpPr/>
          <p:nvPr/>
        </p:nvSpPr>
        <p:spPr>
          <a:xfrm>
            <a:off x="1333877" y="2104766"/>
            <a:ext cx="115327" cy="94359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2009" eaLnBrk="0" hangingPunct="0">
              <a:defRPr/>
            </a:pPr>
            <a:endParaRPr lang="en-US" sz="599">
              <a:solidFill>
                <a:prstClr val="white"/>
              </a:solidFill>
              <a:latin typeface="Calibri"/>
              <a:ea typeface="微软雅黑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96683" y="2733410"/>
            <a:ext cx="5498407" cy="247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2009" eaLnBrk="0" hangingPunct="0">
              <a:defRPr/>
            </a:pPr>
            <a:r>
              <a:rPr lang="en-US" altLang="zh-CN" sz="1011" dirty="0">
                <a:solidFill>
                  <a:srgbClr val="5B9BD5"/>
                </a:solidFill>
                <a:latin typeface="Calibri" panose="020F0502020204030204" pitchFamily="34" charset="0"/>
                <a:ea typeface="幼圆" panose="02010509060101010101" pitchFamily="49" charset="-122"/>
              </a:rPr>
              <a:t>Success always belongs to those who are prepared</a:t>
            </a:r>
            <a:endParaRPr lang="zh-CN" altLang="en-US" sz="1011" dirty="0">
              <a:solidFill>
                <a:srgbClr val="5B9BD5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9291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9525" y="3076232"/>
            <a:ext cx="2586767" cy="1455058"/>
          </a:xfrm>
          <a:prstGeom prst="rect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4409" y="3076994"/>
            <a:ext cx="2586766" cy="1455055"/>
          </a:xfrm>
          <a:prstGeom prst="rect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634" y="3076778"/>
            <a:ext cx="2586766" cy="1455487"/>
          </a:xfrm>
          <a:prstGeom prst="rect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634" y="1415324"/>
            <a:ext cx="2586766" cy="1454672"/>
          </a:xfrm>
          <a:prstGeom prst="rect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83780" y="1414918"/>
            <a:ext cx="2586766" cy="1455487"/>
          </a:xfrm>
          <a:prstGeom prst="rect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02924" y="1415133"/>
            <a:ext cx="2586766" cy="1455055"/>
          </a:xfrm>
          <a:prstGeom prst="rect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</p:pic>
      <p:sp>
        <p:nvSpPr>
          <p:cNvPr id="15" name="文本框 14"/>
          <p:cNvSpPr txBox="1"/>
          <p:nvPr/>
        </p:nvSpPr>
        <p:spPr>
          <a:xfrm>
            <a:off x="2622743" y="323350"/>
            <a:ext cx="3552576" cy="5997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2009" eaLnBrk="0" hangingPunct="0">
              <a:defRPr/>
            </a:pPr>
            <a:r>
              <a:rPr lang="zh-CN" altLang="en-US" sz="3297" b="1" dirty="0">
                <a:solidFill>
                  <a:srgbClr val="44546A"/>
                </a:solidFill>
                <a:latin typeface="微软雅黑"/>
                <a:ea typeface="幼圆" panose="02010509060101010101" pitchFamily="49" charset="-122"/>
              </a:rPr>
              <a:t>每周更新</a:t>
            </a:r>
            <a:r>
              <a:rPr lang="en-US" altLang="zh-CN" sz="3297" b="1" dirty="0">
                <a:solidFill>
                  <a:srgbClr val="44546A"/>
                </a:solidFill>
                <a:latin typeface="微软雅黑"/>
                <a:ea typeface="幼圆" panose="02010509060101010101" pitchFamily="49" charset="-122"/>
              </a:rPr>
              <a:t>PPT</a:t>
            </a:r>
            <a:r>
              <a:rPr lang="zh-CN" altLang="en-US" sz="3297" b="1" dirty="0">
                <a:solidFill>
                  <a:srgbClr val="44546A"/>
                </a:solidFill>
                <a:latin typeface="微软雅黑"/>
                <a:ea typeface="幼圆" panose="02010509060101010101" pitchFamily="49" charset="-122"/>
              </a:rPr>
              <a:t>模板</a:t>
            </a:r>
          </a:p>
        </p:txBody>
      </p:sp>
      <p:sp>
        <p:nvSpPr>
          <p:cNvPr id="16" name="矩形 15"/>
          <p:cNvSpPr/>
          <p:nvPr/>
        </p:nvSpPr>
        <p:spPr>
          <a:xfrm>
            <a:off x="1649827" y="922207"/>
            <a:ext cx="5498407" cy="247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2009" eaLnBrk="0" hangingPunct="0">
              <a:defRPr/>
            </a:pPr>
            <a:r>
              <a:rPr lang="zh-CN" altLang="en-US" sz="1011" dirty="0">
                <a:solidFill>
                  <a:srgbClr val="5B9BD5"/>
                </a:solidFill>
                <a:latin typeface="Calibri" panose="020F0502020204030204" pitchFamily="34" charset="0"/>
                <a:ea typeface="幼圆" panose="02010509060101010101" pitchFamily="49" charset="-122"/>
              </a:rPr>
              <a:t>欢迎关注</a:t>
            </a:r>
            <a:r>
              <a:rPr lang="en-US" altLang="zh-CN" sz="1011" dirty="0" err="1">
                <a:solidFill>
                  <a:srgbClr val="5B9BD5"/>
                </a:solidFill>
                <a:latin typeface="Calibri" panose="020F0502020204030204" pitchFamily="34" charset="0"/>
                <a:ea typeface="幼圆" panose="02010509060101010101" pitchFamily="49" charset="-122"/>
              </a:rPr>
              <a:t>kevin</a:t>
            </a:r>
            <a:r>
              <a:rPr lang="zh-CN" altLang="en-US" sz="1011" dirty="0">
                <a:solidFill>
                  <a:srgbClr val="5B9BD5"/>
                </a:solidFill>
                <a:latin typeface="Calibri" panose="020F0502020204030204" pitchFamily="34" charset="0"/>
                <a:ea typeface="幼圆" panose="02010509060101010101" pitchFamily="49" charset="-122"/>
              </a:rPr>
              <a:t>刘匠，这些您都能免费得到，希望能解决你的工作需要</a:t>
            </a:r>
            <a:endParaRPr lang="en-US" altLang="zh-CN" sz="1011" dirty="0">
              <a:solidFill>
                <a:srgbClr val="5B9BD5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4153683" y="261991"/>
            <a:ext cx="605794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6494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2852779" y="323350"/>
            <a:ext cx="3092513" cy="5997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2009" eaLnBrk="0" hangingPunct="0">
              <a:defRPr/>
            </a:pPr>
            <a:r>
              <a:rPr lang="en-US" altLang="zh-CN" sz="3297" b="1" dirty="0">
                <a:solidFill>
                  <a:srgbClr val="44546A"/>
                </a:solidFill>
                <a:latin typeface="微软雅黑"/>
                <a:ea typeface="幼圆" panose="02010509060101010101" pitchFamily="49" charset="-122"/>
              </a:rPr>
              <a:t>550</a:t>
            </a:r>
            <a:r>
              <a:rPr lang="zh-CN" altLang="en-US" sz="3297" b="1" dirty="0">
                <a:solidFill>
                  <a:srgbClr val="44546A"/>
                </a:solidFill>
                <a:latin typeface="微软雅黑"/>
                <a:ea typeface="幼圆" panose="02010509060101010101" pitchFamily="49" charset="-122"/>
              </a:rPr>
              <a:t>份简历合集</a:t>
            </a:r>
          </a:p>
        </p:txBody>
      </p:sp>
      <p:sp>
        <p:nvSpPr>
          <p:cNvPr id="14" name="矩形 13"/>
          <p:cNvSpPr/>
          <p:nvPr/>
        </p:nvSpPr>
        <p:spPr>
          <a:xfrm>
            <a:off x="1649827" y="922207"/>
            <a:ext cx="5498407" cy="247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2009" eaLnBrk="0" hangingPunct="0">
              <a:defRPr/>
            </a:pPr>
            <a:r>
              <a:rPr lang="zh-CN" altLang="en-US" sz="1011" dirty="0">
                <a:solidFill>
                  <a:srgbClr val="5B9BD5"/>
                </a:solidFill>
                <a:latin typeface="Calibri" panose="020F0502020204030204" pitchFamily="34" charset="0"/>
                <a:ea typeface="幼圆" panose="02010509060101010101" pitchFamily="49" charset="-122"/>
              </a:rPr>
              <a:t>欢迎关注</a:t>
            </a:r>
            <a:r>
              <a:rPr lang="en-US" altLang="zh-CN" sz="1011" dirty="0" err="1">
                <a:solidFill>
                  <a:srgbClr val="5B9BD5"/>
                </a:solidFill>
                <a:latin typeface="Calibri" panose="020F0502020204030204" pitchFamily="34" charset="0"/>
                <a:ea typeface="幼圆" panose="02010509060101010101" pitchFamily="49" charset="-122"/>
              </a:rPr>
              <a:t>kevin</a:t>
            </a:r>
            <a:r>
              <a:rPr lang="zh-CN" altLang="en-US" sz="1011" dirty="0">
                <a:solidFill>
                  <a:srgbClr val="5B9BD5"/>
                </a:solidFill>
                <a:latin typeface="Calibri" panose="020F0502020204030204" pitchFamily="34" charset="0"/>
                <a:ea typeface="幼圆" panose="02010509060101010101" pitchFamily="49" charset="-122"/>
              </a:rPr>
              <a:t>刘匠，这些您都能免费得到，希望能解决你的工作需要</a:t>
            </a:r>
            <a:endParaRPr lang="en-US" altLang="zh-CN" sz="1011" dirty="0">
              <a:solidFill>
                <a:srgbClr val="5B9BD5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700000">
            <a:off x="868257" y="1788344"/>
            <a:ext cx="1925254" cy="2727443"/>
          </a:xfrm>
          <a:prstGeom prst="rect">
            <a:avLst/>
          </a:prstGeom>
          <a:ln w="0">
            <a:solidFill>
              <a:schemeClr val="tx2">
                <a:lumMod val="20000"/>
                <a:lumOff val="80000"/>
              </a:schemeClr>
            </a:solidFill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700000">
            <a:off x="2732522" y="1792511"/>
            <a:ext cx="1882464" cy="2719114"/>
          </a:xfrm>
          <a:prstGeom prst="rect">
            <a:avLst/>
          </a:prstGeom>
          <a:ln w="0">
            <a:solidFill>
              <a:schemeClr val="tx2">
                <a:lumMod val="20000"/>
                <a:lumOff val="80000"/>
              </a:schemeClr>
            </a:solidFill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46" name="图片 14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900000">
            <a:off x="4553989" y="1788344"/>
            <a:ext cx="1991738" cy="2727443"/>
          </a:xfrm>
          <a:prstGeom prst="rect">
            <a:avLst/>
          </a:prstGeom>
          <a:solidFill>
            <a:schemeClr val="bg2"/>
          </a:solidFill>
          <a:ln>
            <a:solidFill>
              <a:schemeClr val="tx2">
                <a:lumMod val="20000"/>
                <a:lumOff val="80000"/>
              </a:schemeClr>
            </a:solidFill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49" name="图片 14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900000">
            <a:off x="6484737" y="1791116"/>
            <a:ext cx="1884433" cy="2721904"/>
          </a:xfrm>
          <a:prstGeom prst="rect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</p:pic>
      <p:cxnSp>
        <p:nvCxnSpPr>
          <p:cNvPr id="153" name="直接连接符 152"/>
          <p:cNvCxnSpPr/>
          <p:nvPr/>
        </p:nvCxnSpPr>
        <p:spPr>
          <a:xfrm>
            <a:off x="4153683" y="261991"/>
            <a:ext cx="605794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4152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902999" y="323350"/>
            <a:ext cx="4992072" cy="5997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2009" eaLnBrk="0" hangingPunct="0">
              <a:defRPr/>
            </a:pPr>
            <a:r>
              <a:rPr lang="en-US" altLang="zh-CN" sz="3297" b="1" dirty="0">
                <a:solidFill>
                  <a:srgbClr val="44546A"/>
                </a:solidFill>
                <a:latin typeface="微软雅黑"/>
                <a:ea typeface="幼圆" panose="02010509060101010101" pitchFamily="49" charset="-122"/>
              </a:rPr>
              <a:t>330</a:t>
            </a:r>
            <a:r>
              <a:rPr lang="zh-CN" altLang="en-US" sz="3297" b="1" dirty="0">
                <a:solidFill>
                  <a:srgbClr val="44546A"/>
                </a:solidFill>
                <a:latin typeface="微软雅黑"/>
                <a:ea typeface="幼圆" panose="02010509060101010101" pitchFamily="49" charset="-122"/>
              </a:rPr>
              <a:t>份大公司笔试</a:t>
            </a:r>
            <a:r>
              <a:rPr lang="en-US" altLang="zh-CN" sz="3297" b="1" dirty="0">
                <a:solidFill>
                  <a:srgbClr val="44546A"/>
                </a:solidFill>
                <a:latin typeface="微软雅黑"/>
                <a:ea typeface="幼圆" panose="02010509060101010101" pitchFamily="49" charset="-122"/>
              </a:rPr>
              <a:t>/</a:t>
            </a:r>
            <a:r>
              <a:rPr lang="zh-CN" altLang="en-US" sz="3297" b="1" dirty="0">
                <a:solidFill>
                  <a:srgbClr val="44546A"/>
                </a:solidFill>
                <a:latin typeface="微软雅黑"/>
                <a:ea typeface="幼圆" panose="02010509060101010101" pitchFamily="49" charset="-122"/>
              </a:rPr>
              <a:t>面试题</a:t>
            </a:r>
          </a:p>
        </p:txBody>
      </p:sp>
      <p:sp>
        <p:nvSpPr>
          <p:cNvPr id="14" name="矩形 13"/>
          <p:cNvSpPr/>
          <p:nvPr/>
        </p:nvSpPr>
        <p:spPr>
          <a:xfrm>
            <a:off x="1649827" y="922207"/>
            <a:ext cx="5498407" cy="247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2009" eaLnBrk="0" hangingPunct="0">
              <a:defRPr/>
            </a:pPr>
            <a:r>
              <a:rPr lang="zh-CN" altLang="en-US" sz="1011" dirty="0">
                <a:solidFill>
                  <a:srgbClr val="5B9BD5"/>
                </a:solidFill>
                <a:latin typeface="Calibri" panose="020F0502020204030204" pitchFamily="34" charset="0"/>
                <a:ea typeface="幼圆" panose="02010509060101010101" pitchFamily="49" charset="-122"/>
              </a:rPr>
              <a:t>欢迎关注</a:t>
            </a:r>
            <a:r>
              <a:rPr lang="en-US" altLang="zh-CN" sz="1011" dirty="0" err="1">
                <a:solidFill>
                  <a:srgbClr val="5B9BD5"/>
                </a:solidFill>
                <a:latin typeface="Calibri" panose="020F0502020204030204" pitchFamily="34" charset="0"/>
                <a:ea typeface="幼圆" panose="02010509060101010101" pitchFamily="49" charset="-122"/>
              </a:rPr>
              <a:t>kevin</a:t>
            </a:r>
            <a:r>
              <a:rPr lang="zh-CN" altLang="en-US" sz="1011" dirty="0">
                <a:solidFill>
                  <a:srgbClr val="5B9BD5"/>
                </a:solidFill>
                <a:latin typeface="Calibri" panose="020F0502020204030204" pitchFamily="34" charset="0"/>
                <a:ea typeface="幼圆" panose="02010509060101010101" pitchFamily="49" charset="-122"/>
              </a:rPr>
              <a:t>刘匠，这些您都能免费得到，希望能解决你的工作需要</a:t>
            </a:r>
            <a:endParaRPr lang="en-US" altLang="zh-CN" sz="1011" dirty="0">
              <a:solidFill>
                <a:srgbClr val="5B9BD5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cxnSp>
        <p:nvCxnSpPr>
          <p:cNvPr id="153" name="直接连接符 152"/>
          <p:cNvCxnSpPr/>
          <p:nvPr/>
        </p:nvCxnSpPr>
        <p:spPr>
          <a:xfrm>
            <a:off x="4153683" y="261991"/>
            <a:ext cx="605794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3315" y="1620431"/>
            <a:ext cx="3047289" cy="27854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566" y="1608090"/>
            <a:ext cx="3033954" cy="2777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18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475" y="1323422"/>
            <a:ext cx="9135052" cy="249665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077">
              <a:defRPr/>
            </a:pPr>
            <a:endParaRPr lang="zh-CN" altLang="en-US" sz="1011">
              <a:solidFill>
                <a:prstClr val="white"/>
              </a:solidFill>
              <a:latin typeface="Calibri"/>
              <a:ea typeface="微软雅黑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0933" y="2055297"/>
            <a:ext cx="7802137" cy="9224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077">
              <a:defRPr/>
            </a:pPr>
            <a:r>
              <a:rPr lang="zh-CN" altLang="en-US" sz="2697" dirty="0">
                <a:solidFill>
                  <a:srgbClr val="FFFFFF"/>
                </a:solidFill>
                <a:latin typeface="微软雅黑"/>
                <a:ea typeface="微软雅黑"/>
              </a:rPr>
              <a:t>欢迎关注</a:t>
            </a:r>
            <a:r>
              <a:rPr lang="en-US" altLang="zh-CN" sz="2697" dirty="0">
                <a:solidFill>
                  <a:srgbClr val="FFFFFF"/>
                </a:solidFill>
                <a:latin typeface="微软雅黑"/>
                <a:ea typeface="微软雅黑"/>
              </a:rPr>
              <a:t>Kevin</a:t>
            </a:r>
            <a:r>
              <a:rPr lang="zh-CN" altLang="en-US" sz="2697" dirty="0">
                <a:solidFill>
                  <a:srgbClr val="FFFFFF"/>
                </a:solidFill>
                <a:latin typeface="微软雅黑"/>
                <a:ea typeface="微软雅黑"/>
              </a:rPr>
              <a:t>刘匠，有你的关注和支持</a:t>
            </a:r>
            <a:endParaRPr lang="en-US" altLang="zh-CN" sz="2697" dirty="0">
              <a:solidFill>
                <a:srgbClr val="FFFFFF"/>
              </a:solidFill>
              <a:latin typeface="微软雅黑"/>
              <a:ea typeface="微软雅黑"/>
            </a:endParaRPr>
          </a:p>
          <a:p>
            <a:pPr algn="ctr" defTabSz="685077">
              <a:defRPr/>
            </a:pPr>
            <a:r>
              <a:rPr lang="zh-CN" altLang="en-US" sz="2697" dirty="0">
                <a:solidFill>
                  <a:srgbClr val="FFFFFF"/>
                </a:solidFill>
                <a:latin typeface="微软雅黑"/>
                <a:ea typeface="微软雅黑"/>
              </a:rPr>
              <a:t>我会坚持更新，从帮你解决工作需要，到自我提升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-601305" y="1561475"/>
            <a:ext cx="10346609" cy="2020551"/>
            <a:chOff x="-808496" y="1813301"/>
            <a:chExt cx="13808990" cy="2696706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-808496" y="1813301"/>
              <a:ext cx="1380899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-808496" y="4510007"/>
              <a:ext cx="1380899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2082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475" y="1323422"/>
            <a:ext cx="9135052" cy="249665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077">
              <a:defRPr/>
            </a:pPr>
            <a:endParaRPr lang="zh-CN" altLang="en-US" sz="1011">
              <a:solidFill>
                <a:prstClr val="white"/>
              </a:solidFill>
              <a:latin typeface="Calibri"/>
              <a:ea typeface="微软雅黑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7807" y="2078523"/>
            <a:ext cx="8148386" cy="9224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077">
              <a:defRPr/>
            </a:pPr>
            <a:r>
              <a:rPr lang="zh-CN" altLang="en-US" sz="2697" dirty="0">
                <a:solidFill>
                  <a:srgbClr val="FFFFFF"/>
                </a:solidFill>
                <a:latin typeface="微软雅黑"/>
                <a:ea typeface="微软雅黑"/>
              </a:rPr>
              <a:t>敬告！刘匠发布的模板全是工作室原创出品</a:t>
            </a:r>
            <a:endParaRPr lang="en-US" altLang="zh-CN" sz="2697" dirty="0">
              <a:solidFill>
                <a:srgbClr val="FFFFFF"/>
              </a:solidFill>
              <a:latin typeface="微软雅黑"/>
              <a:ea typeface="微软雅黑"/>
            </a:endParaRPr>
          </a:p>
          <a:p>
            <a:pPr algn="ctr" defTabSz="685077">
              <a:defRPr/>
            </a:pPr>
            <a:r>
              <a:rPr lang="zh-CN" altLang="en-US" sz="2697" dirty="0">
                <a:solidFill>
                  <a:srgbClr val="FFFFFF"/>
                </a:solidFill>
                <a:latin typeface="微软雅黑"/>
                <a:ea typeface="微软雅黑"/>
              </a:rPr>
              <a:t>已注册版权！禁止贩卖等商业用途，欢迎以身试法！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-601305" y="1561475"/>
            <a:ext cx="10346609" cy="2020551"/>
            <a:chOff x="-808496" y="1813301"/>
            <a:chExt cx="13808990" cy="2696706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-808496" y="1813301"/>
              <a:ext cx="1380899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-808496" y="4510007"/>
              <a:ext cx="1380899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01282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0"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00B4D2B6-0060-41DF-9BFE-6DBAD34E09CF}"/>
              </a:ext>
            </a:extLst>
          </p:cNvPr>
          <p:cNvSpPr txBox="1"/>
          <p:nvPr/>
        </p:nvSpPr>
        <p:spPr>
          <a:xfrm>
            <a:off x="1263148" y="2283209"/>
            <a:ext cx="2044791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CONTENTS</a:t>
            </a:r>
            <a:endParaRPr lang="zh-CN" altLang="en-US" sz="3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1669FBC5-83D2-42B0-8B94-F64613B7F41F}"/>
              </a:ext>
            </a:extLst>
          </p:cNvPr>
          <p:cNvCxnSpPr/>
          <p:nvPr/>
        </p:nvCxnSpPr>
        <p:spPr>
          <a:xfrm>
            <a:off x="3993356" y="1414463"/>
            <a:ext cx="0" cy="234315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66A61269-D499-4B4A-847D-7FCADF5E41C8}"/>
              </a:ext>
            </a:extLst>
          </p:cNvPr>
          <p:cNvSpPr txBox="1"/>
          <p:nvPr/>
        </p:nvSpPr>
        <p:spPr>
          <a:xfrm>
            <a:off x="4811040" y="1224936"/>
            <a:ext cx="112723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请输入你的标题</a:t>
            </a:r>
          </a:p>
        </p:txBody>
      </p:sp>
      <p:sp>
        <p:nvSpPr>
          <p:cNvPr id="33" name="矩形 32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xmlns="" id="{22E01D56-B2E7-4760-9646-62079AD242F5}"/>
              </a:ext>
            </a:extLst>
          </p:cNvPr>
          <p:cNvSpPr/>
          <p:nvPr/>
        </p:nvSpPr>
        <p:spPr>
          <a:xfrm>
            <a:off x="4811040" y="1485271"/>
            <a:ext cx="2991304" cy="207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75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Lorem ipsum dolor sit </a:t>
            </a:r>
            <a:r>
              <a:rPr lang="en-US" altLang="zh-CN" sz="750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amet</a:t>
            </a:r>
            <a:r>
              <a:rPr lang="en-US" altLang="zh-CN" sz="75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, </a:t>
            </a:r>
            <a:r>
              <a:rPr lang="en-US" altLang="zh-CN" sz="750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consectetur</a:t>
            </a:r>
            <a:r>
              <a:rPr lang="en-US" altLang="zh-CN" sz="75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750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adipiscing</a:t>
            </a:r>
            <a:r>
              <a:rPr lang="en-US" altLang="zh-CN" sz="75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750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elit</a:t>
            </a:r>
            <a:r>
              <a:rPr lang="en-US" altLang="zh-CN" sz="75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 </a:t>
            </a:r>
            <a:r>
              <a:rPr lang="en-US" altLang="zh-CN" sz="750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Ut</a:t>
            </a:r>
            <a:r>
              <a:rPr lang="en-US" altLang="zh-CN" sz="75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750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efficitur</a:t>
            </a:r>
            <a:endParaRPr lang="zh-CN" altLang="en-US" sz="75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AC44A050-B235-40EB-80E9-0178D96B5AE2}"/>
              </a:ext>
            </a:extLst>
          </p:cNvPr>
          <p:cNvSpPr txBox="1"/>
          <p:nvPr/>
        </p:nvSpPr>
        <p:spPr>
          <a:xfrm>
            <a:off x="4811040" y="1994825"/>
            <a:ext cx="112723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请输入你的标题</a:t>
            </a:r>
          </a:p>
        </p:txBody>
      </p:sp>
      <p:sp>
        <p:nvSpPr>
          <p:cNvPr id="35" name="矩形 34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xmlns="" id="{27493599-4507-4927-82CC-EF79CFD3EA36}"/>
              </a:ext>
            </a:extLst>
          </p:cNvPr>
          <p:cNvSpPr/>
          <p:nvPr/>
        </p:nvSpPr>
        <p:spPr>
          <a:xfrm>
            <a:off x="4811040" y="2255160"/>
            <a:ext cx="2991304" cy="207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75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Lorem ipsum dolor sit </a:t>
            </a:r>
            <a:r>
              <a:rPr lang="en-US" altLang="zh-CN" sz="750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amet</a:t>
            </a:r>
            <a:r>
              <a:rPr lang="en-US" altLang="zh-CN" sz="75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, </a:t>
            </a:r>
            <a:r>
              <a:rPr lang="en-US" altLang="zh-CN" sz="750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consectetur</a:t>
            </a:r>
            <a:r>
              <a:rPr lang="en-US" altLang="zh-CN" sz="75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750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adipiscing</a:t>
            </a:r>
            <a:r>
              <a:rPr lang="en-US" altLang="zh-CN" sz="75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750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elit</a:t>
            </a:r>
            <a:r>
              <a:rPr lang="en-US" altLang="zh-CN" sz="75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 </a:t>
            </a:r>
            <a:r>
              <a:rPr lang="en-US" altLang="zh-CN" sz="750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Ut</a:t>
            </a:r>
            <a:r>
              <a:rPr lang="en-US" altLang="zh-CN" sz="75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750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efficitur</a:t>
            </a:r>
            <a:endParaRPr lang="zh-CN" altLang="en-US" sz="75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5F371489-6489-4AA8-84CB-E3003336338E}"/>
              </a:ext>
            </a:extLst>
          </p:cNvPr>
          <p:cNvSpPr txBox="1"/>
          <p:nvPr/>
        </p:nvSpPr>
        <p:spPr>
          <a:xfrm>
            <a:off x="4811040" y="2760527"/>
            <a:ext cx="112723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请输入你的标题</a:t>
            </a:r>
          </a:p>
        </p:txBody>
      </p:sp>
      <p:sp>
        <p:nvSpPr>
          <p:cNvPr id="37" name="矩形 36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xmlns="" id="{B0585030-AD69-494C-9FD3-1489551A53D4}"/>
              </a:ext>
            </a:extLst>
          </p:cNvPr>
          <p:cNvSpPr/>
          <p:nvPr/>
        </p:nvSpPr>
        <p:spPr>
          <a:xfrm>
            <a:off x="4811040" y="3020862"/>
            <a:ext cx="2991304" cy="207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75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Lorem ipsum dolor sit </a:t>
            </a:r>
            <a:r>
              <a:rPr lang="en-US" altLang="zh-CN" sz="750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amet</a:t>
            </a:r>
            <a:r>
              <a:rPr lang="en-US" altLang="zh-CN" sz="75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, </a:t>
            </a:r>
            <a:r>
              <a:rPr lang="en-US" altLang="zh-CN" sz="750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consectetur</a:t>
            </a:r>
            <a:r>
              <a:rPr lang="en-US" altLang="zh-CN" sz="75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750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adipiscing</a:t>
            </a:r>
            <a:r>
              <a:rPr lang="en-US" altLang="zh-CN" sz="75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750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elit</a:t>
            </a:r>
            <a:r>
              <a:rPr lang="en-US" altLang="zh-CN" sz="75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 </a:t>
            </a:r>
            <a:r>
              <a:rPr lang="en-US" altLang="zh-CN" sz="750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Ut</a:t>
            </a:r>
            <a:r>
              <a:rPr lang="en-US" altLang="zh-CN" sz="75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750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efficitur</a:t>
            </a:r>
            <a:endParaRPr lang="zh-CN" altLang="en-US" sz="75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D5C790D9-CCC8-4160-BA69-19ED5954C4A1}"/>
              </a:ext>
            </a:extLst>
          </p:cNvPr>
          <p:cNvSpPr txBox="1"/>
          <p:nvPr/>
        </p:nvSpPr>
        <p:spPr>
          <a:xfrm>
            <a:off x="4811040" y="3522396"/>
            <a:ext cx="112723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请输入你的标题</a:t>
            </a:r>
          </a:p>
        </p:txBody>
      </p:sp>
      <p:sp>
        <p:nvSpPr>
          <p:cNvPr id="39" name="矩形 38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xmlns="" id="{3456B572-F3ED-45A2-B253-703578423A65}"/>
              </a:ext>
            </a:extLst>
          </p:cNvPr>
          <p:cNvSpPr/>
          <p:nvPr/>
        </p:nvSpPr>
        <p:spPr>
          <a:xfrm>
            <a:off x="4811040" y="3782731"/>
            <a:ext cx="2991304" cy="207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75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Lorem ipsum dolor sit </a:t>
            </a:r>
            <a:r>
              <a:rPr lang="en-US" altLang="zh-CN" sz="750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amet</a:t>
            </a:r>
            <a:r>
              <a:rPr lang="en-US" altLang="zh-CN" sz="75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, </a:t>
            </a:r>
            <a:r>
              <a:rPr lang="en-US" altLang="zh-CN" sz="750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consectetur</a:t>
            </a:r>
            <a:r>
              <a:rPr lang="en-US" altLang="zh-CN" sz="75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750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adipiscing</a:t>
            </a:r>
            <a:r>
              <a:rPr lang="en-US" altLang="zh-CN" sz="75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750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elit</a:t>
            </a:r>
            <a:r>
              <a:rPr lang="en-US" altLang="zh-CN" sz="75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 </a:t>
            </a:r>
            <a:r>
              <a:rPr lang="en-US" altLang="zh-CN" sz="750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Ut</a:t>
            </a:r>
            <a:r>
              <a:rPr lang="en-US" altLang="zh-CN" sz="75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750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efficitur</a:t>
            </a:r>
            <a:endParaRPr lang="zh-CN" altLang="en-US" sz="75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3BE90BE5-27F7-4B27-A713-A9416A2BE406}"/>
              </a:ext>
            </a:extLst>
          </p:cNvPr>
          <p:cNvSpPr/>
          <p:nvPr/>
        </p:nvSpPr>
        <p:spPr>
          <a:xfrm>
            <a:off x="4393406" y="1271587"/>
            <a:ext cx="357188" cy="357188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dirty="0"/>
              <a:t>01</a:t>
            </a:r>
            <a:endParaRPr lang="zh-CN" altLang="en-US" sz="1050" dirty="0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9C5BBBDE-88A5-4828-B08B-FF9C33B94ED8}"/>
              </a:ext>
            </a:extLst>
          </p:cNvPr>
          <p:cNvSpPr/>
          <p:nvPr/>
        </p:nvSpPr>
        <p:spPr>
          <a:xfrm>
            <a:off x="4393406" y="2030543"/>
            <a:ext cx="357188" cy="357188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dirty="0"/>
              <a:t>02</a:t>
            </a:r>
            <a:endParaRPr lang="zh-CN" altLang="en-US" sz="1050" dirty="0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B3368609-E6CD-4284-AD0E-64992C6FE2BD}"/>
              </a:ext>
            </a:extLst>
          </p:cNvPr>
          <p:cNvSpPr/>
          <p:nvPr/>
        </p:nvSpPr>
        <p:spPr>
          <a:xfrm>
            <a:off x="4393406" y="2793588"/>
            <a:ext cx="357188" cy="357188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dirty="0"/>
              <a:t>03</a:t>
            </a:r>
            <a:endParaRPr lang="zh-CN" altLang="en-US" sz="1050" dirty="0"/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5928F061-842D-46BB-B214-332711786628}"/>
              </a:ext>
            </a:extLst>
          </p:cNvPr>
          <p:cNvSpPr/>
          <p:nvPr/>
        </p:nvSpPr>
        <p:spPr>
          <a:xfrm>
            <a:off x="4393406" y="3556633"/>
            <a:ext cx="357188" cy="357188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dirty="0"/>
              <a:t>04</a:t>
            </a:r>
            <a:endParaRPr lang="zh-CN" altLang="en-US" sz="1050" dirty="0"/>
          </a:p>
        </p:txBody>
      </p:sp>
    </p:spTree>
    <p:extLst>
      <p:ext uri="{BB962C8B-B14F-4D97-AF65-F5344CB8AC3E}">
        <p14:creationId xmlns:p14="http://schemas.microsoft.com/office/powerpoint/2010/main" val="1333596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458048" y="481748"/>
            <a:ext cx="8227912" cy="4184253"/>
            <a:chOff x="3059596" y="1887063"/>
            <a:chExt cx="6072808" cy="308828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43412" y="2268682"/>
              <a:ext cx="2410088" cy="2410088"/>
            </a:xfrm>
            <a:prstGeom prst="rect">
              <a:avLst/>
            </a:prstGeom>
            <a:ln>
              <a:noFill/>
            </a:ln>
          </p:spPr>
        </p:pic>
        <p:sp>
          <p:nvSpPr>
            <p:cNvPr id="5" name="图文框 4"/>
            <p:cNvSpPr/>
            <p:nvPr/>
          </p:nvSpPr>
          <p:spPr>
            <a:xfrm>
              <a:off x="3059596" y="2022613"/>
              <a:ext cx="6072808" cy="2812774"/>
            </a:xfrm>
            <a:prstGeom prst="frame">
              <a:avLst>
                <a:gd name="adj1" fmla="val 1899"/>
              </a:avLst>
            </a:prstGeom>
            <a:solidFill>
              <a:srgbClr val="F264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077" latinLnBrk="1">
                <a:defRPr/>
              </a:pPr>
              <a:endParaRPr lang="zh-CN" altLang="en-US" sz="1278">
                <a:solidFill>
                  <a:prstClr val="black"/>
                </a:solidFill>
                <a:latin typeface="Calibri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396382" y="2441780"/>
              <a:ext cx="920412" cy="920412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077" latinLnBrk="1">
                <a:defRPr/>
              </a:pPr>
              <a:endParaRPr lang="zh-CN" altLang="en-US" sz="1278">
                <a:solidFill>
                  <a:prstClr val="white"/>
                </a:solidFill>
                <a:latin typeface="Calibri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250656" y="3429640"/>
              <a:ext cx="1211861" cy="3744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077" latinLnBrk="1">
                <a:defRPr/>
              </a:pPr>
              <a:r>
                <a:rPr lang="en-US" altLang="zh-CN" sz="2697" b="1" dirty="0" err="1">
                  <a:solidFill>
                    <a:srgbClr val="F2644C"/>
                  </a:solidFill>
                  <a:latin typeface="Calibri"/>
                  <a:ea typeface="微软雅黑"/>
                  <a:cs typeface="+mn-ea"/>
                  <a:sym typeface="+mn-lt"/>
                </a:rPr>
                <a:t>kevin</a:t>
              </a:r>
              <a:r>
                <a:rPr lang="zh-CN" altLang="en-US" sz="2697" b="1" dirty="0">
                  <a:solidFill>
                    <a:srgbClr val="F2644C"/>
                  </a:solidFill>
                  <a:latin typeface="Calibri"/>
                  <a:ea typeface="微软雅黑"/>
                  <a:cs typeface="+mn-ea"/>
                  <a:sym typeface="+mn-lt"/>
                </a:rPr>
                <a:t>刘匠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444829" y="3903010"/>
              <a:ext cx="2823528" cy="5447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077" latinLnBrk="1">
                <a:defRPr/>
              </a:pPr>
              <a:r>
                <a:rPr lang="zh-CN" altLang="en-US" sz="2098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你也在为做</a:t>
              </a:r>
              <a:r>
                <a:rPr lang="en-US" altLang="zh-CN" sz="2098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PPT</a:t>
              </a:r>
              <a:r>
                <a:rPr lang="zh-CN" altLang="en-US" sz="2098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而</a:t>
              </a:r>
              <a:r>
                <a:rPr lang="zh-CN" altLang="en-US" sz="2098" dirty="0">
                  <a:solidFill>
                    <a:srgbClr val="F2644C"/>
                  </a:solidFill>
                  <a:latin typeface="Calibri"/>
                  <a:ea typeface="微软雅黑"/>
                  <a:cs typeface="+mn-ea"/>
                  <a:sym typeface="+mn-lt"/>
                </a:rPr>
                <a:t>苦恼发愁</a:t>
              </a:r>
              <a:r>
                <a:rPr lang="zh-CN" altLang="en-US" sz="2098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么？</a:t>
              </a:r>
              <a:endParaRPr lang="en-US" altLang="zh-CN" sz="2098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微软雅黑"/>
                <a:cs typeface="+mn-ea"/>
                <a:sym typeface="+mn-lt"/>
              </a:endParaRPr>
            </a:p>
            <a:p>
              <a:pPr algn="ctr" defTabSz="685077" latinLnBrk="1">
                <a:defRPr/>
              </a:pPr>
              <a:r>
                <a:rPr lang="zh-CN" altLang="en-US" sz="2098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其实我</a:t>
              </a:r>
              <a:r>
                <a:rPr lang="zh-CN" altLang="en-US" sz="2098" dirty="0">
                  <a:solidFill>
                    <a:srgbClr val="F2644C"/>
                  </a:solidFill>
                  <a:latin typeface="Calibri"/>
                  <a:ea typeface="微软雅黑"/>
                  <a:cs typeface="+mn-ea"/>
                  <a:sym typeface="+mn-lt"/>
                </a:rPr>
                <a:t>可以帮到你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4503143" y="1887063"/>
              <a:ext cx="3211183" cy="3081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077" latinLnBrk="1">
                <a:defRPr/>
              </a:pPr>
              <a:r>
                <a:rPr lang="zh-CN" altLang="en-US" sz="1989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做</a:t>
              </a:r>
              <a:r>
                <a:rPr lang="en-US" altLang="zh-CN" sz="1989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PPT</a:t>
              </a:r>
              <a:r>
                <a:rPr lang="zh-CN" altLang="en-US" sz="1989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时，能给你</a:t>
              </a:r>
              <a:r>
                <a:rPr lang="zh-CN" altLang="en-US" sz="1989" dirty="0">
                  <a:solidFill>
                    <a:srgbClr val="F2644C"/>
                  </a:solidFill>
                  <a:latin typeface="Calibri"/>
                  <a:ea typeface="微软雅黑"/>
                  <a:cs typeface="+mn-ea"/>
                  <a:sym typeface="+mn-lt"/>
                </a:rPr>
                <a:t>安全感</a:t>
              </a:r>
              <a:r>
                <a:rPr lang="zh-CN" altLang="en-US" sz="1989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的刘匠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3627072" y="4667237"/>
              <a:ext cx="4963324" cy="3081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077" latinLnBrk="1">
                <a:defRPr/>
              </a:pPr>
              <a:r>
                <a:rPr lang="zh-CN" altLang="en-US" sz="1989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关注公众号，回复“</a:t>
              </a:r>
              <a:r>
                <a:rPr lang="zh-CN" altLang="en-US" sz="1989" dirty="0">
                  <a:solidFill>
                    <a:srgbClr val="F2644C"/>
                  </a:solidFill>
                  <a:latin typeface="Calibri"/>
                  <a:ea typeface="微软雅黑"/>
                  <a:cs typeface="+mn-ea"/>
                  <a:sym typeface="+mn-lt"/>
                </a:rPr>
                <a:t>蓝色商务</a:t>
              </a:r>
              <a:r>
                <a:rPr lang="en-US" altLang="zh-CN" sz="1989" dirty="0">
                  <a:solidFill>
                    <a:srgbClr val="F2644C"/>
                  </a:solidFill>
                  <a:latin typeface="Calibri"/>
                  <a:ea typeface="微软雅黑"/>
                  <a:cs typeface="+mn-ea"/>
                  <a:sym typeface="+mn-lt"/>
                </a:rPr>
                <a:t>03</a:t>
              </a:r>
              <a:r>
                <a:rPr lang="zh-CN" altLang="en-US" sz="1989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微软雅黑"/>
                  <a:cs typeface="+mn-ea"/>
                  <a:sym typeface="+mn-lt"/>
                </a:rPr>
                <a:t>”获取完整模板</a:t>
              </a:r>
              <a:r>
                <a:rPr lang="zh-CN" altLang="en-US" sz="1989" dirty="0">
                  <a:solidFill>
                    <a:srgbClr val="F2644C"/>
                  </a:solidFill>
                  <a:latin typeface="Calibri"/>
                  <a:ea typeface="微软雅黑"/>
                  <a:cs typeface="+mn-ea"/>
                  <a:sym typeface="+mn-lt"/>
                </a:rPr>
                <a:t>（</a:t>
              </a:r>
              <a:r>
                <a:rPr lang="en-US" altLang="zh-CN" sz="1989" dirty="0">
                  <a:solidFill>
                    <a:srgbClr val="F2644C"/>
                  </a:solidFill>
                  <a:latin typeface="Calibri"/>
                  <a:ea typeface="微软雅黑"/>
                  <a:cs typeface="+mn-ea"/>
                  <a:sym typeface="+mn-lt"/>
                </a:rPr>
                <a:t>39</a:t>
              </a:r>
              <a:r>
                <a:rPr lang="zh-CN" altLang="en-US" sz="1989" dirty="0">
                  <a:solidFill>
                    <a:srgbClr val="F2644C"/>
                  </a:solidFill>
                  <a:latin typeface="Calibri"/>
                  <a:ea typeface="微软雅黑"/>
                  <a:cs typeface="+mn-ea"/>
                  <a:sym typeface="+mn-lt"/>
                </a:rPr>
                <a:t>页）</a:t>
              </a: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4652836" y="3844690"/>
              <a:ext cx="387626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19028252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92433" y="1783812"/>
            <a:ext cx="7374968" cy="2167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077" latinLnBrk="1">
              <a:defRPr/>
            </a:pPr>
            <a:r>
              <a:rPr lang="en-US" altLang="zh-CN" sz="2697" b="1" dirty="0" err="1">
                <a:solidFill>
                  <a:srgbClr val="F2644C"/>
                </a:solidFill>
                <a:latin typeface="Calibri"/>
                <a:ea typeface="微软雅黑"/>
                <a:cs typeface="+mn-ea"/>
                <a:sym typeface="+mn-lt"/>
              </a:rPr>
              <a:t>kevin</a:t>
            </a:r>
            <a:r>
              <a:rPr lang="zh-CN" altLang="en-US" sz="2697" b="1" dirty="0">
                <a:solidFill>
                  <a:srgbClr val="F2644C"/>
                </a:solidFill>
                <a:latin typeface="Calibri"/>
                <a:ea typeface="微软雅黑"/>
                <a:cs typeface="+mn-ea"/>
                <a:sym typeface="+mn-lt"/>
              </a:rPr>
              <a:t>刘</a:t>
            </a:r>
            <a:r>
              <a:rPr lang="zh-CN" altLang="en-US" sz="2697" b="1" dirty="0" smtClean="0">
                <a:solidFill>
                  <a:srgbClr val="F2644C"/>
                </a:solidFill>
                <a:latin typeface="Calibri"/>
                <a:ea typeface="微软雅黑"/>
                <a:cs typeface="+mn-ea"/>
                <a:sym typeface="+mn-lt"/>
              </a:rPr>
              <a:t>匠    原创作品</a:t>
            </a:r>
            <a:endParaRPr lang="en-US" altLang="zh-CN" sz="2697" b="1" dirty="0" smtClean="0">
              <a:solidFill>
                <a:srgbClr val="F2644C"/>
              </a:solidFill>
              <a:latin typeface="Calibri"/>
              <a:ea typeface="微软雅黑"/>
              <a:cs typeface="+mn-ea"/>
              <a:sym typeface="+mn-lt"/>
            </a:endParaRPr>
          </a:p>
          <a:p>
            <a:pPr algn="ctr" defTabSz="685077" latinLnBrk="1">
              <a:defRPr/>
            </a:pPr>
            <a:endParaRPr lang="en-US" altLang="zh-CN" sz="2697" b="1" dirty="0">
              <a:solidFill>
                <a:srgbClr val="F2644C"/>
              </a:solidFill>
              <a:latin typeface="Calibri"/>
              <a:ea typeface="微软雅黑"/>
              <a:cs typeface="+mn-ea"/>
              <a:sym typeface="+mn-lt"/>
            </a:endParaRPr>
          </a:p>
          <a:p>
            <a:pPr algn="ctr" defTabSz="685077" latinLnBrk="1">
              <a:defRPr/>
            </a:pPr>
            <a:endParaRPr lang="en-US" altLang="zh-CN" sz="2697" b="1" dirty="0" smtClean="0">
              <a:solidFill>
                <a:srgbClr val="F2644C"/>
              </a:solidFill>
              <a:latin typeface="Calibri"/>
              <a:ea typeface="微软雅黑"/>
              <a:cs typeface="+mn-ea"/>
              <a:sym typeface="+mn-lt"/>
            </a:endParaRPr>
          </a:p>
          <a:p>
            <a:pPr algn="ctr" defTabSz="685077" latinLnBrk="1">
              <a:defRPr/>
            </a:pPr>
            <a:endParaRPr lang="en-US" altLang="zh-CN" sz="2697" b="1" dirty="0">
              <a:solidFill>
                <a:srgbClr val="F2644C"/>
              </a:solidFill>
              <a:latin typeface="Calibri"/>
              <a:ea typeface="微软雅黑"/>
              <a:cs typeface="+mn-ea"/>
              <a:sym typeface="+mn-lt"/>
            </a:endParaRPr>
          </a:p>
          <a:p>
            <a:pPr algn="ctr" defTabSz="685077" latinLnBrk="1">
              <a:defRPr/>
            </a:pPr>
            <a:r>
              <a:rPr lang="en-US" altLang="zh-CN" sz="2697" b="1" dirty="0" smtClean="0">
                <a:solidFill>
                  <a:srgbClr val="F2644C"/>
                </a:solidFill>
                <a:latin typeface="Calibri"/>
                <a:ea typeface="微软雅黑"/>
                <a:cs typeface="+mn-ea"/>
                <a:sym typeface="+mn-lt"/>
              </a:rPr>
              <a:t>51PPT</a:t>
            </a:r>
            <a:r>
              <a:rPr lang="zh-CN" altLang="en-US" sz="2697" b="1" dirty="0" smtClean="0">
                <a:solidFill>
                  <a:srgbClr val="F2644C"/>
                </a:solidFill>
                <a:latin typeface="Calibri"/>
                <a:ea typeface="微软雅黑"/>
                <a:cs typeface="+mn-ea"/>
                <a:sym typeface="+mn-lt"/>
              </a:rPr>
              <a:t>模板网   </a:t>
            </a:r>
            <a:r>
              <a:rPr lang="en-US" altLang="zh-CN" sz="2697" b="1" dirty="0" smtClean="0">
                <a:solidFill>
                  <a:srgbClr val="F2644C"/>
                </a:solidFill>
                <a:latin typeface="Calibri"/>
                <a:ea typeface="微软雅黑"/>
                <a:cs typeface="+mn-ea"/>
                <a:sym typeface="+mn-lt"/>
                <a:hlinkClick r:id="rId2"/>
              </a:rPr>
              <a:t>www.51pptmoban.com</a:t>
            </a:r>
            <a:r>
              <a:rPr lang="en-US" altLang="zh-CN" sz="2697" b="1" dirty="0" smtClean="0">
                <a:solidFill>
                  <a:srgbClr val="F2644C"/>
                </a:solidFill>
                <a:latin typeface="Calibri"/>
                <a:ea typeface="微软雅黑"/>
                <a:cs typeface="+mn-ea"/>
                <a:sym typeface="+mn-lt"/>
              </a:rPr>
              <a:t>   </a:t>
            </a:r>
            <a:r>
              <a:rPr lang="zh-CN" altLang="en-US" sz="2697" b="1" dirty="0" smtClean="0">
                <a:solidFill>
                  <a:srgbClr val="F2644C"/>
                </a:solidFill>
                <a:latin typeface="Calibri"/>
                <a:ea typeface="微软雅黑"/>
                <a:cs typeface="+mn-ea"/>
                <a:sym typeface="+mn-lt"/>
              </a:rPr>
              <a:t>整理发布</a:t>
            </a:r>
            <a:endParaRPr lang="zh-CN" altLang="en-US" sz="2697" b="1" dirty="0">
              <a:solidFill>
                <a:srgbClr val="F2644C"/>
              </a:solidFill>
              <a:latin typeface="Calibri"/>
              <a:ea typeface="微软雅黑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96866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zengfuqiang\Desktop\u=35864848,3280409995&amp;fm=21&amp;gp=0.jpgu=35864848,3280409995&amp;fm=21&amp;gp=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169093" y="2879884"/>
            <a:ext cx="2351246" cy="1444943"/>
          </a:xfrm>
          <a:prstGeom prst="rect">
            <a:avLst/>
          </a:prstGeom>
        </p:spPr>
      </p:pic>
      <p:pic>
        <p:nvPicPr>
          <p:cNvPr id="3" name="图片 2" descr="C:\Users\zengfuqiang\Desktop\u=231253160,3856312492&amp;fm=21&amp;gp=0.jpgu=231253160,3856312492&amp;fm=21&amp;gp=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087279" y="1188720"/>
            <a:ext cx="2271713" cy="157067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3359018" y="1057275"/>
            <a:ext cx="5784982" cy="17022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7620" y="2879265"/>
            <a:ext cx="4169231" cy="170224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266" name="Rectangle 26"/>
          <p:cNvSpPr>
            <a:spLocks noChangeArrowheads="1"/>
          </p:cNvSpPr>
          <p:nvPr/>
        </p:nvSpPr>
        <p:spPr bwMode="auto">
          <a:xfrm>
            <a:off x="3500437" y="1815942"/>
            <a:ext cx="5501640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XXXXX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坚持创新请输入文字内容欧美风商务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XXXXX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坚持创新请输入文字内容</a:t>
            </a:r>
          </a:p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XXXXX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坚持创新请输入文字内容欧美风商务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XXXXX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坚持创新请输入文字内容</a:t>
            </a:r>
          </a:p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XXXXX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坚持创新请输入文字内容欧美风商务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XXXXX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坚持创新请输入文字内容</a:t>
            </a:r>
          </a:p>
          <a:p>
            <a:pPr algn="ctr">
              <a:lnSpc>
                <a:spcPct val="150000"/>
              </a:lnSpc>
            </a:pP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" name="Rectangle 26"/>
          <p:cNvSpPr>
            <a:spLocks noChangeArrowheads="1"/>
          </p:cNvSpPr>
          <p:nvPr/>
        </p:nvSpPr>
        <p:spPr bwMode="auto">
          <a:xfrm>
            <a:off x="68581" y="3602831"/>
            <a:ext cx="395525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XXXXX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坚持创新请输入文字内容欧美风商务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XXXXX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坚持创新请输入文字内容欧美风商务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XXXXX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坚持创新请输入文字内容</a:t>
            </a:r>
          </a:p>
          <a:p>
            <a:pPr algn="ctr">
              <a:lnSpc>
                <a:spcPct val="150000"/>
              </a:lnSpc>
            </a:pP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05227" y="1057420"/>
            <a:ext cx="453506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en-US" altLang="zh-CN" sz="5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700477" y="2879552"/>
            <a:ext cx="453506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en-US" altLang="zh-CN" sz="5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B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3B90A62B-8A2B-4CA3-86F1-B9153E7D7A2E}"/>
              </a:ext>
            </a:extLst>
          </p:cNvPr>
          <p:cNvGrpSpPr/>
          <p:nvPr/>
        </p:nvGrpSpPr>
        <p:grpSpPr>
          <a:xfrm>
            <a:off x="-7620" y="378142"/>
            <a:ext cx="1760696" cy="520065"/>
            <a:chOff x="-16" y="794"/>
            <a:chExt cx="3697" cy="1092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21A32CED-A279-4404-8222-BD9D6C664EEA}"/>
                </a:ext>
              </a:extLst>
            </p:cNvPr>
            <p:cNvSpPr/>
            <p:nvPr/>
          </p:nvSpPr>
          <p:spPr>
            <a:xfrm>
              <a:off x="466" y="1207"/>
              <a:ext cx="3215" cy="6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请在此输入标题</a:t>
              </a:r>
            </a:p>
          </p:txBody>
        </p:sp>
        <p:sp>
          <p:nvSpPr>
            <p:cNvPr id="20" name="椭圆 6">
              <a:extLst>
                <a:ext uri="{FF2B5EF4-FFF2-40B4-BE49-F238E27FC236}">
                  <a16:creationId xmlns:a16="http://schemas.microsoft.com/office/drawing/2014/main" xmlns="" id="{17026ADE-123E-4842-9B48-294A7C2079F3}"/>
                </a:ext>
              </a:extLst>
            </p:cNvPr>
            <p:cNvSpPr/>
            <p:nvPr/>
          </p:nvSpPr>
          <p:spPr>
            <a:xfrm>
              <a:off x="1159" y="794"/>
              <a:ext cx="202" cy="205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5A3253C3-A207-4233-A863-9F506CF3D08E}"/>
                </a:ext>
              </a:extLst>
            </p:cNvPr>
            <p:cNvCxnSpPr/>
            <p:nvPr/>
          </p:nvCxnSpPr>
          <p:spPr>
            <a:xfrm>
              <a:off x="-16" y="896"/>
              <a:ext cx="1175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Click="0" advTm="1000">
    <p:random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0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50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bldLvl="0" animBg="1"/>
          <p:bldP spid="18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bldLvl="0" animBg="1"/>
          <p:bldP spid="18" grpId="0" bldLvl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1820487"/>
            <a:ext cx="9144000" cy="274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800"/>
          </a:p>
        </p:txBody>
      </p:sp>
      <p:grpSp>
        <p:nvGrpSpPr>
          <p:cNvPr id="2" name="Group 1"/>
          <p:cNvGrpSpPr/>
          <p:nvPr/>
        </p:nvGrpSpPr>
        <p:grpSpPr>
          <a:xfrm>
            <a:off x="7214235" y="1017406"/>
            <a:ext cx="1456620" cy="1926437"/>
            <a:chOff x="962025" y="1456236"/>
            <a:chExt cx="1942160" cy="2568583"/>
          </a:xfrm>
        </p:grpSpPr>
        <p:sp>
          <p:nvSpPr>
            <p:cNvPr id="8" name="Oval 7">
              <a:hlinkClick r:id="rId3"/>
            </p:cNvPr>
            <p:cNvSpPr/>
            <p:nvPr/>
          </p:nvSpPr>
          <p:spPr>
            <a:xfrm>
              <a:off x="962025" y="1456236"/>
              <a:ext cx="1942160" cy="1942160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cxnSp>
          <p:nvCxnSpPr>
            <p:cNvPr id="3" name="Straight Connector 2"/>
            <p:cNvCxnSpPr/>
            <p:nvPr/>
          </p:nvCxnSpPr>
          <p:spPr>
            <a:xfrm flipV="1">
              <a:off x="1487418" y="4024818"/>
              <a:ext cx="891374" cy="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66" name="Rectangle 26"/>
          <p:cNvSpPr>
            <a:spLocks noChangeArrowheads="1"/>
          </p:cNvSpPr>
          <p:nvPr/>
        </p:nvSpPr>
        <p:spPr bwMode="auto">
          <a:xfrm>
            <a:off x="818198" y="3430429"/>
            <a:ext cx="550164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XXXXX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坚持创新请输入文字内容欧美风商务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XXXXX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坚持创新请输入文字内容</a:t>
            </a:r>
          </a:p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XXXXX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坚持创新请输入文字内容欧美风商务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XXXXX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坚持创新请输入文字内容</a:t>
            </a:r>
          </a:p>
          <a:p>
            <a:pPr algn="ctr">
              <a:lnSpc>
                <a:spcPct val="150000"/>
              </a:lnSpc>
            </a:pPr>
            <a:endParaRPr lang="zh-CN" altLang="en-US" sz="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endParaRPr lang="zh-CN" altLang="en-US" sz="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6" name="Rectangle 26"/>
          <p:cNvSpPr>
            <a:spLocks noChangeArrowheads="1"/>
          </p:cNvSpPr>
          <p:nvPr/>
        </p:nvSpPr>
        <p:spPr bwMode="auto">
          <a:xfrm>
            <a:off x="818198" y="2555081"/>
            <a:ext cx="550164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XXXXX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坚持创新请输入文字内容欧美风商务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XXXXX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坚持创新请输入文字内容</a:t>
            </a:r>
          </a:p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XXXXX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坚持创新请输入文字内容欧美风商务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XXXXX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坚持创新请输入文字内容</a:t>
            </a:r>
          </a:p>
          <a:p>
            <a:pPr algn="ctr">
              <a:lnSpc>
                <a:spcPct val="150000"/>
              </a:lnSpc>
            </a:pPr>
            <a:endParaRPr lang="zh-CN" altLang="en-US" sz="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endParaRPr lang="zh-CN" altLang="en-US" sz="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7379544" y="2689122"/>
            <a:ext cx="1125949" cy="23852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100" name="Freeform 53"/>
          <p:cNvSpPr>
            <a:spLocks noEditPoints="1"/>
          </p:cNvSpPr>
          <p:nvPr/>
        </p:nvSpPr>
        <p:spPr bwMode="auto">
          <a:xfrm>
            <a:off x="308134" y="2688908"/>
            <a:ext cx="340043" cy="323850"/>
          </a:xfrm>
          <a:custGeom>
            <a:avLst/>
            <a:gdLst>
              <a:gd name="T0" fmla="*/ 27700 w 98"/>
              <a:gd name="T1" fmla="*/ 73602 h 88"/>
              <a:gd name="T2" fmla="*/ 18467 w 98"/>
              <a:gd name="T3" fmla="*/ 64402 h 88"/>
              <a:gd name="T4" fmla="*/ 18467 w 98"/>
              <a:gd name="T5" fmla="*/ 33734 h 88"/>
              <a:gd name="T6" fmla="*/ 27700 w 98"/>
              <a:gd name="T7" fmla="*/ 24534 h 88"/>
              <a:gd name="T8" fmla="*/ 58478 w 98"/>
              <a:gd name="T9" fmla="*/ 24534 h 88"/>
              <a:gd name="T10" fmla="*/ 67712 w 98"/>
              <a:gd name="T11" fmla="*/ 33734 h 88"/>
              <a:gd name="T12" fmla="*/ 67712 w 98"/>
              <a:gd name="T13" fmla="*/ 64402 h 88"/>
              <a:gd name="T14" fmla="*/ 58478 w 98"/>
              <a:gd name="T15" fmla="*/ 73602 h 88"/>
              <a:gd name="T16" fmla="*/ 27700 w 98"/>
              <a:gd name="T17" fmla="*/ 73602 h 88"/>
              <a:gd name="T18" fmla="*/ 49245 w 98"/>
              <a:gd name="T19" fmla="*/ 0 h 88"/>
              <a:gd name="T20" fmla="*/ 40011 w 98"/>
              <a:gd name="T21" fmla="*/ 0 h 88"/>
              <a:gd name="T22" fmla="*/ 0 w 98"/>
              <a:gd name="T23" fmla="*/ 30668 h 88"/>
              <a:gd name="T24" fmla="*/ 0 w 98"/>
              <a:gd name="T25" fmla="*/ 239207 h 88"/>
              <a:gd name="T26" fmla="*/ 40011 w 98"/>
              <a:gd name="T27" fmla="*/ 269875 h 88"/>
              <a:gd name="T28" fmla="*/ 49245 w 98"/>
              <a:gd name="T29" fmla="*/ 269875 h 88"/>
              <a:gd name="T30" fmla="*/ 89256 w 98"/>
              <a:gd name="T31" fmla="*/ 239207 h 88"/>
              <a:gd name="T32" fmla="*/ 89256 w 98"/>
              <a:gd name="T33" fmla="*/ 30668 h 88"/>
              <a:gd name="T34" fmla="*/ 49245 w 98"/>
              <a:gd name="T35" fmla="*/ 0 h 88"/>
              <a:gd name="T36" fmla="*/ 135423 w 98"/>
              <a:gd name="T37" fmla="*/ 73602 h 88"/>
              <a:gd name="T38" fmla="*/ 126190 w 98"/>
              <a:gd name="T39" fmla="*/ 64402 h 88"/>
              <a:gd name="T40" fmla="*/ 126190 w 98"/>
              <a:gd name="T41" fmla="*/ 33734 h 88"/>
              <a:gd name="T42" fmla="*/ 135423 w 98"/>
              <a:gd name="T43" fmla="*/ 24534 h 88"/>
              <a:gd name="T44" fmla="*/ 166202 w 98"/>
              <a:gd name="T45" fmla="*/ 24534 h 88"/>
              <a:gd name="T46" fmla="*/ 172357 w 98"/>
              <a:gd name="T47" fmla="*/ 33734 h 88"/>
              <a:gd name="T48" fmla="*/ 172357 w 98"/>
              <a:gd name="T49" fmla="*/ 64402 h 88"/>
              <a:gd name="T50" fmla="*/ 166202 w 98"/>
              <a:gd name="T51" fmla="*/ 73602 h 88"/>
              <a:gd name="T52" fmla="*/ 135423 w 98"/>
              <a:gd name="T53" fmla="*/ 73602 h 88"/>
              <a:gd name="T54" fmla="*/ 156968 w 98"/>
              <a:gd name="T55" fmla="*/ 0 h 88"/>
              <a:gd name="T56" fmla="*/ 144657 w 98"/>
              <a:gd name="T57" fmla="*/ 0 h 88"/>
              <a:gd name="T58" fmla="*/ 107723 w 98"/>
              <a:gd name="T59" fmla="*/ 30668 h 88"/>
              <a:gd name="T60" fmla="*/ 107723 w 98"/>
              <a:gd name="T61" fmla="*/ 239207 h 88"/>
              <a:gd name="T62" fmla="*/ 144657 w 98"/>
              <a:gd name="T63" fmla="*/ 269875 h 88"/>
              <a:gd name="T64" fmla="*/ 156968 w 98"/>
              <a:gd name="T65" fmla="*/ 269875 h 88"/>
              <a:gd name="T66" fmla="*/ 193902 w 98"/>
              <a:gd name="T67" fmla="*/ 239207 h 88"/>
              <a:gd name="T68" fmla="*/ 193902 w 98"/>
              <a:gd name="T69" fmla="*/ 30668 h 88"/>
              <a:gd name="T70" fmla="*/ 156968 w 98"/>
              <a:gd name="T71" fmla="*/ 0 h 88"/>
              <a:gd name="T72" fmla="*/ 240069 w 98"/>
              <a:gd name="T73" fmla="*/ 73602 h 88"/>
              <a:gd name="T74" fmla="*/ 230835 w 98"/>
              <a:gd name="T75" fmla="*/ 64402 h 88"/>
              <a:gd name="T76" fmla="*/ 230835 w 98"/>
              <a:gd name="T77" fmla="*/ 33734 h 88"/>
              <a:gd name="T78" fmla="*/ 240069 w 98"/>
              <a:gd name="T79" fmla="*/ 24534 h 88"/>
              <a:gd name="T80" fmla="*/ 270847 w 98"/>
              <a:gd name="T81" fmla="*/ 24534 h 88"/>
              <a:gd name="T82" fmla="*/ 280080 w 98"/>
              <a:gd name="T83" fmla="*/ 33734 h 88"/>
              <a:gd name="T84" fmla="*/ 280080 w 98"/>
              <a:gd name="T85" fmla="*/ 64402 h 88"/>
              <a:gd name="T86" fmla="*/ 270847 w 98"/>
              <a:gd name="T87" fmla="*/ 73602 h 88"/>
              <a:gd name="T88" fmla="*/ 240069 w 98"/>
              <a:gd name="T89" fmla="*/ 73602 h 88"/>
              <a:gd name="T90" fmla="*/ 261614 w 98"/>
              <a:gd name="T91" fmla="*/ 0 h 88"/>
              <a:gd name="T92" fmla="*/ 252380 w 98"/>
              <a:gd name="T93" fmla="*/ 0 h 88"/>
              <a:gd name="T94" fmla="*/ 212369 w 98"/>
              <a:gd name="T95" fmla="*/ 30668 h 88"/>
              <a:gd name="T96" fmla="*/ 212369 w 98"/>
              <a:gd name="T97" fmla="*/ 239207 h 88"/>
              <a:gd name="T98" fmla="*/ 252380 w 98"/>
              <a:gd name="T99" fmla="*/ 269875 h 88"/>
              <a:gd name="T100" fmla="*/ 261614 w 98"/>
              <a:gd name="T101" fmla="*/ 269875 h 88"/>
              <a:gd name="T102" fmla="*/ 301625 w 98"/>
              <a:gd name="T103" fmla="*/ 239207 h 88"/>
              <a:gd name="T104" fmla="*/ 301625 w 98"/>
              <a:gd name="T105" fmla="*/ 30668 h 88"/>
              <a:gd name="T106" fmla="*/ 261614 w 98"/>
              <a:gd name="T107" fmla="*/ 0 h 8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98" h="88">
                <a:moveTo>
                  <a:pt x="9" y="24"/>
                </a:moveTo>
                <a:cubicBezTo>
                  <a:pt x="8" y="24"/>
                  <a:pt x="6" y="23"/>
                  <a:pt x="6" y="21"/>
                </a:cubicBezTo>
                <a:cubicBezTo>
                  <a:pt x="6" y="11"/>
                  <a:pt x="6" y="11"/>
                  <a:pt x="6" y="11"/>
                </a:cubicBezTo>
                <a:cubicBezTo>
                  <a:pt x="6" y="9"/>
                  <a:pt x="8" y="8"/>
                  <a:pt x="9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21" y="8"/>
                  <a:pt x="22" y="9"/>
                  <a:pt x="22" y="1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3"/>
                  <a:pt x="21" y="24"/>
                  <a:pt x="19" y="24"/>
                </a:cubicBezTo>
                <a:cubicBezTo>
                  <a:pt x="9" y="24"/>
                  <a:pt x="9" y="24"/>
                  <a:pt x="9" y="24"/>
                </a:cubicBezTo>
                <a:moveTo>
                  <a:pt x="16" y="0"/>
                </a:move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3"/>
                  <a:pt x="0" y="10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5"/>
                  <a:pt x="6" y="88"/>
                  <a:pt x="13" y="88"/>
                </a:cubicBezTo>
                <a:cubicBezTo>
                  <a:pt x="16" y="88"/>
                  <a:pt x="16" y="88"/>
                  <a:pt x="16" y="88"/>
                </a:cubicBezTo>
                <a:cubicBezTo>
                  <a:pt x="23" y="88"/>
                  <a:pt x="29" y="85"/>
                  <a:pt x="29" y="78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3"/>
                  <a:pt x="23" y="0"/>
                  <a:pt x="16" y="0"/>
                </a:cubicBezTo>
                <a:moveTo>
                  <a:pt x="44" y="24"/>
                </a:moveTo>
                <a:cubicBezTo>
                  <a:pt x="42" y="24"/>
                  <a:pt x="41" y="23"/>
                  <a:pt x="41" y="2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9"/>
                  <a:pt x="42" y="8"/>
                  <a:pt x="44" y="8"/>
                </a:cubicBezTo>
                <a:cubicBezTo>
                  <a:pt x="54" y="8"/>
                  <a:pt x="54" y="8"/>
                  <a:pt x="54" y="8"/>
                </a:cubicBezTo>
                <a:cubicBezTo>
                  <a:pt x="55" y="8"/>
                  <a:pt x="56" y="9"/>
                  <a:pt x="56" y="11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3"/>
                  <a:pt x="55" y="24"/>
                  <a:pt x="54" y="24"/>
                </a:cubicBezTo>
                <a:cubicBezTo>
                  <a:pt x="44" y="24"/>
                  <a:pt x="44" y="24"/>
                  <a:pt x="44" y="24"/>
                </a:cubicBezTo>
                <a:moveTo>
                  <a:pt x="51" y="0"/>
                </a:moveTo>
                <a:cubicBezTo>
                  <a:pt x="47" y="0"/>
                  <a:pt x="47" y="0"/>
                  <a:pt x="47" y="0"/>
                </a:cubicBezTo>
                <a:cubicBezTo>
                  <a:pt x="40" y="0"/>
                  <a:pt x="35" y="3"/>
                  <a:pt x="35" y="10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85"/>
                  <a:pt x="40" y="88"/>
                  <a:pt x="47" y="88"/>
                </a:cubicBezTo>
                <a:cubicBezTo>
                  <a:pt x="51" y="88"/>
                  <a:pt x="51" y="88"/>
                  <a:pt x="51" y="88"/>
                </a:cubicBezTo>
                <a:cubicBezTo>
                  <a:pt x="58" y="88"/>
                  <a:pt x="63" y="85"/>
                  <a:pt x="63" y="78"/>
                </a:cubicBezTo>
                <a:cubicBezTo>
                  <a:pt x="63" y="10"/>
                  <a:pt x="63" y="10"/>
                  <a:pt x="63" y="10"/>
                </a:cubicBezTo>
                <a:cubicBezTo>
                  <a:pt x="63" y="3"/>
                  <a:pt x="58" y="0"/>
                  <a:pt x="51" y="0"/>
                </a:cubicBezTo>
                <a:moveTo>
                  <a:pt x="78" y="24"/>
                </a:moveTo>
                <a:cubicBezTo>
                  <a:pt x="77" y="24"/>
                  <a:pt x="75" y="23"/>
                  <a:pt x="75" y="21"/>
                </a:cubicBezTo>
                <a:cubicBezTo>
                  <a:pt x="75" y="11"/>
                  <a:pt x="75" y="11"/>
                  <a:pt x="75" y="11"/>
                </a:cubicBezTo>
                <a:cubicBezTo>
                  <a:pt x="75" y="9"/>
                  <a:pt x="77" y="8"/>
                  <a:pt x="78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90" y="8"/>
                  <a:pt x="91" y="9"/>
                  <a:pt x="91" y="11"/>
                </a:cubicBezTo>
                <a:cubicBezTo>
                  <a:pt x="91" y="21"/>
                  <a:pt x="91" y="21"/>
                  <a:pt x="91" y="21"/>
                </a:cubicBezTo>
                <a:cubicBezTo>
                  <a:pt x="91" y="23"/>
                  <a:pt x="90" y="24"/>
                  <a:pt x="88" y="24"/>
                </a:cubicBezTo>
                <a:cubicBezTo>
                  <a:pt x="78" y="24"/>
                  <a:pt x="78" y="24"/>
                  <a:pt x="78" y="24"/>
                </a:cubicBezTo>
                <a:moveTo>
                  <a:pt x="85" y="0"/>
                </a:moveTo>
                <a:cubicBezTo>
                  <a:pt x="82" y="0"/>
                  <a:pt x="82" y="0"/>
                  <a:pt x="82" y="0"/>
                </a:cubicBezTo>
                <a:cubicBezTo>
                  <a:pt x="75" y="0"/>
                  <a:pt x="69" y="3"/>
                  <a:pt x="69" y="10"/>
                </a:cubicBezTo>
                <a:cubicBezTo>
                  <a:pt x="69" y="78"/>
                  <a:pt x="69" y="78"/>
                  <a:pt x="69" y="78"/>
                </a:cubicBezTo>
                <a:cubicBezTo>
                  <a:pt x="69" y="85"/>
                  <a:pt x="75" y="88"/>
                  <a:pt x="82" y="88"/>
                </a:cubicBezTo>
                <a:cubicBezTo>
                  <a:pt x="85" y="88"/>
                  <a:pt x="85" y="88"/>
                  <a:pt x="85" y="88"/>
                </a:cubicBezTo>
                <a:cubicBezTo>
                  <a:pt x="92" y="88"/>
                  <a:pt x="98" y="85"/>
                  <a:pt x="98" y="78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3"/>
                  <a:pt x="92" y="0"/>
                  <a:pt x="85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51435" tIns="25718" rIns="51435" bIns="25718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05" name="Freeform 59"/>
          <p:cNvSpPr>
            <a:spLocks noEditPoints="1"/>
          </p:cNvSpPr>
          <p:nvPr/>
        </p:nvSpPr>
        <p:spPr bwMode="auto">
          <a:xfrm>
            <a:off x="261461" y="3585686"/>
            <a:ext cx="386715" cy="306705"/>
          </a:xfrm>
          <a:custGeom>
            <a:avLst/>
            <a:gdLst>
              <a:gd name="T0" fmla="*/ 39994 w 145"/>
              <a:gd name="T1" fmla="*/ 221122 h 107"/>
              <a:gd name="T2" fmla="*/ 33841 w 145"/>
              <a:gd name="T3" fmla="*/ 322470 h 107"/>
              <a:gd name="T4" fmla="*/ 89218 w 145"/>
              <a:gd name="T5" fmla="*/ 328612 h 107"/>
              <a:gd name="T6" fmla="*/ 95371 w 145"/>
              <a:gd name="T7" fmla="*/ 230336 h 107"/>
              <a:gd name="T8" fmla="*/ 286112 w 145"/>
              <a:gd name="T9" fmla="*/ 205766 h 107"/>
              <a:gd name="T10" fmla="*/ 230735 w 145"/>
              <a:gd name="T11" fmla="*/ 211909 h 107"/>
              <a:gd name="T12" fmla="*/ 239965 w 145"/>
              <a:gd name="T13" fmla="*/ 328612 h 107"/>
              <a:gd name="T14" fmla="*/ 295341 w 145"/>
              <a:gd name="T15" fmla="*/ 322470 h 107"/>
              <a:gd name="T16" fmla="*/ 286112 w 145"/>
              <a:gd name="T17" fmla="*/ 205766 h 107"/>
              <a:gd name="T18" fmla="*/ 338412 w 145"/>
              <a:gd name="T19" fmla="*/ 171984 h 107"/>
              <a:gd name="T20" fmla="*/ 329182 w 145"/>
              <a:gd name="T21" fmla="*/ 322470 h 107"/>
              <a:gd name="T22" fmla="*/ 384559 w 145"/>
              <a:gd name="T23" fmla="*/ 328612 h 107"/>
              <a:gd name="T24" fmla="*/ 393788 w 145"/>
              <a:gd name="T25" fmla="*/ 181197 h 107"/>
              <a:gd name="T26" fmla="*/ 187665 w 145"/>
              <a:gd name="T27" fmla="*/ 162770 h 107"/>
              <a:gd name="T28" fmla="*/ 132288 w 145"/>
              <a:gd name="T29" fmla="*/ 168913 h 107"/>
              <a:gd name="T30" fmla="*/ 141518 w 145"/>
              <a:gd name="T31" fmla="*/ 328612 h 107"/>
              <a:gd name="T32" fmla="*/ 193818 w 145"/>
              <a:gd name="T33" fmla="*/ 322470 h 107"/>
              <a:gd name="T34" fmla="*/ 187665 w 145"/>
              <a:gd name="T35" fmla="*/ 162770 h 107"/>
              <a:gd name="T36" fmla="*/ 436859 w 145"/>
              <a:gd name="T37" fmla="*/ 0 h 107"/>
              <a:gd name="T38" fmla="*/ 356870 w 145"/>
              <a:gd name="T39" fmla="*/ 18427 h 107"/>
              <a:gd name="T40" fmla="*/ 353794 w 145"/>
              <a:gd name="T41" fmla="*/ 30711 h 107"/>
              <a:gd name="T42" fmla="*/ 276882 w 145"/>
              <a:gd name="T43" fmla="*/ 135130 h 107"/>
              <a:gd name="T44" fmla="*/ 169206 w 145"/>
              <a:gd name="T45" fmla="*/ 42996 h 107"/>
              <a:gd name="T46" fmla="*/ 9229 w 145"/>
              <a:gd name="T47" fmla="*/ 184268 h 107"/>
              <a:gd name="T48" fmla="*/ 18459 w 145"/>
              <a:gd name="T49" fmla="*/ 208838 h 107"/>
              <a:gd name="T50" fmla="*/ 169206 w 145"/>
              <a:gd name="T51" fmla="*/ 79850 h 107"/>
              <a:gd name="T52" fmla="*/ 276882 w 145"/>
              <a:gd name="T53" fmla="*/ 171984 h 107"/>
              <a:gd name="T54" fmla="*/ 390712 w 145"/>
              <a:gd name="T55" fmla="*/ 67565 h 107"/>
              <a:gd name="T56" fmla="*/ 418400 w 145"/>
              <a:gd name="T57" fmla="*/ 92134 h 107"/>
              <a:gd name="T58" fmla="*/ 424553 w 145"/>
              <a:gd name="T59" fmla="*/ 89063 h 107"/>
              <a:gd name="T60" fmla="*/ 446088 w 145"/>
              <a:gd name="T61" fmla="*/ 9213 h 107"/>
              <a:gd name="T62" fmla="*/ 439935 w 145"/>
              <a:gd name="T63" fmla="*/ 0 h 10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45" h="107">
                <a:moveTo>
                  <a:pt x="29" y="72"/>
                </a:moveTo>
                <a:cubicBezTo>
                  <a:pt x="13" y="72"/>
                  <a:pt x="13" y="72"/>
                  <a:pt x="13" y="72"/>
                </a:cubicBezTo>
                <a:cubicBezTo>
                  <a:pt x="12" y="72"/>
                  <a:pt x="11" y="73"/>
                  <a:pt x="11" y="75"/>
                </a:cubicBezTo>
                <a:cubicBezTo>
                  <a:pt x="11" y="105"/>
                  <a:pt x="11" y="105"/>
                  <a:pt x="11" y="105"/>
                </a:cubicBezTo>
                <a:cubicBezTo>
                  <a:pt x="11" y="106"/>
                  <a:pt x="12" y="107"/>
                  <a:pt x="13" y="107"/>
                </a:cubicBezTo>
                <a:cubicBezTo>
                  <a:pt x="29" y="107"/>
                  <a:pt x="29" y="107"/>
                  <a:pt x="29" y="107"/>
                </a:cubicBezTo>
                <a:cubicBezTo>
                  <a:pt x="30" y="107"/>
                  <a:pt x="31" y="106"/>
                  <a:pt x="31" y="10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3"/>
                  <a:pt x="30" y="72"/>
                  <a:pt x="29" y="72"/>
                </a:cubicBezTo>
                <a:moveTo>
                  <a:pt x="93" y="67"/>
                </a:moveTo>
                <a:cubicBezTo>
                  <a:pt x="78" y="67"/>
                  <a:pt x="78" y="67"/>
                  <a:pt x="78" y="67"/>
                </a:cubicBezTo>
                <a:cubicBezTo>
                  <a:pt x="76" y="67"/>
                  <a:pt x="75" y="68"/>
                  <a:pt x="75" y="69"/>
                </a:cubicBezTo>
                <a:cubicBezTo>
                  <a:pt x="75" y="105"/>
                  <a:pt x="75" y="105"/>
                  <a:pt x="75" y="105"/>
                </a:cubicBezTo>
                <a:cubicBezTo>
                  <a:pt x="75" y="106"/>
                  <a:pt x="76" y="107"/>
                  <a:pt x="78" y="107"/>
                </a:cubicBezTo>
                <a:cubicBezTo>
                  <a:pt x="93" y="107"/>
                  <a:pt x="93" y="107"/>
                  <a:pt x="93" y="107"/>
                </a:cubicBezTo>
                <a:cubicBezTo>
                  <a:pt x="94" y="107"/>
                  <a:pt x="96" y="106"/>
                  <a:pt x="96" y="105"/>
                </a:cubicBezTo>
                <a:cubicBezTo>
                  <a:pt x="96" y="69"/>
                  <a:pt x="96" y="69"/>
                  <a:pt x="96" y="69"/>
                </a:cubicBezTo>
                <a:cubicBezTo>
                  <a:pt x="96" y="68"/>
                  <a:pt x="94" y="67"/>
                  <a:pt x="93" y="67"/>
                </a:cubicBezTo>
                <a:moveTo>
                  <a:pt x="125" y="56"/>
                </a:moveTo>
                <a:cubicBezTo>
                  <a:pt x="110" y="56"/>
                  <a:pt x="110" y="56"/>
                  <a:pt x="110" y="56"/>
                </a:cubicBezTo>
                <a:cubicBezTo>
                  <a:pt x="108" y="56"/>
                  <a:pt x="107" y="57"/>
                  <a:pt x="107" y="59"/>
                </a:cubicBezTo>
                <a:cubicBezTo>
                  <a:pt x="107" y="105"/>
                  <a:pt x="107" y="105"/>
                  <a:pt x="107" y="105"/>
                </a:cubicBezTo>
                <a:cubicBezTo>
                  <a:pt x="107" y="106"/>
                  <a:pt x="108" y="107"/>
                  <a:pt x="110" y="107"/>
                </a:cubicBezTo>
                <a:cubicBezTo>
                  <a:pt x="125" y="107"/>
                  <a:pt x="125" y="107"/>
                  <a:pt x="125" y="107"/>
                </a:cubicBezTo>
                <a:cubicBezTo>
                  <a:pt x="127" y="107"/>
                  <a:pt x="128" y="106"/>
                  <a:pt x="128" y="105"/>
                </a:cubicBezTo>
                <a:cubicBezTo>
                  <a:pt x="128" y="59"/>
                  <a:pt x="128" y="59"/>
                  <a:pt x="128" y="59"/>
                </a:cubicBezTo>
                <a:cubicBezTo>
                  <a:pt x="128" y="57"/>
                  <a:pt x="127" y="56"/>
                  <a:pt x="125" y="56"/>
                </a:cubicBezTo>
                <a:moveTo>
                  <a:pt x="61" y="53"/>
                </a:moveTo>
                <a:cubicBezTo>
                  <a:pt x="46" y="53"/>
                  <a:pt x="46" y="53"/>
                  <a:pt x="46" y="53"/>
                </a:cubicBezTo>
                <a:cubicBezTo>
                  <a:pt x="44" y="53"/>
                  <a:pt x="43" y="54"/>
                  <a:pt x="43" y="55"/>
                </a:cubicBezTo>
                <a:cubicBezTo>
                  <a:pt x="43" y="105"/>
                  <a:pt x="43" y="105"/>
                  <a:pt x="43" y="105"/>
                </a:cubicBezTo>
                <a:cubicBezTo>
                  <a:pt x="43" y="106"/>
                  <a:pt x="44" y="107"/>
                  <a:pt x="46" y="107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62" y="107"/>
                  <a:pt x="63" y="106"/>
                  <a:pt x="63" y="105"/>
                </a:cubicBezTo>
                <a:cubicBezTo>
                  <a:pt x="63" y="55"/>
                  <a:pt x="63" y="55"/>
                  <a:pt x="63" y="55"/>
                </a:cubicBezTo>
                <a:cubicBezTo>
                  <a:pt x="63" y="54"/>
                  <a:pt x="62" y="53"/>
                  <a:pt x="61" y="53"/>
                </a:cubicBezTo>
                <a:moveTo>
                  <a:pt x="143" y="0"/>
                </a:moveTo>
                <a:cubicBezTo>
                  <a:pt x="143" y="0"/>
                  <a:pt x="142" y="0"/>
                  <a:pt x="142" y="0"/>
                </a:cubicBezTo>
                <a:cubicBezTo>
                  <a:pt x="118" y="5"/>
                  <a:pt x="118" y="5"/>
                  <a:pt x="118" y="5"/>
                </a:cubicBezTo>
                <a:cubicBezTo>
                  <a:pt x="117" y="5"/>
                  <a:pt x="117" y="5"/>
                  <a:pt x="116" y="6"/>
                </a:cubicBezTo>
                <a:cubicBezTo>
                  <a:pt x="116" y="6"/>
                  <a:pt x="115" y="7"/>
                  <a:pt x="115" y="7"/>
                </a:cubicBezTo>
                <a:cubicBezTo>
                  <a:pt x="115" y="8"/>
                  <a:pt x="115" y="9"/>
                  <a:pt x="115" y="10"/>
                </a:cubicBezTo>
                <a:cubicBezTo>
                  <a:pt x="121" y="15"/>
                  <a:pt x="121" y="15"/>
                  <a:pt x="121" y="15"/>
                </a:cubicBezTo>
                <a:cubicBezTo>
                  <a:pt x="90" y="44"/>
                  <a:pt x="90" y="44"/>
                  <a:pt x="90" y="44"/>
                </a:cubicBezTo>
                <a:cubicBezTo>
                  <a:pt x="59" y="15"/>
                  <a:pt x="59" y="15"/>
                  <a:pt x="59" y="15"/>
                </a:cubicBezTo>
                <a:cubicBezTo>
                  <a:pt x="58" y="15"/>
                  <a:pt x="57" y="14"/>
                  <a:pt x="55" y="14"/>
                </a:cubicBezTo>
                <a:cubicBezTo>
                  <a:pt x="54" y="14"/>
                  <a:pt x="53" y="14"/>
                  <a:pt x="52" y="15"/>
                </a:cubicBezTo>
                <a:cubicBezTo>
                  <a:pt x="3" y="60"/>
                  <a:pt x="3" y="60"/>
                  <a:pt x="3" y="60"/>
                </a:cubicBezTo>
                <a:cubicBezTo>
                  <a:pt x="1" y="62"/>
                  <a:pt x="0" y="65"/>
                  <a:pt x="2" y="67"/>
                </a:cubicBezTo>
                <a:cubicBezTo>
                  <a:pt x="3" y="68"/>
                  <a:pt x="5" y="68"/>
                  <a:pt x="6" y="68"/>
                </a:cubicBezTo>
                <a:cubicBezTo>
                  <a:pt x="7" y="68"/>
                  <a:pt x="8" y="68"/>
                  <a:pt x="9" y="67"/>
                </a:cubicBezTo>
                <a:cubicBezTo>
                  <a:pt x="55" y="26"/>
                  <a:pt x="55" y="26"/>
                  <a:pt x="55" y="26"/>
                </a:cubicBezTo>
                <a:cubicBezTo>
                  <a:pt x="87" y="54"/>
                  <a:pt x="87" y="54"/>
                  <a:pt x="87" y="54"/>
                </a:cubicBezTo>
                <a:cubicBezTo>
                  <a:pt x="88" y="55"/>
                  <a:pt x="89" y="56"/>
                  <a:pt x="90" y="56"/>
                </a:cubicBezTo>
                <a:cubicBezTo>
                  <a:pt x="91" y="56"/>
                  <a:pt x="93" y="55"/>
                  <a:pt x="94" y="54"/>
                </a:cubicBezTo>
                <a:cubicBezTo>
                  <a:pt x="127" y="22"/>
                  <a:pt x="127" y="22"/>
                  <a:pt x="127" y="22"/>
                </a:cubicBezTo>
                <a:cubicBezTo>
                  <a:pt x="134" y="29"/>
                  <a:pt x="134" y="29"/>
                  <a:pt x="134" y="29"/>
                </a:cubicBezTo>
                <a:cubicBezTo>
                  <a:pt x="134" y="30"/>
                  <a:pt x="135" y="30"/>
                  <a:pt x="136" y="30"/>
                </a:cubicBezTo>
                <a:cubicBezTo>
                  <a:pt x="136" y="30"/>
                  <a:pt x="136" y="30"/>
                  <a:pt x="137" y="30"/>
                </a:cubicBezTo>
                <a:cubicBezTo>
                  <a:pt x="137" y="29"/>
                  <a:pt x="138" y="29"/>
                  <a:pt x="138" y="29"/>
                </a:cubicBezTo>
                <a:cubicBezTo>
                  <a:pt x="139" y="28"/>
                  <a:pt x="139" y="28"/>
                  <a:pt x="139" y="27"/>
                </a:cubicBezTo>
                <a:cubicBezTo>
                  <a:pt x="145" y="3"/>
                  <a:pt x="145" y="3"/>
                  <a:pt x="145" y="3"/>
                </a:cubicBezTo>
                <a:cubicBezTo>
                  <a:pt x="145" y="2"/>
                  <a:pt x="145" y="1"/>
                  <a:pt x="145" y="0"/>
                </a:cubicBezTo>
                <a:cubicBezTo>
                  <a:pt x="144" y="0"/>
                  <a:pt x="144" y="0"/>
                  <a:pt x="143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51435" tIns="25718" rIns="51435" bIns="25718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A284F3AB-0B36-42BE-AF9E-84F85B97171F}"/>
              </a:ext>
            </a:extLst>
          </p:cNvPr>
          <p:cNvGrpSpPr/>
          <p:nvPr/>
        </p:nvGrpSpPr>
        <p:grpSpPr>
          <a:xfrm>
            <a:off x="-7620" y="378142"/>
            <a:ext cx="1760696" cy="520065"/>
            <a:chOff x="-16" y="794"/>
            <a:chExt cx="3697" cy="1092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D8153B9A-0273-4D3E-ABF8-1FBA5C54CD3A}"/>
                </a:ext>
              </a:extLst>
            </p:cNvPr>
            <p:cNvSpPr/>
            <p:nvPr/>
          </p:nvSpPr>
          <p:spPr>
            <a:xfrm>
              <a:off x="466" y="1207"/>
              <a:ext cx="3215" cy="6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请在此输入标题</a:t>
              </a:r>
            </a:p>
          </p:txBody>
        </p:sp>
        <p:sp>
          <p:nvSpPr>
            <p:cNvPr id="20" name="椭圆 6">
              <a:extLst>
                <a:ext uri="{FF2B5EF4-FFF2-40B4-BE49-F238E27FC236}">
                  <a16:creationId xmlns:a16="http://schemas.microsoft.com/office/drawing/2014/main" xmlns="" id="{85C7F820-8429-4847-864E-0566D4F9DF88}"/>
                </a:ext>
              </a:extLst>
            </p:cNvPr>
            <p:cNvSpPr/>
            <p:nvPr/>
          </p:nvSpPr>
          <p:spPr>
            <a:xfrm>
              <a:off x="1159" y="794"/>
              <a:ext cx="202" cy="205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0E232DCF-F9B6-4012-9B8B-18D01E8065C7}"/>
                </a:ext>
              </a:extLst>
            </p:cNvPr>
            <p:cNvCxnSpPr/>
            <p:nvPr/>
          </p:nvCxnSpPr>
          <p:spPr>
            <a:xfrm>
              <a:off x="-16" y="896"/>
              <a:ext cx="1175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Click="0" advTm="1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2" name="组合 5"/>
          <p:cNvGrpSpPr/>
          <p:nvPr/>
        </p:nvGrpSpPr>
        <p:grpSpPr bwMode="auto">
          <a:xfrm flipH="1">
            <a:off x="-9525" y="69056"/>
            <a:ext cx="2722960" cy="690563"/>
            <a:chOff x="0" y="0"/>
            <a:chExt cx="3965717" cy="921247"/>
          </a:xfrm>
        </p:grpSpPr>
        <p:sp>
          <p:nvSpPr>
            <p:cNvPr id="22546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2547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2533" name="任意多边形 8"/>
          <p:cNvSpPr>
            <a:spLocks noChangeArrowheads="1"/>
          </p:cNvSpPr>
          <p:nvPr/>
        </p:nvSpPr>
        <p:spPr bwMode="auto">
          <a:xfrm>
            <a:off x="0" y="1399699"/>
            <a:ext cx="4460081" cy="3205163"/>
          </a:xfrm>
          <a:custGeom>
            <a:avLst/>
            <a:gdLst>
              <a:gd name="T0" fmla="*/ 0 w 5956574"/>
              <a:gd name="T1" fmla="*/ 0 h 4274456"/>
              <a:gd name="T2" fmla="*/ 5946775 w 5956574"/>
              <a:gd name="T3" fmla="*/ 0 h 4274456"/>
              <a:gd name="T4" fmla="*/ 4799812 w 5956574"/>
              <a:gd name="T5" fmla="*/ 4273550 h 4274456"/>
              <a:gd name="T6" fmla="*/ 0 w 5956574"/>
              <a:gd name="T7" fmla="*/ 4273550 h 4274456"/>
              <a:gd name="T8" fmla="*/ 0 60000 65536"/>
              <a:gd name="T9" fmla="*/ 0 60000 65536"/>
              <a:gd name="T10" fmla="*/ 0 60000 65536"/>
              <a:gd name="T11" fmla="*/ 0 60000 65536"/>
              <a:gd name="T12" fmla="*/ 0 w 5956574"/>
              <a:gd name="T13" fmla="*/ 0 h 4274456"/>
              <a:gd name="T14" fmla="*/ 5956574 w 5956574"/>
              <a:gd name="T15" fmla="*/ 4274456 h 427445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956574" h="4274456">
                <a:moveTo>
                  <a:pt x="0" y="0"/>
                </a:moveTo>
                <a:lnTo>
                  <a:pt x="5956574" y="0"/>
                </a:lnTo>
                <a:lnTo>
                  <a:pt x="4807721" y="4274456"/>
                </a:lnTo>
                <a:lnTo>
                  <a:pt x="0" y="4274456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22534" name="任意多边形 9"/>
          <p:cNvSpPr>
            <a:spLocks noChangeArrowheads="1"/>
          </p:cNvSpPr>
          <p:nvPr/>
        </p:nvSpPr>
        <p:spPr bwMode="auto">
          <a:xfrm>
            <a:off x="3586162" y="1399699"/>
            <a:ext cx="5557838" cy="3205163"/>
          </a:xfrm>
          <a:custGeom>
            <a:avLst/>
            <a:gdLst>
              <a:gd name="T0" fmla="*/ 1148863 w 7410388"/>
              <a:gd name="T1" fmla="*/ 0 h 4274456"/>
              <a:gd name="T2" fmla="*/ 7410450 w 7410388"/>
              <a:gd name="T3" fmla="*/ 0 h 4274456"/>
              <a:gd name="T4" fmla="*/ 7410450 w 7410388"/>
              <a:gd name="T5" fmla="*/ 4273550 h 4274456"/>
              <a:gd name="T6" fmla="*/ 0 w 7410388"/>
              <a:gd name="T7" fmla="*/ 4273550 h 4274456"/>
              <a:gd name="T8" fmla="*/ 0 60000 65536"/>
              <a:gd name="T9" fmla="*/ 0 60000 65536"/>
              <a:gd name="T10" fmla="*/ 0 60000 65536"/>
              <a:gd name="T11" fmla="*/ 0 60000 65536"/>
              <a:gd name="T12" fmla="*/ 0 w 7410388"/>
              <a:gd name="T13" fmla="*/ 0 h 4274456"/>
              <a:gd name="T14" fmla="*/ 7410388 w 7410388"/>
              <a:gd name="T15" fmla="*/ 4274456 h 427445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410388" h="4274456">
                <a:moveTo>
                  <a:pt x="1148853" y="0"/>
                </a:moveTo>
                <a:lnTo>
                  <a:pt x="7410388" y="0"/>
                </a:lnTo>
                <a:lnTo>
                  <a:pt x="7410388" y="4274456"/>
                </a:lnTo>
                <a:lnTo>
                  <a:pt x="0" y="4274456"/>
                </a:lnTo>
                <a:lnTo>
                  <a:pt x="1148853" y="0"/>
                </a:lnTo>
                <a:close/>
              </a:path>
            </a:pathLst>
          </a:custGeom>
          <a:solidFill>
            <a:srgbClr val="FEFEFE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22535" name="椭圆 10"/>
          <p:cNvSpPr>
            <a:spLocks noChangeAspect="1" noChangeArrowheads="1"/>
          </p:cNvSpPr>
          <p:nvPr/>
        </p:nvSpPr>
        <p:spPr bwMode="auto">
          <a:xfrm>
            <a:off x="4819650" y="1950959"/>
            <a:ext cx="591741" cy="591740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42719B"/>
                </a:solidFill>
                <a:bevel/>
              </a14:hiddenLine>
            </a:ext>
          </a:extLst>
        </p:spPr>
        <p:txBody>
          <a:bodyPr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6" name="椭圆 11"/>
          <p:cNvSpPr>
            <a:spLocks noChangeAspect="1" noChangeArrowheads="1"/>
          </p:cNvSpPr>
          <p:nvPr/>
        </p:nvSpPr>
        <p:spPr bwMode="auto">
          <a:xfrm>
            <a:off x="4826794" y="3339228"/>
            <a:ext cx="591741" cy="59174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42719B"/>
                </a:solidFill>
                <a:bevel/>
              </a14:hiddenLine>
            </a:ext>
          </a:extLst>
        </p:spPr>
        <p:txBody>
          <a:bodyPr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5468779" y="2101215"/>
            <a:ext cx="3437573" cy="6924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9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9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</a:t>
            </a:r>
            <a:r>
              <a:rPr lang="en-US" altLang="zh-CN" sz="9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XXXXX</a:t>
            </a:r>
            <a:r>
              <a:rPr lang="zh-CN" altLang="en-US" sz="9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坚持创新请输入文字内容欧美风商务</a:t>
            </a:r>
            <a:r>
              <a:rPr lang="en-US" altLang="zh-CN" sz="9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9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</a:t>
            </a:r>
            <a:r>
              <a:rPr lang="en-US" altLang="zh-CN" sz="9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XXXXX</a:t>
            </a:r>
            <a:r>
              <a:rPr lang="zh-CN" altLang="en-US" sz="9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坚持创新请输入文字内容</a:t>
            </a:r>
          </a:p>
          <a:p>
            <a:pPr algn="ctr">
              <a:lnSpc>
                <a:spcPct val="150000"/>
              </a:lnSpc>
            </a:pPr>
            <a:endParaRPr lang="zh-CN" altLang="en-US" sz="90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" name="TextBox 24"/>
          <p:cNvSpPr txBox="1"/>
          <p:nvPr/>
        </p:nvSpPr>
        <p:spPr>
          <a:xfrm>
            <a:off x="5441207" y="1922836"/>
            <a:ext cx="1125949" cy="23852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5" name="TextBox 23"/>
          <p:cNvSpPr txBox="1"/>
          <p:nvPr/>
        </p:nvSpPr>
        <p:spPr>
          <a:xfrm>
            <a:off x="5418772" y="3492817"/>
            <a:ext cx="3437573" cy="6924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9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9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</a:t>
            </a:r>
            <a:r>
              <a:rPr lang="en-US" altLang="zh-CN" sz="9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XXXXX</a:t>
            </a:r>
            <a:r>
              <a:rPr lang="zh-CN" altLang="en-US" sz="9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坚持创新请输入文字内容欧美风商务</a:t>
            </a:r>
            <a:r>
              <a:rPr lang="en-US" altLang="zh-CN" sz="9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9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</a:t>
            </a:r>
            <a:r>
              <a:rPr lang="en-US" altLang="zh-CN" sz="9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XXXXX</a:t>
            </a:r>
            <a:r>
              <a:rPr lang="zh-CN" altLang="en-US" sz="9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坚持创新请输入文字内容</a:t>
            </a:r>
          </a:p>
          <a:p>
            <a:pPr algn="ctr">
              <a:lnSpc>
                <a:spcPct val="150000"/>
              </a:lnSpc>
            </a:pPr>
            <a:endParaRPr lang="zh-CN" altLang="en-US" sz="90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" name="TextBox 24"/>
          <p:cNvSpPr txBox="1"/>
          <p:nvPr/>
        </p:nvSpPr>
        <p:spPr>
          <a:xfrm>
            <a:off x="5391200" y="3314439"/>
            <a:ext cx="1125949" cy="23852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20" name="Freeform 61"/>
          <p:cNvSpPr>
            <a:spLocks noEditPoints="1"/>
          </p:cNvSpPr>
          <p:nvPr/>
        </p:nvSpPr>
        <p:spPr bwMode="auto">
          <a:xfrm>
            <a:off x="5004911" y="3492818"/>
            <a:ext cx="258128" cy="272415"/>
          </a:xfrm>
          <a:custGeom>
            <a:avLst/>
            <a:gdLst>
              <a:gd name="T0" fmla="*/ 36909 w 80"/>
              <a:gd name="T1" fmla="*/ 166025 h 79"/>
              <a:gd name="T2" fmla="*/ 0 w 80"/>
              <a:gd name="T3" fmla="*/ 205994 h 79"/>
              <a:gd name="T4" fmla="*/ 36909 w 80"/>
              <a:gd name="T5" fmla="*/ 242888 h 79"/>
              <a:gd name="T6" fmla="*/ 76895 w 80"/>
              <a:gd name="T7" fmla="*/ 205994 h 79"/>
              <a:gd name="T8" fmla="*/ 36909 w 80"/>
              <a:gd name="T9" fmla="*/ 166025 h 79"/>
              <a:gd name="T10" fmla="*/ 24606 w 80"/>
              <a:gd name="T11" fmla="*/ 86087 h 79"/>
              <a:gd name="T12" fmla="*/ 3076 w 80"/>
              <a:gd name="T13" fmla="*/ 107609 h 79"/>
              <a:gd name="T14" fmla="*/ 24606 w 80"/>
              <a:gd name="T15" fmla="*/ 129130 h 79"/>
              <a:gd name="T16" fmla="*/ 89198 w 80"/>
              <a:gd name="T17" fmla="*/ 156801 h 79"/>
              <a:gd name="T18" fmla="*/ 116880 w 80"/>
              <a:gd name="T19" fmla="*/ 221366 h 79"/>
              <a:gd name="T20" fmla="*/ 138410 w 80"/>
              <a:gd name="T21" fmla="*/ 242888 h 79"/>
              <a:gd name="T22" fmla="*/ 159941 w 80"/>
              <a:gd name="T23" fmla="*/ 221366 h 79"/>
              <a:gd name="T24" fmla="*/ 24606 w 80"/>
              <a:gd name="T25" fmla="*/ 86087 h 79"/>
              <a:gd name="T26" fmla="*/ 24606 w 80"/>
              <a:gd name="T27" fmla="*/ 0 h 79"/>
              <a:gd name="T28" fmla="*/ 3076 w 80"/>
              <a:gd name="T29" fmla="*/ 18447 h 79"/>
              <a:gd name="T30" fmla="*/ 24606 w 80"/>
              <a:gd name="T31" fmla="*/ 39969 h 79"/>
              <a:gd name="T32" fmla="*/ 153789 w 80"/>
              <a:gd name="T33" fmla="*/ 92236 h 79"/>
              <a:gd name="T34" fmla="*/ 206078 w 80"/>
              <a:gd name="T35" fmla="*/ 221366 h 79"/>
              <a:gd name="T36" fmla="*/ 227608 w 80"/>
              <a:gd name="T37" fmla="*/ 242888 h 79"/>
              <a:gd name="T38" fmla="*/ 246063 w 80"/>
              <a:gd name="T39" fmla="*/ 221366 h 79"/>
              <a:gd name="T40" fmla="*/ 24606 w 80"/>
              <a:gd name="T41" fmla="*/ 0 h 7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80" h="79">
                <a:moveTo>
                  <a:pt x="12" y="54"/>
                </a:moveTo>
                <a:cubicBezTo>
                  <a:pt x="5" y="54"/>
                  <a:pt x="0" y="60"/>
                  <a:pt x="0" y="67"/>
                </a:cubicBezTo>
                <a:cubicBezTo>
                  <a:pt x="0" y="74"/>
                  <a:pt x="5" y="79"/>
                  <a:pt x="12" y="79"/>
                </a:cubicBezTo>
                <a:cubicBezTo>
                  <a:pt x="19" y="79"/>
                  <a:pt x="25" y="74"/>
                  <a:pt x="25" y="67"/>
                </a:cubicBezTo>
                <a:cubicBezTo>
                  <a:pt x="25" y="60"/>
                  <a:pt x="19" y="54"/>
                  <a:pt x="12" y="54"/>
                </a:cubicBezTo>
                <a:moveTo>
                  <a:pt x="8" y="28"/>
                </a:moveTo>
                <a:cubicBezTo>
                  <a:pt x="5" y="28"/>
                  <a:pt x="1" y="31"/>
                  <a:pt x="1" y="35"/>
                </a:cubicBezTo>
                <a:cubicBezTo>
                  <a:pt x="1" y="39"/>
                  <a:pt x="5" y="42"/>
                  <a:pt x="8" y="42"/>
                </a:cubicBezTo>
                <a:cubicBezTo>
                  <a:pt x="17" y="42"/>
                  <a:pt x="24" y="45"/>
                  <a:pt x="29" y="51"/>
                </a:cubicBezTo>
                <a:cubicBezTo>
                  <a:pt x="35" y="56"/>
                  <a:pt x="38" y="63"/>
                  <a:pt x="38" y="72"/>
                </a:cubicBezTo>
                <a:cubicBezTo>
                  <a:pt x="38" y="76"/>
                  <a:pt x="41" y="79"/>
                  <a:pt x="45" y="79"/>
                </a:cubicBezTo>
                <a:cubicBezTo>
                  <a:pt x="49" y="79"/>
                  <a:pt x="52" y="76"/>
                  <a:pt x="52" y="72"/>
                </a:cubicBezTo>
                <a:cubicBezTo>
                  <a:pt x="52" y="47"/>
                  <a:pt x="33" y="28"/>
                  <a:pt x="8" y="28"/>
                </a:cubicBezTo>
                <a:moveTo>
                  <a:pt x="8" y="0"/>
                </a:moveTo>
                <a:cubicBezTo>
                  <a:pt x="4" y="0"/>
                  <a:pt x="1" y="3"/>
                  <a:pt x="1" y="6"/>
                </a:cubicBezTo>
                <a:cubicBezTo>
                  <a:pt x="1" y="10"/>
                  <a:pt x="4" y="13"/>
                  <a:pt x="8" y="13"/>
                </a:cubicBezTo>
                <a:cubicBezTo>
                  <a:pt x="24" y="13"/>
                  <a:pt x="39" y="20"/>
                  <a:pt x="50" y="30"/>
                </a:cubicBezTo>
                <a:cubicBezTo>
                  <a:pt x="60" y="41"/>
                  <a:pt x="67" y="56"/>
                  <a:pt x="67" y="72"/>
                </a:cubicBezTo>
                <a:cubicBezTo>
                  <a:pt x="67" y="76"/>
                  <a:pt x="70" y="79"/>
                  <a:pt x="74" y="79"/>
                </a:cubicBezTo>
                <a:cubicBezTo>
                  <a:pt x="77" y="79"/>
                  <a:pt x="80" y="76"/>
                  <a:pt x="80" y="72"/>
                </a:cubicBezTo>
                <a:cubicBezTo>
                  <a:pt x="80" y="32"/>
                  <a:pt x="48" y="0"/>
                  <a:pt x="8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51435" tIns="25718" rIns="51435" bIns="25718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1" name="Freeform 62"/>
          <p:cNvSpPr>
            <a:spLocks noEditPoints="1"/>
          </p:cNvSpPr>
          <p:nvPr/>
        </p:nvSpPr>
        <p:spPr bwMode="auto">
          <a:xfrm>
            <a:off x="4950142" y="2101215"/>
            <a:ext cx="289560" cy="297180"/>
          </a:xfrm>
          <a:custGeom>
            <a:avLst/>
            <a:gdLst>
              <a:gd name="T0" fmla="*/ 21530 w 80"/>
              <a:gd name="T1" fmla="*/ 212477 h 83"/>
              <a:gd name="T2" fmla="*/ 15379 w 80"/>
              <a:gd name="T3" fmla="*/ 209397 h 83"/>
              <a:gd name="T4" fmla="*/ 15379 w 80"/>
              <a:gd name="T5" fmla="*/ 169366 h 83"/>
              <a:gd name="T6" fmla="*/ 18455 w 80"/>
              <a:gd name="T7" fmla="*/ 160127 h 83"/>
              <a:gd name="T8" fmla="*/ 30758 w 80"/>
              <a:gd name="T9" fmla="*/ 157048 h 83"/>
              <a:gd name="T10" fmla="*/ 36909 w 80"/>
              <a:gd name="T11" fmla="*/ 163207 h 83"/>
              <a:gd name="T12" fmla="*/ 30758 w 80"/>
              <a:gd name="T13" fmla="*/ 166286 h 83"/>
              <a:gd name="T14" fmla="*/ 27682 w 80"/>
              <a:gd name="T15" fmla="*/ 169366 h 83"/>
              <a:gd name="T16" fmla="*/ 27682 w 80"/>
              <a:gd name="T17" fmla="*/ 169366 h 83"/>
              <a:gd name="T18" fmla="*/ 27682 w 80"/>
              <a:gd name="T19" fmla="*/ 209397 h 83"/>
              <a:gd name="T20" fmla="*/ 21530 w 80"/>
              <a:gd name="T21" fmla="*/ 212477 h 83"/>
              <a:gd name="T22" fmla="*/ 36909 w 80"/>
              <a:gd name="T23" fmla="*/ 138572 h 83"/>
              <a:gd name="T24" fmla="*/ 0 w 80"/>
              <a:gd name="T25" fmla="*/ 175524 h 83"/>
              <a:gd name="T26" fmla="*/ 0 w 80"/>
              <a:gd name="T27" fmla="*/ 221715 h 83"/>
              <a:gd name="T28" fmla="*/ 36909 w 80"/>
              <a:gd name="T29" fmla="*/ 255588 h 83"/>
              <a:gd name="T30" fmla="*/ 73819 w 80"/>
              <a:gd name="T31" fmla="*/ 221715 h 83"/>
              <a:gd name="T32" fmla="*/ 73819 w 80"/>
              <a:gd name="T33" fmla="*/ 175524 h 83"/>
              <a:gd name="T34" fmla="*/ 36909 w 80"/>
              <a:gd name="T35" fmla="*/ 138572 h 83"/>
              <a:gd name="T36" fmla="*/ 107652 w 80"/>
              <a:gd name="T37" fmla="*/ 160127 h 83"/>
              <a:gd name="T38" fmla="*/ 101501 w 80"/>
              <a:gd name="T39" fmla="*/ 153969 h 83"/>
              <a:gd name="T40" fmla="*/ 101501 w 80"/>
              <a:gd name="T41" fmla="*/ 98540 h 83"/>
              <a:gd name="T42" fmla="*/ 107652 w 80"/>
              <a:gd name="T43" fmla="*/ 89302 h 83"/>
              <a:gd name="T44" fmla="*/ 116879 w 80"/>
              <a:gd name="T45" fmla="*/ 83143 h 83"/>
              <a:gd name="T46" fmla="*/ 123031 w 80"/>
              <a:gd name="T47" fmla="*/ 89302 h 83"/>
              <a:gd name="T48" fmla="*/ 116879 w 80"/>
              <a:gd name="T49" fmla="*/ 95461 h 83"/>
              <a:gd name="T50" fmla="*/ 116879 w 80"/>
              <a:gd name="T51" fmla="*/ 95461 h 83"/>
              <a:gd name="T52" fmla="*/ 113804 w 80"/>
              <a:gd name="T53" fmla="*/ 95461 h 83"/>
              <a:gd name="T54" fmla="*/ 113804 w 80"/>
              <a:gd name="T55" fmla="*/ 98540 h 83"/>
              <a:gd name="T56" fmla="*/ 113804 w 80"/>
              <a:gd name="T57" fmla="*/ 153969 h 83"/>
              <a:gd name="T58" fmla="*/ 107652 w 80"/>
              <a:gd name="T59" fmla="*/ 160127 h 83"/>
              <a:gd name="T60" fmla="*/ 123031 w 80"/>
              <a:gd name="T61" fmla="*/ 64667 h 83"/>
              <a:gd name="T62" fmla="*/ 86122 w 80"/>
              <a:gd name="T63" fmla="*/ 101619 h 83"/>
              <a:gd name="T64" fmla="*/ 86122 w 80"/>
              <a:gd name="T65" fmla="*/ 221715 h 83"/>
              <a:gd name="T66" fmla="*/ 123031 w 80"/>
              <a:gd name="T67" fmla="*/ 255588 h 83"/>
              <a:gd name="T68" fmla="*/ 156865 w 80"/>
              <a:gd name="T69" fmla="*/ 221715 h 83"/>
              <a:gd name="T70" fmla="*/ 156865 w 80"/>
              <a:gd name="T71" fmla="*/ 101619 h 83"/>
              <a:gd name="T72" fmla="*/ 123031 w 80"/>
              <a:gd name="T73" fmla="*/ 64667 h 83"/>
              <a:gd name="T74" fmla="*/ 196850 w 80"/>
              <a:gd name="T75" fmla="*/ 113937 h 83"/>
              <a:gd name="T76" fmla="*/ 193774 w 80"/>
              <a:gd name="T77" fmla="*/ 107778 h 83"/>
              <a:gd name="T78" fmla="*/ 193774 w 80"/>
              <a:gd name="T79" fmla="*/ 36952 h 83"/>
              <a:gd name="T80" fmla="*/ 196850 w 80"/>
              <a:gd name="T81" fmla="*/ 24635 h 83"/>
              <a:gd name="T82" fmla="*/ 206077 w 80"/>
              <a:gd name="T83" fmla="*/ 18476 h 83"/>
              <a:gd name="T84" fmla="*/ 212228 w 80"/>
              <a:gd name="T85" fmla="*/ 24635 h 83"/>
              <a:gd name="T86" fmla="*/ 206077 w 80"/>
              <a:gd name="T87" fmla="*/ 30794 h 83"/>
              <a:gd name="T88" fmla="*/ 206077 w 80"/>
              <a:gd name="T89" fmla="*/ 30794 h 83"/>
              <a:gd name="T90" fmla="*/ 203001 w 80"/>
              <a:gd name="T91" fmla="*/ 36952 h 83"/>
              <a:gd name="T92" fmla="*/ 203001 w 80"/>
              <a:gd name="T93" fmla="*/ 107778 h 83"/>
              <a:gd name="T94" fmla="*/ 196850 w 80"/>
              <a:gd name="T95" fmla="*/ 113937 h 83"/>
              <a:gd name="T96" fmla="*/ 212228 w 80"/>
              <a:gd name="T97" fmla="*/ 0 h 83"/>
              <a:gd name="T98" fmla="*/ 175319 w 80"/>
              <a:gd name="T99" fmla="*/ 36952 h 83"/>
              <a:gd name="T100" fmla="*/ 175319 w 80"/>
              <a:gd name="T101" fmla="*/ 221715 h 83"/>
              <a:gd name="T102" fmla="*/ 212228 w 80"/>
              <a:gd name="T103" fmla="*/ 255588 h 83"/>
              <a:gd name="T104" fmla="*/ 246062 w 80"/>
              <a:gd name="T105" fmla="*/ 221715 h 83"/>
              <a:gd name="T106" fmla="*/ 246062 w 80"/>
              <a:gd name="T107" fmla="*/ 36952 h 83"/>
              <a:gd name="T108" fmla="*/ 212228 w 80"/>
              <a:gd name="T109" fmla="*/ 0 h 83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80" h="83">
                <a:moveTo>
                  <a:pt x="7" y="69"/>
                </a:moveTo>
                <a:cubicBezTo>
                  <a:pt x="6" y="69"/>
                  <a:pt x="5" y="69"/>
                  <a:pt x="5" y="68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4"/>
                  <a:pt x="6" y="53"/>
                  <a:pt x="6" y="52"/>
                </a:cubicBezTo>
                <a:cubicBezTo>
                  <a:pt x="7" y="52"/>
                  <a:pt x="8" y="51"/>
                  <a:pt x="10" y="51"/>
                </a:cubicBezTo>
                <a:cubicBezTo>
                  <a:pt x="11" y="51"/>
                  <a:pt x="12" y="52"/>
                  <a:pt x="12" y="53"/>
                </a:cubicBezTo>
                <a:cubicBezTo>
                  <a:pt x="12" y="54"/>
                  <a:pt x="11" y="54"/>
                  <a:pt x="10" y="54"/>
                </a:cubicBezTo>
                <a:cubicBezTo>
                  <a:pt x="9" y="54"/>
                  <a:pt x="9" y="55"/>
                  <a:pt x="9" y="55"/>
                </a:cubicBezTo>
                <a:cubicBezTo>
                  <a:pt x="9" y="55"/>
                  <a:pt x="9" y="55"/>
                  <a:pt x="9" y="55"/>
                </a:cubicBezTo>
                <a:cubicBezTo>
                  <a:pt x="9" y="68"/>
                  <a:pt x="9" y="68"/>
                  <a:pt x="9" y="68"/>
                </a:cubicBezTo>
                <a:cubicBezTo>
                  <a:pt x="9" y="69"/>
                  <a:pt x="8" y="69"/>
                  <a:pt x="7" y="69"/>
                </a:cubicBezTo>
                <a:moveTo>
                  <a:pt x="12" y="45"/>
                </a:moveTo>
                <a:cubicBezTo>
                  <a:pt x="6" y="45"/>
                  <a:pt x="0" y="50"/>
                  <a:pt x="0" y="57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8"/>
                  <a:pt x="6" y="83"/>
                  <a:pt x="12" y="83"/>
                </a:cubicBezTo>
                <a:cubicBezTo>
                  <a:pt x="18" y="83"/>
                  <a:pt x="24" y="78"/>
                  <a:pt x="24" y="72"/>
                </a:cubicBezTo>
                <a:cubicBezTo>
                  <a:pt x="24" y="57"/>
                  <a:pt x="24" y="57"/>
                  <a:pt x="24" y="57"/>
                </a:cubicBezTo>
                <a:cubicBezTo>
                  <a:pt x="24" y="50"/>
                  <a:pt x="18" y="45"/>
                  <a:pt x="12" y="45"/>
                </a:cubicBezTo>
                <a:moveTo>
                  <a:pt x="35" y="52"/>
                </a:moveTo>
                <a:cubicBezTo>
                  <a:pt x="34" y="52"/>
                  <a:pt x="33" y="51"/>
                  <a:pt x="33" y="50"/>
                </a:cubicBezTo>
                <a:cubicBezTo>
                  <a:pt x="33" y="32"/>
                  <a:pt x="33" y="32"/>
                  <a:pt x="33" y="32"/>
                </a:cubicBezTo>
                <a:cubicBezTo>
                  <a:pt x="33" y="30"/>
                  <a:pt x="34" y="29"/>
                  <a:pt x="35" y="29"/>
                </a:cubicBezTo>
                <a:cubicBezTo>
                  <a:pt x="35" y="28"/>
                  <a:pt x="36" y="27"/>
                  <a:pt x="38" y="27"/>
                </a:cubicBezTo>
                <a:cubicBezTo>
                  <a:pt x="39" y="27"/>
                  <a:pt x="40" y="28"/>
                  <a:pt x="40" y="29"/>
                </a:cubicBezTo>
                <a:cubicBezTo>
                  <a:pt x="40" y="30"/>
                  <a:pt x="39" y="31"/>
                  <a:pt x="38" y="31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31"/>
                  <a:pt x="37" y="31"/>
                  <a:pt x="37" y="31"/>
                </a:cubicBezTo>
                <a:cubicBezTo>
                  <a:pt x="37" y="31"/>
                  <a:pt x="37" y="32"/>
                  <a:pt x="37" y="32"/>
                </a:cubicBezTo>
                <a:cubicBezTo>
                  <a:pt x="37" y="50"/>
                  <a:pt x="37" y="50"/>
                  <a:pt x="37" y="50"/>
                </a:cubicBezTo>
                <a:cubicBezTo>
                  <a:pt x="37" y="51"/>
                  <a:pt x="36" y="52"/>
                  <a:pt x="35" y="52"/>
                </a:cubicBezTo>
                <a:moveTo>
                  <a:pt x="40" y="21"/>
                </a:moveTo>
                <a:cubicBezTo>
                  <a:pt x="33" y="21"/>
                  <a:pt x="28" y="27"/>
                  <a:pt x="28" y="33"/>
                </a:cubicBezTo>
                <a:cubicBezTo>
                  <a:pt x="28" y="72"/>
                  <a:pt x="28" y="72"/>
                  <a:pt x="28" y="72"/>
                </a:cubicBezTo>
                <a:cubicBezTo>
                  <a:pt x="28" y="78"/>
                  <a:pt x="33" y="83"/>
                  <a:pt x="40" y="83"/>
                </a:cubicBezTo>
                <a:cubicBezTo>
                  <a:pt x="46" y="83"/>
                  <a:pt x="51" y="78"/>
                  <a:pt x="51" y="72"/>
                </a:cubicBezTo>
                <a:cubicBezTo>
                  <a:pt x="51" y="33"/>
                  <a:pt x="51" y="33"/>
                  <a:pt x="51" y="33"/>
                </a:cubicBezTo>
                <a:cubicBezTo>
                  <a:pt x="51" y="27"/>
                  <a:pt x="46" y="21"/>
                  <a:pt x="40" y="21"/>
                </a:cubicBezTo>
                <a:moveTo>
                  <a:pt x="64" y="37"/>
                </a:moveTo>
                <a:cubicBezTo>
                  <a:pt x="63" y="37"/>
                  <a:pt x="63" y="36"/>
                  <a:pt x="63" y="35"/>
                </a:cubicBezTo>
                <a:cubicBezTo>
                  <a:pt x="63" y="12"/>
                  <a:pt x="63" y="12"/>
                  <a:pt x="63" y="12"/>
                </a:cubicBezTo>
                <a:cubicBezTo>
                  <a:pt x="62" y="10"/>
                  <a:pt x="63" y="8"/>
                  <a:pt x="64" y="8"/>
                </a:cubicBezTo>
                <a:cubicBezTo>
                  <a:pt x="64" y="7"/>
                  <a:pt x="66" y="6"/>
                  <a:pt x="67" y="6"/>
                </a:cubicBezTo>
                <a:cubicBezTo>
                  <a:pt x="68" y="6"/>
                  <a:pt x="69" y="7"/>
                  <a:pt x="69" y="8"/>
                </a:cubicBezTo>
                <a:cubicBezTo>
                  <a:pt x="69" y="9"/>
                  <a:pt x="68" y="10"/>
                  <a:pt x="67" y="10"/>
                </a:cubicBezTo>
                <a:cubicBezTo>
                  <a:pt x="67" y="10"/>
                  <a:pt x="67" y="10"/>
                  <a:pt x="67" y="10"/>
                </a:cubicBezTo>
                <a:cubicBezTo>
                  <a:pt x="67" y="10"/>
                  <a:pt x="66" y="10"/>
                  <a:pt x="66" y="12"/>
                </a:cubicBezTo>
                <a:cubicBezTo>
                  <a:pt x="66" y="35"/>
                  <a:pt x="66" y="35"/>
                  <a:pt x="66" y="35"/>
                </a:cubicBezTo>
                <a:cubicBezTo>
                  <a:pt x="66" y="36"/>
                  <a:pt x="65" y="37"/>
                  <a:pt x="64" y="37"/>
                </a:cubicBezTo>
                <a:moveTo>
                  <a:pt x="69" y="0"/>
                </a:moveTo>
                <a:cubicBezTo>
                  <a:pt x="62" y="0"/>
                  <a:pt x="57" y="5"/>
                  <a:pt x="57" y="12"/>
                </a:cubicBezTo>
                <a:cubicBezTo>
                  <a:pt x="57" y="72"/>
                  <a:pt x="57" y="72"/>
                  <a:pt x="57" y="72"/>
                </a:cubicBezTo>
                <a:cubicBezTo>
                  <a:pt x="57" y="78"/>
                  <a:pt x="62" y="83"/>
                  <a:pt x="69" y="83"/>
                </a:cubicBezTo>
                <a:cubicBezTo>
                  <a:pt x="75" y="83"/>
                  <a:pt x="80" y="78"/>
                  <a:pt x="80" y="72"/>
                </a:cubicBezTo>
                <a:cubicBezTo>
                  <a:pt x="80" y="12"/>
                  <a:pt x="80" y="12"/>
                  <a:pt x="80" y="12"/>
                </a:cubicBezTo>
                <a:cubicBezTo>
                  <a:pt x="80" y="5"/>
                  <a:pt x="75" y="0"/>
                  <a:pt x="69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51435" tIns="25718" rIns="51435" bIns="25718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3C247664-CA75-4CA3-B530-753834454F91}"/>
              </a:ext>
            </a:extLst>
          </p:cNvPr>
          <p:cNvGrpSpPr/>
          <p:nvPr/>
        </p:nvGrpSpPr>
        <p:grpSpPr>
          <a:xfrm>
            <a:off x="-7620" y="378142"/>
            <a:ext cx="1760696" cy="520065"/>
            <a:chOff x="-16" y="794"/>
            <a:chExt cx="3697" cy="1092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1C02B581-DD0E-429D-B6EF-797794468925}"/>
                </a:ext>
              </a:extLst>
            </p:cNvPr>
            <p:cNvSpPr/>
            <p:nvPr/>
          </p:nvSpPr>
          <p:spPr>
            <a:xfrm>
              <a:off x="466" y="1207"/>
              <a:ext cx="3215" cy="6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请在此输入标题</a:t>
              </a:r>
            </a:p>
          </p:txBody>
        </p:sp>
        <p:sp>
          <p:nvSpPr>
            <p:cNvPr id="23" name="椭圆 6">
              <a:extLst>
                <a:ext uri="{FF2B5EF4-FFF2-40B4-BE49-F238E27FC236}">
                  <a16:creationId xmlns:a16="http://schemas.microsoft.com/office/drawing/2014/main" xmlns="" id="{D2F1A0FD-333C-472D-ABD6-4757ED41F4C0}"/>
                </a:ext>
              </a:extLst>
            </p:cNvPr>
            <p:cNvSpPr/>
            <p:nvPr/>
          </p:nvSpPr>
          <p:spPr>
            <a:xfrm>
              <a:off x="1159" y="794"/>
              <a:ext cx="202" cy="205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183B6268-405D-4FEA-82BF-6C1B7CE9A2E4}"/>
                </a:ext>
              </a:extLst>
            </p:cNvPr>
            <p:cNvCxnSpPr/>
            <p:nvPr/>
          </p:nvCxnSpPr>
          <p:spPr>
            <a:xfrm>
              <a:off x="-16" y="896"/>
              <a:ext cx="1175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Click="0" advTm="1000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4590336" y="1531181"/>
            <a:ext cx="1836000" cy="133731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6442892" y="1531181"/>
            <a:ext cx="1836000" cy="133731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2723016" y="2898019"/>
            <a:ext cx="1836000" cy="133731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886176" y="2898971"/>
            <a:ext cx="1809000" cy="13365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86176" y="1531181"/>
            <a:ext cx="3666060" cy="1337310"/>
            <a:chOff x="1157120" y="1645920"/>
            <a:chExt cx="4898240" cy="1783080"/>
          </a:xfrm>
          <a:blipFill rotWithShape="1">
            <a:blip r:embed="rId3"/>
            <a:stretch>
              <a:fillRect/>
            </a:stretch>
          </a:blipFill>
        </p:grpSpPr>
        <p:sp>
          <p:nvSpPr>
            <p:cNvPr id="3" name="矩形 2"/>
            <p:cNvSpPr/>
            <p:nvPr/>
          </p:nvSpPr>
          <p:spPr bwMode="auto">
            <a:xfrm>
              <a:off x="1158240" y="1645920"/>
              <a:ext cx="4897120" cy="1783080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矩形 8"/>
            <p:cNvSpPr/>
            <p:nvPr/>
          </p:nvSpPr>
          <p:spPr bwMode="auto">
            <a:xfrm>
              <a:off x="1157120" y="1645920"/>
              <a:ext cx="4897120" cy="1783080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597956" y="2898971"/>
            <a:ext cx="3680460" cy="1344930"/>
            <a:chOff x="6096000" y="3469640"/>
            <a:chExt cx="4907280" cy="1793240"/>
          </a:xfrm>
          <a:blipFill rotWithShape="1">
            <a:blip r:embed="rId4"/>
            <a:stretch>
              <a:fillRect/>
            </a:stretch>
          </a:blipFill>
        </p:grpSpPr>
        <p:sp>
          <p:nvSpPr>
            <p:cNvPr id="4" name="矩形 3"/>
            <p:cNvSpPr/>
            <p:nvPr/>
          </p:nvSpPr>
          <p:spPr bwMode="auto">
            <a:xfrm>
              <a:off x="6096000" y="3469640"/>
              <a:ext cx="4897120" cy="1783080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" name="矩形 9"/>
            <p:cNvSpPr/>
            <p:nvPr/>
          </p:nvSpPr>
          <p:spPr bwMode="auto">
            <a:xfrm>
              <a:off x="6106160" y="3479800"/>
              <a:ext cx="4897120" cy="1783080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51" name="TextBox 23"/>
          <p:cNvSpPr txBox="1"/>
          <p:nvPr/>
        </p:nvSpPr>
        <p:spPr>
          <a:xfrm>
            <a:off x="4650105" y="2050257"/>
            <a:ext cx="1792605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XXXXX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坚持创新请输入文字内容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4622533" y="1810917"/>
            <a:ext cx="1125949" cy="23852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25" name="TextBox 23"/>
          <p:cNvSpPr txBox="1"/>
          <p:nvPr/>
        </p:nvSpPr>
        <p:spPr>
          <a:xfrm>
            <a:off x="930593" y="3395187"/>
            <a:ext cx="1792605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XXXXX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坚持创新请输入文字内容</a:t>
            </a:r>
          </a:p>
        </p:txBody>
      </p:sp>
      <p:sp>
        <p:nvSpPr>
          <p:cNvPr id="26" name="TextBox 24"/>
          <p:cNvSpPr txBox="1"/>
          <p:nvPr/>
        </p:nvSpPr>
        <p:spPr>
          <a:xfrm>
            <a:off x="903020" y="3155847"/>
            <a:ext cx="1125949" cy="23852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31" name="TextBox 24"/>
          <p:cNvSpPr txBox="1"/>
          <p:nvPr/>
        </p:nvSpPr>
        <p:spPr>
          <a:xfrm>
            <a:off x="6798043" y="1810917"/>
            <a:ext cx="1125949" cy="23852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34" name="TextBox 24"/>
          <p:cNvSpPr txBox="1"/>
          <p:nvPr/>
        </p:nvSpPr>
        <p:spPr>
          <a:xfrm>
            <a:off x="3007093" y="3155847"/>
            <a:ext cx="1125949" cy="23852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35" name="Freeform 94"/>
          <p:cNvSpPr>
            <a:spLocks noEditPoints="1"/>
          </p:cNvSpPr>
          <p:nvPr/>
        </p:nvSpPr>
        <p:spPr bwMode="auto">
          <a:xfrm>
            <a:off x="7238524" y="2124076"/>
            <a:ext cx="243840" cy="406241"/>
          </a:xfrm>
          <a:custGeom>
            <a:avLst/>
            <a:gdLst>
              <a:gd name="T0" fmla="*/ 144703 w 66"/>
              <a:gd name="T1" fmla="*/ 285616 h 107"/>
              <a:gd name="T2" fmla="*/ 58497 w 66"/>
              <a:gd name="T3" fmla="*/ 285616 h 107"/>
              <a:gd name="T4" fmla="*/ 101600 w 66"/>
              <a:gd name="T5" fmla="*/ 328612 h 107"/>
              <a:gd name="T6" fmla="*/ 144703 w 66"/>
              <a:gd name="T7" fmla="*/ 285616 h 107"/>
              <a:gd name="T8" fmla="*/ 141624 w 66"/>
              <a:gd name="T9" fmla="*/ 245691 h 107"/>
              <a:gd name="T10" fmla="*/ 61576 w 66"/>
              <a:gd name="T11" fmla="*/ 245691 h 107"/>
              <a:gd name="T12" fmla="*/ 43103 w 66"/>
              <a:gd name="T13" fmla="*/ 257976 h 107"/>
              <a:gd name="T14" fmla="*/ 61576 w 66"/>
              <a:gd name="T15" fmla="*/ 270260 h 107"/>
              <a:gd name="T16" fmla="*/ 141624 w 66"/>
              <a:gd name="T17" fmla="*/ 270260 h 107"/>
              <a:gd name="T18" fmla="*/ 160097 w 66"/>
              <a:gd name="T19" fmla="*/ 257976 h 107"/>
              <a:gd name="T20" fmla="*/ 141624 w 66"/>
              <a:gd name="T21" fmla="*/ 245691 h 107"/>
              <a:gd name="T22" fmla="*/ 36945 w 66"/>
              <a:gd name="T23" fmla="*/ 76779 h 107"/>
              <a:gd name="T24" fmla="*/ 33867 w 66"/>
              <a:gd name="T25" fmla="*/ 76779 h 107"/>
              <a:gd name="T26" fmla="*/ 30788 w 66"/>
              <a:gd name="T27" fmla="*/ 67565 h 107"/>
              <a:gd name="T28" fmla="*/ 83127 w 66"/>
              <a:gd name="T29" fmla="*/ 27640 h 107"/>
              <a:gd name="T30" fmla="*/ 83127 w 66"/>
              <a:gd name="T31" fmla="*/ 27640 h 107"/>
              <a:gd name="T32" fmla="*/ 89285 w 66"/>
              <a:gd name="T33" fmla="*/ 33783 h 107"/>
              <a:gd name="T34" fmla="*/ 86206 w 66"/>
              <a:gd name="T35" fmla="*/ 39925 h 107"/>
              <a:gd name="T36" fmla="*/ 40024 w 66"/>
              <a:gd name="T37" fmla="*/ 73707 h 107"/>
              <a:gd name="T38" fmla="*/ 36945 w 66"/>
              <a:gd name="T39" fmla="*/ 76779 h 107"/>
              <a:gd name="T40" fmla="*/ 101600 w 66"/>
              <a:gd name="T41" fmla="*/ 0 h 107"/>
              <a:gd name="T42" fmla="*/ 0 w 66"/>
              <a:gd name="T43" fmla="*/ 107490 h 107"/>
              <a:gd name="T44" fmla="*/ 6158 w 66"/>
              <a:gd name="T45" fmla="*/ 138201 h 107"/>
              <a:gd name="T46" fmla="*/ 6158 w 66"/>
              <a:gd name="T47" fmla="*/ 138201 h 107"/>
              <a:gd name="T48" fmla="*/ 40024 w 66"/>
              <a:gd name="T49" fmla="*/ 224193 h 107"/>
              <a:gd name="T50" fmla="*/ 46182 w 66"/>
              <a:gd name="T51" fmla="*/ 230336 h 107"/>
              <a:gd name="T52" fmla="*/ 157018 w 66"/>
              <a:gd name="T53" fmla="*/ 230336 h 107"/>
              <a:gd name="T54" fmla="*/ 163176 w 66"/>
              <a:gd name="T55" fmla="*/ 224193 h 107"/>
              <a:gd name="T56" fmla="*/ 197042 w 66"/>
              <a:gd name="T57" fmla="*/ 138201 h 107"/>
              <a:gd name="T58" fmla="*/ 200121 w 66"/>
              <a:gd name="T59" fmla="*/ 138201 h 107"/>
              <a:gd name="T60" fmla="*/ 203200 w 66"/>
              <a:gd name="T61" fmla="*/ 107490 h 107"/>
              <a:gd name="T62" fmla="*/ 101600 w 66"/>
              <a:gd name="T63" fmla="*/ 0 h 10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6" h="107">
                <a:moveTo>
                  <a:pt x="47" y="93"/>
                </a:moveTo>
                <a:cubicBezTo>
                  <a:pt x="19" y="93"/>
                  <a:pt x="19" y="93"/>
                  <a:pt x="19" y="93"/>
                </a:cubicBezTo>
                <a:cubicBezTo>
                  <a:pt x="19" y="100"/>
                  <a:pt x="25" y="107"/>
                  <a:pt x="33" y="107"/>
                </a:cubicBezTo>
                <a:cubicBezTo>
                  <a:pt x="41" y="107"/>
                  <a:pt x="47" y="100"/>
                  <a:pt x="47" y="93"/>
                </a:cubicBezTo>
                <a:moveTo>
                  <a:pt x="46" y="80"/>
                </a:moveTo>
                <a:cubicBezTo>
                  <a:pt x="20" y="80"/>
                  <a:pt x="20" y="80"/>
                  <a:pt x="20" y="80"/>
                </a:cubicBezTo>
                <a:cubicBezTo>
                  <a:pt x="17" y="80"/>
                  <a:pt x="14" y="81"/>
                  <a:pt x="14" y="84"/>
                </a:cubicBezTo>
                <a:cubicBezTo>
                  <a:pt x="14" y="86"/>
                  <a:pt x="17" y="88"/>
                  <a:pt x="20" y="88"/>
                </a:cubicBezTo>
                <a:cubicBezTo>
                  <a:pt x="46" y="88"/>
                  <a:pt x="46" y="88"/>
                  <a:pt x="46" y="88"/>
                </a:cubicBezTo>
                <a:cubicBezTo>
                  <a:pt x="49" y="88"/>
                  <a:pt x="52" y="86"/>
                  <a:pt x="52" y="84"/>
                </a:cubicBezTo>
                <a:cubicBezTo>
                  <a:pt x="52" y="81"/>
                  <a:pt x="49" y="80"/>
                  <a:pt x="46" y="80"/>
                </a:cubicBezTo>
                <a:moveTo>
                  <a:pt x="12" y="25"/>
                </a:moveTo>
                <a:cubicBezTo>
                  <a:pt x="11" y="25"/>
                  <a:pt x="11" y="25"/>
                  <a:pt x="11" y="25"/>
                </a:cubicBezTo>
                <a:cubicBezTo>
                  <a:pt x="10" y="24"/>
                  <a:pt x="10" y="23"/>
                  <a:pt x="10" y="22"/>
                </a:cubicBezTo>
                <a:cubicBezTo>
                  <a:pt x="14" y="16"/>
                  <a:pt x="20" y="12"/>
                  <a:pt x="27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28" y="9"/>
                  <a:pt x="29" y="10"/>
                  <a:pt x="29" y="11"/>
                </a:cubicBezTo>
                <a:cubicBezTo>
                  <a:pt x="29" y="12"/>
                  <a:pt x="29" y="13"/>
                  <a:pt x="28" y="13"/>
                </a:cubicBezTo>
                <a:cubicBezTo>
                  <a:pt x="22" y="15"/>
                  <a:pt x="17" y="19"/>
                  <a:pt x="13" y="24"/>
                </a:cubicBezTo>
                <a:cubicBezTo>
                  <a:pt x="13" y="25"/>
                  <a:pt x="13" y="25"/>
                  <a:pt x="12" y="25"/>
                </a:cubicBezTo>
                <a:moveTo>
                  <a:pt x="33" y="0"/>
                </a:moveTo>
                <a:cubicBezTo>
                  <a:pt x="15" y="0"/>
                  <a:pt x="0" y="16"/>
                  <a:pt x="0" y="35"/>
                </a:cubicBezTo>
                <a:cubicBezTo>
                  <a:pt x="0" y="38"/>
                  <a:pt x="1" y="41"/>
                  <a:pt x="2" y="45"/>
                </a:cubicBezTo>
                <a:cubicBezTo>
                  <a:pt x="2" y="45"/>
                  <a:pt x="2" y="45"/>
                  <a:pt x="2" y="45"/>
                </a:cubicBezTo>
                <a:cubicBezTo>
                  <a:pt x="13" y="73"/>
                  <a:pt x="13" y="73"/>
                  <a:pt x="13" y="73"/>
                </a:cubicBezTo>
                <a:cubicBezTo>
                  <a:pt x="14" y="74"/>
                  <a:pt x="14" y="75"/>
                  <a:pt x="15" y="75"/>
                </a:cubicBezTo>
                <a:cubicBezTo>
                  <a:pt x="51" y="75"/>
                  <a:pt x="51" y="75"/>
                  <a:pt x="51" y="75"/>
                </a:cubicBezTo>
                <a:cubicBezTo>
                  <a:pt x="52" y="75"/>
                  <a:pt x="53" y="74"/>
                  <a:pt x="53" y="73"/>
                </a:cubicBezTo>
                <a:cubicBezTo>
                  <a:pt x="64" y="45"/>
                  <a:pt x="64" y="45"/>
                  <a:pt x="64" y="45"/>
                </a:cubicBezTo>
                <a:cubicBezTo>
                  <a:pt x="65" y="45"/>
                  <a:pt x="65" y="45"/>
                  <a:pt x="65" y="45"/>
                </a:cubicBezTo>
                <a:cubicBezTo>
                  <a:pt x="65" y="41"/>
                  <a:pt x="66" y="38"/>
                  <a:pt x="66" y="35"/>
                </a:cubicBezTo>
                <a:cubicBezTo>
                  <a:pt x="66" y="16"/>
                  <a:pt x="51" y="0"/>
                  <a:pt x="33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51435" tIns="25718" rIns="51435" bIns="25718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6" name="Freeform 30"/>
          <p:cNvSpPr>
            <a:spLocks noEditPoints="1"/>
          </p:cNvSpPr>
          <p:nvPr/>
        </p:nvSpPr>
        <p:spPr bwMode="auto">
          <a:xfrm>
            <a:off x="3388519" y="3557111"/>
            <a:ext cx="362426" cy="318135"/>
          </a:xfrm>
          <a:custGeom>
            <a:avLst/>
            <a:gdLst>
              <a:gd name="T0" fmla="*/ 52273 w 111"/>
              <a:gd name="T1" fmla="*/ 264427 h 95"/>
              <a:gd name="T2" fmla="*/ 46123 w 111"/>
              <a:gd name="T3" fmla="*/ 261353 h 95"/>
              <a:gd name="T4" fmla="*/ 46123 w 111"/>
              <a:gd name="T5" fmla="*/ 252128 h 95"/>
              <a:gd name="T6" fmla="*/ 122995 w 111"/>
              <a:gd name="T7" fmla="*/ 190634 h 95"/>
              <a:gd name="T8" fmla="*/ 126070 w 111"/>
              <a:gd name="T9" fmla="*/ 190634 h 95"/>
              <a:gd name="T10" fmla="*/ 132220 w 111"/>
              <a:gd name="T11" fmla="*/ 193708 h 95"/>
              <a:gd name="T12" fmla="*/ 129145 w 111"/>
              <a:gd name="T13" fmla="*/ 202933 h 95"/>
              <a:gd name="T14" fmla="*/ 58423 w 111"/>
              <a:gd name="T15" fmla="*/ 261353 h 95"/>
              <a:gd name="T16" fmla="*/ 52273 w 111"/>
              <a:gd name="T17" fmla="*/ 264427 h 95"/>
              <a:gd name="T18" fmla="*/ 138370 w 111"/>
              <a:gd name="T19" fmla="*/ 144513 h 95"/>
              <a:gd name="T20" fmla="*/ 132220 w 111"/>
              <a:gd name="T21" fmla="*/ 141438 h 95"/>
              <a:gd name="T22" fmla="*/ 110696 w 111"/>
              <a:gd name="T23" fmla="*/ 92242 h 95"/>
              <a:gd name="T24" fmla="*/ 172193 w 111"/>
              <a:gd name="T25" fmla="*/ 27673 h 95"/>
              <a:gd name="T26" fmla="*/ 178343 w 111"/>
              <a:gd name="T27" fmla="*/ 36897 h 95"/>
              <a:gd name="T28" fmla="*/ 172193 w 111"/>
              <a:gd name="T29" fmla="*/ 43046 h 95"/>
              <a:gd name="T30" fmla="*/ 122995 w 111"/>
              <a:gd name="T31" fmla="*/ 92242 h 95"/>
              <a:gd name="T32" fmla="*/ 141445 w 111"/>
              <a:gd name="T33" fmla="*/ 129139 h 95"/>
              <a:gd name="T34" fmla="*/ 141445 w 111"/>
              <a:gd name="T35" fmla="*/ 141438 h 95"/>
              <a:gd name="T36" fmla="*/ 138370 w 111"/>
              <a:gd name="T37" fmla="*/ 144513 h 95"/>
              <a:gd name="T38" fmla="*/ 172193 w 111"/>
              <a:gd name="T39" fmla="*/ 0 h 95"/>
              <a:gd name="T40" fmla="*/ 83022 w 111"/>
              <a:gd name="T41" fmla="*/ 92242 h 95"/>
              <a:gd name="T42" fmla="*/ 116846 w 111"/>
              <a:gd name="T43" fmla="*/ 162961 h 95"/>
              <a:gd name="T44" fmla="*/ 0 w 111"/>
              <a:gd name="T45" fmla="*/ 285951 h 95"/>
              <a:gd name="T46" fmla="*/ 0 w 111"/>
              <a:gd name="T47" fmla="*/ 289025 h 95"/>
              <a:gd name="T48" fmla="*/ 6150 w 111"/>
              <a:gd name="T49" fmla="*/ 292100 h 95"/>
              <a:gd name="T50" fmla="*/ 338237 w 111"/>
              <a:gd name="T51" fmla="*/ 292100 h 95"/>
              <a:gd name="T52" fmla="*/ 341312 w 111"/>
              <a:gd name="T53" fmla="*/ 289025 h 95"/>
              <a:gd name="T54" fmla="*/ 341312 w 111"/>
              <a:gd name="T55" fmla="*/ 285951 h 95"/>
              <a:gd name="T56" fmla="*/ 227541 w 111"/>
              <a:gd name="T57" fmla="*/ 162961 h 95"/>
              <a:gd name="T58" fmla="*/ 258290 w 111"/>
              <a:gd name="T59" fmla="*/ 92242 h 95"/>
              <a:gd name="T60" fmla="*/ 172193 w 111"/>
              <a:gd name="T61" fmla="*/ 0 h 95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11" h="95">
                <a:moveTo>
                  <a:pt x="17" y="86"/>
                </a:moveTo>
                <a:cubicBezTo>
                  <a:pt x="16" y="86"/>
                  <a:pt x="16" y="86"/>
                  <a:pt x="15" y="85"/>
                </a:cubicBezTo>
                <a:cubicBezTo>
                  <a:pt x="14" y="85"/>
                  <a:pt x="14" y="83"/>
                  <a:pt x="15" y="82"/>
                </a:cubicBezTo>
                <a:cubicBezTo>
                  <a:pt x="21" y="73"/>
                  <a:pt x="30" y="65"/>
                  <a:pt x="40" y="62"/>
                </a:cubicBezTo>
                <a:cubicBezTo>
                  <a:pt x="41" y="62"/>
                  <a:pt x="41" y="62"/>
                  <a:pt x="41" y="62"/>
                </a:cubicBezTo>
                <a:cubicBezTo>
                  <a:pt x="42" y="62"/>
                  <a:pt x="43" y="62"/>
                  <a:pt x="43" y="63"/>
                </a:cubicBezTo>
                <a:cubicBezTo>
                  <a:pt x="44" y="65"/>
                  <a:pt x="43" y="66"/>
                  <a:pt x="42" y="66"/>
                </a:cubicBezTo>
                <a:cubicBezTo>
                  <a:pt x="32" y="70"/>
                  <a:pt x="24" y="76"/>
                  <a:pt x="19" y="85"/>
                </a:cubicBezTo>
                <a:cubicBezTo>
                  <a:pt x="18" y="86"/>
                  <a:pt x="17" y="86"/>
                  <a:pt x="17" y="86"/>
                </a:cubicBezTo>
                <a:moveTo>
                  <a:pt x="45" y="47"/>
                </a:moveTo>
                <a:cubicBezTo>
                  <a:pt x="44" y="47"/>
                  <a:pt x="44" y="47"/>
                  <a:pt x="43" y="46"/>
                </a:cubicBezTo>
                <a:cubicBezTo>
                  <a:pt x="38" y="42"/>
                  <a:pt x="36" y="36"/>
                  <a:pt x="36" y="30"/>
                </a:cubicBezTo>
                <a:cubicBezTo>
                  <a:pt x="36" y="18"/>
                  <a:pt x="45" y="9"/>
                  <a:pt x="56" y="9"/>
                </a:cubicBezTo>
                <a:cubicBezTo>
                  <a:pt x="57" y="9"/>
                  <a:pt x="58" y="10"/>
                  <a:pt x="58" y="12"/>
                </a:cubicBezTo>
                <a:cubicBezTo>
                  <a:pt x="58" y="13"/>
                  <a:pt x="57" y="14"/>
                  <a:pt x="56" y="14"/>
                </a:cubicBezTo>
                <a:cubicBezTo>
                  <a:pt x="47" y="14"/>
                  <a:pt x="40" y="21"/>
                  <a:pt x="40" y="30"/>
                </a:cubicBezTo>
                <a:cubicBezTo>
                  <a:pt x="40" y="35"/>
                  <a:pt x="42" y="39"/>
                  <a:pt x="46" y="42"/>
                </a:cubicBezTo>
                <a:cubicBezTo>
                  <a:pt x="47" y="43"/>
                  <a:pt x="47" y="45"/>
                  <a:pt x="46" y="46"/>
                </a:cubicBezTo>
                <a:cubicBezTo>
                  <a:pt x="46" y="46"/>
                  <a:pt x="45" y="47"/>
                  <a:pt x="45" y="47"/>
                </a:cubicBezTo>
                <a:moveTo>
                  <a:pt x="56" y="0"/>
                </a:moveTo>
                <a:cubicBezTo>
                  <a:pt x="40" y="0"/>
                  <a:pt x="27" y="14"/>
                  <a:pt x="27" y="30"/>
                </a:cubicBezTo>
                <a:cubicBezTo>
                  <a:pt x="27" y="39"/>
                  <a:pt x="31" y="48"/>
                  <a:pt x="38" y="53"/>
                </a:cubicBezTo>
                <a:cubicBezTo>
                  <a:pt x="20" y="59"/>
                  <a:pt x="6" y="74"/>
                  <a:pt x="0" y="93"/>
                </a:cubicBezTo>
                <a:cubicBezTo>
                  <a:pt x="0" y="94"/>
                  <a:pt x="0" y="94"/>
                  <a:pt x="0" y="94"/>
                </a:cubicBezTo>
                <a:cubicBezTo>
                  <a:pt x="1" y="95"/>
                  <a:pt x="1" y="95"/>
                  <a:pt x="2" y="95"/>
                </a:cubicBezTo>
                <a:cubicBezTo>
                  <a:pt x="110" y="95"/>
                  <a:pt x="110" y="95"/>
                  <a:pt x="110" y="95"/>
                </a:cubicBezTo>
                <a:cubicBezTo>
                  <a:pt x="110" y="95"/>
                  <a:pt x="111" y="95"/>
                  <a:pt x="111" y="94"/>
                </a:cubicBezTo>
                <a:cubicBezTo>
                  <a:pt x="111" y="94"/>
                  <a:pt x="111" y="94"/>
                  <a:pt x="111" y="93"/>
                </a:cubicBezTo>
                <a:cubicBezTo>
                  <a:pt x="106" y="74"/>
                  <a:pt x="91" y="59"/>
                  <a:pt x="74" y="53"/>
                </a:cubicBezTo>
                <a:cubicBezTo>
                  <a:pt x="80" y="48"/>
                  <a:pt x="84" y="39"/>
                  <a:pt x="84" y="30"/>
                </a:cubicBezTo>
                <a:cubicBezTo>
                  <a:pt x="84" y="14"/>
                  <a:pt x="71" y="0"/>
                  <a:pt x="56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51435" tIns="25718" rIns="51435" bIns="25718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BC676649-BCB7-4FA3-A08F-3357DB41C4AE}"/>
              </a:ext>
            </a:extLst>
          </p:cNvPr>
          <p:cNvGrpSpPr/>
          <p:nvPr/>
        </p:nvGrpSpPr>
        <p:grpSpPr>
          <a:xfrm>
            <a:off x="-7620" y="378142"/>
            <a:ext cx="1760696" cy="520065"/>
            <a:chOff x="-16" y="794"/>
            <a:chExt cx="3697" cy="1092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E611B054-BE78-4626-90C4-F33C518CB736}"/>
                </a:ext>
              </a:extLst>
            </p:cNvPr>
            <p:cNvSpPr/>
            <p:nvPr/>
          </p:nvSpPr>
          <p:spPr>
            <a:xfrm>
              <a:off x="466" y="1207"/>
              <a:ext cx="3215" cy="6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请在此输入标题</a:t>
              </a:r>
            </a:p>
          </p:txBody>
        </p:sp>
        <p:sp>
          <p:nvSpPr>
            <p:cNvPr id="29" name="椭圆 6">
              <a:extLst>
                <a:ext uri="{FF2B5EF4-FFF2-40B4-BE49-F238E27FC236}">
                  <a16:creationId xmlns:a16="http://schemas.microsoft.com/office/drawing/2014/main" xmlns="" id="{5D0DD67B-248F-4D55-9B4E-8BCA14308463}"/>
                </a:ext>
              </a:extLst>
            </p:cNvPr>
            <p:cNvSpPr/>
            <p:nvPr/>
          </p:nvSpPr>
          <p:spPr>
            <a:xfrm>
              <a:off x="1159" y="794"/>
              <a:ext cx="202" cy="205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6A1367CD-D816-45FC-AAC9-FF70F4B67BC1}"/>
                </a:ext>
              </a:extLst>
            </p:cNvPr>
            <p:cNvCxnSpPr/>
            <p:nvPr/>
          </p:nvCxnSpPr>
          <p:spPr>
            <a:xfrm>
              <a:off x="-16" y="896"/>
              <a:ext cx="1175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Click="0" advTm="1000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F1FF37BC-84A9-432F-9607-30DF8B95F018}"/>
              </a:ext>
            </a:extLst>
          </p:cNvPr>
          <p:cNvSpPr txBox="1"/>
          <p:nvPr/>
        </p:nvSpPr>
        <p:spPr>
          <a:xfrm>
            <a:off x="6745287" y="1937306"/>
            <a:ext cx="168713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-US" altLang="zh-CN" sz="3000" dirty="0">
                <a:solidFill>
                  <a:srgbClr val="5B9BD5"/>
                </a:solidFill>
                <a:latin typeface="+mn-ea"/>
                <a:cs typeface="+mn-ea"/>
                <a:sym typeface="+mn-lt"/>
              </a:rPr>
              <a:t>PART</a:t>
            </a:r>
            <a:r>
              <a:rPr lang="zh-CN" altLang="en-US" sz="3000" dirty="0">
                <a:solidFill>
                  <a:srgbClr val="5B9BD5"/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3000" dirty="0">
                <a:solidFill>
                  <a:srgbClr val="5B9BD5"/>
                </a:solidFill>
                <a:latin typeface="+mn-ea"/>
                <a:cs typeface="+mn-ea"/>
                <a:sym typeface="+mn-lt"/>
              </a:rPr>
              <a:t>03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93F09A23-47D6-4EC6-88EC-E7CB39310F7C}"/>
              </a:ext>
            </a:extLst>
          </p:cNvPr>
          <p:cNvSpPr txBox="1"/>
          <p:nvPr/>
        </p:nvSpPr>
        <p:spPr>
          <a:xfrm>
            <a:off x="5522221" y="2485309"/>
            <a:ext cx="288893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请输入你的标题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7990AD39-A40E-468D-A819-A58160550B7D}"/>
              </a:ext>
            </a:extLst>
          </p:cNvPr>
          <p:cNvCxnSpPr/>
          <p:nvPr/>
        </p:nvCxnSpPr>
        <p:spPr>
          <a:xfrm>
            <a:off x="7937854" y="3131628"/>
            <a:ext cx="390619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xmlns="" id="{CF175417-9CE0-44EE-A0AA-92C081D2A96B}"/>
              </a:ext>
            </a:extLst>
          </p:cNvPr>
          <p:cNvSpPr/>
          <p:nvPr/>
        </p:nvSpPr>
        <p:spPr>
          <a:xfrm>
            <a:off x="4827239" y="3296595"/>
            <a:ext cx="35839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900" dirty="0">
                <a:solidFill>
                  <a:srgbClr val="5B9BD5"/>
                </a:solidFill>
                <a:latin typeface="+mn-ea"/>
                <a:cs typeface="+mn-ea"/>
                <a:sym typeface="+mn-lt"/>
              </a:rPr>
              <a:t>Lorem ipsum dolor sit </a:t>
            </a:r>
            <a:r>
              <a:rPr lang="en-US" altLang="zh-CN" sz="900" dirty="0" err="1">
                <a:solidFill>
                  <a:srgbClr val="5B9BD5"/>
                </a:solidFill>
                <a:latin typeface="+mn-ea"/>
                <a:cs typeface="+mn-ea"/>
                <a:sym typeface="+mn-lt"/>
              </a:rPr>
              <a:t>amet</a:t>
            </a:r>
            <a:r>
              <a:rPr lang="en-US" altLang="zh-CN" sz="900" dirty="0">
                <a:solidFill>
                  <a:srgbClr val="5B9BD5"/>
                </a:solidFill>
                <a:latin typeface="+mn-ea"/>
                <a:cs typeface="+mn-ea"/>
                <a:sym typeface="+mn-lt"/>
              </a:rPr>
              <a:t>, </a:t>
            </a:r>
            <a:r>
              <a:rPr lang="en-US" altLang="zh-CN" sz="900" dirty="0" err="1">
                <a:solidFill>
                  <a:srgbClr val="5B9BD5"/>
                </a:solidFill>
                <a:latin typeface="+mn-ea"/>
                <a:cs typeface="+mn-ea"/>
                <a:sym typeface="+mn-lt"/>
              </a:rPr>
              <a:t>consectetur</a:t>
            </a:r>
            <a:r>
              <a:rPr lang="en-US" altLang="zh-CN" sz="900" dirty="0">
                <a:solidFill>
                  <a:srgbClr val="5B9BD5"/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900" dirty="0" err="1">
                <a:solidFill>
                  <a:srgbClr val="5B9BD5"/>
                </a:solidFill>
                <a:latin typeface="+mn-ea"/>
                <a:cs typeface="+mn-ea"/>
                <a:sym typeface="+mn-lt"/>
              </a:rPr>
              <a:t>adipiscing</a:t>
            </a:r>
            <a:r>
              <a:rPr lang="en-US" altLang="zh-CN" sz="900" dirty="0">
                <a:solidFill>
                  <a:srgbClr val="5B9BD5"/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900" dirty="0" err="1">
                <a:solidFill>
                  <a:srgbClr val="5B9BD5"/>
                </a:solidFill>
                <a:latin typeface="+mn-ea"/>
                <a:cs typeface="+mn-ea"/>
                <a:sym typeface="+mn-lt"/>
              </a:rPr>
              <a:t>elit</a:t>
            </a:r>
            <a:r>
              <a:rPr lang="en-US" altLang="zh-CN" sz="900" dirty="0">
                <a:solidFill>
                  <a:srgbClr val="5B9BD5"/>
                </a:solidFill>
                <a:latin typeface="+mn-ea"/>
                <a:cs typeface="+mn-ea"/>
                <a:sym typeface="+mn-lt"/>
              </a:rPr>
              <a:t>. </a:t>
            </a:r>
            <a:r>
              <a:rPr lang="en-US" altLang="zh-CN" sz="900" dirty="0" err="1">
                <a:solidFill>
                  <a:srgbClr val="5B9BD5"/>
                </a:solidFill>
                <a:latin typeface="+mn-ea"/>
                <a:cs typeface="+mn-ea"/>
                <a:sym typeface="+mn-lt"/>
              </a:rPr>
              <a:t>Ut</a:t>
            </a:r>
            <a:r>
              <a:rPr lang="en-US" altLang="zh-CN" sz="900" dirty="0">
                <a:solidFill>
                  <a:srgbClr val="5B9BD5"/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900" dirty="0" err="1">
                <a:solidFill>
                  <a:srgbClr val="5B9BD5"/>
                </a:solidFill>
                <a:latin typeface="+mn-ea"/>
                <a:cs typeface="+mn-ea"/>
                <a:sym typeface="+mn-lt"/>
              </a:rPr>
              <a:t>efficitur</a:t>
            </a:r>
            <a:r>
              <a:rPr lang="en-US" altLang="zh-CN" sz="900" dirty="0">
                <a:solidFill>
                  <a:srgbClr val="5B9BD5"/>
                </a:solidFill>
                <a:latin typeface="+mn-ea"/>
                <a:cs typeface="+mn-ea"/>
                <a:sym typeface="+mn-lt"/>
              </a:rPr>
              <a:t> ipsum vitae </a:t>
            </a:r>
            <a:r>
              <a:rPr lang="en-US" altLang="zh-CN" sz="900" dirty="0" err="1">
                <a:solidFill>
                  <a:srgbClr val="5B9BD5"/>
                </a:solidFill>
                <a:latin typeface="+mn-ea"/>
                <a:cs typeface="+mn-ea"/>
                <a:sym typeface="+mn-lt"/>
              </a:rPr>
              <a:t>tortor</a:t>
            </a:r>
            <a:r>
              <a:rPr lang="en-US" altLang="zh-CN" sz="900" dirty="0">
                <a:solidFill>
                  <a:srgbClr val="5B9BD5"/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900" dirty="0" err="1">
                <a:solidFill>
                  <a:srgbClr val="5B9BD5"/>
                </a:solidFill>
                <a:latin typeface="+mn-ea"/>
                <a:cs typeface="+mn-ea"/>
                <a:sym typeface="+mn-lt"/>
              </a:rPr>
              <a:t>accumsan</a:t>
            </a:r>
            <a:r>
              <a:rPr lang="en-US" altLang="zh-CN" sz="900" dirty="0">
                <a:solidFill>
                  <a:srgbClr val="5B9BD5"/>
                </a:solidFill>
                <a:latin typeface="+mn-ea"/>
                <a:cs typeface="+mn-ea"/>
                <a:sym typeface="+mn-lt"/>
              </a:rPr>
              <a:t>, a </a:t>
            </a:r>
            <a:r>
              <a:rPr lang="en-US" altLang="zh-CN" sz="900" dirty="0" err="1">
                <a:solidFill>
                  <a:srgbClr val="5B9BD5"/>
                </a:solidFill>
                <a:latin typeface="+mn-ea"/>
                <a:cs typeface="+mn-ea"/>
                <a:sym typeface="+mn-lt"/>
              </a:rPr>
              <a:t>pulvinar</a:t>
            </a:r>
            <a:r>
              <a:rPr lang="en-US" altLang="zh-CN" sz="900" dirty="0">
                <a:solidFill>
                  <a:srgbClr val="5B9BD5"/>
                </a:solidFill>
                <a:latin typeface="+mn-ea"/>
                <a:cs typeface="+mn-ea"/>
                <a:sym typeface="+mn-lt"/>
              </a:rPr>
              <a:t> lorem </a:t>
            </a:r>
            <a:r>
              <a:rPr lang="en-US" altLang="zh-CN" sz="900" dirty="0" err="1">
                <a:solidFill>
                  <a:srgbClr val="5B9BD5"/>
                </a:solidFill>
                <a:latin typeface="+mn-ea"/>
                <a:cs typeface="+mn-ea"/>
                <a:sym typeface="+mn-lt"/>
              </a:rPr>
              <a:t>lacinia</a:t>
            </a:r>
            <a:endParaRPr lang="zh-CN" altLang="en-US" sz="900" dirty="0">
              <a:solidFill>
                <a:srgbClr val="5B9BD5"/>
              </a:solidFill>
              <a:latin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54593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4353101" y="798459"/>
            <a:ext cx="4545806" cy="3570923"/>
            <a:chOff x="5858379" y="1383048"/>
            <a:chExt cx="4666941" cy="3666080"/>
          </a:xfrm>
        </p:grpSpPr>
        <p:pic>
          <p:nvPicPr>
            <p:cNvPr id="14" name="图片 13" descr="C:\Users\zengfuqiang\Desktop\搜狗截图20170304163248.png搜狗截图20170304163248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6772210" y="1383048"/>
              <a:ext cx="3753110" cy="3666080"/>
            </a:xfrm>
            <a:custGeom>
              <a:avLst/>
              <a:gdLst>
                <a:gd name="connsiteX0" fmla="*/ 3364189 w 6783912"/>
                <a:gd name="connsiteY0" fmla="*/ 0 h 6783912"/>
                <a:gd name="connsiteX1" fmla="*/ 6783912 w 6783912"/>
                <a:gd name="connsiteY1" fmla="*/ 3364189 h 6783912"/>
                <a:gd name="connsiteX2" fmla="*/ 3419723 w 6783912"/>
                <a:gd name="connsiteY2" fmla="*/ 6783912 h 6783912"/>
                <a:gd name="connsiteX3" fmla="*/ 0 w 6783912"/>
                <a:gd name="connsiteY3" fmla="*/ 3419722 h 6783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83912" h="6783912">
                  <a:moveTo>
                    <a:pt x="3364189" y="0"/>
                  </a:moveTo>
                  <a:lnTo>
                    <a:pt x="6783912" y="3364189"/>
                  </a:lnTo>
                  <a:lnTo>
                    <a:pt x="3419723" y="6783912"/>
                  </a:lnTo>
                  <a:lnTo>
                    <a:pt x="0" y="3419722"/>
                  </a:lnTo>
                  <a:close/>
                </a:path>
              </a:pathLst>
            </a:custGeom>
          </p:spPr>
        </p:pic>
        <p:sp>
          <p:nvSpPr>
            <p:cNvPr id="17" name="任意多边形 16"/>
            <p:cNvSpPr/>
            <p:nvPr/>
          </p:nvSpPr>
          <p:spPr>
            <a:xfrm>
              <a:off x="5858379" y="2240638"/>
              <a:ext cx="2134227" cy="2166009"/>
            </a:xfrm>
            <a:custGeom>
              <a:avLst/>
              <a:gdLst>
                <a:gd name="connsiteX0" fmla="*/ 1861206 w 3753136"/>
                <a:gd name="connsiteY0" fmla="*/ 0 h 3753136"/>
                <a:gd name="connsiteX1" fmla="*/ 3753136 w 3753136"/>
                <a:gd name="connsiteY1" fmla="*/ 1861206 h 3753136"/>
                <a:gd name="connsiteX2" fmla="*/ 1891930 w 3753136"/>
                <a:gd name="connsiteY2" fmla="*/ 3753136 h 3753136"/>
                <a:gd name="connsiteX3" fmla="*/ 0 w 3753136"/>
                <a:gd name="connsiteY3" fmla="*/ 1891929 h 3753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53136" h="3753136">
                  <a:moveTo>
                    <a:pt x="1861206" y="0"/>
                  </a:moveTo>
                  <a:lnTo>
                    <a:pt x="3753136" y="1861206"/>
                  </a:lnTo>
                  <a:lnTo>
                    <a:pt x="1891930" y="3753136"/>
                  </a:lnTo>
                  <a:lnTo>
                    <a:pt x="0" y="1891929"/>
                  </a:lnTo>
                  <a:close/>
                </a:path>
              </a:pathLst>
            </a:custGeom>
            <a:solidFill>
              <a:srgbClr val="5B9BD5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cxnSp>
        <p:nvCxnSpPr>
          <p:cNvPr id="24" name="直接连接符 23"/>
          <p:cNvCxnSpPr/>
          <p:nvPr/>
        </p:nvCxnSpPr>
        <p:spPr>
          <a:xfrm>
            <a:off x="575073" y="1403985"/>
            <a:ext cx="244078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23"/>
          <p:cNvSpPr txBox="1"/>
          <p:nvPr/>
        </p:nvSpPr>
        <p:spPr>
          <a:xfrm>
            <a:off x="498633" y="1705928"/>
            <a:ext cx="3437573" cy="9002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9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9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</a:t>
            </a:r>
            <a:r>
              <a:rPr lang="en-US" altLang="zh-CN" sz="9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XXXXX</a:t>
            </a:r>
            <a:r>
              <a:rPr lang="zh-CN" altLang="en-US" sz="9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坚持创新请输入文字内容欧美风商务</a:t>
            </a:r>
            <a:r>
              <a:rPr lang="en-US" altLang="zh-CN" sz="9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9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</a:t>
            </a:r>
            <a:r>
              <a:rPr lang="en-US" altLang="zh-CN" sz="9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XXXXX</a:t>
            </a:r>
            <a:r>
              <a:rPr lang="zh-CN" altLang="en-US" sz="9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坚持创新请输入文字内容欧美风商务</a:t>
            </a:r>
            <a:r>
              <a:rPr lang="en-US" altLang="zh-CN" sz="9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9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</a:t>
            </a:r>
            <a:r>
              <a:rPr lang="en-US" altLang="zh-CN" sz="9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XXXXX</a:t>
            </a:r>
            <a:r>
              <a:rPr lang="zh-CN" altLang="en-US" sz="9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坚持创新请输入文字内容</a:t>
            </a:r>
          </a:p>
          <a:p>
            <a:pPr algn="ctr">
              <a:lnSpc>
                <a:spcPct val="150000"/>
              </a:lnSpc>
            </a:pPr>
            <a:endParaRPr lang="zh-CN" altLang="en-US" sz="90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9" name="TextBox 24"/>
          <p:cNvSpPr txBox="1"/>
          <p:nvPr/>
        </p:nvSpPr>
        <p:spPr>
          <a:xfrm>
            <a:off x="471061" y="1527549"/>
            <a:ext cx="1125949" cy="23852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575073" y="2847975"/>
            <a:ext cx="244078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23"/>
          <p:cNvSpPr txBox="1"/>
          <p:nvPr/>
        </p:nvSpPr>
        <p:spPr>
          <a:xfrm>
            <a:off x="498633" y="3149918"/>
            <a:ext cx="3437573" cy="110799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9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9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</a:t>
            </a:r>
            <a:r>
              <a:rPr lang="en-US" altLang="zh-CN" sz="9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XXXXX</a:t>
            </a:r>
            <a:r>
              <a:rPr lang="zh-CN" altLang="en-US" sz="9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坚持创新请输入文字内容欧美风商务</a:t>
            </a:r>
            <a:r>
              <a:rPr lang="en-US" altLang="zh-CN" sz="9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9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</a:t>
            </a:r>
            <a:r>
              <a:rPr lang="en-US" altLang="zh-CN" sz="9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XXXXX</a:t>
            </a:r>
            <a:r>
              <a:rPr lang="zh-CN" altLang="en-US" sz="9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坚持创新请输入文字内容欧美风商务</a:t>
            </a:r>
            <a:r>
              <a:rPr lang="en-US" altLang="zh-CN" sz="9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9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</a:t>
            </a:r>
            <a:r>
              <a:rPr lang="en-US" altLang="zh-CN" sz="9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XXXXX</a:t>
            </a:r>
            <a:r>
              <a:rPr lang="zh-CN" altLang="en-US" sz="9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坚持创新请输入文字内容</a:t>
            </a:r>
          </a:p>
          <a:p>
            <a:pPr algn="ctr">
              <a:lnSpc>
                <a:spcPct val="150000"/>
              </a:lnSpc>
            </a:pPr>
            <a:endParaRPr lang="zh-CN" altLang="en-US" sz="90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endParaRPr lang="zh-CN" altLang="en-US" sz="90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471061" y="2971539"/>
            <a:ext cx="1125949" cy="23852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51974" y="1127760"/>
            <a:ext cx="242695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82930" y="2571750"/>
            <a:ext cx="236283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B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BDBDCEF5-EB51-4894-8F3D-AE56937B2B6A}"/>
              </a:ext>
            </a:extLst>
          </p:cNvPr>
          <p:cNvGrpSpPr/>
          <p:nvPr/>
        </p:nvGrpSpPr>
        <p:grpSpPr>
          <a:xfrm>
            <a:off x="-7620" y="378142"/>
            <a:ext cx="1760696" cy="520065"/>
            <a:chOff x="-16" y="794"/>
            <a:chExt cx="3697" cy="1092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BA1C7C4C-0E7D-489A-B43C-C2A301D91A99}"/>
                </a:ext>
              </a:extLst>
            </p:cNvPr>
            <p:cNvSpPr/>
            <p:nvPr/>
          </p:nvSpPr>
          <p:spPr>
            <a:xfrm>
              <a:off x="466" y="1207"/>
              <a:ext cx="3215" cy="6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请在此输入标题</a:t>
              </a:r>
            </a:p>
          </p:txBody>
        </p:sp>
        <p:sp>
          <p:nvSpPr>
            <p:cNvPr id="20" name="椭圆 6">
              <a:extLst>
                <a:ext uri="{FF2B5EF4-FFF2-40B4-BE49-F238E27FC236}">
                  <a16:creationId xmlns:a16="http://schemas.microsoft.com/office/drawing/2014/main" xmlns="" id="{266E09B4-31B1-48E9-8A4A-4AADC51CF1C7}"/>
                </a:ext>
              </a:extLst>
            </p:cNvPr>
            <p:cNvSpPr/>
            <p:nvPr/>
          </p:nvSpPr>
          <p:spPr>
            <a:xfrm>
              <a:off x="1159" y="794"/>
              <a:ext cx="202" cy="205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F69E051E-680C-4E84-BB68-E1C90EE8D163}"/>
                </a:ext>
              </a:extLst>
            </p:cNvPr>
            <p:cNvCxnSpPr/>
            <p:nvPr/>
          </p:nvCxnSpPr>
          <p:spPr>
            <a:xfrm>
              <a:off x="-16" y="896"/>
              <a:ext cx="1175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Click="0" advTm="1000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\Users\zengfuqiang\Desktop\u=2986970362,3468470363&amp;fm=21&amp;gp=0.jpgu=2986970362,3468470363&amp;fm=21&amp;gp=0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 flipH="1">
            <a:off x="4975860" y="1639253"/>
            <a:ext cx="3433763" cy="2431256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88917" y="1639115"/>
            <a:ext cx="4386944" cy="24310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34215" y="1799221"/>
            <a:ext cx="7675900" cy="2135327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1383506" y="2198957"/>
            <a:ext cx="2971966" cy="19389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XXXXX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坚持创新请输入文字内容</a:t>
            </a: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XXXXX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坚持创新请输入文字内容</a:t>
            </a: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XXXXX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坚持创新请输入文字内容</a:t>
            </a: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XXXXX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坚持创新请输入文字内容</a:t>
            </a: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XXXXX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坚持创新请输入文字内容</a:t>
            </a: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XXXXX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坚持创新请输入文字内容</a:t>
            </a: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XXXXX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坚持创新请输入文字内容</a:t>
            </a: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XXXXX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坚持创新请输入文字内容</a:t>
            </a:r>
          </a:p>
          <a:p>
            <a:pPr algn="ctr">
              <a:lnSpc>
                <a:spcPct val="150000"/>
              </a:lnSpc>
            </a:pPr>
            <a:endParaRPr lang="zh-CN" altLang="en-US" sz="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9" name="TextBox 24"/>
          <p:cNvSpPr txBox="1"/>
          <p:nvPr/>
        </p:nvSpPr>
        <p:spPr>
          <a:xfrm>
            <a:off x="2134603" y="2018086"/>
            <a:ext cx="1125949" cy="23852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184AAF92-C34D-4E4F-A840-16F617945B98}"/>
              </a:ext>
            </a:extLst>
          </p:cNvPr>
          <p:cNvGrpSpPr/>
          <p:nvPr/>
        </p:nvGrpSpPr>
        <p:grpSpPr>
          <a:xfrm>
            <a:off x="-7620" y="378142"/>
            <a:ext cx="1760696" cy="520065"/>
            <a:chOff x="-16" y="794"/>
            <a:chExt cx="3697" cy="1092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68C6EBBA-587B-4B85-A657-920B6B9458B8}"/>
                </a:ext>
              </a:extLst>
            </p:cNvPr>
            <p:cNvSpPr/>
            <p:nvPr/>
          </p:nvSpPr>
          <p:spPr>
            <a:xfrm>
              <a:off x="466" y="1207"/>
              <a:ext cx="3215" cy="6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请在此输入标题</a:t>
              </a:r>
            </a:p>
          </p:txBody>
        </p:sp>
        <p:sp>
          <p:nvSpPr>
            <p:cNvPr id="13" name="椭圆 6">
              <a:extLst>
                <a:ext uri="{FF2B5EF4-FFF2-40B4-BE49-F238E27FC236}">
                  <a16:creationId xmlns:a16="http://schemas.microsoft.com/office/drawing/2014/main" xmlns="" id="{F4A8E787-B28E-4773-A580-3F4667F439AE}"/>
                </a:ext>
              </a:extLst>
            </p:cNvPr>
            <p:cNvSpPr/>
            <p:nvPr/>
          </p:nvSpPr>
          <p:spPr>
            <a:xfrm>
              <a:off x="1159" y="794"/>
              <a:ext cx="202" cy="205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689D3E47-F308-4F67-8921-E4EBF7CC45CB}"/>
                </a:ext>
              </a:extLst>
            </p:cNvPr>
            <p:cNvCxnSpPr/>
            <p:nvPr/>
          </p:nvCxnSpPr>
          <p:spPr>
            <a:xfrm>
              <a:off x="-16" y="896"/>
              <a:ext cx="1175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Click="0" advTm="1000">
    <p:random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accel="48000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accel="48000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6" accel="48000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bldLvl="0" animBg="1"/>
          <p:bldP spid="24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accel="4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accel="48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6" accel="48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bldLvl="0" animBg="1"/>
          <p:bldP spid="24" grpId="0" bldLvl="0" animBg="1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欧美风极简商务精品ppt模板"/>
</p:tagLst>
</file>

<file path=ppt/theme/theme1.xml><?xml version="1.0" encoding="utf-8"?>
<a:theme xmlns:a="http://schemas.openxmlformats.org/drawingml/2006/main" name="更多作品请在稻壳儿搜索艺随风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自定义 82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077A5"/>
      </a:accent1>
      <a:accent2>
        <a:srgbClr val="7F7F7F"/>
      </a:accent2>
      <a:accent3>
        <a:srgbClr val="4077A5"/>
      </a:accent3>
      <a:accent4>
        <a:srgbClr val="7F7F7F"/>
      </a:accent4>
      <a:accent5>
        <a:srgbClr val="4077A5"/>
      </a:accent5>
      <a:accent6>
        <a:srgbClr val="7F7F7F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1388</Words>
  <Application>Microsoft Office PowerPoint</Application>
  <PresentationFormat>全屏显示(16:9)</PresentationFormat>
  <Paragraphs>98</Paragraphs>
  <Slides>21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宋体</vt:lpstr>
      <vt:lpstr>微软雅黑</vt:lpstr>
      <vt:lpstr>幼圆</vt:lpstr>
      <vt:lpstr>Arial</vt:lpstr>
      <vt:lpstr>Calibri</vt:lpstr>
      <vt:lpstr>更多作品请在稻壳儿搜索艺随风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欧美风极简商务精品ppt模板</dc:title>
  <dc:creator>kevin刘匠</dc:creator>
  <cp:keywords>www.51pptmoban.com</cp:keywords>
  <cp:lastModifiedBy>YANGS</cp:lastModifiedBy>
  <cp:revision>51</cp:revision>
  <dcterms:created xsi:type="dcterms:W3CDTF">2017-03-04T07:02:00Z</dcterms:created>
  <dcterms:modified xsi:type="dcterms:W3CDTF">2017-10-16T14:03:05Z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