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9BC7EF"/>
    <a:srgbClr val="C31D42"/>
    <a:srgbClr val="B0D3F3"/>
    <a:srgbClr val="ADB9CA"/>
    <a:srgbClr val="F5515D"/>
    <a:srgbClr val="E5F1FB"/>
    <a:srgbClr val="F5D36B"/>
    <a:srgbClr val="FFE590"/>
    <a:srgbClr val="FFDA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586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4654" y="-13112"/>
            <a:ext cx="12206654" cy="6871111"/>
          </a:xfrm>
          <a:prstGeom prst="rect">
            <a:avLst/>
          </a:prstGeom>
          <a:solidFill>
            <a:srgbClr val="C1D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 userDrawn="1"/>
        </p:nvSpPr>
        <p:spPr>
          <a:xfrm>
            <a:off x="30030" y="-6555"/>
            <a:ext cx="12117288" cy="6871111"/>
          </a:xfrm>
          <a:custGeom>
            <a:avLst/>
            <a:gdLst>
              <a:gd name="connsiteX0" fmla="*/ 1068933 w 12117288"/>
              <a:gd name="connsiteY0" fmla="*/ 0 h 6871111"/>
              <a:gd name="connsiteX1" fmla="*/ 11048355 w 12117288"/>
              <a:gd name="connsiteY1" fmla="*/ 0 h 6871111"/>
              <a:gd name="connsiteX2" fmla="*/ 11082567 w 12117288"/>
              <a:gd name="connsiteY2" fmla="*/ 48110 h 6871111"/>
              <a:gd name="connsiteX3" fmla="*/ 12117288 w 12117288"/>
              <a:gd name="connsiteY3" fmla="*/ 3435556 h 6871111"/>
              <a:gd name="connsiteX4" fmla="*/ 11082567 w 12117288"/>
              <a:gd name="connsiteY4" fmla="*/ 6823002 h 6871111"/>
              <a:gd name="connsiteX5" fmla="*/ 11048356 w 12117288"/>
              <a:gd name="connsiteY5" fmla="*/ 6871111 h 6871111"/>
              <a:gd name="connsiteX6" fmla="*/ 1068932 w 12117288"/>
              <a:gd name="connsiteY6" fmla="*/ 6871111 h 6871111"/>
              <a:gd name="connsiteX7" fmla="*/ 1034721 w 12117288"/>
              <a:gd name="connsiteY7" fmla="*/ 6823002 h 6871111"/>
              <a:gd name="connsiteX8" fmla="*/ 0 w 12117288"/>
              <a:gd name="connsiteY8" fmla="*/ 3435556 h 6871111"/>
              <a:gd name="connsiteX9" fmla="*/ 1034721 w 12117288"/>
              <a:gd name="connsiteY9" fmla="*/ 48110 h 6871111"/>
              <a:gd name="connsiteX10" fmla="*/ 1068933 w 12117288"/>
              <a:gd name="connsiteY10" fmla="*/ 0 h 687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17288" h="6871111">
                <a:moveTo>
                  <a:pt x="1068933" y="0"/>
                </a:moveTo>
                <a:lnTo>
                  <a:pt x="11048355" y="0"/>
                </a:lnTo>
                <a:lnTo>
                  <a:pt x="11082567" y="48110"/>
                </a:lnTo>
                <a:cubicBezTo>
                  <a:pt x="11735836" y="1015076"/>
                  <a:pt x="12117288" y="2180770"/>
                  <a:pt x="12117288" y="3435556"/>
                </a:cubicBezTo>
                <a:cubicBezTo>
                  <a:pt x="12117288" y="4690343"/>
                  <a:pt x="11735836" y="5856036"/>
                  <a:pt x="11082567" y="6823002"/>
                </a:cubicBezTo>
                <a:lnTo>
                  <a:pt x="11048356" y="6871111"/>
                </a:lnTo>
                <a:lnTo>
                  <a:pt x="1068932" y="6871111"/>
                </a:lnTo>
                <a:lnTo>
                  <a:pt x="1034721" y="6823002"/>
                </a:lnTo>
                <a:cubicBezTo>
                  <a:pt x="381452" y="5856036"/>
                  <a:pt x="0" y="4690343"/>
                  <a:pt x="0" y="3435556"/>
                </a:cubicBezTo>
                <a:cubicBezTo>
                  <a:pt x="0" y="2180770"/>
                  <a:pt x="381452" y="1015076"/>
                  <a:pt x="1034721" y="48110"/>
                </a:cubicBezTo>
                <a:lnTo>
                  <a:pt x="1068933" y="0"/>
                </a:lnTo>
                <a:close/>
              </a:path>
            </a:pathLst>
          </a:custGeom>
          <a:solidFill>
            <a:schemeClr val="accent1">
              <a:lumMod val="9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036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4654" y="-13112"/>
            <a:ext cx="12206654" cy="68711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 userDrawn="1"/>
        </p:nvSpPr>
        <p:spPr>
          <a:xfrm>
            <a:off x="30030" y="-6555"/>
            <a:ext cx="12117288" cy="6871111"/>
          </a:xfrm>
          <a:custGeom>
            <a:avLst/>
            <a:gdLst>
              <a:gd name="connsiteX0" fmla="*/ 1068933 w 12117288"/>
              <a:gd name="connsiteY0" fmla="*/ 0 h 6871111"/>
              <a:gd name="connsiteX1" fmla="*/ 11048355 w 12117288"/>
              <a:gd name="connsiteY1" fmla="*/ 0 h 6871111"/>
              <a:gd name="connsiteX2" fmla="*/ 11082567 w 12117288"/>
              <a:gd name="connsiteY2" fmla="*/ 48110 h 6871111"/>
              <a:gd name="connsiteX3" fmla="*/ 12117288 w 12117288"/>
              <a:gd name="connsiteY3" fmla="*/ 3435556 h 6871111"/>
              <a:gd name="connsiteX4" fmla="*/ 11082567 w 12117288"/>
              <a:gd name="connsiteY4" fmla="*/ 6823002 h 6871111"/>
              <a:gd name="connsiteX5" fmla="*/ 11048356 w 12117288"/>
              <a:gd name="connsiteY5" fmla="*/ 6871111 h 6871111"/>
              <a:gd name="connsiteX6" fmla="*/ 1068932 w 12117288"/>
              <a:gd name="connsiteY6" fmla="*/ 6871111 h 6871111"/>
              <a:gd name="connsiteX7" fmla="*/ 1034721 w 12117288"/>
              <a:gd name="connsiteY7" fmla="*/ 6823002 h 6871111"/>
              <a:gd name="connsiteX8" fmla="*/ 0 w 12117288"/>
              <a:gd name="connsiteY8" fmla="*/ 3435556 h 6871111"/>
              <a:gd name="connsiteX9" fmla="*/ 1034721 w 12117288"/>
              <a:gd name="connsiteY9" fmla="*/ 48110 h 6871111"/>
              <a:gd name="connsiteX10" fmla="*/ 1068933 w 12117288"/>
              <a:gd name="connsiteY10" fmla="*/ 0 h 687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17288" h="6871111">
                <a:moveTo>
                  <a:pt x="1068933" y="0"/>
                </a:moveTo>
                <a:lnTo>
                  <a:pt x="11048355" y="0"/>
                </a:lnTo>
                <a:lnTo>
                  <a:pt x="11082567" y="48110"/>
                </a:lnTo>
                <a:cubicBezTo>
                  <a:pt x="11735836" y="1015076"/>
                  <a:pt x="12117288" y="2180770"/>
                  <a:pt x="12117288" y="3435556"/>
                </a:cubicBezTo>
                <a:cubicBezTo>
                  <a:pt x="12117288" y="4690343"/>
                  <a:pt x="11735836" y="5856036"/>
                  <a:pt x="11082567" y="6823002"/>
                </a:cubicBezTo>
                <a:lnTo>
                  <a:pt x="11048356" y="6871111"/>
                </a:lnTo>
                <a:lnTo>
                  <a:pt x="1068932" y="6871111"/>
                </a:lnTo>
                <a:lnTo>
                  <a:pt x="1034721" y="6823002"/>
                </a:lnTo>
                <a:cubicBezTo>
                  <a:pt x="381452" y="5856036"/>
                  <a:pt x="0" y="4690343"/>
                  <a:pt x="0" y="3435556"/>
                </a:cubicBezTo>
                <a:cubicBezTo>
                  <a:pt x="0" y="2180770"/>
                  <a:pt x="381452" y="1015076"/>
                  <a:pt x="1034721" y="48110"/>
                </a:cubicBezTo>
                <a:lnTo>
                  <a:pt x="1068933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129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4654" y="-13112"/>
            <a:ext cx="12206654" cy="687111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 userDrawn="1"/>
        </p:nvSpPr>
        <p:spPr>
          <a:xfrm>
            <a:off x="30030" y="-6555"/>
            <a:ext cx="12117288" cy="6871111"/>
          </a:xfrm>
          <a:custGeom>
            <a:avLst/>
            <a:gdLst>
              <a:gd name="connsiteX0" fmla="*/ 1068933 w 12117288"/>
              <a:gd name="connsiteY0" fmla="*/ 0 h 6871111"/>
              <a:gd name="connsiteX1" fmla="*/ 11048355 w 12117288"/>
              <a:gd name="connsiteY1" fmla="*/ 0 h 6871111"/>
              <a:gd name="connsiteX2" fmla="*/ 11082567 w 12117288"/>
              <a:gd name="connsiteY2" fmla="*/ 48110 h 6871111"/>
              <a:gd name="connsiteX3" fmla="*/ 12117288 w 12117288"/>
              <a:gd name="connsiteY3" fmla="*/ 3435556 h 6871111"/>
              <a:gd name="connsiteX4" fmla="*/ 11082567 w 12117288"/>
              <a:gd name="connsiteY4" fmla="*/ 6823002 h 6871111"/>
              <a:gd name="connsiteX5" fmla="*/ 11048356 w 12117288"/>
              <a:gd name="connsiteY5" fmla="*/ 6871111 h 6871111"/>
              <a:gd name="connsiteX6" fmla="*/ 1068932 w 12117288"/>
              <a:gd name="connsiteY6" fmla="*/ 6871111 h 6871111"/>
              <a:gd name="connsiteX7" fmla="*/ 1034721 w 12117288"/>
              <a:gd name="connsiteY7" fmla="*/ 6823002 h 6871111"/>
              <a:gd name="connsiteX8" fmla="*/ 0 w 12117288"/>
              <a:gd name="connsiteY8" fmla="*/ 3435556 h 6871111"/>
              <a:gd name="connsiteX9" fmla="*/ 1034721 w 12117288"/>
              <a:gd name="connsiteY9" fmla="*/ 48110 h 6871111"/>
              <a:gd name="connsiteX10" fmla="*/ 1068933 w 12117288"/>
              <a:gd name="connsiteY10" fmla="*/ 0 h 687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17288" h="6871111">
                <a:moveTo>
                  <a:pt x="1068933" y="0"/>
                </a:moveTo>
                <a:lnTo>
                  <a:pt x="11048355" y="0"/>
                </a:lnTo>
                <a:lnTo>
                  <a:pt x="11082567" y="48110"/>
                </a:lnTo>
                <a:cubicBezTo>
                  <a:pt x="11735836" y="1015076"/>
                  <a:pt x="12117288" y="2180770"/>
                  <a:pt x="12117288" y="3435556"/>
                </a:cubicBezTo>
                <a:cubicBezTo>
                  <a:pt x="12117288" y="4690343"/>
                  <a:pt x="11735836" y="5856036"/>
                  <a:pt x="11082567" y="6823002"/>
                </a:cubicBezTo>
                <a:lnTo>
                  <a:pt x="11048356" y="6871111"/>
                </a:lnTo>
                <a:lnTo>
                  <a:pt x="1068932" y="6871111"/>
                </a:lnTo>
                <a:lnTo>
                  <a:pt x="1034721" y="6823002"/>
                </a:lnTo>
                <a:cubicBezTo>
                  <a:pt x="381452" y="5856036"/>
                  <a:pt x="0" y="4690343"/>
                  <a:pt x="0" y="3435556"/>
                </a:cubicBezTo>
                <a:cubicBezTo>
                  <a:pt x="0" y="2180770"/>
                  <a:pt x="381452" y="1015076"/>
                  <a:pt x="1034721" y="48110"/>
                </a:cubicBezTo>
                <a:lnTo>
                  <a:pt x="1068933" y="0"/>
                </a:lnTo>
                <a:close/>
              </a:path>
            </a:pathLst>
          </a:custGeom>
          <a:solidFill>
            <a:schemeClr val="accent5">
              <a:lumMod val="9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8222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4654" y="-13112"/>
            <a:ext cx="12206654" cy="687111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 userDrawn="1"/>
        </p:nvSpPr>
        <p:spPr>
          <a:xfrm>
            <a:off x="30030" y="-6555"/>
            <a:ext cx="12117288" cy="6871111"/>
          </a:xfrm>
          <a:custGeom>
            <a:avLst/>
            <a:gdLst>
              <a:gd name="connsiteX0" fmla="*/ 1068933 w 12117288"/>
              <a:gd name="connsiteY0" fmla="*/ 0 h 6871111"/>
              <a:gd name="connsiteX1" fmla="*/ 11048355 w 12117288"/>
              <a:gd name="connsiteY1" fmla="*/ 0 h 6871111"/>
              <a:gd name="connsiteX2" fmla="*/ 11082567 w 12117288"/>
              <a:gd name="connsiteY2" fmla="*/ 48110 h 6871111"/>
              <a:gd name="connsiteX3" fmla="*/ 12117288 w 12117288"/>
              <a:gd name="connsiteY3" fmla="*/ 3435556 h 6871111"/>
              <a:gd name="connsiteX4" fmla="*/ 11082567 w 12117288"/>
              <a:gd name="connsiteY4" fmla="*/ 6823002 h 6871111"/>
              <a:gd name="connsiteX5" fmla="*/ 11048356 w 12117288"/>
              <a:gd name="connsiteY5" fmla="*/ 6871111 h 6871111"/>
              <a:gd name="connsiteX6" fmla="*/ 1068932 w 12117288"/>
              <a:gd name="connsiteY6" fmla="*/ 6871111 h 6871111"/>
              <a:gd name="connsiteX7" fmla="*/ 1034721 w 12117288"/>
              <a:gd name="connsiteY7" fmla="*/ 6823002 h 6871111"/>
              <a:gd name="connsiteX8" fmla="*/ 0 w 12117288"/>
              <a:gd name="connsiteY8" fmla="*/ 3435556 h 6871111"/>
              <a:gd name="connsiteX9" fmla="*/ 1034721 w 12117288"/>
              <a:gd name="connsiteY9" fmla="*/ 48110 h 6871111"/>
              <a:gd name="connsiteX10" fmla="*/ 1068933 w 12117288"/>
              <a:gd name="connsiteY10" fmla="*/ 0 h 687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17288" h="6871111">
                <a:moveTo>
                  <a:pt x="1068933" y="0"/>
                </a:moveTo>
                <a:lnTo>
                  <a:pt x="11048355" y="0"/>
                </a:lnTo>
                <a:lnTo>
                  <a:pt x="11082567" y="48110"/>
                </a:lnTo>
                <a:cubicBezTo>
                  <a:pt x="11735836" y="1015076"/>
                  <a:pt x="12117288" y="2180770"/>
                  <a:pt x="12117288" y="3435556"/>
                </a:cubicBezTo>
                <a:cubicBezTo>
                  <a:pt x="12117288" y="4690343"/>
                  <a:pt x="11735836" y="5856036"/>
                  <a:pt x="11082567" y="6823002"/>
                </a:cubicBezTo>
                <a:lnTo>
                  <a:pt x="11048356" y="6871111"/>
                </a:lnTo>
                <a:lnTo>
                  <a:pt x="1068932" y="6871111"/>
                </a:lnTo>
                <a:lnTo>
                  <a:pt x="1034721" y="6823002"/>
                </a:lnTo>
                <a:cubicBezTo>
                  <a:pt x="381452" y="5856036"/>
                  <a:pt x="0" y="4690343"/>
                  <a:pt x="0" y="3435556"/>
                </a:cubicBezTo>
                <a:cubicBezTo>
                  <a:pt x="0" y="2180770"/>
                  <a:pt x="381452" y="1015076"/>
                  <a:pt x="1034721" y="48110"/>
                </a:cubicBezTo>
                <a:lnTo>
                  <a:pt x="1068933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548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0C5B3-A3DD-4FBD-8B7F-26B9EC6C065A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05918-C1A4-4167-89DF-99117304C3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309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49" r:id="rId2"/>
    <p:sldLayoutId id="2147483650" r:id="rId3"/>
    <p:sldLayoutId id="2147483651" r:id="rId4"/>
    <p:sldLayoutId id="214748365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islide.cc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2.png"/><Relationship Id="rId2" Type="http://schemas.openxmlformats.org/officeDocument/2006/relationships/image" Target="../media/image7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5" Type="http://schemas.openxmlformats.org/officeDocument/2006/relationships/image" Target="../media/image14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14.svg"/><Relationship Id="rId1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3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12" Type="http://schemas.openxmlformats.org/officeDocument/2006/relationships/image" Target="../media/image30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image" Target="../media/image24.svg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image" Target="../media/image28.svg"/><Relationship Id="rId14" Type="http://schemas.openxmlformats.org/officeDocument/2006/relationships/image" Target="../media/image3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2246883"/>
          </a:xfrm>
          <a:prstGeom prst="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: 形状 93"/>
          <p:cNvSpPr/>
          <p:nvPr/>
        </p:nvSpPr>
        <p:spPr>
          <a:xfrm flipH="1">
            <a:off x="0" y="0"/>
            <a:ext cx="12192000" cy="6071946"/>
          </a:xfrm>
          <a:custGeom>
            <a:avLst/>
            <a:gdLst>
              <a:gd name="connsiteX0" fmla="*/ 0 w 12192000"/>
              <a:gd name="connsiteY0" fmla="*/ 0 h 6071946"/>
              <a:gd name="connsiteX1" fmla="*/ 49788 w 12192000"/>
              <a:gd name="connsiteY1" fmla="*/ 11523 h 6071946"/>
              <a:gd name="connsiteX2" fmla="*/ 6691086 w 12192000"/>
              <a:gd name="connsiteY2" fmla="*/ 1928119 h 6071946"/>
              <a:gd name="connsiteX3" fmla="*/ 12192000 w 12192000"/>
              <a:gd name="connsiteY3" fmla="*/ 5005148 h 6071946"/>
              <a:gd name="connsiteX4" fmla="*/ 12192000 w 12192000"/>
              <a:gd name="connsiteY4" fmla="*/ 6071946 h 6071946"/>
              <a:gd name="connsiteX5" fmla="*/ 0 w 12192000"/>
              <a:gd name="connsiteY5" fmla="*/ 6071946 h 6071946"/>
              <a:gd name="connsiteX6" fmla="*/ 0 w 12192000"/>
              <a:gd name="connsiteY6" fmla="*/ 0 h 607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71946">
                <a:moveTo>
                  <a:pt x="0" y="0"/>
                </a:moveTo>
                <a:lnTo>
                  <a:pt x="49788" y="11523"/>
                </a:lnTo>
                <a:cubicBezTo>
                  <a:pt x="1379871" y="320071"/>
                  <a:pt x="4710869" y="1117285"/>
                  <a:pt x="6691086" y="1928119"/>
                </a:cubicBezTo>
                <a:cubicBezTo>
                  <a:pt x="8735181" y="2765109"/>
                  <a:pt x="11282438" y="4310881"/>
                  <a:pt x="12192000" y="5005148"/>
                </a:cubicBezTo>
                <a:lnTo>
                  <a:pt x="12192000" y="6071946"/>
                </a:lnTo>
                <a:lnTo>
                  <a:pt x="0" y="60719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: 形状 91"/>
          <p:cNvSpPr/>
          <p:nvPr/>
        </p:nvSpPr>
        <p:spPr>
          <a:xfrm>
            <a:off x="0" y="786050"/>
            <a:ext cx="12192000" cy="6071946"/>
          </a:xfrm>
          <a:custGeom>
            <a:avLst/>
            <a:gdLst>
              <a:gd name="connsiteX0" fmla="*/ 0 w 12192000"/>
              <a:gd name="connsiteY0" fmla="*/ 0 h 6071946"/>
              <a:gd name="connsiteX1" fmla="*/ 49788 w 12192000"/>
              <a:gd name="connsiteY1" fmla="*/ 11523 h 6071946"/>
              <a:gd name="connsiteX2" fmla="*/ 6691086 w 12192000"/>
              <a:gd name="connsiteY2" fmla="*/ 1928119 h 6071946"/>
              <a:gd name="connsiteX3" fmla="*/ 12192000 w 12192000"/>
              <a:gd name="connsiteY3" fmla="*/ 5005148 h 6071946"/>
              <a:gd name="connsiteX4" fmla="*/ 12192000 w 12192000"/>
              <a:gd name="connsiteY4" fmla="*/ 6071946 h 6071946"/>
              <a:gd name="connsiteX5" fmla="*/ 0 w 12192000"/>
              <a:gd name="connsiteY5" fmla="*/ 6071946 h 6071946"/>
              <a:gd name="connsiteX6" fmla="*/ 0 w 12192000"/>
              <a:gd name="connsiteY6" fmla="*/ 0 h 607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71946">
                <a:moveTo>
                  <a:pt x="0" y="0"/>
                </a:moveTo>
                <a:lnTo>
                  <a:pt x="49788" y="11523"/>
                </a:lnTo>
                <a:cubicBezTo>
                  <a:pt x="1379871" y="320071"/>
                  <a:pt x="4710869" y="1117285"/>
                  <a:pt x="6691086" y="1928119"/>
                </a:cubicBezTo>
                <a:cubicBezTo>
                  <a:pt x="8735181" y="2765109"/>
                  <a:pt x="11282438" y="4310881"/>
                  <a:pt x="12192000" y="5005148"/>
                </a:cubicBezTo>
                <a:lnTo>
                  <a:pt x="12192000" y="6071946"/>
                </a:lnTo>
                <a:lnTo>
                  <a:pt x="0" y="6071946"/>
                </a:lnTo>
                <a:lnTo>
                  <a:pt x="0" y="0"/>
                </a:lnTo>
                <a:close/>
              </a:path>
            </a:pathLst>
          </a:custGeom>
          <a:solidFill>
            <a:srgbClr val="E5F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组合 103"/>
          <p:cNvGrpSpPr/>
          <p:nvPr/>
        </p:nvGrpSpPr>
        <p:grpSpPr>
          <a:xfrm>
            <a:off x="640874" y="850953"/>
            <a:ext cx="2354262" cy="5184775"/>
            <a:chOff x="640874" y="938015"/>
            <a:chExt cx="2354262" cy="5184775"/>
          </a:xfrm>
          <a:effectLst>
            <a:outerShdw blurRad="304800" dist="12700" dir="2700000" sy="-23000" kx="-800400" algn="bl" rotWithShape="0">
              <a:schemeClr val="accent1">
                <a:lumMod val="50000"/>
                <a:alpha val="23000"/>
              </a:schemeClr>
            </a:outerShdw>
          </a:effectLst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1275874" y="5965627"/>
              <a:ext cx="958850" cy="157163"/>
            </a:xfrm>
            <a:prstGeom prst="ellipse">
              <a:avLst/>
            </a:prstGeom>
            <a:solidFill>
              <a:srgbClr val="ADB9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675924" y="2038152"/>
              <a:ext cx="334962" cy="784225"/>
            </a:xfrm>
            <a:custGeom>
              <a:avLst/>
              <a:gdLst>
                <a:gd name="T0" fmla="*/ 60 w 61"/>
                <a:gd name="T1" fmla="*/ 23 h 144"/>
                <a:gd name="T2" fmla="*/ 60 w 61"/>
                <a:gd name="T3" fmla="*/ 23 h 144"/>
                <a:gd name="T4" fmla="*/ 60 w 61"/>
                <a:gd name="T5" fmla="*/ 23 h 144"/>
                <a:gd name="T6" fmla="*/ 60 w 61"/>
                <a:gd name="T7" fmla="*/ 22 h 144"/>
                <a:gd name="T8" fmla="*/ 60 w 61"/>
                <a:gd name="T9" fmla="*/ 23 h 144"/>
                <a:gd name="T10" fmla="*/ 60 w 61"/>
                <a:gd name="T11" fmla="*/ 22 h 144"/>
                <a:gd name="T12" fmla="*/ 60 w 61"/>
                <a:gd name="T13" fmla="*/ 22 h 144"/>
                <a:gd name="T14" fmla="*/ 60 w 61"/>
                <a:gd name="T15" fmla="*/ 22 h 144"/>
                <a:gd name="T16" fmla="*/ 60 w 61"/>
                <a:gd name="T17" fmla="*/ 22 h 144"/>
                <a:gd name="T18" fmla="*/ 60 w 61"/>
                <a:gd name="T19" fmla="*/ 22 h 144"/>
                <a:gd name="T20" fmla="*/ 60 w 61"/>
                <a:gd name="T21" fmla="*/ 22 h 144"/>
                <a:gd name="T22" fmla="*/ 60 w 61"/>
                <a:gd name="T23" fmla="*/ 22 h 144"/>
                <a:gd name="T24" fmla="*/ 24 w 61"/>
                <a:gd name="T25" fmla="*/ 10 h 144"/>
                <a:gd name="T26" fmla="*/ 28 w 61"/>
                <a:gd name="T27" fmla="*/ 43 h 144"/>
                <a:gd name="T28" fmla="*/ 15 w 61"/>
                <a:gd name="T29" fmla="*/ 99 h 144"/>
                <a:gd name="T30" fmla="*/ 10 w 61"/>
                <a:gd name="T31" fmla="*/ 103 h 144"/>
                <a:gd name="T32" fmla="*/ 10 w 61"/>
                <a:gd name="T33" fmla="*/ 103 h 144"/>
                <a:gd name="T34" fmla="*/ 13 w 61"/>
                <a:gd name="T35" fmla="*/ 104 h 144"/>
                <a:gd name="T36" fmla="*/ 0 w 61"/>
                <a:gd name="T37" fmla="*/ 124 h 144"/>
                <a:gd name="T38" fmla="*/ 26 w 61"/>
                <a:gd name="T39" fmla="*/ 144 h 144"/>
                <a:gd name="T40" fmla="*/ 49 w 61"/>
                <a:gd name="T41" fmla="*/ 105 h 144"/>
                <a:gd name="T42" fmla="*/ 58 w 61"/>
                <a:gd name="T43" fmla="*/ 105 h 144"/>
                <a:gd name="T44" fmla="*/ 60 w 61"/>
                <a:gd name="T45" fmla="*/ 102 h 144"/>
                <a:gd name="T46" fmla="*/ 53 w 61"/>
                <a:gd name="T47" fmla="*/ 94 h 144"/>
                <a:gd name="T48" fmla="*/ 54 w 61"/>
                <a:gd name="T49" fmla="*/ 92 h 144"/>
                <a:gd name="T50" fmla="*/ 54 w 61"/>
                <a:gd name="T51" fmla="*/ 92 h 144"/>
                <a:gd name="T52" fmla="*/ 61 w 61"/>
                <a:gd name="T53" fmla="*/ 43 h 144"/>
                <a:gd name="T54" fmla="*/ 60 w 61"/>
                <a:gd name="T55" fmla="*/ 23 h 144"/>
                <a:gd name="T56" fmla="*/ 60 w 61"/>
                <a:gd name="T57" fmla="*/ 29 h 144"/>
                <a:gd name="T58" fmla="*/ 28 w 61"/>
                <a:gd name="T59" fmla="*/ 34 h 144"/>
                <a:gd name="T60" fmla="*/ 24 w 61"/>
                <a:gd name="T61" fmla="*/ 10 h 144"/>
                <a:gd name="T62" fmla="*/ 23 w 61"/>
                <a:gd name="T63" fmla="*/ 9 h 144"/>
                <a:gd name="T64" fmla="*/ 23 w 61"/>
                <a:gd name="T65" fmla="*/ 9 h 144"/>
                <a:gd name="T66" fmla="*/ 24 w 61"/>
                <a:gd name="T67" fmla="*/ 10 h 144"/>
                <a:gd name="T68" fmla="*/ 23 w 61"/>
                <a:gd name="T69" fmla="*/ 9 h 144"/>
                <a:gd name="T70" fmla="*/ 55 w 61"/>
                <a:gd name="T71" fmla="*/ 1 h 144"/>
                <a:gd name="T72" fmla="*/ 55 w 61"/>
                <a:gd name="T73" fmla="*/ 1 h 144"/>
                <a:gd name="T74" fmla="*/ 55 w 61"/>
                <a:gd name="T75" fmla="*/ 1 h 144"/>
                <a:gd name="T76" fmla="*/ 55 w 61"/>
                <a:gd name="T77" fmla="*/ 0 h 144"/>
                <a:gd name="T78" fmla="*/ 55 w 61"/>
                <a:gd name="T79" fmla="*/ 1 h 144"/>
                <a:gd name="T80" fmla="*/ 55 w 61"/>
                <a:gd name="T8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1" h="144">
                  <a:moveTo>
                    <a:pt x="60" y="23"/>
                  </a:move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moveTo>
                    <a:pt x="60" y="22"/>
                  </a:move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2"/>
                  </a:cubicBezTo>
                  <a:moveTo>
                    <a:pt x="60" y="22"/>
                  </a:move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moveTo>
                    <a:pt x="60" y="22"/>
                  </a:move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moveTo>
                    <a:pt x="24" y="10"/>
                  </a:moveTo>
                  <a:cubicBezTo>
                    <a:pt x="27" y="21"/>
                    <a:pt x="28" y="32"/>
                    <a:pt x="28" y="43"/>
                  </a:cubicBezTo>
                  <a:cubicBezTo>
                    <a:pt x="28" y="63"/>
                    <a:pt x="24" y="82"/>
                    <a:pt x="15" y="99"/>
                  </a:cubicBezTo>
                  <a:cubicBezTo>
                    <a:pt x="14" y="101"/>
                    <a:pt x="12" y="103"/>
                    <a:pt x="10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9" y="111"/>
                    <a:pt x="5" y="117"/>
                    <a:pt x="0" y="124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35" y="132"/>
                    <a:pt x="43" y="119"/>
                    <a:pt x="49" y="105"/>
                  </a:cubicBezTo>
                  <a:cubicBezTo>
                    <a:pt x="52" y="105"/>
                    <a:pt x="58" y="105"/>
                    <a:pt x="58" y="105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56" y="102"/>
                    <a:pt x="53" y="98"/>
                    <a:pt x="53" y="94"/>
                  </a:cubicBezTo>
                  <a:cubicBezTo>
                    <a:pt x="53" y="94"/>
                    <a:pt x="53" y="93"/>
                    <a:pt x="54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9" y="76"/>
                    <a:pt x="61" y="60"/>
                    <a:pt x="61" y="43"/>
                  </a:cubicBezTo>
                  <a:cubicBezTo>
                    <a:pt x="61" y="37"/>
                    <a:pt x="61" y="30"/>
                    <a:pt x="60" y="23"/>
                  </a:cubicBezTo>
                  <a:cubicBezTo>
                    <a:pt x="60" y="25"/>
                    <a:pt x="60" y="27"/>
                    <a:pt x="60" y="29"/>
                  </a:cubicBezTo>
                  <a:cubicBezTo>
                    <a:pt x="50" y="32"/>
                    <a:pt x="39" y="34"/>
                    <a:pt x="28" y="34"/>
                  </a:cubicBezTo>
                  <a:cubicBezTo>
                    <a:pt x="27" y="26"/>
                    <a:pt x="26" y="18"/>
                    <a:pt x="24" y="10"/>
                  </a:cubicBezTo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4" y="9"/>
                    <a:pt x="24" y="10"/>
                  </a:cubicBezTo>
                  <a:cubicBezTo>
                    <a:pt x="24" y="9"/>
                    <a:pt x="23" y="9"/>
                    <a:pt x="23" y="9"/>
                  </a:cubicBezTo>
                  <a:moveTo>
                    <a:pt x="55" y="1"/>
                  </a:moveTo>
                  <a:cubicBezTo>
                    <a:pt x="55" y="1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moveTo>
                    <a:pt x="55" y="0"/>
                  </a:moveTo>
                  <a:cubicBezTo>
                    <a:pt x="55" y="0"/>
                    <a:pt x="55" y="1"/>
                    <a:pt x="55" y="1"/>
                  </a:cubicBezTo>
                  <a:cubicBezTo>
                    <a:pt x="55" y="1"/>
                    <a:pt x="55" y="0"/>
                    <a:pt x="55" y="0"/>
                  </a:cubicBezTo>
                </a:path>
              </a:pathLst>
            </a:custGeom>
            <a:solidFill>
              <a:srgbClr val="74C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2737961" y="4043165"/>
              <a:ext cx="257175" cy="228600"/>
            </a:xfrm>
            <a:custGeom>
              <a:avLst/>
              <a:gdLst>
                <a:gd name="T0" fmla="*/ 4 w 47"/>
                <a:gd name="T1" fmla="*/ 31 h 42"/>
                <a:gd name="T2" fmla="*/ 15 w 47"/>
                <a:gd name="T3" fmla="*/ 6 h 42"/>
                <a:gd name="T4" fmla="*/ 42 w 47"/>
                <a:gd name="T5" fmla="*/ 12 h 42"/>
                <a:gd name="T6" fmla="*/ 32 w 47"/>
                <a:gd name="T7" fmla="*/ 37 h 42"/>
                <a:gd name="T8" fmla="*/ 4 w 47"/>
                <a:gd name="T9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2">
                  <a:moveTo>
                    <a:pt x="4" y="31"/>
                  </a:moveTo>
                  <a:cubicBezTo>
                    <a:pt x="0" y="22"/>
                    <a:pt x="4" y="11"/>
                    <a:pt x="15" y="6"/>
                  </a:cubicBezTo>
                  <a:cubicBezTo>
                    <a:pt x="25" y="0"/>
                    <a:pt x="37" y="3"/>
                    <a:pt x="42" y="12"/>
                  </a:cubicBezTo>
                  <a:cubicBezTo>
                    <a:pt x="47" y="20"/>
                    <a:pt x="42" y="31"/>
                    <a:pt x="32" y="37"/>
                  </a:cubicBezTo>
                  <a:cubicBezTo>
                    <a:pt x="21" y="42"/>
                    <a:pt x="9" y="39"/>
                    <a:pt x="4" y="31"/>
                  </a:cubicBez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2503011" y="4146352"/>
              <a:ext cx="323850" cy="228600"/>
            </a:xfrm>
            <a:custGeom>
              <a:avLst/>
              <a:gdLst>
                <a:gd name="T0" fmla="*/ 204 w 204"/>
                <a:gd name="T1" fmla="*/ 55 h 144"/>
                <a:gd name="T2" fmla="*/ 172 w 204"/>
                <a:gd name="T3" fmla="*/ 0 h 144"/>
                <a:gd name="T4" fmla="*/ 0 w 204"/>
                <a:gd name="T5" fmla="*/ 86 h 144"/>
                <a:gd name="T6" fmla="*/ 31 w 204"/>
                <a:gd name="T7" fmla="*/ 144 h 144"/>
                <a:gd name="T8" fmla="*/ 204 w 204"/>
                <a:gd name="T9" fmla="*/ 5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44">
                  <a:moveTo>
                    <a:pt x="204" y="55"/>
                  </a:moveTo>
                  <a:lnTo>
                    <a:pt x="172" y="0"/>
                  </a:lnTo>
                  <a:lnTo>
                    <a:pt x="0" y="86"/>
                  </a:lnTo>
                  <a:lnTo>
                    <a:pt x="31" y="144"/>
                  </a:lnTo>
                  <a:lnTo>
                    <a:pt x="204" y="55"/>
                  </a:ln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514124" y="4325740"/>
              <a:ext cx="87312" cy="65088"/>
            </a:xfrm>
            <a:custGeom>
              <a:avLst/>
              <a:gdLst>
                <a:gd name="T0" fmla="*/ 0 w 16"/>
                <a:gd name="T1" fmla="*/ 8 h 12"/>
                <a:gd name="T2" fmla="*/ 10 w 16"/>
                <a:gd name="T3" fmla="*/ 12 h 12"/>
                <a:gd name="T4" fmla="*/ 16 w 16"/>
                <a:gd name="T5" fmla="*/ 4 h 12"/>
                <a:gd name="T6" fmla="*/ 16 w 16"/>
                <a:gd name="T7" fmla="*/ 4 h 12"/>
                <a:gd name="T8" fmla="*/ 9 w 16"/>
                <a:gd name="T9" fmla="*/ 0 h 12"/>
                <a:gd name="T10" fmla="*/ 0 w 16"/>
                <a:gd name="T1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2">
                  <a:moveTo>
                    <a:pt x="0" y="8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9"/>
                    <a:pt x="13" y="6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2556986" y="4162227"/>
              <a:ext cx="115887" cy="87313"/>
            </a:xfrm>
            <a:custGeom>
              <a:avLst/>
              <a:gdLst>
                <a:gd name="T0" fmla="*/ 3 w 21"/>
                <a:gd name="T1" fmla="*/ 14 h 16"/>
                <a:gd name="T2" fmla="*/ 12 w 21"/>
                <a:gd name="T3" fmla="*/ 16 h 16"/>
                <a:gd name="T4" fmla="*/ 21 w 21"/>
                <a:gd name="T5" fmla="*/ 14 h 16"/>
                <a:gd name="T6" fmla="*/ 20 w 21"/>
                <a:gd name="T7" fmla="*/ 7 h 16"/>
                <a:gd name="T8" fmla="*/ 15 w 21"/>
                <a:gd name="T9" fmla="*/ 8 h 16"/>
                <a:gd name="T10" fmla="*/ 8 w 21"/>
                <a:gd name="T11" fmla="*/ 0 h 16"/>
                <a:gd name="T12" fmla="*/ 0 w 21"/>
                <a:gd name="T13" fmla="*/ 3 h 16"/>
                <a:gd name="T14" fmla="*/ 3 w 21"/>
                <a:gd name="T1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6">
                  <a:moveTo>
                    <a:pt x="3" y="14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7" y="8"/>
                    <a:pt x="15" y="8"/>
                  </a:cubicBezTo>
                  <a:cubicBezTo>
                    <a:pt x="11" y="8"/>
                    <a:pt x="7" y="4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3" y="14"/>
                  </a:ln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2782411" y="4238427"/>
              <a:ext cx="38100" cy="17463"/>
            </a:xfrm>
            <a:custGeom>
              <a:avLst/>
              <a:gdLst>
                <a:gd name="T0" fmla="*/ 7 w 7"/>
                <a:gd name="T1" fmla="*/ 3 h 3"/>
                <a:gd name="T2" fmla="*/ 6 w 7"/>
                <a:gd name="T3" fmla="*/ 0 h 3"/>
                <a:gd name="T4" fmla="*/ 1 w 7"/>
                <a:gd name="T5" fmla="*/ 1 h 3"/>
                <a:gd name="T6" fmla="*/ 0 w 7"/>
                <a:gd name="T7" fmla="*/ 3 h 3"/>
                <a:gd name="T8" fmla="*/ 5 w 7"/>
                <a:gd name="T9" fmla="*/ 2 h 3"/>
                <a:gd name="T10" fmla="*/ 7 w 7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7" y="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6" y="3"/>
                    <a:pt x="6" y="3"/>
                    <a:pt x="7" y="3"/>
                  </a:cubicBez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2737961" y="4141590"/>
              <a:ext cx="28575" cy="26988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3 w 5"/>
                <a:gd name="T9" fmla="*/ 0 h 5"/>
                <a:gd name="T10" fmla="*/ 0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1" y="4"/>
                    <a:pt x="0" y="5"/>
                  </a:cubicBez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101249" y="2430265"/>
              <a:ext cx="771525" cy="561975"/>
            </a:xfrm>
            <a:custGeom>
              <a:avLst/>
              <a:gdLst>
                <a:gd name="T0" fmla="*/ 141 w 141"/>
                <a:gd name="T1" fmla="*/ 68 h 103"/>
                <a:gd name="T2" fmla="*/ 74 w 141"/>
                <a:gd name="T3" fmla="*/ 103 h 103"/>
                <a:gd name="T4" fmla="*/ 0 w 141"/>
                <a:gd name="T5" fmla="*/ 38 h 103"/>
                <a:gd name="T6" fmla="*/ 15 w 141"/>
                <a:gd name="T7" fmla="*/ 0 h 103"/>
                <a:gd name="T8" fmla="*/ 106 w 141"/>
                <a:gd name="T9" fmla="*/ 74 h 103"/>
                <a:gd name="T10" fmla="*/ 141 w 141"/>
                <a:gd name="T11" fmla="*/ 6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103">
                  <a:moveTo>
                    <a:pt x="141" y="68"/>
                  </a:moveTo>
                  <a:cubicBezTo>
                    <a:pt x="128" y="89"/>
                    <a:pt x="103" y="103"/>
                    <a:pt x="74" y="103"/>
                  </a:cubicBezTo>
                  <a:cubicBezTo>
                    <a:pt x="34" y="103"/>
                    <a:pt x="0" y="74"/>
                    <a:pt x="0" y="38"/>
                  </a:cubicBezTo>
                  <a:cubicBezTo>
                    <a:pt x="0" y="24"/>
                    <a:pt x="6" y="11"/>
                    <a:pt x="15" y="0"/>
                  </a:cubicBezTo>
                  <a:cubicBezTo>
                    <a:pt x="23" y="42"/>
                    <a:pt x="61" y="74"/>
                    <a:pt x="106" y="74"/>
                  </a:cubicBezTo>
                  <a:cubicBezTo>
                    <a:pt x="118" y="74"/>
                    <a:pt x="130" y="72"/>
                    <a:pt x="141" y="68"/>
                  </a:cubicBezTo>
                  <a:close/>
                </a:path>
              </a:pathLst>
            </a:custGeom>
            <a:solidFill>
              <a:srgbClr val="C4D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823561" y="2506465"/>
              <a:ext cx="804862" cy="523875"/>
            </a:xfrm>
            <a:custGeom>
              <a:avLst/>
              <a:gdLst>
                <a:gd name="T0" fmla="*/ 0 w 147"/>
                <a:gd name="T1" fmla="*/ 37 h 96"/>
                <a:gd name="T2" fmla="*/ 56 w 147"/>
                <a:gd name="T3" fmla="*/ 87 h 96"/>
                <a:gd name="T4" fmla="*/ 143 w 147"/>
                <a:gd name="T5" fmla="*/ 41 h 96"/>
                <a:gd name="T6" fmla="*/ 138 w 147"/>
                <a:gd name="T7" fmla="*/ 0 h 96"/>
                <a:gd name="T8" fmla="*/ 33 w 147"/>
                <a:gd name="T9" fmla="*/ 52 h 96"/>
                <a:gd name="T10" fmla="*/ 0 w 147"/>
                <a:gd name="T11" fmla="*/ 3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96">
                  <a:moveTo>
                    <a:pt x="0" y="37"/>
                  </a:moveTo>
                  <a:cubicBezTo>
                    <a:pt x="7" y="61"/>
                    <a:pt x="28" y="80"/>
                    <a:pt x="56" y="87"/>
                  </a:cubicBezTo>
                  <a:cubicBezTo>
                    <a:pt x="96" y="96"/>
                    <a:pt x="135" y="76"/>
                    <a:pt x="143" y="41"/>
                  </a:cubicBezTo>
                  <a:cubicBezTo>
                    <a:pt x="147" y="27"/>
                    <a:pt x="144" y="13"/>
                    <a:pt x="138" y="0"/>
                  </a:cubicBezTo>
                  <a:cubicBezTo>
                    <a:pt x="120" y="39"/>
                    <a:pt x="76" y="62"/>
                    <a:pt x="33" y="52"/>
                  </a:cubicBezTo>
                  <a:cubicBezTo>
                    <a:pt x="21" y="49"/>
                    <a:pt x="10" y="44"/>
                    <a:pt x="0" y="37"/>
                  </a:cubicBezTo>
                  <a:close/>
                </a:path>
              </a:pathLst>
            </a:custGeom>
            <a:solidFill>
              <a:srgbClr val="C4D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1183799" y="2708077"/>
              <a:ext cx="688975" cy="284163"/>
            </a:xfrm>
            <a:custGeom>
              <a:avLst/>
              <a:gdLst>
                <a:gd name="T0" fmla="*/ 126 w 126"/>
                <a:gd name="T1" fmla="*/ 17 h 52"/>
                <a:gd name="T2" fmla="*/ 59 w 126"/>
                <a:gd name="T3" fmla="*/ 52 h 52"/>
                <a:gd name="T4" fmla="*/ 0 w 126"/>
                <a:gd name="T5" fmla="*/ 26 h 52"/>
                <a:gd name="T6" fmla="*/ 29 w 126"/>
                <a:gd name="T7" fmla="*/ 0 h 52"/>
                <a:gd name="T8" fmla="*/ 91 w 126"/>
                <a:gd name="T9" fmla="*/ 23 h 52"/>
                <a:gd name="T10" fmla="*/ 126 w 126"/>
                <a:gd name="T11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52">
                  <a:moveTo>
                    <a:pt x="126" y="17"/>
                  </a:moveTo>
                  <a:cubicBezTo>
                    <a:pt x="113" y="38"/>
                    <a:pt x="88" y="52"/>
                    <a:pt x="59" y="52"/>
                  </a:cubicBezTo>
                  <a:cubicBezTo>
                    <a:pt x="35" y="52"/>
                    <a:pt x="13" y="42"/>
                    <a:pt x="0" y="26"/>
                  </a:cubicBezTo>
                  <a:cubicBezTo>
                    <a:pt x="8" y="16"/>
                    <a:pt x="18" y="7"/>
                    <a:pt x="29" y="0"/>
                  </a:cubicBezTo>
                  <a:cubicBezTo>
                    <a:pt x="46" y="15"/>
                    <a:pt x="67" y="23"/>
                    <a:pt x="91" y="23"/>
                  </a:cubicBezTo>
                  <a:cubicBezTo>
                    <a:pt x="103" y="23"/>
                    <a:pt x="115" y="21"/>
                    <a:pt x="126" y="17"/>
                  </a:cubicBezTo>
                  <a:close/>
                </a:path>
              </a:pathLst>
            </a:custGeom>
            <a:solidFill>
              <a:srgbClr val="A8B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1823561" y="2708077"/>
              <a:ext cx="690562" cy="306388"/>
            </a:xfrm>
            <a:custGeom>
              <a:avLst/>
              <a:gdLst>
                <a:gd name="T0" fmla="*/ 0 w 126"/>
                <a:gd name="T1" fmla="*/ 0 h 56"/>
                <a:gd name="T2" fmla="*/ 56 w 126"/>
                <a:gd name="T3" fmla="*/ 50 h 56"/>
                <a:gd name="T4" fmla="*/ 126 w 126"/>
                <a:gd name="T5" fmla="*/ 34 h 56"/>
                <a:gd name="T6" fmla="*/ 103 w 126"/>
                <a:gd name="T7" fmla="*/ 3 h 56"/>
                <a:gd name="T8" fmla="*/ 33 w 126"/>
                <a:gd name="T9" fmla="*/ 15 h 56"/>
                <a:gd name="T10" fmla="*/ 0 w 12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56">
                  <a:moveTo>
                    <a:pt x="0" y="0"/>
                  </a:moveTo>
                  <a:cubicBezTo>
                    <a:pt x="7" y="24"/>
                    <a:pt x="28" y="43"/>
                    <a:pt x="56" y="50"/>
                  </a:cubicBezTo>
                  <a:cubicBezTo>
                    <a:pt x="83" y="56"/>
                    <a:pt x="109" y="49"/>
                    <a:pt x="126" y="34"/>
                  </a:cubicBezTo>
                  <a:cubicBezTo>
                    <a:pt x="120" y="21"/>
                    <a:pt x="112" y="11"/>
                    <a:pt x="103" y="3"/>
                  </a:cubicBezTo>
                  <a:cubicBezTo>
                    <a:pt x="83" y="16"/>
                    <a:pt x="58" y="21"/>
                    <a:pt x="33" y="15"/>
                  </a:cubicBezTo>
                  <a:cubicBezTo>
                    <a:pt x="21" y="12"/>
                    <a:pt x="10" y="7"/>
                    <a:pt x="0" y="0"/>
                  </a:cubicBezTo>
                  <a:close/>
                </a:path>
              </a:pathLst>
            </a:custGeom>
            <a:solidFill>
              <a:srgbClr val="A8B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1807686" y="2044502"/>
              <a:ext cx="196850" cy="119063"/>
            </a:xfrm>
            <a:custGeom>
              <a:avLst/>
              <a:gdLst>
                <a:gd name="T0" fmla="*/ 36 w 36"/>
                <a:gd name="T1" fmla="*/ 22 h 22"/>
                <a:gd name="T2" fmla="*/ 36 w 36"/>
                <a:gd name="T3" fmla="*/ 22 h 22"/>
                <a:gd name="T4" fmla="*/ 36 w 36"/>
                <a:gd name="T5" fmla="*/ 22 h 22"/>
                <a:gd name="T6" fmla="*/ 36 w 36"/>
                <a:gd name="T7" fmla="*/ 22 h 22"/>
                <a:gd name="T8" fmla="*/ 36 w 36"/>
                <a:gd name="T9" fmla="*/ 22 h 22"/>
                <a:gd name="T10" fmla="*/ 36 w 36"/>
                <a:gd name="T11" fmla="*/ 22 h 22"/>
                <a:gd name="T12" fmla="*/ 36 w 36"/>
                <a:gd name="T13" fmla="*/ 21 h 22"/>
                <a:gd name="T14" fmla="*/ 36 w 36"/>
                <a:gd name="T15" fmla="*/ 21 h 22"/>
                <a:gd name="T16" fmla="*/ 36 w 36"/>
                <a:gd name="T17" fmla="*/ 21 h 22"/>
                <a:gd name="T18" fmla="*/ 36 w 36"/>
                <a:gd name="T19" fmla="*/ 21 h 22"/>
                <a:gd name="T20" fmla="*/ 36 w 36"/>
                <a:gd name="T21" fmla="*/ 21 h 22"/>
                <a:gd name="T22" fmla="*/ 36 w 36"/>
                <a:gd name="T23" fmla="*/ 21 h 22"/>
                <a:gd name="T24" fmla="*/ 0 w 36"/>
                <a:gd name="T25" fmla="*/ 9 h 22"/>
                <a:gd name="T26" fmla="*/ 0 w 36"/>
                <a:gd name="T27" fmla="*/ 9 h 22"/>
                <a:gd name="T28" fmla="*/ 0 w 36"/>
                <a:gd name="T29" fmla="*/ 9 h 22"/>
                <a:gd name="T30" fmla="*/ 31 w 36"/>
                <a:gd name="T31" fmla="*/ 0 h 22"/>
                <a:gd name="T32" fmla="*/ 36 w 36"/>
                <a:gd name="T33" fmla="*/ 21 h 22"/>
                <a:gd name="T34" fmla="*/ 31 w 36"/>
                <a:gd name="T35" fmla="*/ 0 h 22"/>
                <a:gd name="T36" fmla="*/ 31 w 36"/>
                <a:gd name="T37" fmla="*/ 0 h 22"/>
                <a:gd name="T38" fmla="*/ 31 w 36"/>
                <a:gd name="T39" fmla="*/ 0 h 22"/>
                <a:gd name="T40" fmla="*/ 31 w 36"/>
                <a:gd name="T4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22">
                  <a:moveTo>
                    <a:pt x="36" y="22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moveTo>
                    <a:pt x="36" y="22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moveTo>
                    <a:pt x="36" y="21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moveTo>
                    <a:pt x="36" y="21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31" y="0"/>
                  </a:moveTo>
                  <a:cubicBezTo>
                    <a:pt x="33" y="7"/>
                    <a:pt x="35" y="14"/>
                    <a:pt x="36" y="21"/>
                  </a:cubicBezTo>
                  <a:cubicBezTo>
                    <a:pt x="35" y="14"/>
                    <a:pt x="33" y="7"/>
                    <a:pt x="31" y="0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68B4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1801336" y="2038152"/>
              <a:ext cx="203200" cy="185738"/>
            </a:xfrm>
            <a:custGeom>
              <a:avLst/>
              <a:gdLst>
                <a:gd name="T0" fmla="*/ 32 w 37"/>
                <a:gd name="T1" fmla="*/ 0 h 34"/>
                <a:gd name="T2" fmla="*/ 0 w 37"/>
                <a:gd name="T3" fmla="*/ 9 h 34"/>
                <a:gd name="T4" fmla="*/ 1 w 37"/>
                <a:gd name="T5" fmla="*/ 10 h 34"/>
                <a:gd name="T6" fmla="*/ 1 w 37"/>
                <a:gd name="T7" fmla="*/ 10 h 34"/>
                <a:gd name="T8" fmla="*/ 5 w 37"/>
                <a:gd name="T9" fmla="*/ 34 h 34"/>
                <a:gd name="T10" fmla="*/ 37 w 37"/>
                <a:gd name="T11" fmla="*/ 29 h 34"/>
                <a:gd name="T12" fmla="*/ 37 w 37"/>
                <a:gd name="T13" fmla="*/ 23 h 34"/>
                <a:gd name="T14" fmla="*/ 37 w 37"/>
                <a:gd name="T15" fmla="*/ 23 h 34"/>
                <a:gd name="T16" fmla="*/ 37 w 37"/>
                <a:gd name="T17" fmla="*/ 23 h 34"/>
                <a:gd name="T18" fmla="*/ 37 w 37"/>
                <a:gd name="T19" fmla="*/ 23 h 34"/>
                <a:gd name="T20" fmla="*/ 37 w 37"/>
                <a:gd name="T21" fmla="*/ 22 h 34"/>
                <a:gd name="T22" fmla="*/ 37 w 37"/>
                <a:gd name="T23" fmla="*/ 22 h 34"/>
                <a:gd name="T24" fmla="*/ 37 w 37"/>
                <a:gd name="T25" fmla="*/ 22 h 34"/>
                <a:gd name="T26" fmla="*/ 37 w 37"/>
                <a:gd name="T27" fmla="*/ 22 h 34"/>
                <a:gd name="T28" fmla="*/ 37 w 37"/>
                <a:gd name="T29" fmla="*/ 22 h 34"/>
                <a:gd name="T30" fmla="*/ 32 w 37"/>
                <a:gd name="T31" fmla="*/ 1 h 34"/>
                <a:gd name="T32" fmla="*/ 32 w 37"/>
                <a:gd name="T33" fmla="*/ 1 h 34"/>
                <a:gd name="T34" fmla="*/ 32 w 37"/>
                <a:gd name="T35" fmla="*/ 1 h 34"/>
                <a:gd name="T36" fmla="*/ 32 w 37"/>
                <a:gd name="T37" fmla="*/ 0 h 34"/>
                <a:gd name="T38" fmla="*/ 32 w 37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" h="34">
                  <a:moveTo>
                    <a:pt x="32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3" y="18"/>
                    <a:pt x="4" y="26"/>
                    <a:pt x="5" y="34"/>
                  </a:cubicBezTo>
                  <a:cubicBezTo>
                    <a:pt x="16" y="34"/>
                    <a:pt x="27" y="32"/>
                    <a:pt x="37" y="29"/>
                  </a:cubicBezTo>
                  <a:cubicBezTo>
                    <a:pt x="37" y="27"/>
                    <a:pt x="37" y="25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6" y="15"/>
                    <a:pt x="34" y="8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49A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996474" y="2555677"/>
              <a:ext cx="1638300" cy="3513138"/>
            </a:xfrm>
            <a:custGeom>
              <a:avLst/>
              <a:gdLst>
                <a:gd name="T0" fmla="*/ 15 w 299"/>
                <a:gd name="T1" fmla="*/ 109 h 645"/>
                <a:gd name="T2" fmla="*/ 145 w 299"/>
                <a:gd name="T3" fmla="*/ 7 h 645"/>
                <a:gd name="T4" fmla="*/ 284 w 299"/>
                <a:gd name="T5" fmla="*/ 104 h 645"/>
                <a:gd name="T6" fmla="*/ 292 w 299"/>
                <a:gd name="T7" fmla="*/ 407 h 645"/>
                <a:gd name="T8" fmla="*/ 255 w 299"/>
                <a:gd name="T9" fmla="*/ 538 h 645"/>
                <a:gd name="T10" fmla="*/ 216 w 299"/>
                <a:gd name="T11" fmla="*/ 599 h 645"/>
                <a:gd name="T12" fmla="*/ 182 w 299"/>
                <a:gd name="T13" fmla="*/ 642 h 645"/>
                <a:gd name="T14" fmla="*/ 173 w 299"/>
                <a:gd name="T15" fmla="*/ 596 h 645"/>
                <a:gd name="T16" fmla="*/ 139 w 299"/>
                <a:gd name="T17" fmla="*/ 565 h 645"/>
                <a:gd name="T18" fmla="*/ 110 w 299"/>
                <a:gd name="T19" fmla="*/ 602 h 645"/>
                <a:gd name="T20" fmla="*/ 90 w 299"/>
                <a:gd name="T21" fmla="*/ 645 h 645"/>
                <a:gd name="T22" fmla="*/ 68 w 299"/>
                <a:gd name="T23" fmla="*/ 596 h 645"/>
                <a:gd name="T24" fmla="*/ 35 w 299"/>
                <a:gd name="T25" fmla="*/ 534 h 645"/>
                <a:gd name="T26" fmla="*/ 5 w 299"/>
                <a:gd name="T27" fmla="*/ 408 h 645"/>
                <a:gd name="T28" fmla="*/ 15 w 299"/>
                <a:gd name="T29" fmla="*/ 109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9" h="645">
                  <a:moveTo>
                    <a:pt x="15" y="109"/>
                  </a:moveTo>
                  <a:cubicBezTo>
                    <a:pt x="24" y="51"/>
                    <a:pt x="78" y="12"/>
                    <a:pt x="145" y="7"/>
                  </a:cubicBezTo>
                  <a:cubicBezTo>
                    <a:pt x="229" y="0"/>
                    <a:pt x="270" y="35"/>
                    <a:pt x="284" y="104"/>
                  </a:cubicBezTo>
                  <a:cubicBezTo>
                    <a:pt x="291" y="207"/>
                    <a:pt x="299" y="312"/>
                    <a:pt x="292" y="407"/>
                  </a:cubicBezTo>
                  <a:cubicBezTo>
                    <a:pt x="287" y="463"/>
                    <a:pt x="285" y="516"/>
                    <a:pt x="255" y="538"/>
                  </a:cubicBezTo>
                  <a:cubicBezTo>
                    <a:pt x="235" y="552"/>
                    <a:pt x="217" y="568"/>
                    <a:pt x="216" y="599"/>
                  </a:cubicBezTo>
                  <a:cubicBezTo>
                    <a:pt x="215" y="633"/>
                    <a:pt x="202" y="643"/>
                    <a:pt x="182" y="642"/>
                  </a:cubicBezTo>
                  <a:cubicBezTo>
                    <a:pt x="167" y="641"/>
                    <a:pt x="167" y="623"/>
                    <a:pt x="173" y="596"/>
                  </a:cubicBezTo>
                  <a:cubicBezTo>
                    <a:pt x="177" y="573"/>
                    <a:pt x="164" y="565"/>
                    <a:pt x="139" y="565"/>
                  </a:cubicBezTo>
                  <a:cubicBezTo>
                    <a:pt x="116" y="565"/>
                    <a:pt x="108" y="579"/>
                    <a:pt x="110" y="602"/>
                  </a:cubicBezTo>
                  <a:cubicBezTo>
                    <a:pt x="112" y="631"/>
                    <a:pt x="105" y="644"/>
                    <a:pt x="90" y="645"/>
                  </a:cubicBezTo>
                  <a:cubicBezTo>
                    <a:pt x="77" y="643"/>
                    <a:pt x="68" y="632"/>
                    <a:pt x="68" y="596"/>
                  </a:cubicBezTo>
                  <a:cubicBezTo>
                    <a:pt x="69" y="572"/>
                    <a:pt x="54" y="552"/>
                    <a:pt x="35" y="534"/>
                  </a:cubicBezTo>
                  <a:cubicBezTo>
                    <a:pt x="5" y="499"/>
                    <a:pt x="4" y="454"/>
                    <a:pt x="5" y="408"/>
                  </a:cubicBezTo>
                  <a:cubicBezTo>
                    <a:pt x="5" y="307"/>
                    <a:pt x="0" y="216"/>
                    <a:pt x="15" y="109"/>
                  </a:cubicBez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0"/>
            <p:cNvSpPr>
              <a:spLocks noChangeArrowheads="1"/>
            </p:cNvSpPr>
            <p:nvPr/>
          </p:nvSpPr>
          <p:spPr bwMode="auto">
            <a:xfrm>
              <a:off x="1736249" y="2714427"/>
              <a:ext cx="49212" cy="42863"/>
            </a:xfrm>
            <a:prstGeom prst="ellipse">
              <a:avLst/>
            </a:prstGeom>
            <a:solidFill>
              <a:srgbClr val="115673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1"/>
            <p:cNvSpPr>
              <a:spLocks noChangeArrowheads="1"/>
            </p:cNvSpPr>
            <p:nvPr/>
          </p:nvSpPr>
          <p:spPr bwMode="auto">
            <a:xfrm>
              <a:off x="1309211" y="1031677"/>
              <a:ext cx="1035050" cy="1028700"/>
            </a:xfrm>
            <a:prstGeom prst="ellipse">
              <a:avLst/>
            </a:prstGeom>
            <a:solidFill>
              <a:srgbClr val="FFF4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 noEditPoints="1"/>
            </p:cNvSpPr>
            <p:nvPr/>
          </p:nvSpPr>
          <p:spPr bwMode="auto">
            <a:xfrm>
              <a:off x="1210786" y="938015"/>
              <a:ext cx="1227137" cy="1214438"/>
            </a:xfrm>
            <a:custGeom>
              <a:avLst/>
              <a:gdLst>
                <a:gd name="T0" fmla="*/ 112 w 224"/>
                <a:gd name="T1" fmla="*/ 0 h 223"/>
                <a:gd name="T2" fmla="*/ 191 w 224"/>
                <a:gd name="T3" fmla="*/ 32 h 223"/>
                <a:gd name="T4" fmla="*/ 224 w 224"/>
                <a:gd name="T5" fmla="*/ 111 h 223"/>
                <a:gd name="T6" fmla="*/ 191 w 224"/>
                <a:gd name="T7" fmla="*/ 191 h 223"/>
                <a:gd name="T8" fmla="*/ 112 w 224"/>
                <a:gd name="T9" fmla="*/ 223 h 223"/>
                <a:gd name="T10" fmla="*/ 33 w 224"/>
                <a:gd name="T11" fmla="*/ 191 h 223"/>
                <a:gd name="T12" fmla="*/ 0 w 224"/>
                <a:gd name="T13" fmla="*/ 111 h 223"/>
                <a:gd name="T14" fmla="*/ 33 w 224"/>
                <a:gd name="T15" fmla="*/ 32 h 223"/>
                <a:gd name="T16" fmla="*/ 112 w 224"/>
                <a:gd name="T17" fmla="*/ 0 h 223"/>
                <a:gd name="T18" fmla="*/ 167 w 224"/>
                <a:gd name="T19" fmla="*/ 57 h 223"/>
                <a:gd name="T20" fmla="*/ 112 w 224"/>
                <a:gd name="T21" fmla="*/ 34 h 223"/>
                <a:gd name="T22" fmla="*/ 58 w 224"/>
                <a:gd name="T23" fmla="*/ 57 h 223"/>
                <a:gd name="T24" fmla="*/ 35 w 224"/>
                <a:gd name="T25" fmla="*/ 111 h 223"/>
                <a:gd name="T26" fmla="*/ 58 w 224"/>
                <a:gd name="T27" fmla="*/ 166 h 223"/>
                <a:gd name="T28" fmla="*/ 112 w 224"/>
                <a:gd name="T29" fmla="*/ 188 h 223"/>
                <a:gd name="T30" fmla="*/ 167 w 224"/>
                <a:gd name="T31" fmla="*/ 166 h 223"/>
                <a:gd name="T32" fmla="*/ 189 w 224"/>
                <a:gd name="T33" fmla="*/ 111 h 223"/>
                <a:gd name="T34" fmla="*/ 167 w 224"/>
                <a:gd name="T35" fmla="*/ 5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4" h="223">
                  <a:moveTo>
                    <a:pt x="112" y="0"/>
                  </a:moveTo>
                  <a:cubicBezTo>
                    <a:pt x="143" y="0"/>
                    <a:pt x="171" y="12"/>
                    <a:pt x="191" y="32"/>
                  </a:cubicBezTo>
                  <a:cubicBezTo>
                    <a:pt x="212" y="53"/>
                    <a:pt x="224" y="81"/>
                    <a:pt x="224" y="111"/>
                  </a:cubicBezTo>
                  <a:cubicBezTo>
                    <a:pt x="224" y="142"/>
                    <a:pt x="212" y="170"/>
                    <a:pt x="191" y="191"/>
                  </a:cubicBezTo>
                  <a:cubicBezTo>
                    <a:pt x="171" y="211"/>
                    <a:pt x="143" y="223"/>
                    <a:pt x="112" y="223"/>
                  </a:cubicBezTo>
                  <a:cubicBezTo>
                    <a:pt x="81" y="223"/>
                    <a:pt x="53" y="211"/>
                    <a:pt x="33" y="191"/>
                  </a:cubicBezTo>
                  <a:cubicBezTo>
                    <a:pt x="13" y="170"/>
                    <a:pt x="0" y="142"/>
                    <a:pt x="0" y="111"/>
                  </a:cubicBezTo>
                  <a:cubicBezTo>
                    <a:pt x="0" y="81"/>
                    <a:pt x="13" y="53"/>
                    <a:pt x="33" y="32"/>
                  </a:cubicBezTo>
                  <a:cubicBezTo>
                    <a:pt x="53" y="12"/>
                    <a:pt x="81" y="0"/>
                    <a:pt x="112" y="0"/>
                  </a:cubicBezTo>
                  <a:close/>
                  <a:moveTo>
                    <a:pt x="167" y="57"/>
                  </a:moveTo>
                  <a:cubicBezTo>
                    <a:pt x="153" y="43"/>
                    <a:pt x="134" y="34"/>
                    <a:pt x="112" y="34"/>
                  </a:cubicBezTo>
                  <a:cubicBezTo>
                    <a:pt x="91" y="34"/>
                    <a:pt x="72" y="43"/>
                    <a:pt x="58" y="57"/>
                  </a:cubicBezTo>
                  <a:cubicBezTo>
                    <a:pt x="44" y="71"/>
                    <a:pt x="35" y="90"/>
                    <a:pt x="35" y="111"/>
                  </a:cubicBezTo>
                  <a:cubicBezTo>
                    <a:pt x="35" y="133"/>
                    <a:pt x="44" y="152"/>
                    <a:pt x="58" y="166"/>
                  </a:cubicBezTo>
                  <a:cubicBezTo>
                    <a:pt x="72" y="180"/>
                    <a:pt x="91" y="188"/>
                    <a:pt x="112" y="188"/>
                  </a:cubicBezTo>
                  <a:cubicBezTo>
                    <a:pt x="134" y="188"/>
                    <a:pt x="153" y="180"/>
                    <a:pt x="167" y="166"/>
                  </a:cubicBezTo>
                  <a:cubicBezTo>
                    <a:pt x="181" y="152"/>
                    <a:pt x="189" y="133"/>
                    <a:pt x="189" y="111"/>
                  </a:cubicBezTo>
                  <a:cubicBezTo>
                    <a:pt x="189" y="90"/>
                    <a:pt x="181" y="71"/>
                    <a:pt x="167" y="57"/>
                  </a:cubicBez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3"/>
            <p:cNvSpPr>
              <a:spLocks noChangeArrowheads="1"/>
            </p:cNvSpPr>
            <p:nvPr/>
          </p:nvSpPr>
          <p:spPr bwMode="auto">
            <a:xfrm>
              <a:off x="1615599" y="1330127"/>
              <a:ext cx="433387" cy="430213"/>
            </a:xfrm>
            <a:prstGeom prst="ellipse">
              <a:avLst/>
            </a:prstGeom>
            <a:solidFill>
              <a:srgbClr val="115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1687036" y="1417440"/>
              <a:ext cx="153987" cy="174625"/>
            </a:xfrm>
            <a:custGeom>
              <a:avLst/>
              <a:gdLst>
                <a:gd name="T0" fmla="*/ 20 w 28"/>
                <a:gd name="T1" fmla="*/ 2 h 32"/>
                <a:gd name="T2" fmla="*/ 25 w 28"/>
                <a:gd name="T3" fmla="*/ 20 h 32"/>
                <a:gd name="T4" fmla="*/ 8 w 28"/>
                <a:gd name="T5" fmla="*/ 30 h 32"/>
                <a:gd name="T6" fmla="*/ 3 w 28"/>
                <a:gd name="T7" fmla="*/ 12 h 32"/>
                <a:gd name="T8" fmla="*/ 20 w 28"/>
                <a:gd name="T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20" y="2"/>
                  </a:moveTo>
                  <a:cubicBezTo>
                    <a:pt x="26" y="4"/>
                    <a:pt x="28" y="13"/>
                    <a:pt x="25" y="20"/>
                  </a:cubicBezTo>
                  <a:cubicBezTo>
                    <a:pt x="22" y="28"/>
                    <a:pt x="14" y="32"/>
                    <a:pt x="8" y="30"/>
                  </a:cubicBezTo>
                  <a:cubicBezTo>
                    <a:pt x="2" y="28"/>
                    <a:pt x="0" y="20"/>
                    <a:pt x="3" y="12"/>
                  </a:cubicBezTo>
                  <a:cubicBezTo>
                    <a:pt x="7" y="4"/>
                    <a:pt x="14" y="0"/>
                    <a:pt x="2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640874" y="3998715"/>
              <a:ext cx="246062" cy="223838"/>
            </a:xfrm>
            <a:custGeom>
              <a:avLst/>
              <a:gdLst>
                <a:gd name="T0" fmla="*/ 40 w 45"/>
                <a:gd name="T1" fmla="*/ 32 h 41"/>
                <a:gd name="T2" fmla="*/ 32 w 45"/>
                <a:gd name="T3" fmla="*/ 6 h 41"/>
                <a:gd name="T4" fmla="*/ 6 w 45"/>
                <a:gd name="T5" fmla="*/ 9 h 41"/>
                <a:gd name="T6" fmla="*/ 13 w 45"/>
                <a:gd name="T7" fmla="*/ 35 h 41"/>
                <a:gd name="T8" fmla="*/ 40 w 45"/>
                <a:gd name="T9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1">
                  <a:moveTo>
                    <a:pt x="40" y="32"/>
                  </a:moveTo>
                  <a:cubicBezTo>
                    <a:pt x="45" y="24"/>
                    <a:pt x="42" y="13"/>
                    <a:pt x="32" y="6"/>
                  </a:cubicBezTo>
                  <a:cubicBezTo>
                    <a:pt x="23" y="0"/>
                    <a:pt x="11" y="1"/>
                    <a:pt x="6" y="9"/>
                  </a:cubicBezTo>
                  <a:cubicBezTo>
                    <a:pt x="0" y="17"/>
                    <a:pt x="4" y="29"/>
                    <a:pt x="13" y="35"/>
                  </a:cubicBezTo>
                  <a:cubicBezTo>
                    <a:pt x="23" y="41"/>
                    <a:pt x="34" y="40"/>
                    <a:pt x="40" y="32"/>
                  </a:cubicBez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94861" y="4108252"/>
              <a:ext cx="301625" cy="244475"/>
            </a:xfrm>
            <a:custGeom>
              <a:avLst/>
              <a:gdLst>
                <a:gd name="T0" fmla="*/ 0 w 190"/>
                <a:gd name="T1" fmla="*/ 52 h 154"/>
                <a:gd name="T2" fmla="*/ 34 w 190"/>
                <a:gd name="T3" fmla="*/ 0 h 154"/>
                <a:gd name="T4" fmla="*/ 190 w 190"/>
                <a:gd name="T5" fmla="*/ 103 h 154"/>
                <a:gd name="T6" fmla="*/ 155 w 190"/>
                <a:gd name="T7" fmla="*/ 154 h 154"/>
                <a:gd name="T8" fmla="*/ 0 w 190"/>
                <a:gd name="T9" fmla="*/ 5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54">
                  <a:moveTo>
                    <a:pt x="0" y="52"/>
                  </a:moveTo>
                  <a:lnTo>
                    <a:pt x="34" y="0"/>
                  </a:lnTo>
                  <a:lnTo>
                    <a:pt x="190" y="103"/>
                  </a:lnTo>
                  <a:lnTo>
                    <a:pt x="155" y="154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996474" y="4309865"/>
              <a:ext cx="82550" cy="60325"/>
            </a:xfrm>
            <a:custGeom>
              <a:avLst/>
              <a:gdLst>
                <a:gd name="T0" fmla="*/ 15 w 15"/>
                <a:gd name="T1" fmla="*/ 8 h 11"/>
                <a:gd name="T2" fmla="*/ 4 w 15"/>
                <a:gd name="T3" fmla="*/ 11 h 11"/>
                <a:gd name="T4" fmla="*/ 0 w 15"/>
                <a:gd name="T5" fmla="*/ 3 h 11"/>
                <a:gd name="T6" fmla="*/ 0 w 15"/>
                <a:gd name="T7" fmla="*/ 3 h 11"/>
                <a:gd name="T8" fmla="*/ 6 w 15"/>
                <a:gd name="T9" fmla="*/ 0 h 11"/>
                <a:gd name="T10" fmla="*/ 15 w 15"/>
                <a:gd name="T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8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8"/>
                    <a:pt x="3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99624" y="4195565"/>
              <a:ext cx="33337" cy="22225"/>
            </a:xfrm>
            <a:custGeom>
              <a:avLst/>
              <a:gdLst>
                <a:gd name="T0" fmla="*/ 0 w 6"/>
                <a:gd name="T1" fmla="*/ 3 h 4"/>
                <a:gd name="T2" fmla="*/ 1 w 6"/>
                <a:gd name="T3" fmla="*/ 0 h 4"/>
                <a:gd name="T4" fmla="*/ 6 w 6"/>
                <a:gd name="T5" fmla="*/ 2 h 4"/>
                <a:gd name="T6" fmla="*/ 6 w 6"/>
                <a:gd name="T7" fmla="*/ 4 h 4"/>
                <a:gd name="T8" fmla="*/ 2 w 6"/>
                <a:gd name="T9" fmla="*/ 2 h 4"/>
                <a:gd name="T10" fmla="*/ 0 w 6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3" y="2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859949" y="4108252"/>
              <a:ext cx="26987" cy="26988"/>
            </a:xfrm>
            <a:custGeom>
              <a:avLst/>
              <a:gdLst>
                <a:gd name="T0" fmla="*/ 5 w 5"/>
                <a:gd name="T1" fmla="*/ 5 h 5"/>
                <a:gd name="T2" fmla="*/ 1 w 5"/>
                <a:gd name="T3" fmla="*/ 5 h 5"/>
                <a:gd name="T4" fmla="*/ 0 w 5"/>
                <a:gd name="T5" fmla="*/ 1 h 5"/>
                <a:gd name="T6" fmla="*/ 2 w 5"/>
                <a:gd name="T7" fmla="*/ 0 h 5"/>
                <a:gd name="T8" fmla="*/ 2 w 5"/>
                <a:gd name="T9" fmla="*/ 0 h 5"/>
                <a:gd name="T10" fmla="*/ 5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3" y="3"/>
                    <a:pt x="5" y="5"/>
                  </a:cubicBez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958374" y="4146352"/>
              <a:ext cx="87312" cy="103188"/>
            </a:xfrm>
            <a:custGeom>
              <a:avLst/>
              <a:gdLst>
                <a:gd name="T0" fmla="*/ 11 w 16"/>
                <a:gd name="T1" fmla="*/ 0 h 19"/>
                <a:gd name="T2" fmla="*/ 16 w 16"/>
                <a:gd name="T3" fmla="*/ 1 h 19"/>
                <a:gd name="T4" fmla="*/ 14 w 16"/>
                <a:gd name="T5" fmla="*/ 19 h 19"/>
                <a:gd name="T6" fmla="*/ 2 w 16"/>
                <a:gd name="T7" fmla="*/ 15 h 19"/>
                <a:gd name="T8" fmla="*/ 0 w 16"/>
                <a:gd name="T9" fmla="*/ 6 h 19"/>
                <a:gd name="T10" fmla="*/ 4 w 16"/>
                <a:gd name="T11" fmla="*/ 7 h 19"/>
                <a:gd name="T12" fmla="*/ 11 w 1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1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2" y="7"/>
                    <a:pt x="4" y="7"/>
                  </a:cubicBezTo>
                  <a:cubicBezTo>
                    <a:pt x="8" y="7"/>
                    <a:pt x="11" y="4"/>
                    <a:pt x="11" y="0"/>
                  </a:cubicBez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2518886" y="2589015"/>
              <a:ext cx="66675" cy="49213"/>
            </a:xfrm>
            <a:custGeom>
              <a:avLst/>
              <a:gdLst>
                <a:gd name="T0" fmla="*/ 2 w 12"/>
                <a:gd name="T1" fmla="*/ 0 h 9"/>
                <a:gd name="T2" fmla="*/ 0 w 12"/>
                <a:gd name="T3" fmla="*/ 3 h 9"/>
                <a:gd name="T4" fmla="*/ 12 w 12"/>
                <a:gd name="T5" fmla="*/ 9 h 9"/>
                <a:gd name="T6" fmla="*/ 2 w 1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2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4" y="4"/>
                    <a:pt x="9" y="6"/>
                    <a:pt x="12" y="9"/>
                  </a:cubicBezTo>
                  <a:cubicBezTo>
                    <a:pt x="10" y="5"/>
                    <a:pt x="6" y="2"/>
                    <a:pt x="2" y="0"/>
                  </a:cubicBezTo>
                  <a:close/>
                </a:path>
              </a:pathLst>
            </a:custGeom>
            <a:solidFill>
              <a:srgbClr val="A8B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2514124" y="2669977"/>
              <a:ext cx="98425" cy="60325"/>
            </a:xfrm>
            <a:custGeom>
              <a:avLst/>
              <a:gdLst>
                <a:gd name="T0" fmla="*/ 17 w 18"/>
                <a:gd name="T1" fmla="*/ 11 h 11"/>
                <a:gd name="T2" fmla="*/ 17 w 18"/>
                <a:gd name="T3" fmla="*/ 11 h 11"/>
                <a:gd name="T4" fmla="*/ 18 w 18"/>
                <a:gd name="T5" fmla="*/ 6 h 11"/>
                <a:gd name="T6" fmla="*/ 0 w 18"/>
                <a:gd name="T7" fmla="*/ 0 h 11"/>
                <a:gd name="T8" fmla="*/ 17 w 1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8"/>
                    <a:pt x="18" y="6"/>
                  </a:cubicBezTo>
                  <a:cubicBezTo>
                    <a:pt x="13" y="5"/>
                    <a:pt x="5" y="3"/>
                    <a:pt x="0" y="0"/>
                  </a:cubicBezTo>
                  <a:cubicBezTo>
                    <a:pt x="5" y="7"/>
                    <a:pt x="13" y="10"/>
                    <a:pt x="17" y="11"/>
                  </a:cubicBezTo>
                  <a:close/>
                </a:path>
              </a:pathLst>
            </a:custGeom>
            <a:solidFill>
              <a:srgbClr val="A8B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1309211" y="5606852"/>
              <a:ext cx="323850" cy="461963"/>
            </a:xfrm>
            <a:custGeom>
              <a:avLst/>
              <a:gdLst>
                <a:gd name="T0" fmla="*/ 59 w 59"/>
                <a:gd name="T1" fmla="*/ 13 h 85"/>
                <a:gd name="T2" fmla="*/ 53 w 59"/>
                <a:gd name="T3" fmla="*/ 40 h 85"/>
                <a:gd name="T4" fmla="*/ 53 w 59"/>
                <a:gd name="T5" fmla="*/ 49 h 85"/>
                <a:gd name="T6" fmla="*/ 53 w 59"/>
                <a:gd name="T7" fmla="*/ 56 h 85"/>
                <a:gd name="T8" fmla="*/ 33 w 59"/>
                <a:gd name="T9" fmla="*/ 85 h 85"/>
                <a:gd name="T10" fmla="*/ 11 w 59"/>
                <a:gd name="T11" fmla="*/ 42 h 85"/>
                <a:gd name="T12" fmla="*/ 11 w 59"/>
                <a:gd name="T13" fmla="*/ 39 h 85"/>
                <a:gd name="T14" fmla="*/ 11 w 59"/>
                <a:gd name="T15" fmla="*/ 36 h 85"/>
                <a:gd name="T16" fmla="*/ 0 w 59"/>
                <a:gd name="T17" fmla="*/ 0 h 85"/>
                <a:gd name="T18" fmla="*/ 59 w 59"/>
                <a:gd name="T19" fmla="*/ 1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85">
                  <a:moveTo>
                    <a:pt x="59" y="13"/>
                  </a:moveTo>
                  <a:cubicBezTo>
                    <a:pt x="54" y="19"/>
                    <a:pt x="52" y="28"/>
                    <a:pt x="53" y="40"/>
                  </a:cubicBezTo>
                  <a:cubicBezTo>
                    <a:pt x="52" y="42"/>
                    <a:pt x="52" y="45"/>
                    <a:pt x="53" y="49"/>
                  </a:cubicBezTo>
                  <a:cubicBezTo>
                    <a:pt x="53" y="51"/>
                    <a:pt x="53" y="54"/>
                    <a:pt x="53" y="56"/>
                  </a:cubicBezTo>
                  <a:cubicBezTo>
                    <a:pt x="52" y="75"/>
                    <a:pt x="45" y="84"/>
                    <a:pt x="33" y="85"/>
                  </a:cubicBezTo>
                  <a:cubicBezTo>
                    <a:pt x="21" y="83"/>
                    <a:pt x="12" y="73"/>
                    <a:pt x="11" y="42"/>
                  </a:cubicBezTo>
                  <a:cubicBezTo>
                    <a:pt x="11" y="41"/>
                    <a:pt x="11" y="40"/>
                    <a:pt x="11" y="39"/>
                  </a:cubicBezTo>
                  <a:cubicBezTo>
                    <a:pt x="11" y="38"/>
                    <a:pt x="11" y="37"/>
                    <a:pt x="11" y="36"/>
                  </a:cubicBezTo>
                  <a:cubicBezTo>
                    <a:pt x="12" y="23"/>
                    <a:pt x="7" y="11"/>
                    <a:pt x="0" y="0"/>
                  </a:cubicBezTo>
                  <a:cubicBezTo>
                    <a:pt x="12" y="7"/>
                    <a:pt x="31" y="14"/>
                    <a:pt x="59" y="13"/>
                  </a:cubicBez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1921986" y="5627490"/>
              <a:ext cx="317500" cy="430213"/>
            </a:xfrm>
            <a:custGeom>
              <a:avLst/>
              <a:gdLst>
                <a:gd name="T0" fmla="*/ 2 w 58"/>
                <a:gd name="T1" fmla="*/ 13 h 79"/>
                <a:gd name="T2" fmla="*/ 5 w 58"/>
                <a:gd name="T3" fmla="*/ 28 h 79"/>
                <a:gd name="T4" fmla="*/ 4 w 58"/>
                <a:gd name="T5" fmla="*/ 33 h 79"/>
                <a:gd name="T6" fmla="*/ 3 w 58"/>
                <a:gd name="T7" fmla="*/ 39 h 79"/>
                <a:gd name="T8" fmla="*/ 0 w 58"/>
                <a:gd name="T9" fmla="*/ 62 h 79"/>
                <a:gd name="T10" fmla="*/ 13 w 58"/>
                <a:gd name="T11" fmla="*/ 78 h 79"/>
                <a:gd name="T12" fmla="*/ 47 w 58"/>
                <a:gd name="T13" fmla="*/ 35 h 79"/>
                <a:gd name="T14" fmla="*/ 58 w 58"/>
                <a:gd name="T15" fmla="*/ 0 h 79"/>
                <a:gd name="T16" fmla="*/ 2 w 58"/>
                <a:gd name="T17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9">
                  <a:moveTo>
                    <a:pt x="2" y="13"/>
                  </a:moveTo>
                  <a:cubicBezTo>
                    <a:pt x="4" y="17"/>
                    <a:pt x="5" y="22"/>
                    <a:pt x="5" y="28"/>
                  </a:cubicBezTo>
                  <a:cubicBezTo>
                    <a:pt x="4" y="29"/>
                    <a:pt x="4" y="31"/>
                    <a:pt x="4" y="33"/>
                  </a:cubicBezTo>
                  <a:cubicBezTo>
                    <a:pt x="3" y="36"/>
                    <a:pt x="3" y="38"/>
                    <a:pt x="3" y="39"/>
                  </a:cubicBezTo>
                  <a:cubicBezTo>
                    <a:pt x="2" y="41"/>
                    <a:pt x="1" y="48"/>
                    <a:pt x="0" y="62"/>
                  </a:cubicBezTo>
                  <a:cubicBezTo>
                    <a:pt x="1" y="71"/>
                    <a:pt x="5" y="77"/>
                    <a:pt x="13" y="78"/>
                  </a:cubicBezTo>
                  <a:cubicBezTo>
                    <a:pt x="33" y="79"/>
                    <a:pt x="46" y="69"/>
                    <a:pt x="47" y="35"/>
                  </a:cubicBezTo>
                  <a:cubicBezTo>
                    <a:pt x="48" y="20"/>
                    <a:pt x="52" y="9"/>
                    <a:pt x="58" y="0"/>
                  </a:cubicBezTo>
                  <a:cubicBezTo>
                    <a:pt x="43" y="8"/>
                    <a:pt x="23" y="15"/>
                    <a:pt x="2" y="13"/>
                  </a:cubicBezTo>
                  <a:close/>
                </a:path>
              </a:pathLst>
            </a:custGeom>
            <a:solidFill>
              <a:srgbClr val="4A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415699" y="2687440"/>
              <a:ext cx="125412" cy="114300"/>
            </a:xfrm>
            <a:custGeom>
              <a:avLst/>
              <a:gdLst>
                <a:gd name="T0" fmla="*/ 5 w 23"/>
                <a:gd name="T1" fmla="*/ 0 h 21"/>
                <a:gd name="T2" fmla="*/ 0 w 23"/>
                <a:gd name="T3" fmla="*/ 4 h 21"/>
                <a:gd name="T4" fmla="*/ 23 w 23"/>
                <a:gd name="T5" fmla="*/ 21 h 21"/>
                <a:gd name="T6" fmla="*/ 5 w 23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5" y="0"/>
                  </a:moveTo>
                  <a:cubicBezTo>
                    <a:pt x="3" y="1"/>
                    <a:pt x="1" y="3"/>
                    <a:pt x="0" y="4"/>
                  </a:cubicBezTo>
                  <a:cubicBezTo>
                    <a:pt x="4" y="6"/>
                    <a:pt x="15" y="10"/>
                    <a:pt x="23" y="21"/>
                  </a:cubicBezTo>
                  <a:cubicBezTo>
                    <a:pt x="21" y="9"/>
                    <a:pt x="10" y="2"/>
                    <a:pt x="5" y="0"/>
                  </a:cubicBezTo>
                  <a:close/>
                </a:path>
              </a:pathLst>
            </a:custGeom>
            <a:solidFill>
              <a:srgbClr val="A8B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1139349" y="2539802"/>
              <a:ext cx="87312" cy="38100"/>
            </a:xfrm>
            <a:custGeom>
              <a:avLst/>
              <a:gdLst>
                <a:gd name="T0" fmla="*/ 14 w 16"/>
                <a:gd name="T1" fmla="*/ 0 h 7"/>
                <a:gd name="T2" fmla="*/ 16 w 16"/>
                <a:gd name="T3" fmla="*/ 4 h 7"/>
                <a:gd name="T4" fmla="*/ 0 w 16"/>
                <a:gd name="T5" fmla="*/ 3 h 7"/>
                <a:gd name="T6" fmla="*/ 14 w 1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14" y="0"/>
                  </a:moveTo>
                  <a:cubicBezTo>
                    <a:pt x="15" y="1"/>
                    <a:pt x="15" y="3"/>
                    <a:pt x="16" y="4"/>
                  </a:cubicBezTo>
                  <a:cubicBezTo>
                    <a:pt x="14" y="5"/>
                    <a:pt x="6" y="7"/>
                    <a:pt x="0" y="3"/>
                  </a:cubicBezTo>
                  <a:cubicBezTo>
                    <a:pt x="5" y="4"/>
                    <a:pt x="11" y="1"/>
                    <a:pt x="14" y="0"/>
                  </a:cubicBezTo>
                  <a:close/>
                </a:path>
              </a:pathLst>
            </a:custGeom>
            <a:solidFill>
              <a:srgbClr val="A8B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1101249" y="2627115"/>
              <a:ext cx="104775" cy="42863"/>
            </a:xfrm>
            <a:custGeom>
              <a:avLst/>
              <a:gdLst>
                <a:gd name="T0" fmla="*/ 1 w 19"/>
                <a:gd name="T1" fmla="*/ 8 h 8"/>
                <a:gd name="T2" fmla="*/ 0 w 19"/>
                <a:gd name="T3" fmla="*/ 3 h 8"/>
                <a:gd name="T4" fmla="*/ 19 w 19"/>
                <a:gd name="T5" fmla="*/ 0 h 8"/>
                <a:gd name="T6" fmla="*/ 1 w 1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8">
                  <a:moveTo>
                    <a:pt x="1" y="8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6" y="3"/>
                    <a:pt x="13" y="2"/>
                    <a:pt x="19" y="0"/>
                  </a:cubicBezTo>
                  <a:cubicBezTo>
                    <a:pt x="14" y="6"/>
                    <a:pt x="5" y="8"/>
                    <a:pt x="1" y="8"/>
                  </a:cubicBezTo>
                  <a:close/>
                </a:path>
              </a:pathLst>
            </a:custGeom>
            <a:solidFill>
              <a:srgbClr val="A8B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1183799" y="2665215"/>
              <a:ext cx="136525" cy="65088"/>
            </a:xfrm>
            <a:custGeom>
              <a:avLst/>
              <a:gdLst>
                <a:gd name="T0" fmla="*/ 21 w 25"/>
                <a:gd name="T1" fmla="*/ 0 h 12"/>
                <a:gd name="T2" fmla="*/ 25 w 25"/>
                <a:gd name="T3" fmla="*/ 4 h 12"/>
                <a:gd name="T4" fmla="*/ 0 w 25"/>
                <a:gd name="T5" fmla="*/ 9 h 12"/>
                <a:gd name="T6" fmla="*/ 21 w 25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2">
                  <a:moveTo>
                    <a:pt x="21" y="0"/>
                  </a:moveTo>
                  <a:cubicBezTo>
                    <a:pt x="22" y="1"/>
                    <a:pt x="24" y="3"/>
                    <a:pt x="25" y="4"/>
                  </a:cubicBezTo>
                  <a:cubicBezTo>
                    <a:pt x="20" y="8"/>
                    <a:pt x="10" y="12"/>
                    <a:pt x="0" y="9"/>
                  </a:cubicBezTo>
                  <a:cubicBezTo>
                    <a:pt x="9" y="7"/>
                    <a:pt x="16" y="3"/>
                    <a:pt x="21" y="0"/>
                  </a:cubicBezTo>
                  <a:close/>
                </a:path>
              </a:pathLst>
            </a:custGeom>
            <a:solidFill>
              <a:srgbClr val="A8B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39"/>
            <p:cNvSpPr>
              <a:spLocks noChangeArrowheads="1"/>
            </p:cNvSpPr>
            <p:nvPr/>
          </p:nvSpPr>
          <p:spPr bwMode="auto">
            <a:xfrm>
              <a:off x="1921986" y="2714427"/>
              <a:ext cx="44450" cy="42863"/>
            </a:xfrm>
            <a:prstGeom prst="ellipse">
              <a:avLst/>
            </a:prstGeom>
            <a:solidFill>
              <a:srgbClr val="115673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20942" y="3886100"/>
              <a:ext cx="459794" cy="222152"/>
            </a:xfrm>
            <a:prstGeom prst="rect">
              <a:avLst/>
            </a:prstGeom>
          </p:spPr>
        </p:pic>
        <p:sp>
          <p:nvSpPr>
            <p:cNvPr id="51" name="椭圆 50"/>
            <p:cNvSpPr/>
            <p:nvPr/>
          </p:nvSpPr>
          <p:spPr>
            <a:xfrm>
              <a:off x="1239386" y="3611643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221615" y="3627241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293053" y="3362128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588498" y="3374512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482566" y="2990652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56" name="椭圆 55"/>
            <p:cNvSpPr/>
            <p:nvPr/>
          </p:nvSpPr>
          <p:spPr>
            <a:xfrm>
              <a:off x="2164669" y="3126384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145698" y="3305820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236777" y="4073327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280557" y="4296135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498192" y="4429512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2208552" y="4988998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454626" y="5031384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椭圆 62"/>
            <p:cNvSpPr/>
            <p:nvPr/>
          </p:nvSpPr>
          <p:spPr>
            <a:xfrm>
              <a:off x="1226661" y="4660702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椭圆 63"/>
            <p:cNvSpPr/>
            <p:nvPr/>
          </p:nvSpPr>
          <p:spPr>
            <a:xfrm>
              <a:off x="1921986" y="5214740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椭圆 64"/>
            <p:cNvSpPr/>
            <p:nvPr/>
          </p:nvSpPr>
          <p:spPr>
            <a:xfrm>
              <a:off x="1966436" y="3557390"/>
              <a:ext cx="122646" cy="88900"/>
            </a:xfrm>
            <a:prstGeom prst="ellipse">
              <a:avLst/>
            </a:prstGeom>
            <a:gradFill flip="none" rotWithShape="1">
              <a:gsLst>
                <a:gs pos="17000">
                  <a:srgbClr val="F5515D">
                    <a:alpha val="54000"/>
                  </a:srgbClr>
                </a:gs>
                <a:gs pos="100000">
                  <a:srgbClr val="F5515D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椭圆 65"/>
            <p:cNvSpPr/>
            <p:nvPr/>
          </p:nvSpPr>
          <p:spPr>
            <a:xfrm>
              <a:off x="2208552" y="3137752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2331198" y="3376720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631193" y="3393037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190661" y="3320315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519394" y="3012878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2001361" y="3578028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280100" y="3632676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2251875" y="3648014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1267399" y="4089175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2323880" y="4316727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1541508" y="4443215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267399" y="4674989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2247732" y="5000684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1962134" y="5234840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1498727" y="5052022"/>
              <a:ext cx="36000" cy="36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1188503" y="410098"/>
            <a:ext cx="484187" cy="782234"/>
            <a:chOff x="8556624" y="576103"/>
            <a:chExt cx="484187" cy="782234"/>
          </a:xfrm>
        </p:grpSpPr>
        <p:sp>
          <p:nvSpPr>
            <p:cNvPr id="97" name="等腰三角形 96"/>
            <p:cNvSpPr/>
            <p:nvPr/>
          </p:nvSpPr>
          <p:spPr>
            <a:xfrm>
              <a:off x="8556624" y="576103"/>
              <a:ext cx="371475" cy="702973"/>
            </a:xfrm>
            <a:prstGeom prst="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等腰三角形 97"/>
            <p:cNvSpPr/>
            <p:nvPr/>
          </p:nvSpPr>
          <p:spPr>
            <a:xfrm>
              <a:off x="8761412" y="829607"/>
              <a:ext cx="279399" cy="52873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92205" y="554660"/>
            <a:ext cx="484187" cy="782234"/>
            <a:chOff x="8556624" y="576103"/>
            <a:chExt cx="484187" cy="782234"/>
          </a:xfrm>
        </p:grpSpPr>
        <p:sp>
          <p:nvSpPr>
            <p:cNvPr id="101" name="等腰三角形 100"/>
            <p:cNvSpPr/>
            <p:nvPr/>
          </p:nvSpPr>
          <p:spPr>
            <a:xfrm>
              <a:off x="8556624" y="576103"/>
              <a:ext cx="371475" cy="702973"/>
            </a:xfrm>
            <a:prstGeom prst="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等腰三角形 101"/>
            <p:cNvSpPr/>
            <p:nvPr/>
          </p:nvSpPr>
          <p:spPr>
            <a:xfrm>
              <a:off x="8761412" y="829607"/>
              <a:ext cx="279399" cy="52873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矩形: 圆角 46"/>
          <p:cNvSpPr/>
          <p:nvPr/>
        </p:nvSpPr>
        <p:spPr>
          <a:xfrm>
            <a:off x="3338413" y="3380172"/>
            <a:ext cx="3979615" cy="1164565"/>
          </a:xfrm>
          <a:prstGeom prst="wedgeRoundRectCallout">
            <a:avLst>
              <a:gd name="adj1" fmla="val -58763"/>
              <a:gd name="adj2" fmla="val -49669"/>
              <a:gd name="adj3" fmla="val 16667"/>
            </a:avLst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0" bIns="0" rtlCol="0" anchor="ctr" anchorCtr="0"/>
          <a:lstStyle/>
          <a:p>
            <a:pPr algn="r">
              <a:lnSpc>
                <a:spcPct val="120000"/>
              </a:lnSpc>
            </a:pPr>
            <a:r>
              <a:rPr lang="zh-CN" altLang="en-US" sz="2400" b="1" dirty="0">
                <a:solidFill>
                  <a:srgbClr val="C31D4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“我原来不过敏啊，</a:t>
            </a:r>
            <a:endParaRPr lang="en-US" altLang="zh-CN" sz="2400" b="1" dirty="0">
              <a:solidFill>
                <a:srgbClr val="C31D42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400" b="1" dirty="0">
                <a:solidFill>
                  <a:srgbClr val="C31D4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怎么现在身体这么娇气？”</a:t>
            </a:r>
            <a:endParaRPr lang="en-US" altLang="zh-CN" sz="2400" b="1" dirty="0">
              <a:solidFill>
                <a:srgbClr val="C31D42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77048" y="4840985"/>
            <a:ext cx="71061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1">
                    <a:lumMod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冬天一到，周围过敏的人明显多了，喷嚏声不断。</a:t>
            </a:r>
            <a:endParaRPr lang="en-US" altLang="zh-CN" sz="2000" dirty="0">
              <a:solidFill>
                <a:schemeClr val="accent1">
                  <a:lumMod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1">
                    <a:lumMod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人为什么会过敏，怎么治？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8484135" y="5231024"/>
            <a:ext cx="1126895" cy="1754913"/>
            <a:chOff x="10002838" y="328704"/>
            <a:chExt cx="484187" cy="754024"/>
          </a:xfrm>
        </p:grpSpPr>
        <p:sp>
          <p:nvSpPr>
            <p:cNvPr id="48" name="等腰三角形 47"/>
            <p:cNvSpPr/>
            <p:nvPr/>
          </p:nvSpPr>
          <p:spPr>
            <a:xfrm>
              <a:off x="10115550" y="328704"/>
              <a:ext cx="371475" cy="702973"/>
            </a:xfrm>
            <a:prstGeom prst="triangle">
              <a:avLst/>
            </a:prstGeom>
            <a:solidFill>
              <a:srgbClr val="9BC7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等腰三角形 94"/>
            <p:cNvSpPr/>
            <p:nvPr/>
          </p:nvSpPr>
          <p:spPr>
            <a:xfrm>
              <a:off x="10002838" y="553998"/>
              <a:ext cx="279399" cy="52873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3057969" y="1470477"/>
            <a:ext cx="4626863" cy="1372151"/>
            <a:chOff x="3175665" y="1522704"/>
            <a:chExt cx="4349821" cy="1289991"/>
          </a:xfrm>
        </p:grpSpPr>
        <p:sp>
          <p:nvSpPr>
            <p:cNvPr id="127" name="Freeform 5"/>
            <p:cNvSpPr>
              <a:spLocks noEditPoints="1"/>
            </p:cNvSpPr>
            <p:nvPr/>
          </p:nvSpPr>
          <p:spPr bwMode="auto">
            <a:xfrm rot="20891826">
              <a:off x="3175665" y="1610275"/>
              <a:ext cx="1009379" cy="1106578"/>
            </a:xfrm>
            <a:custGeom>
              <a:avLst/>
              <a:gdLst>
                <a:gd name="T0" fmla="*/ 7 w 195"/>
                <a:gd name="T1" fmla="*/ 43 h 211"/>
                <a:gd name="T2" fmla="*/ 44 w 195"/>
                <a:gd name="T3" fmla="*/ 5 h 211"/>
                <a:gd name="T4" fmla="*/ 60 w 195"/>
                <a:gd name="T5" fmla="*/ 4 h 211"/>
                <a:gd name="T6" fmla="*/ 66 w 195"/>
                <a:gd name="T7" fmla="*/ 10 h 211"/>
                <a:gd name="T8" fmla="*/ 66 w 195"/>
                <a:gd name="T9" fmla="*/ 15 h 211"/>
                <a:gd name="T10" fmla="*/ 66 w 195"/>
                <a:gd name="T11" fmla="*/ 15 h 211"/>
                <a:gd name="T12" fmla="*/ 68 w 195"/>
                <a:gd name="T13" fmla="*/ 21 h 211"/>
                <a:gd name="T14" fmla="*/ 176 w 195"/>
                <a:gd name="T15" fmla="*/ 26 h 211"/>
                <a:gd name="T16" fmla="*/ 186 w 195"/>
                <a:gd name="T17" fmla="*/ 39 h 211"/>
                <a:gd name="T18" fmla="*/ 188 w 195"/>
                <a:gd name="T19" fmla="*/ 44 h 211"/>
                <a:gd name="T20" fmla="*/ 183 w 195"/>
                <a:gd name="T21" fmla="*/ 57 h 211"/>
                <a:gd name="T22" fmla="*/ 142 w 195"/>
                <a:gd name="T23" fmla="*/ 83 h 211"/>
                <a:gd name="T24" fmla="*/ 144 w 195"/>
                <a:gd name="T25" fmla="*/ 103 h 211"/>
                <a:gd name="T26" fmla="*/ 186 w 195"/>
                <a:gd name="T27" fmla="*/ 119 h 211"/>
                <a:gd name="T28" fmla="*/ 193 w 195"/>
                <a:gd name="T29" fmla="*/ 134 h 211"/>
                <a:gd name="T30" fmla="*/ 193 w 195"/>
                <a:gd name="T31" fmla="*/ 134 h 211"/>
                <a:gd name="T32" fmla="*/ 178 w 195"/>
                <a:gd name="T33" fmla="*/ 141 h 211"/>
                <a:gd name="T34" fmla="*/ 103 w 195"/>
                <a:gd name="T35" fmla="*/ 112 h 211"/>
                <a:gd name="T36" fmla="*/ 93 w 195"/>
                <a:gd name="T37" fmla="*/ 113 h 211"/>
                <a:gd name="T38" fmla="*/ 19 w 195"/>
                <a:gd name="T39" fmla="*/ 160 h 211"/>
                <a:gd name="T40" fmla="*/ 3 w 195"/>
                <a:gd name="T41" fmla="*/ 156 h 211"/>
                <a:gd name="T42" fmla="*/ 3 w 195"/>
                <a:gd name="T43" fmla="*/ 156 h 211"/>
                <a:gd name="T44" fmla="*/ 7 w 195"/>
                <a:gd name="T45" fmla="*/ 140 h 211"/>
                <a:gd name="T46" fmla="*/ 52 w 195"/>
                <a:gd name="T47" fmla="*/ 112 h 211"/>
                <a:gd name="T48" fmla="*/ 50 w 195"/>
                <a:gd name="T49" fmla="*/ 92 h 211"/>
                <a:gd name="T50" fmla="*/ 43 w 195"/>
                <a:gd name="T51" fmla="*/ 89 h 211"/>
                <a:gd name="T52" fmla="*/ 37 w 195"/>
                <a:gd name="T53" fmla="*/ 74 h 211"/>
                <a:gd name="T54" fmla="*/ 37 w 195"/>
                <a:gd name="T55" fmla="*/ 74 h 211"/>
                <a:gd name="T56" fmla="*/ 52 w 195"/>
                <a:gd name="T57" fmla="*/ 67 h 211"/>
                <a:gd name="T58" fmla="*/ 90 w 195"/>
                <a:gd name="T59" fmla="*/ 82 h 211"/>
                <a:gd name="T60" fmla="*/ 101 w 195"/>
                <a:gd name="T61" fmla="*/ 81 h 211"/>
                <a:gd name="T62" fmla="*/ 120 w 195"/>
                <a:gd name="T63" fmla="*/ 69 h 211"/>
                <a:gd name="T64" fmla="*/ 115 w 195"/>
                <a:gd name="T65" fmla="*/ 48 h 211"/>
                <a:gd name="T66" fmla="*/ 46 w 195"/>
                <a:gd name="T67" fmla="*/ 42 h 211"/>
                <a:gd name="T68" fmla="*/ 37 w 195"/>
                <a:gd name="T69" fmla="*/ 45 h 211"/>
                <a:gd name="T70" fmla="*/ 23 w 195"/>
                <a:gd name="T71" fmla="*/ 59 h 211"/>
                <a:gd name="T72" fmla="*/ 7 w 195"/>
                <a:gd name="T73" fmla="*/ 59 h 211"/>
                <a:gd name="T74" fmla="*/ 7 w 195"/>
                <a:gd name="T75" fmla="*/ 59 h 211"/>
                <a:gd name="T76" fmla="*/ 7 w 195"/>
                <a:gd name="T77" fmla="*/ 43 h 211"/>
                <a:gd name="T78" fmla="*/ 39 w 195"/>
                <a:gd name="T79" fmla="*/ 183 h 211"/>
                <a:gd name="T80" fmla="*/ 39 w 195"/>
                <a:gd name="T81" fmla="*/ 182 h 211"/>
                <a:gd name="T82" fmla="*/ 51 w 195"/>
                <a:gd name="T83" fmla="*/ 172 h 211"/>
                <a:gd name="T84" fmla="*/ 136 w 195"/>
                <a:gd name="T85" fmla="*/ 180 h 211"/>
                <a:gd name="T86" fmla="*/ 146 w 195"/>
                <a:gd name="T87" fmla="*/ 192 h 211"/>
                <a:gd name="T88" fmla="*/ 146 w 195"/>
                <a:gd name="T89" fmla="*/ 192 h 211"/>
                <a:gd name="T90" fmla="*/ 134 w 195"/>
                <a:gd name="T91" fmla="*/ 210 h 211"/>
                <a:gd name="T92" fmla="*/ 49 w 195"/>
                <a:gd name="T93" fmla="*/ 195 h 211"/>
                <a:gd name="T94" fmla="*/ 39 w 195"/>
                <a:gd name="T95" fmla="*/ 183 h 211"/>
                <a:gd name="T96" fmla="*/ 71 w 195"/>
                <a:gd name="T97" fmla="*/ 137 h 211"/>
                <a:gd name="T98" fmla="*/ 72 w 195"/>
                <a:gd name="T99" fmla="*/ 136 h 211"/>
                <a:gd name="T100" fmla="*/ 86 w 195"/>
                <a:gd name="T101" fmla="*/ 125 h 211"/>
                <a:gd name="T102" fmla="*/ 132 w 195"/>
                <a:gd name="T103" fmla="*/ 144 h 211"/>
                <a:gd name="T104" fmla="*/ 139 w 195"/>
                <a:gd name="T105" fmla="*/ 158 h 211"/>
                <a:gd name="T106" fmla="*/ 139 w 195"/>
                <a:gd name="T107" fmla="*/ 158 h 211"/>
                <a:gd name="T108" fmla="*/ 125 w 195"/>
                <a:gd name="T109" fmla="*/ 166 h 211"/>
                <a:gd name="T110" fmla="*/ 79 w 195"/>
                <a:gd name="T111" fmla="*/ 151 h 211"/>
                <a:gd name="T112" fmla="*/ 71 w 195"/>
                <a:gd name="T113" fmla="*/ 13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5" h="211">
                  <a:moveTo>
                    <a:pt x="7" y="43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8" y="0"/>
                    <a:pt x="56" y="0"/>
                    <a:pt x="60" y="4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7" y="12"/>
                    <a:pt x="67" y="14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4" y="17"/>
                    <a:pt x="65" y="20"/>
                    <a:pt x="68" y="21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181" y="27"/>
                    <a:pt x="185" y="34"/>
                    <a:pt x="186" y="39"/>
                  </a:cubicBezTo>
                  <a:cubicBezTo>
                    <a:pt x="188" y="44"/>
                    <a:pt x="188" y="44"/>
                    <a:pt x="188" y="44"/>
                  </a:cubicBezTo>
                  <a:cubicBezTo>
                    <a:pt x="189" y="49"/>
                    <a:pt x="187" y="54"/>
                    <a:pt x="183" y="57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34" y="88"/>
                    <a:pt x="135" y="99"/>
                    <a:pt x="144" y="103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92" y="122"/>
                    <a:pt x="195" y="128"/>
                    <a:pt x="193" y="134"/>
                  </a:cubicBezTo>
                  <a:cubicBezTo>
                    <a:pt x="193" y="134"/>
                    <a:pt x="193" y="134"/>
                    <a:pt x="193" y="134"/>
                  </a:cubicBezTo>
                  <a:cubicBezTo>
                    <a:pt x="191" y="140"/>
                    <a:pt x="184" y="143"/>
                    <a:pt x="178" y="141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0" y="111"/>
                    <a:pt x="96" y="111"/>
                    <a:pt x="93" y="113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14" y="163"/>
                    <a:pt x="7" y="162"/>
                    <a:pt x="3" y="156"/>
                  </a:cubicBezTo>
                  <a:cubicBezTo>
                    <a:pt x="3" y="156"/>
                    <a:pt x="3" y="156"/>
                    <a:pt x="3" y="156"/>
                  </a:cubicBezTo>
                  <a:cubicBezTo>
                    <a:pt x="0" y="151"/>
                    <a:pt x="1" y="144"/>
                    <a:pt x="7" y="140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60" y="107"/>
                    <a:pt x="59" y="95"/>
                    <a:pt x="50" y="92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37" y="86"/>
                    <a:pt x="34" y="80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9" y="68"/>
                    <a:pt x="46" y="65"/>
                    <a:pt x="52" y="67"/>
                  </a:cubicBezTo>
                  <a:cubicBezTo>
                    <a:pt x="90" y="82"/>
                    <a:pt x="90" y="82"/>
                    <a:pt x="90" y="82"/>
                  </a:cubicBezTo>
                  <a:cubicBezTo>
                    <a:pt x="94" y="83"/>
                    <a:pt x="98" y="83"/>
                    <a:pt x="101" y="81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129" y="63"/>
                    <a:pt x="125" y="49"/>
                    <a:pt x="115" y="48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3" y="41"/>
                    <a:pt x="39" y="43"/>
                    <a:pt x="37" y="45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9" y="64"/>
                    <a:pt x="12" y="64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3" y="55"/>
                    <a:pt x="2" y="48"/>
                    <a:pt x="7" y="43"/>
                  </a:cubicBezTo>
                  <a:close/>
                  <a:moveTo>
                    <a:pt x="39" y="183"/>
                  </a:moveTo>
                  <a:cubicBezTo>
                    <a:pt x="39" y="182"/>
                    <a:pt x="39" y="182"/>
                    <a:pt x="39" y="182"/>
                  </a:cubicBezTo>
                  <a:cubicBezTo>
                    <a:pt x="39" y="176"/>
                    <a:pt x="45" y="172"/>
                    <a:pt x="51" y="172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142" y="180"/>
                    <a:pt x="147" y="186"/>
                    <a:pt x="146" y="192"/>
                  </a:cubicBezTo>
                  <a:cubicBezTo>
                    <a:pt x="146" y="192"/>
                    <a:pt x="146" y="192"/>
                    <a:pt x="146" y="192"/>
                  </a:cubicBezTo>
                  <a:cubicBezTo>
                    <a:pt x="146" y="198"/>
                    <a:pt x="140" y="211"/>
                    <a:pt x="134" y="210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43" y="195"/>
                    <a:pt x="38" y="189"/>
                    <a:pt x="39" y="183"/>
                  </a:cubicBezTo>
                  <a:close/>
                  <a:moveTo>
                    <a:pt x="71" y="137"/>
                  </a:moveTo>
                  <a:cubicBezTo>
                    <a:pt x="72" y="136"/>
                    <a:pt x="72" y="136"/>
                    <a:pt x="72" y="136"/>
                  </a:cubicBezTo>
                  <a:cubicBezTo>
                    <a:pt x="73" y="130"/>
                    <a:pt x="80" y="123"/>
                    <a:pt x="86" y="12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8" y="146"/>
                    <a:pt x="141" y="152"/>
                    <a:pt x="139" y="15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7" y="164"/>
                    <a:pt x="131" y="168"/>
                    <a:pt x="125" y="166"/>
                  </a:cubicBezTo>
                  <a:cubicBezTo>
                    <a:pt x="79" y="151"/>
                    <a:pt x="79" y="151"/>
                    <a:pt x="79" y="151"/>
                  </a:cubicBezTo>
                  <a:cubicBezTo>
                    <a:pt x="73" y="149"/>
                    <a:pt x="70" y="143"/>
                    <a:pt x="71" y="137"/>
                  </a:cubicBez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>
                    <a:lumMod val="25000"/>
                  </a:schemeClr>
                </a:solidFill>
              </a:endParaRPr>
            </a:p>
          </p:txBody>
        </p:sp>
        <p:sp>
          <p:nvSpPr>
            <p:cNvPr id="128" name="Freeform 6"/>
            <p:cNvSpPr>
              <a:spLocks noEditPoints="1"/>
            </p:cNvSpPr>
            <p:nvPr/>
          </p:nvSpPr>
          <p:spPr bwMode="auto">
            <a:xfrm rot="21182827">
              <a:off x="4273757" y="1552589"/>
              <a:ext cx="1004395" cy="1116547"/>
            </a:xfrm>
            <a:custGeom>
              <a:avLst/>
              <a:gdLst>
                <a:gd name="T0" fmla="*/ 152 w 194"/>
                <a:gd name="T1" fmla="*/ 1 h 213"/>
                <a:gd name="T2" fmla="*/ 166 w 194"/>
                <a:gd name="T3" fmla="*/ 26 h 213"/>
                <a:gd name="T4" fmla="*/ 120 w 194"/>
                <a:gd name="T5" fmla="*/ 34 h 213"/>
                <a:gd name="T6" fmla="*/ 115 w 194"/>
                <a:gd name="T7" fmla="*/ 43 h 213"/>
                <a:gd name="T8" fmla="*/ 174 w 194"/>
                <a:gd name="T9" fmla="*/ 44 h 213"/>
                <a:gd name="T10" fmla="*/ 181 w 194"/>
                <a:gd name="T11" fmla="*/ 61 h 213"/>
                <a:gd name="T12" fmla="*/ 166 w 194"/>
                <a:gd name="T13" fmla="*/ 68 h 213"/>
                <a:gd name="T14" fmla="*/ 185 w 194"/>
                <a:gd name="T15" fmla="*/ 92 h 213"/>
                <a:gd name="T16" fmla="*/ 167 w 194"/>
                <a:gd name="T17" fmla="*/ 116 h 213"/>
                <a:gd name="T18" fmla="*/ 128 w 194"/>
                <a:gd name="T19" fmla="*/ 73 h 213"/>
                <a:gd name="T20" fmla="*/ 113 w 194"/>
                <a:gd name="T21" fmla="*/ 73 h 213"/>
                <a:gd name="T22" fmla="*/ 103 w 194"/>
                <a:gd name="T23" fmla="*/ 103 h 213"/>
                <a:gd name="T24" fmla="*/ 84 w 194"/>
                <a:gd name="T25" fmla="*/ 104 h 213"/>
                <a:gd name="T26" fmla="*/ 84 w 194"/>
                <a:gd name="T27" fmla="*/ 82 h 213"/>
                <a:gd name="T28" fmla="*/ 54 w 194"/>
                <a:gd name="T29" fmla="*/ 78 h 213"/>
                <a:gd name="T30" fmla="*/ 53 w 194"/>
                <a:gd name="T31" fmla="*/ 91 h 213"/>
                <a:gd name="T32" fmla="*/ 27 w 194"/>
                <a:gd name="T33" fmla="*/ 119 h 213"/>
                <a:gd name="T34" fmla="*/ 5 w 194"/>
                <a:gd name="T35" fmla="*/ 106 h 213"/>
                <a:gd name="T36" fmla="*/ 20 w 194"/>
                <a:gd name="T37" fmla="*/ 91 h 213"/>
                <a:gd name="T38" fmla="*/ 7 w 194"/>
                <a:gd name="T39" fmla="*/ 83 h 213"/>
                <a:gd name="T40" fmla="*/ 0 w 194"/>
                <a:gd name="T41" fmla="*/ 65 h 213"/>
                <a:gd name="T42" fmla="*/ 86 w 194"/>
                <a:gd name="T43" fmla="*/ 52 h 213"/>
                <a:gd name="T44" fmla="*/ 91 w 194"/>
                <a:gd name="T45" fmla="*/ 42 h 213"/>
                <a:gd name="T46" fmla="*/ 12 w 194"/>
                <a:gd name="T47" fmla="*/ 41 h 213"/>
                <a:gd name="T48" fmla="*/ 6 w 194"/>
                <a:gd name="T49" fmla="*/ 24 h 213"/>
                <a:gd name="T50" fmla="*/ 6 w 194"/>
                <a:gd name="T51" fmla="*/ 156 h 213"/>
                <a:gd name="T52" fmla="*/ 96 w 194"/>
                <a:gd name="T53" fmla="*/ 147 h 213"/>
                <a:gd name="T54" fmla="*/ 93 w 194"/>
                <a:gd name="T55" fmla="*/ 138 h 213"/>
                <a:gd name="T56" fmla="*/ 35 w 194"/>
                <a:gd name="T57" fmla="*/ 134 h 213"/>
                <a:gd name="T58" fmla="*/ 40 w 194"/>
                <a:gd name="T59" fmla="*/ 116 h 213"/>
                <a:gd name="T60" fmla="*/ 137 w 194"/>
                <a:gd name="T61" fmla="*/ 118 h 213"/>
                <a:gd name="T62" fmla="*/ 141 w 194"/>
                <a:gd name="T63" fmla="*/ 137 h 213"/>
                <a:gd name="T64" fmla="*/ 144 w 194"/>
                <a:gd name="T65" fmla="*/ 144 h 213"/>
                <a:gd name="T66" fmla="*/ 192 w 194"/>
                <a:gd name="T67" fmla="*/ 144 h 213"/>
                <a:gd name="T68" fmla="*/ 189 w 194"/>
                <a:gd name="T69" fmla="*/ 166 h 213"/>
                <a:gd name="T70" fmla="*/ 117 w 194"/>
                <a:gd name="T71" fmla="*/ 175 h 213"/>
                <a:gd name="T72" fmla="*/ 120 w 194"/>
                <a:gd name="T73" fmla="*/ 191 h 213"/>
                <a:gd name="T74" fmla="*/ 110 w 194"/>
                <a:gd name="T75" fmla="*/ 204 h 213"/>
                <a:gd name="T76" fmla="*/ 65 w 194"/>
                <a:gd name="T77" fmla="*/ 208 h 213"/>
                <a:gd name="T78" fmla="*/ 66 w 194"/>
                <a:gd name="T79" fmla="*/ 190 h 213"/>
                <a:gd name="T80" fmla="*/ 94 w 194"/>
                <a:gd name="T81" fmla="*/ 178 h 213"/>
                <a:gd name="T82" fmla="*/ 87 w 194"/>
                <a:gd name="T83" fmla="*/ 172 h 213"/>
                <a:gd name="T84" fmla="*/ 2 w 194"/>
                <a:gd name="T85" fmla="*/ 170 h 213"/>
                <a:gd name="T86" fmla="*/ 6 w 194"/>
                <a:gd name="T87" fmla="*/ 15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4" h="213">
                  <a:moveTo>
                    <a:pt x="11" y="18"/>
                  </a:moveTo>
                  <a:cubicBezTo>
                    <a:pt x="152" y="1"/>
                    <a:pt x="152" y="1"/>
                    <a:pt x="152" y="1"/>
                  </a:cubicBezTo>
                  <a:cubicBezTo>
                    <a:pt x="155" y="0"/>
                    <a:pt x="157" y="3"/>
                    <a:pt x="158" y="5"/>
                  </a:cubicBezTo>
                  <a:cubicBezTo>
                    <a:pt x="166" y="26"/>
                    <a:pt x="166" y="26"/>
                    <a:pt x="166" y="26"/>
                  </a:cubicBezTo>
                  <a:cubicBezTo>
                    <a:pt x="166" y="29"/>
                    <a:pt x="164" y="31"/>
                    <a:pt x="162" y="32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18" y="34"/>
                    <a:pt x="116" y="36"/>
                    <a:pt x="116" y="38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4" y="46"/>
                    <a:pt x="117" y="49"/>
                    <a:pt x="120" y="49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7" y="43"/>
                    <a:pt x="179" y="45"/>
                    <a:pt x="179" y="48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81" y="64"/>
                    <a:pt x="179" y="66"/>
                    <a:pt x="176" y="67"/>
                  </a:cubicBezTo>
                  <a:cubicBezTo>
                    <a:pt x="166" y="68"/>
                    <a:pt x="166" y="68"/>
                    <a:pt x="166" y="68"/>
                  </a:cubicBezTo>
                  <a:cubicBezTo>
                    <a:pt x="161" y="68"/>
                    <a:pt x="159" y="73"/>
                    <a:pt x="162" y="76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7" y="95"/>
                    <a:pt x="187" y="98"/>
                    <a:pt x="185" y="100"/>
                  </a:cubicBezTo>
                  <a:cubicBezTo>
                    <a:pt x="167" y="116"/>
                    <a:pt x="167" y="116"/>
                    <a:pt x="167" y="116"/>
                  </a:cubicBezTo>
                  <a:cubicBezTo>
                    <a:pt x="165" y="118"/>
                    <a:pt x="162" y="118"/>
                    <a:pt x="160" y="116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7" y="72"/>
                    <a:pt x="125" y="72"/>
                    <a:pt x="124" y="72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1" y="73"/>
                    <a:pt x="109" y="74"/>
                    <a:pt x="108" y="77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3" y="106"/>
                    <a:pt x="100" y="108"/>
                    <a:pt x="97" y="10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82" y="104"/>
                    <a:pt x="80" y="101"/>
                    <a:pt x="80" y="99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4" y="79"/>
                    <a:pt x="81" y="76"/>
                    <a:pt x="78" y="76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0" y="79"/>
                    <a:pt x="48" y="83"/>
                    <a:pt x="50" y="86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5" y="94"/>
                    <a:pt x="54" y="97"/>
                    <a:pt x="52" y="9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5" y="121"/>
                    <a:pt x="22" y="120"/>
                    <a:pt x="20" y="117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4" y="104"/>
                    <a:pt x="4" y="101"/>
                    <a:pt x="7" y="100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5" y="88"/>
                    <a:pt x="22" y="81"/>
                    <a:pt x="17" y="82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4" y="83"/>
                    <a:pt x="2" y="81"/>
                    <a:pt x="2" y="7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2"/>
                    <a:pt x="2" y="60"/>
                    <a:pt x="5" y="60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8" y="52"/>
                    <a:pt x="90" y="50"/>
                    <a:pt x="90" y="48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2" y="39"/>
                    <a:pt x="89" y="36"/>
                    <a:pt x="86" y="36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9" y="41"/>
                    <a:pt x="7" y="39"/>
                    <a:pt x="7" y="3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1"/>
                    <a:pt x="8" y="18"/>
                    <a:pt x="11" y="18"/>
                  </a:cubicBezTo>
                  <a:close/>
                  <a:moveTo>
                    <a:pt x="6" y="156"/>
                  </a:moveTo>
                  <a:cubicBezTo>
                    <a:pt x="94" y="148"/>
                    <a:pt x="94" y="148"/>
                    <a:pt x="94" y="148"/>
                  </a:cubicBezTo>
                  <a:cubicBezTo>
                    <a:pt x="95" y="148"/>
                    <a:pt x="95" y="148"/>
                    <a:pt x="96" y="147"/>
                  </a:cubicBezTo>
                  <a:cubicBezTo>
                    <a:pt x="96" y="147"/>
                    <a:pt x="96" y="147"/>
                    <a:pt x="96" y="147"/>
                  </a:cubicBezTo>
                  <a:cubicBezTo>
                    <a:pt x="99" y="144"/>
                    <a:pt x="97" y="138"/>
                    <a:pt x="93" y="138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8" y="139"/>
                    <a:pt x="35" y="137"/>
                    <a:pt x="35" y="134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8"/>
                    <a:pt x="37" y="116"/>
                    <a:pt x="40" y="116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4" y="115"/>
                    <a:pt x="136" y="116"/>
                    <a:pt x="137" y="118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3" y="134"/>
                    <a:pt x="143" y="136"/>
                    <a:pt x="141" y="137"/>
                  </a:cubicBezTo>
                  <a:cubicBezTo>
                    <a:pt x="141" y="137"/>
                    <a:pt x="141" y="137"/>
                    <a:pt x="141" y="137"/>
                  </a:cubicBezTo>
                  <a:cubicBezTo>
                    <a:pt x="139" y="139"/>
                    <a:pt x="141" y="144"/>
                    <a:pt x="144" y="144"/>
                  </a:cubicBezTo>
                  <a:cubicBezTo>
                    <a:pt x="187" y="140"/>
                    <a:pt x="187" y="140"/>
                    <a:pt x="187" y="140"/>
                  </a:cubicBezTo>
                  <a:cubicBezTo>
                    <a:pt x="189" y="140"/>
                    <a:pt x="192" y="142"/>
                    <a:pt x="192" y="144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194" y="164"/>
                    <a:pt x="192" y="166"/>
                    <a:pt x="189" y="166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18" y="169"/>
                    <a:pt x="116" y="172"/>
                    <a:pt x="117" y="175"/>
                  </a:cubicBezTo>
                  <a:cubicBezTo>
                    <a:pt x="121" y="187"/>
                    <a:pt x="121" y="187"/>
                    <a:pt x="121" y="187"/>
                  </a:cubicBezTo>
                  <a:cubicBezTo>
                    <a:pt x="121" y="188"/>
                    <a:pt x="121" y="190"/>
                    <a:pt x="120" y="191"/>
                  </a:cubicBezTo>
                  <a:cubicBezTo>
                    <a:pt x="114" y="202"/>
                    <a:pt x="114" y="202"/>
                    <a:pt x="114" y="202"/>
                  </a:cubicBezTo>
                  <a:cubicBezTo>
                    <a:pt x="113" y="203"/>
                    <a:pt x="112" y="204"/>
                    <a:pt x="110" y="204"/>
                  </a:cubicBezTo>
                  <a:cubicBezTo>
                    <a:pt x="70" y="212"/>
                    <a:pt x="70" y="212"/>
                    <a:pt x="70" y="212"/>
                  </a:cubicBezTo>
                  <a:cubicBezTo>
                    <a:pt x="68" y="213"/>
                    <a:pt x="65" y="211"/>
                    <a:pt x="65" y="208"/>
                  </a:cubicBezTo>
                  <a:cubicBezTo>
                    <a:pt x="62" y="196"/>
                    <a:pt x="62" y="196"/>
                    <a:pt x="62" y="196"/>
                  </a:cubicBezTo>
                  <a:cubicBezTo>
                    <a:pt x="61" y="193"/>
                    <a:pt x="63" y="190"/>
                    <a:pt x="66" y="190"/>
                  </a:cubicBezTo>
                  <a:cubicBezTo>
                    <a:pt x="90" y="185"/>
                    <a:pt x="90" y="185"/>
                    <a:pt x="90" y="185"/>
                  </a:cubicBezTo>
                  <a:cubicBezTo>
                    <a:pt x="93" y="184"/>
                    <a:pt x="95" y="181"/>
                    <a:pt x="94" y="178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3"/>
                    <a:pt x="90" y="171"/>
                    <a:pt x="87" y="172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5" y="175"/>
                    <a:pt x="2" y="173"/>
                    <a:pt x="2" y="170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59"/>
                    <a:pt x="3" y="156"/>
                    <a:pt x="6" y="156"/>
                  </a:cubicBez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>
                    <a:lumMod val="25000"/>
                  </a:schemeClr>
                </a:solidFill>
              </a:endParaRPr>
            </a:p>
          </p:txBody>
        </p:sp>
        <p:sp>
          <p:nvSpPr>
            <p:cNvPr id="129" name="Freeform 7"/>
            <p:cNvSpPr>
              <a:spLocks noEditPoints="1"/>
            </p:cNvSpPr>
            <p:nvPr/>
          </p:nvSpPr>
          <p:spPr bwMode="auto">
            <a:xfrm rot="418522">
              <a:off x="5354957" y="1582951"/>
              <a:ext cx="1059225" cy="1069194"/>
            </a:xfrm>
            <a:custGeom>
              <a:avLst/>
              <a:gdLst>
                <a:gd name="T0" fmla="*/ 121 w 205"/>
                <a:gd name="T1" fmla="*/ 175 h 204"/>
                <a:gd name="T2" fmla="*/ 180 w 205"/>
                <a:gd name="T3" fmla="*/ 164 h 204"/>
                <a:gd name="T4" fmla="*/ 200 w 205"/>
                <a:gd name="T5" fmla="*/ 183 h 204"/>
                <a:gd name="T6" fmla="*/ 122 w 205"/>
                <a:gd name="T7" fmla="*/ 199 h 204"/>
                <a:gd name="T8" fmla="*/ 42 w 205"/>
                <a:gd name="T9" fmla="*/ 176 h 204"/>
                <a:gd name="T10" fmla="*/ 24 w 205"/>
                <a:gd name="T11" fmla="*/ 194 h 204"/>
                <a:gd name="T12" fmla="*/ 9 w 205"/>
                <a:gd name="T13" fmla="*/ 201 h 204"/>
                <a:gd name="T14" fmla="*/ 35 w 205"/>
                <a:gd name="T15" fmla="*/ 96 h 204"/>
                <a:gd name="T16" fmla="*/ 7 w 205"/>
                <a:gd name="T17" fmla="*/ 77 h 204"/>
                <a:gd name="T18" fmla="*/ 3 w 205"/>
                <a:gd name="T19" fmla="*/ 69 h 204"/>
                <a:gd name="T20" fmla="*/ 56 w 205"/>
                <a:gd name="T21" fmla="*/ 55 h 204"/>
                <a:gd name="T22" fmla="*/ 63 w 205"/>
                <a:gd name="T23" fmla="*/ 64 h 204"/>
                <a:gd name="T24" fmla="*/ 64 w 205"/>
                <a:gd name="T25" fmla="*/ 84 h 204"/>
                <a:gd name="T26" fmla="*/ 51 w 205"/>
                <a:gd name="T27" fmla="*/ 155 h 204"/>
                <a:gd name="T28" fmla="*/ 22 w 205"/>
                <a:gd name="T29" fmla="*/ 24 h 204"/>
                <a:gd name="T30" fmla="*/ 20 w 205"/>
                <a:gd name="T31" fmla="*/ 7 h 204"/>
                <a:gd name="T32" fmla="*/ 62 w 205"/>
                <a:gd name="T33" fmla="*/ 14 h 204"/>
                <a:gd name="T34" fmla="*/ 59 w 205"/>
                <a:gd name="T35" fmla="*/ 39 h 204"/>
                <a:gd name="T36" fmla="*/ 174 w 205"/>
                <a:gd name="T37" fmla="*/ 68 h 204"/>
                <a:gd name="T38" fmla="*/ 180 w 205"/>
                <a:gd name="T39" fmla="*/ 147 h 204"/>
                <a:gd name="T40" fmla="*/ 168 w 205"/>
                <a:gd name="T41" fmla="*/ 157 h 204"/>
                <a:gd name="T42" fmla="*/ 122 w 205"/>
                <a:gd name="T43" fmla="*/ 151 h 204"/>
                <a:gd name="T44" fmla="*/ 132 w 205"/>
                <a:gd name="T45" fmla="*/ 138 h 204"/>
                <a:gd name="T46" fmla="*/ 158 w 205"/>
                <a:gd name="T47" fmla="*/ 124 h 204"/>
                <a:gd name="T48" fmla="*/ 138 w 205"/>
                <a:gd name="T49" fmla="*/ 61 h 204"/>
                <a:gd name="T50" fmla="*/ 76 w 205"/>
                <a:gd name="T51" fmla="*/ 61 h 204"/>
                <a:gd name="T52" fmla="*/ 85 w 205"/>
                <a:gd name="T53" fmla="*/ 48 h 204"/>
                <a:gd name="T54" fmla="*/ 145 w 205"/>
                <a:gd name="T55" fmla="*/ 25 h 204"/>
                <a:gd name="T56" fmla="*/ 154 w 205"/>
                <a:gd name="T57" fmla="*/ 1 h 204"/>
                <a:gd name="T58" fmla="*/ 167 w 205"/>
                <a:gd name="T59" fmla="*/ 10 h 204"/>
                <a:gd name="T60" fmla="*/ 185 w 205"/>
                <a:gd name="T61" fmla="*/ 28 h 204"/>
                <a:gd name="T62" fmla="*/ 204 w 205"/>
                <a:gd name="T63" fmla="*/ 41 h 204"/>
                <a:gd name="T64" fmla="*/ 194 w 205"/>
                <a:gd name="T65" fmla="*/ 54 h 204"/>
                <a:gd name="T66" fmla="*/ 174 w 205"/>
                <a:gd name="T67" fmla="*/ 68 h 204"/>
                <a:gd name="T68" fmla="*/ 87 w 205"/>
                <a:gd name="T69" fmla="*/ 94 h 204"/>
                <a:gd name="T70" fmla="*/ 92 w 205"/>
                <a:gd name="T71" fmla="*/ 79 h 204"/>
                <a:gd name="T72" fmla="*/ 118 w 205"/>
                <a:gd name="T73" fmla="*/ 112 h 204"/>
                <a:gd name="T74" fmla="*/ 117 w 205"/>
                <a:gd name="T75" fmla="*/ 12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5" h="204">
                  <a:moveTo>
                    <a:pt x="51" y="155"/>
                  </a:moveTo>
                  <a:cubicBezTo>
                    <a:pt x="121" y="175"/>
                    <a:pt x="121" y="175"/>
                    <a:pt x="121" y="175"/>
                  </a:cubicBezTo>
                  <a:cubicBezTo>
                    <a:pt x="122" y="175"/>
                    <a:pt x="123" y="175"/>
                    <a:pt x="125" y="175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7" y="164"/>
                    <a:pt x="200" y="177"/>
                    <a:pt x="200" y="183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201" y="190"/>
                    <a:pt x="196" y="195"/>
                    <a:pt x="189" y="195"/>
                  </a:cubicBezTo>
                  <a:cubicBezTo>
                    <a:pt x="122" y="199"/>
                    <a:pt x="122" y="199"/>
                    <a:pt x="122" y="199"/>
                  </a:cubicBezTo>
                  <a:cubicBezTo>
                    <a:pt x="118" y="198"/>
                    <a:pt x="118" y="198"/>
                    <a:pt x="118" y="198"/>
                  </a:cubicBezTo>
                  <a:cubicBezTo>
                    <a:pt x="42" y="176"/>
                    <a:pt x="42" y="176"/>
                    <a:pt x="42" y="176"/>
                  </a:cubicBezTo>
                  <a:cubicBezTo>
                    <a:pt x="36" y="175"/>
                    <a:pt x="30" y="178"/>
                    <a:pt x="28" y="18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2" y="200"/>
                    <a:pt x="15" y="204"/>
                    <a:pt x="10" y="201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3" y="199"/>
                    <a:pt x="0" y="193"/>
                    <a:pt x="2" y="187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7" y="90"/>
                    <a:pt x="33" y="83"/>
                    <a:pt x="27" y="81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4" y="76"/>
                    <a:pt x="2" y="72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2"/>
                    <a:pt x="10" y="59"/>
                    <a:pt x="16" y="60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9" y="56"/>
                    <a:pt x="62" y="58"/>
                    <a:pt x="63" y="61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69"/>
                    <a:pt x="63" y="69"/>
                    <a:pt x="64" y="74"/>
                  </a:cubicBezTo>
                  <a:cubicBezTo>
                    <a:pt x="64" y="76"/>
                    <a:pt x="64" y="82"/>
                    <a:pt x="64" y="84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1" y="147"/>
                    <a:pt x="45" y="154"/>
                    <a:pt x="51" y="155"/>
                  </a:cubicBezTo>
                  <a:close/>
                  <a:moveTo>
                    <a:pt x="43" y="40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17" y="20"/>
                    <a:pt x="16" y="13"/>
                    <a:pt x="20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4" y="3"/>
                    <a:pt x="32" y="2"/>
                    <a:pt x="37" y="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7" y="18"/>
                    <a:pt x="63" y="34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5" y="44"/>
                    <a:pt x="48" y="44"/>
                    <a:pt x="43" y="40"/>
                  </a:cubicBezTo>
                  <a:close/>
                  <a:moveTo>
                    <a:pt x="174" y="68"/>
                  </a:moveTo>
                  <a:cubicBezTo>
                    <a:pt x="182" y="139"/>
                    <a:pt x="182" y="139"/>
                    <a:pt x="182" y="139"/>
                  </a:cubicBezTo>
                  <a:cubicBezTo>
                    <a:pt x="183" y="142"/>
                    <a:pt x="182" y="145"/>
                    <a:pt x="180" y="147"/>
                  </a:cubicBezTo>
                  <a:cubicBezTo>
                    <a:pt x="176" y="152"/>
                    <a:pt x="176" y="152"/>
                    <a:pt x="176" y="152"/>
                  </a:cubicBezTo>
                  <a:cubicBezTo>
                    <a:pt x="174" y="155"/>
                    <a:pt x="171" y="156"/>
                    <a:pt x="168" y="157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28" y="162"/>
                    <a:pt x="123" y="157"/>
                    <a:pt x="122" y="151"/>
                  </a:cubicBezTo>
                  <a:cubicBezTo>
                    <a:pt x="122" y="151"/>
                    <a:pt x="122" y="151"/>
                    <a:pt x="122" y="151"/>
                  </a:cubicBezTo>
                  <a:cubicBezTo>
                    <a:pt x="121" y="145"/>
                    <a:pt x="125" y="139"/>
                    <a:pt x="132" y="138"/>
                  </a:cubicBezTo>
                  <a:cubicBezTo>
                    <a:pt x="148" y="136"/>
                    <a:pt x="148" y="136"/>
                    <a:pt x="148" y="136"/>
                  </a:cubicBezTo>
                  <a:cubicBezTo>
                    <a:pt x="154" y="136"/>
                    <a:pt x="158" y="130"/>
                    <a:pt x="158" y="124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50" y="64"/>
                    <a:pt x="145" y="60"/>
                    <a:pt x="138" y="61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2" y="68"/>
                    <a:pt x="76" y="67"/>
                    <a:pt x="76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5" y="54"/>
                    <a:pt x="79" y="49"/>
                    <a:pt x="85" y="48"/>
                  </a:cubicBezTo>
                  <a:cubicBezTo>
                    <a:pt x="135" y="38"/>
                    <a:pt x="135" y="38"/>
                    <a:pt x="135" y="38"/>
                  </a:cubicBezTo>
                  <a:cubicBezTo>
                    <a:pt x="142" y="37"/>
                    <a:pt x="146" y="31"/>
                    <a:pt x="145" y="2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3" y="7"/>
                    <a:pt x="148" y="1"/>
                    <a:pt x="154" y="1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60" y="0"/>
                    <a:pt x="166" y="4"/>
                    <a:pt x="167" y="10"/>
                  </a:cubicBezTo>
                  <a:cubicBezTo>
                    <a:pt x="168" y="22"/>
                    <a:pt x="168" y="22"/>
                    <a:pt x="168" y="22"/>
                  </a:cubicBezTo>
                  <a:cubicBezTo>
                    <a:pt x="169" y="29"/>
                    <a:pt x="179" y="29"/>
                    <a:pt x="185" y="28"/>
                  </a:cubicBezTo>
                  <a:cubicBezTo>
                    <a:pt x="195" y="27"/>
                    <a:pt x="195" y="27"/>
                    <a:pt x="195" y="27"/>
                  </a:cubicBezTo>
                  <a:cubicBezTo>
                    <a:pt x="201" y="26"/>
                    <a:pt x="203" y="35"/>
                    <a:pt x="204" y="41"/>
                  </a:cubicBezTo>
                  <a:cubicBezTo>
                    <a:pt x="204" y="41"/>
                    <a:pt x="204" y="41"/>
                    <a:pt x="204" y="41"/>
                  </a:cubicBezTo>
                  <a:cubicBezTo>
                    <a:pt x="205" y="47"/>
                    <a:pt x="200" y="53"/>
                    <a:pt x="194" y="54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77" y="56"/>
                    <a:pt x="173" y="62"/>
                    <a:pt x="174" y="68"/>
                  </a:cubicBezTo>
                  <a:close/>
                  <a:moveTo>
                    <a:pt x="102" y="123"/>
                  </a:moveTo>
                  <a:cubicBezTo>
                    <a:pt x="87" y="94"/>
                    <a:pt x="87" y="94"/>
                    <a:pt x="87" y="94"/>
                  </a:cubicBezTo>
                  <a:cubicBezTo>
                    <a:pt x="84" y="89"/>
                    <a:pt x="86" y="82"/>
                    <a:pt x="92" y="7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8" y="76"/>
                    <a:pt x="105" y="78"/>
                    <a:pt x="108" y="84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21" y="118"/>
                    <a:pt x="123" y="125"/>
                    <a:pt x="117" y="127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1" y="130"/>
                    <a:pt x="105" y="128"/>
                    <a:pt x="102" y="123"/>
                  </a:cubicBez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>
                    <a:lumMod val="25000"/>
                  </a:schemeClr>
                </a:solidFill>
              </a:endParaRPr>
            </a:p>
          </p:txBody>
        </p:sp>
        <p:sp>
          <p:nvSpPr>
            <p:cNvPr id="130" name="Freeform 8"/>
            <p:cNvSpPr>
              <a:spLocks noEditPoints="1"/>
            </p:cNvSpPr>
            <p:nvPr/>
          </p:nvSpPr>
          <p:spPr bwMode="auto">
            <a:xfrm rot="576916">
              <a:off x="6426384" y="1568402"/>
              <a:ext cx="1099102" cy="1089133"/>
            </a:xfrm>
            <a:custGeom>
              <a:avLst/>
              <a:gdLst>
                <a:gd name="T0" fmla="*/ 83 w 212"/>
                <a:gd name="T1" fmla="*/ 190 h 208"/>
                <a:gd name="T2" fmla="*/ 9 w 212"/>
                <a:gd name="T3" fmla="*/ 183 h 208"/>
                <a:gd name="T4" fmla="*/ 8 w 212"/>
                <a:gd name="T5" fmla="*/ 136 h 208"/>
                <a:gd name="T6" fmla="*/ 1 w 212"/>
                <a:gd name="T7" fmla="*/ 118 h 208"/>
                <a:gd name="T8" fmla="*/ 18 w 212"/>
                <a:gd name="T9" fmla="*/ 109 h 208"/>
                <a:gd name="T10" fmla="*/ 47 w 212"/>
                <a:gd name="T11" fmla="*/ 63 h 208"/>
                <a:gd name="T12" fmla="*/ 104 w 212"/>
                <a:gd name="T13" fmla="*/ 68 h 208"/>
                <a:gd name="T14" fmla="*/ 113 w 212"/>
                <a:gd name="T15" fmla="*/ 109 h 208"/>
                <a:gd name="T16" fmla="*/ 125 w 212"/>
                <a:gd name="T17" fmla="*/ 128 h 208"/>
                <a:gd name="T18" fmla="*/ 118 w 212"/>
                <a:gd name="T19" fmla="*/ 145 h 208"/>
                <a:gd name="T20" fmla="*/ 116 w 212"/>
                <a:gd name="T21" fmla="*/ 165 h 208"/>
                <a:gd name="T22" fmla="*/ 120 w 212"/>
                <a:gd name="T23" fmla="*/ 183 h 208"/>
                <a:gd name="T24" fmla="*/ 112 w 212"/>
                <a:gd name="T25" fmla="*/ 193 h 208"/>
                <a:gd name="T26" fmla="*/ 94 w 212"/>
                <a:gd name="T27" fmla="*/ 206 h 208"/>
                <a:gd name="T28" fmla="*/ 43 w 212"/>
                <a:gd name="T29" fmla="*/ 2 h 208"/>
                <a:gd name="T30" fmla="*/ 61 w 212"/>
                <a:gd name="T31" fmla="*/ 16 h 208"/>
                <a:gd name="T32" fmla="*/ 106 w 212"/>
                <a:gd name="T33" fmla="*/ 21 h 208"/>
                <a:gd name="T34" fmla="*/ 115 w 212"/>
                <a:gd name="T35" fmla="*/ 48 h 208"/>
                <a:gd name="T36" fmla="*/ 21 w 212"/>
                <a:gd name="T37" fmla="*/ 36 h 208"/>
                <a:gd name="T38" fmla="*/ 51 w 212"/>
                <a:gd name="T39" fmla="*/ 170 h 208"/>
                <a:gd name="T40" fmla="*/ 51 w 212"/>
                <a:gd name="T41" fmla="*/ 140 h 208"/>
                <a:gd name="T42" fmla="*/ 33 w 212"/>
                <a:gd name="T43" fmla="*/ 164 h 208"/>
                <a:gd name="T44" fmla="*/ 48 w 212"/>
                <a:gd name="T45" fmla="*/ 116 h 208"/>
                <a:gd name="T46" fmla="*/ 59 w 212"/>
                <a:gd name="T47" fmla="*/ 102 h 208"/>
                <a:gd name="T48" fmla="*/ 77 w 212"/>
                <a:gd name="T49" fmla="*/ 114 h 208"/>
                <a:gd name="T50" fmla="*/ 89 w 212"/>
                <a:gd name="T51" fmla="*/ 114 h 208"/>
                <a:gd name="T52" fmla="*/ 50 w 212"/>
                <a:gd name="T53" fmla="*/ 86 h 208"/>
                <a:gd name="T54" fmla="*/ 47 w 212"/>
                <a:gd name="T55" fmla="*/ 116 h 208"/>
                <a:gd name="T56" fmla="*/ 84 w 212"/>
                <a:gd name="T57" fmla="*/ 143 h 208"/>
                <a:gd name="T58" fmla="*/ 79 w 212"/>
                <a:gd name="T59" fmla="*/ 163 h 208"/>
                <a:gd name="T60" fmla="*/ 89 w 212"/>
                <a:gd name="T61" fmla="*/ 163 h 208"/>
                <a:gd name="T62" fmla="*/ 175 w 212"/>
                <a:gd name="T63" fmla="*/ 136 h 208"/>
                <a:gd name="T64" fmla="*/ 196 w 212"/>
                <a:gd name="T65" fmla="*/ 186 h 208"/>
                <a:gd name="T66" fmla="*/ 162 w 212"/>
                <a:gd name="T67" fmla="*/ 167 h 208"/>
                <a:gd name="T68" fmla="*/ 130 w 212"/>
                <a:gd name="T69" fmla="*/ 204 h 208"/>
                <a:gd name="T70" fmla="*/ 145 w 212"/>
                <a:gd name="T71" fmla="*/ 137 h 208"/>
                <a:gd name="T72" fmla="*/ 142 w 212"/>
                <a:gd name="T73" fmla="*/ 107 h 208"/>
                <a:gd name="T74" fmla="*/ 159 w 212"/>
                <a:gd name="T75" fmla="*/ 106 h 208"/>
                <a:gd name="T76" fmla="*/ 146 w 212"/>
                <a:gd name="T77" fmla="*/ 59 h 208"/>
                <a:gd name="T78" fmla="*/ 130 w 212"/>
                <a:gd name="T79" fmla="*/ 72 h 208"/>
                <a:gd name="T80" fmla="*/ 142 w 212"/>
                <a:gd name="T81" fmla="*/ 15 h 208"/>
                <a:gd name="T82" fmla="*/ 162 w 212"/>
                <a:gd name="T83" fmla="*/ 27 h 208"/>
                <a:gd name="T84" fmla="*/ 193 w 212"/>
                <a:gd name="T85" fmla="*/ 35 h 208"/>
                <a:gd name="T86" fmla="*/ 210 w 212"/>
                <a:gd name="T87" fmla="*/ 60 h 208"/>
                <a:gd name="T88" fmla="*/ 196 w 212"/>
                <a:gd name="T89" fmla="*/ 6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2" h="208">
                  <a:moveTo>
                    <a:pt x="89" y="201"/>
                  </a:moveTo>
                  <a:cubicBezTo>
                    <a:pt x="89" y="196"/>
                    <a:pt x="89" y="196"/>
                    <a:pt x="89" y="196"/>
                  </a:cubicBezTo>
                  <a:cubicBezTo>
                    <a:pt x="89" y="193"/>
                    <a:pt x="86" y="190"/>
                    <a:pt x="83" y="190"/>
                  </a:cubicBezTo>
                  <a:cubicBezTo>
                    <a:pt x="22" y="195"/>
                    <a:pt x="22" y="195"/>
                    <a:pt x="22" y="195"/>
                  </a:cubicBezTo>
                  <a:cubicBezTo>
                    <a:pt x="20" y="195"/>
                    <a:pt x="19" y="194"/>
                    <a:pt x="18" y="19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8" y="182"/>
                    <a:pt x="7" y="181"/>
                    <a:pt x="8" y="179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14" y="139"/>
                    <a:pt x="11" y="136"/>
                    <a:pt x="8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2" y="135"/>
                    <a:pt x="0" y="133"/>
                    <a:pt x="0" y="130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1" y="115"/>
                    <a:pt x="4" y="113"/>
                    <a:pt x="7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5" y="114"/>
                    <a:pt x="18" y="112"/>
                    <a:pt x="18" y="109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73"/>
                    <a:pt x="29" y="71"/>
                    <a:pt x="30" y="7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8" y="62"/>
                    <a:pt x="49" y="62"/>
                    <a:pt x="50" y="62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2" y="67"/>
                    <a:pt x="103" y="67"/>
                    <a:pt x="104" y="6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3" y="78"/>
                    <a:pt x="113" y="79"/>
                    <a:pt x="113" y="80"/>
                  </a:cubicBezTo>
                  <a:cubicBezTo>
                    <a:pt x="113" y="109"/>
                    <a:pt x="113" y="109"/>
                    <a:pt x="113" y="109"/>
                  </a:cubicBezTo>
                  <a:cubicBezTo>
                    <a:pt x="113" y="112"/>
                    <a:pt x="115" y="114"/>
                    <a:pt x="118" y="114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3" y="115"/>
                    <a:pt x="125" y="125"/>
                    <a:pt x="125" y="128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3" y="143"/>
                    <a:pt x="121" y="146"/>
                    <a:pt x="118" y="145"/>
                  </a:cubicBezTo>
                  <a:cubicBezTo>
                    <a:pt x="118" y="145"/>
                    <a:pt x="118" y="145"/>
                    <a:pt x="118" y="145"/>
                  </a:cubicBezTo>
                  <a:cubicBezTo>
                    <a:pt x="115" y="145"/>
                    <a:pt x="112" y="148"/>
                    <a:pt x="112" y="151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4"/>
                    <a:pt x="114" y="165"/>
                    <a:pt x="116" y="165"/>
                  </a:cubicBezTo>
                  <a:cubicBezTo>
                    <a:pt x="116" y="165"/>
                    <a:pt x="116" y="165"/>
                    <a:pt x="116" y="165"/>
                  </a:cubicBezTo>
                  <a:cubicBezTo>
                    <a:pt x="118" y="165"/>
                    <a:pt x="119" y="166"/>
                    <a:pt x="119" y="168"/>
                  </a:cubicBezTo>
                  <a:cubicBezTo>
                    <a:pt x="120" y="183"/>
                    <a:pt x="120" y="183"/>
                    <a:pt x="120" y="183"/>
                  </a:cubicBezTo>
                  <a:cubicBezTo>
                    <a:pt x="121" y="186"/>
                    <a:pt x="119" y="188"/>
                    <a:pt x="116" y="188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88"/>
                    <a:pt x="112" y="190"/>
                    <a:pt x="112" y="193"/>
                  </a:cubicBezTo>
                  <a:cubicBezTo>
                    <a:pt x="112" y="201"/>
                    <a:pt x="112" y="201"/>
                    <a:pt x="112" y="201"/>
                  </a:cubicBezTo>
                  <a:cubicBezTo>
                    <a:pt x="112" y="204"/>
                    <a:pt x="109" y="206"/>
                    <a:pt x="107" y="20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91" y="206"/>
                    <a:pt x="89" y="204"/>
                    <a:pt x="89" y="201"/>
                  </a:cubicBezTo>
                  <a:close/>
                  <a:moveTo>
                    <a:pt x="21" y="31"/>
                  </a:moveTo>
                  <a:cubicBezTo>
                    <a:pt x="43" y="2"/>
                    <a:pt x="43" y="2"/>
                    <a:pt x="43" y="2"/>
                  </a:cubicBezTo>
                  <a:cubicBezTo>
                    <a:pt x="45" y="0"/>
                    <a:pt x="48" y="0"/>
                    <a:pt x="50" y="1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2" y="11"/>
                    <a:pt x="63" y="14"/>
                    <a:pt x="61" y="16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6" y="23"/>
                    <a:pt x="59" y="28"/>
                    <a:pt x="63" y="27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9" y="21"/>
                    <a:pt x="120" y="28"/>
                    <a:pt x="120" y="30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6"/>
                    <a:pt x="118" y="48"/>
                    <a:pt x="115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8" y="52"/>
                    <a:pt x="36" y="51"/>
                    <a:pt x="35" y="49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5"/>
                    <a:pt x="20" y="32"/>
                    <a:pt x="21" y="31"/>
                  </a:cubicBezTo>
                  <a:close/>
                  <a:moveTo>
                    <a:pt x="39" y="170"/>
                  </a:moveTo>
                  <a:cubicBezTo>
                    <a:pt x="51" y="170"/>
                    <a:pt x="51" y="170"/>
                    <a:pt x="51" y="170"/>
                  </a:cubicBezTo>
                  <a:cubicBezTo>
                    <a:pt x="54" y="169"/>
                    <a:pt x="56" y="167"/>
                    <a:pt x="56" y="164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42"/>
                    <a:pt x="53" y="140"/>
                    <a:pt x="51" y="140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39" y="139"/>
                    <a:pt x="37" y="141"/>
                    <a:pt x="36" y="143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8"/>
                    <a:pt x="36" y="171"/>
                    <a:pt x="39" y="170"/>
                  </a:cubicBezTo>
                  <a:close/>
                  <a:moveTo>
                    <a:pt x="47" y="116"/>
                  </a:moveTo>
                  <a:cubicBezTo>
                    <a:pt x="48" y="116"/>
                    <a:pt x="48" y="116"/>
                    <a:pt x="48" y="116"/>
                  </a:cubicBezTo>
                  <a:cubicBezTo>
                    <a:pt x="51" y="116"/>
                    <a:pt x="54" y="114"/>
                    <a:pt x="54" y="111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105"/>
                    <a:pt x="56" y="102"/>
                    <a:pt x="59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1"/>
                    <a:pt x="77" y="104"/>
                    <a:pt x="77" y="107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7" y="117"/>
                    <a:pt x="79" y="119"/>
                    <a:pt x="82" y="119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7" y="120"/>
                    <a:pt x="89" y="117"/>
                    <a:pt x="89" y="11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0" y="91"/>
                    <a:pt x="88" y="89"/>
                    <a:pt x="85" y="89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48" y="86"/>
                    <a:pt x="45" y="88"/>
                    <a:pt x="45" y="91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41" y="113"/>
                    <a:pt x="43" y="116"/>
                    <a:pt x="47" y="116"/>
                  </a:cubicBezTo>
                  <a:close/>
                  <a:moveTo>
                    <a:pt x="89" y="163"/>
                  </a:moveTo>
                  <a:cubicBezTo>
                    <a:pt x="89" y="148"/>
                    <a:pt x="89" y="148"/>
                    <a:pt x="89" y="148"/>
                  </a:cubicBezTo>
                  <a:cubicBezTo>
                    <a:pt x="89" y="145"/>
                    <a:pt x="87" y="143"/>
                    <a:pt x="84" y="143"/>
                  </a:cubicBezTo>
                  <a:cubicBezTo>
                    <a:pt x="84" y="143"/>
                    <a:pt x="84" y="143"/>
                    <a:pt x="84" y="143"/>
                  </a:cubicBezTo>
                  <a:cubicBezTo>
                    <a:pt x="81" y="142"/>
                    <a:pt x="78" y="145"/>
                    <a:pt x="78" y="148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79" y="166"/>
                    <a:pt x="82" y="168"/>
                    <a:pt x="84" y="167"/>
                  </a:cubicBezTo>
                  <a:cubicBezTo>
                    <a:pt x="85" y="167"/>
                    <a:pt x="85" y="167"/>
                    <a:pt x="85" y="167"/>
                  </a:cubicBezTo>
                  <a:cubicBezTo>
                    <a:pt x="87" y="167"/>
                    <a:pt x="89" y="165"/>
                    <a:pt x="89" y="163"/>
                  </a:cubicBezTo>
                  <a:close/>
                  <a:moveTo>
                    <a:pt x="196" y="68"/>
                  </a:moveTo>
                  <a:cubicBezTo>
                    <a:pt x="174" y="131"/>
                    <a:pt x="174" y="131"/>
                    <a:pt x="174" y="131"/>
                  </a:cubicBezTo>
                  <a:cubicBezTo>
                    <a:pt x="174" y="133"/>
                    <a:pt x="174" y="135"/>
                    <a:pt x="175" y="136"/>
                  </a:cubicBezTo>
                  <a:cubicBezTo>
                    <a:pt x="199" y="151"/>
                    <a:pt x="199" y="151"/>
                    <a:pt x="199" y="151"/>
                  </a:cubicBezTo>
                  <a:cubicBezTo>
                    <a:pt x="205" y="157"/>
                    <a:pt x="204" y="178"/>
                    <a:pt x="198" y="183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8"/>
                    <a:pt x="190" y="187"/>
                    <a:pt x="188" y="185"/>
                  </a:cubicBezTo>
                  <a:cubicBezTo>
                    <a:pt x="171" y="165"/>
                    <a:pt x="171" y="165"/>
                    <a:pt x="171" y="165"/>
                  </a:cubicBezTo>
                  <a:cubicBezTo>
                    <a:pt x="168" y="162"/>
                    <a:pt x="163" y="163"/>
                    <a:pt x="162" y="167"/>
                  </a:cubicBezTo>
                  <a:cubicBezTo>
                    <a:pt x="164" y="187"/>
                    <a:pt x="164" y="187"/>
                    <a:pt x="164" y="187"/>
                  </a:cubicBezTo>
                  <a:cubicBezTo>
                    <a:pt x="161" y="195"/>
                    <a:pt x="140" y="208"/>
                    <a:pt x="132" y="205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27" y="203"/>
                    <a:pt x="126" y="200"/>
                    <a:pt x="127" y="197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7" y="140"/>
                    <a:pt x="146" y="138"/>
                    <a:pt x="145" y="137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0"/>
                    <a:pt x="130" y="117"/>
                    <a:pt x="133" y="115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4" y="105"/>
                    <a:pt x="148" y="105"/>
                    <a:pt x="150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3" y="111"/>
                    <a:pt x="158" y="110"/>
                    <a:pt x="159" y="106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3" y="65"/>
                    <a:pt x="171" y="62"/>
                    <a:pt x="168" y="61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4" y="59"/>
                    <a:pt x="142" y="60"/>
                    <a:pt x="141" y="62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5" y="72"/>
                    <a:pt x="132" y="73"/>
                    <a:pt x="130" y="72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16" y="64"/>
                    <a:pt x="116" y="61"/>
                    <a:pt x="117" y="58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5" y="11"/>
                    <a:pt x="150" y="10"/>
                    <a:pt x="154" y="12"/>
                  </a:cubicBezTo>
                  <a:cubicBezTo>
                    <a:pt x="159" y="15"/>
                    <a:pt x="159" y="15"/>
                    <a:pt x="159" y="15"/>
                  </a:cubicBezTo>
                  <a:cubicBezTo>
                    <a:pt x="163" y="17"/>
                    <a:pt x="165" y="23"/>
                    <a:pt x="162" y="27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58" y="33"/>
                    <a:pt x="160" y="38"/>
                    <a:pt x="164" y="38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8" y="34"/>
                    <a:pt x="202" y="36"/>
                    <a:pt x="206" y="39"/>
                  </a:cubicBezTo>
                  <a:cubicBezTo>
                    <a:pt x="209" y="43"/>
                    <a:pt x="212" y="46"/>
                    <a:pt x="212" y="4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3"/>
                    <a:pt x="207" y="65"/>
                    <a:pt x="205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199" y="65"/>
                    <a:pt x="197" y="66"/>
                    <a:pt x="196" y="68"/>
                  </a:cubicBez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>
                    <a:lumMod val="25000"/>
                  </a:schemeClr>
                </a:solidFill>
              </a:endParaRPr>
            </a:p>
          </p:txBody>
        </p:sp>
        <p:sp>
          <p:nvSpPr>
            <p:cNvPr id="139" name="任意多边形: 形状 138"/>
            <p:cNvSpPr/>
            <p:nvPr/>
          </p:nvSpPr>
          <p:spPr>
            <a:xfrm>
              <a:off x="3180427" y="2452690"/>
              <a:ext cx="1056347" cy="360005"/>
            </a:xfrm>
            <a:custGeom>
              <a:avLst/>
              <a:gdLst>
                <a:gd name="connsiteX0" fmla="*/ 70611 w 913045"/>
                <a:gd name="connsiteY0" fmla="*/ 309271 h 311167"/>
                <a:gd name="connsiteX1" fmla="*/ 22986 w 913045"/>
                <a:gd name="connsiteY1" fmla="*/ 137821 h 311167"/>
                <a:gd name="connsiteX2" fmla="*/ 337311 w 913045"/>
                <a:gd name="connsiteY2" fmla="*/ 42571 h 311167"/>
                <a:gd name="connsiteX3" fmla="*/ 594486 w 913045"/>
                <a:gd name="connsiteY3" fmla="*/ 99721 h 311167"/>
                <a:gd name="connsiteX4" fmla="*/ 880236 w 913045"/>
                <a:gd name="connsiteY4" fmla="*/ 4471 h 311167"/>
                <a:gd name="connsiteX5" fmla="*/ 880236 w 913045"/>
                <a:gd name="connsiteY5" fmla="*/ 271171 h 311167"/>
                <a:gd name="connsiteX6" fmla="*/ 642111 w 913045"/>
                <a:gd name="connsiteY6" fmla="*/ 280696 h 311167"/>
                <a:gd name="connsiteX7" fmla="*/ 442086 w 913045"/>
                <a:gd name="connsiteY7" fmla="*/ 233071 h 311167"/>
                <a:gd name="connsiteX8" fmla="*/ 70611 w 913045"/>
                <a:gd name="connsiteY8" fmla="*/ 309271 h 31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3045" h="311167">
                  <a:moveTo>
                    <a:pt x="70611" y="309271"/>
                  </a:moveTo>
                  <a:cubicBezTo>
                    <a:pt x="761" y="293396"/>
                    <a:pt x="-21464" y="182271"/>
                    <a:pt x="22986" y="137821"/>
                  </a:cubicBezTo>
                  <a:cubicBezTo>
                    <a:pt x="67436" y="93371"/>
                    <a:pt x="242061" y="48921"/>
                    <a:pt x="337311" y="42571"/>
                  </a:cubicBezTo>
                  <a:cubicBezTo>
                    <a:pt x="432561" y="36221"/>
                    <a:pt x="503999" y="106071"/>
                    <a:pt x="594486" y="99721"/>
                  </a:cubicBezTo>
                  <a:cubicBezTo>
                    <a:pt x="684973" y="93371"/>
                    <a:pt x="832611" y="-24104"/>
                    <a:pt x="880236" y="4471"/>
                  </a:cubicBezTo>
                  <a:cubicBezTo>
                    <a:pt x="927861" y="33046"/>
                    <a:pt x="919923" y="225134"/>
                    <a:pt x="880236" y="271171"/>
                  </a:cubicBezTo>
                  <a:cubicBezTo>
                    <a:pt x="840549" y="317208"/>
                    <a:pt x="715136" y="287046"/>
                    <a:pt x="642111" y="280696"/>
                  </a:cubicBezTo>
                  <a:cubicBezTo>
                    <a:pt x="569086" y="274346"/>
                    <a:pt x="532573" y="229896"/>
                    <a:pt x="442086" y="233071"/>
                  </a:cubicBezTo>
                  <a:cubicBezTo>
                    <a:pt x="351599" y="236246"/>
                    <a:pt x="140461" y="325146"/>
                    <a:pt x="70611" y="3092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3531839" y="1648796"/>
              <a:ext cx="572324" cy="237388"/>
            </a:xfrm>
            <a:custGeom>
              <a:avLst/>
              <a:gdLst>
                <a:gd name="connsiteX0" fmla="*/ 69803 w 572324"/>
                <a:gd name="connsiteY0" fmla="*/ 69113 h 237388"/>
                <a:gd name="connsiteX1" fmla="*/ 403178 w 572324"/>
                <a:gd name="connsiteY1" fmla="*/ 2438 h 237388"/>
                <a:gd name="connsiteX2" fmla="*/ 536528 w 572324"/>
                <a:gd name="connsiteY2" fmla="*/ 24663 h 237388"/>
                <a:gd name="connsiteX3" fmla="*/ 571453 w 572324"/>
                <a:gd name="connsiteY3" fmla="*/ 119913 h 237388"/>
                <a:gd name="connsiteX4" fmla="*/ 511128 w 572324"/>
                <a:gd name="connsiteY4" fmla="*/ 237388 h 237388"/>
                <a:gd name="connsiteX5" fmla="*/ 441278 w 572324"/>
                <a:gd name="connsiteY5" fmla="*/ 196113 h 237388"/>
                <a:gd name="connsiteX6" fmla="*/ 365078 w 572324"/>
                <a:gd name="connsiteY6" fmla="*/ 148488 h 237388"/>
                <a:gd name="connsiteX7" fmla="*/ 298403 w 572324"/>
                <a:gd name="connsiteY7" fmla="*/ 199288 h 237388"/>
                <a:gd name="connsiteX8" fmla="*/ 228553 w 572324"/>
                <a:gd name="connsiteY8" fmla="*/ 119913 h 237388"/>
                <a:gd name="connsiteX9" fmla="*/ 126953 w 572324"/>
                <a:gd name="connsiteY9" fmla="*/ 161188 h 237388"/>
                <a:gd name="connsiteX10" fmla="*/ 3128 w 572324"/>
                <a:gd name="connsiteY10" fmla="*/ 116738 h 237388"/>
                <a:gd name="connsiteX11" fmla="*/ 69803 w 572324"/>
                <a:gd name="connsiteY11" fmla="*/ 69113 h 23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2324" h="237388">
                  <a:moveTo>
                    <a:pt x="69803" y="69113"/>
                  </a:moveTo>
                  <a:cubicBezTo>
                    <a:pt x="136478" y="50063"/>
                    <a:pt x="325390" y="9846"/>
                    <a:pt x="403178" y="2438"/>
                  </a:cubicBezTo>
                  <a:cubicBezTo>
                    <a:pt x="480966" y="-4970"/>
                    <a:pt x="508482" y="5084"/>
                    <a:pt x="536528" y="24663"/>
                  </a:cubicBezTo>
                  <a:cubicBezTo>
                    <a:pt x="564574" y="44242"/>
                    <a:pt x="575686" y="84459"/>
                    <a:pt x="571453" y="119913"/>
                  </a:cubicBezTo>
                  <a:cubicBezTo>
                    <a:pt x="567220" y="155367"/>
                    <a:pt x="532824" y="224688"/>
                    <a:pt x="511128" y="237388"/>
                  </a:cubicBezTo>
                  <a:lnTo>
                    <a:pt x="441278" y="196113"/>
                  </a:lnTo>
                  <a:cubicBezTo>
                    <a:pt x="416936" y="181296"/>
                    <a:pt x="388890" y="147959"/>
                    <a:pt x="365078" y="148488"/>
                  </a:cubicBezTo>
                  <a:cubicBezTo>
                    <a:pt x="341266" y="149017"/>
                    <a:pt x="321157" y="204051"/>
                    <a:pt x="298403" y="199288"/>
                  </a:cubicBezTo>
                  <a:cubicBezTo>
                    <a:pt x="275649" y="194525"/>
                    <a:pt x="257128" y="126263"/>
                    <a:pt x="228553" y="119913"/>
                  </a:cubicBezTo>
                  <a:cubicBezTo>
                    <a:pt x="199978" y="113563"/>
                    <a:pt x="164524" y="161717"/>
                    <a:pt x="126953" y="161188"/>
                  </a:cubicBezTo>
                  <a:cubicBezTo>
                    <a:pt x="89382" y="160659"/>
                    <a:pt x="12653" y="131555"/>
                    <a:pt x="3128" y="116738"/>
                  </a:cubicBezTo>
                  <a:cubicBezTo>
                    <a:pt x="-6397" y="101921"/>
                    <a:pt x="3128" y="88163"/>
                    <a:pt x="69803" y="69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4376332" y="1522704"/>
              <a:ext cx="527523" cy="235737"/>
            </a:xfrm>
            <a:custGeom>
              <a:avLst/>
              <a:gdLst>
                <a:gd name="connsiteX0" fmla="*/ 10 w 527523"/>
                <a:gd name="connsiteY0" fmla="*/ 141230 h 235737"/>
                <a:gd name="connsiteX1" fmla="*/ 114310 w 527523"/>
                <a:gd name="connsiteY1" fmla="*/ 160280 h 235737"/>
                <a:gd name="connsiteX2" fmla="*/ 200035 w 527523"/>
                <a:gd name="connsiteY2" fmla="*/ 214255 h 235737"/>
                <a:gd name="connsiteX3" fmla="*/ 257185 w 527523"/>
                <a:gd name="connsiteY3" fmla="*/ 163455 h 235737"/>
                <a:gd name="connsiteX4" fmla="*/ 314335 w 527523"/>
                <a:gd name="connsiteY4" fmla="*/ 134880 h 235737"/>
                <a:gd name="connsiteX5" fmla="*/ 352435 w 527523"/>
                <a:gd name="connsiteY5" fmla="*/ 198380 h 235737"/>
                <a:gd name="connsiteX6" fmla="*/ 390535 w 527523"/>
                <a:gd name="connsiteY6" fmla="*/ 233305 h 235737"/>
                <a:gd name="connsiteX7" fmla="*/ 434985 w 527523"/>
                <a:gd name="connsiteY7" fmla="*/ 131705 h 235737"/>
                <a:gd name="connsiteX8" fmla="*/ 457210 w 527523"/>
                <a:gd name="connsiteY8" fmla="*/ 77730 h 235737"/>
                <a:gd name="connsiteX9" fmla="*/ 504835 w 527523"/>
                <a:gd name="connsiteY9" fmla="*/ 68205 h 235737"/>
                <a:gd name="connsiteX10" fmla="*/ 527060 w 527523"/>
                <a:gd name="connsiteY10" fmla="*/ 4705 h 235737"/>
                <a:gd name="connsiteX11" fmla="*/ 485785 w 527523"/>
                <a:gd name="connsiteY11" fmla="*/ 7880 h 235737"/>
                <a:gd name="connsiteX12" fmla="*/ 301635 w 527523"/>
                <a:gd name="connsiteY12" fmla="*/ 33280 h 235737"/>
                <a:gd name="connsiteX13" fmla="*/ 120660 w 527523"/>
                <a:gd name="connsiteY13" fmla="*/ 71380 h 235737"/>
                <a:gd name="connsiteX14" fmla="*/ 10 w 527523"/>
                <a:gd name="connsiteY14" fmla="*/ 141230 h 23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7523" h="235737">
                  <a:moveTo>
                    <a:pt x="10" y="141230"/>
                  </a:moveTo>
                  <a:cubicBezTo>
                    <a:pt x="-1048" y="156047"/>
                    <a:pt x="80973" y="148109"/>
                    <a:pt x="114310" y="160280"/>
                  </a:cubicBezTo>
                  <a:cubicBezTo>
                    <a:pt x="147647" y="172451"/>
                    <a:pt x="176223" y="213726"/>
                    <a:pt x="200035" y="214255"/>
                  </a:cubicBezTo>
                  <a:cubicBezTo>
                    <a:pt x="223847" y="214784"/>
                    <a:pt x="238135" y="176684"/>
                    <a:pt x="257185" y="163455"/>
                  </a:cubicBezTo>
                  <a:cubicBezTo>
                    <a:pt x="276235" y="150226"/>
                    <a:pt x="298460" y="129059"/>
                    <a:pt x="314335" y="134880"/>
                  </a:cubicBezTo>
                  <a:cubicBezTo>
                    <a:pt x="330210" y="140701"/>
                    <a:pt x="339735" y="181976"/>
                    <a:pt x="352435" y="198380"/>
                  </a:cubicBezTo>
                  <a:cubicBezTo>
                    <a:pt x="365135" y="214784"/>
                    <a:pt x="376777" y="244418"/>
                    <a:pt x="390535" y="233305"/>
                  </a:cubicBezTo>
                  <a:cubicBezTo>
                    <a:pt x="404293" y="222192"/>
                    <a:pt x="423873" y="157634"/>
                    <a:pt x="434985" y="131705"/>
                  </a:cubicBezTo>
                  <a:cubicBezTo>
                    <a:pt x="446098" y="105776"/>
                    <a:pt x="445568" y="88313"/>
                    <a:pt x="457210" y="77730"/>
                  </a:cubicBezTo>
                  <a:cubicBezTo>
                    <a:pt x="468852" y="67147"/>
                    <a:pt x="493193" y="80376"/>
                    <a:pt x="504835" y="68205"/>
                  </a:cubicBezTo>
                  <a:cubicBezTo>
                    <a:pt x="516477" y="56034"/>
                    <a:pt x="530235" y="14759"/>
                    <a:pt x="527060" y="4705"/>
                  </a:cubicBezTo>
                  <a:cubicBezTo>
                    <a:pt x="523885" y="-5349"/>
                    <a:pt x="523356" y="3118"/>
                    <a:pt x="485785" y="7880"/>
                  </a:cubicBezTo>
                  <a:cubicBezTo>
                    <a:pt x="448214" y="12642"/>
                    <a:pt x="362489" y="22697"/>
                    <a:pt x="301635" y="33280"/>
                  </a:cubicBezTo>
                  <a:cubicBezTo>
                    <a:pt x="240781" y="43863"/>
                    <a:pt x="170402" y="56034"/>
                    <a:pt x="120660" y="71380"/>
                  </a:cubicBezTo>
                  <a:cubicBezTo>
                    <a:pt x="70918" y="86726"/>
                    <a:pt x="1068" y="126413"/>
                    <a:pt x="10" y="1412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4671622" y="2115772"/>
              <a:ext cx="372336" cy="153087"/>
            </a:xfrm>
            <a:custGeom>
              <a:avLst/>
              <a:gdLst>
                <a:gd name="connsiteX0" fmla="*/ 6345 w 372336"/>
                <a:gd name="connsiteY0" fmla="*/ 52987 h 153087"/>
                <a:gd name="connsiteX1" fmla="*/ 196845 w 372336"/>
                <a:gd name="connsiteY1" fmla="*/ 2187 h 153087"/>
                <a:gd name="connsiteX2" fmla="*/ 323845 w 372336"/>
                <a:gd name="connsiteY2" fmla="*/ 14887 h 153087"/>
                <a:gd name="connsiteX3" fmla="*/ 371470 w 372336"/>
                <a:gd name="connsiteY3" fmla="*/ 65687 h 153087"/>
                <a:gd name="connsiteX4" fmla="*/ 288920 w 372336"/>
                <a:gd name="connsiteY4" fmla="*/ 151412 h 153087"/>
                <a:gd name="connsiteX5" fmla="*/ 250820 w 372336"/>
                <a:gd name="connsiteY5" fmla="*/ 119662 h 153087"/>
                <a:gd name="connsiteX6" fmla="*/ 200020 w 372336"/>
                <a:gd name="connsiteY6" fmla="*/ 84737 h 153087"/>
                <a:gd name="connsiteX7" fmla="*/ 168270 w 372336"/>
                <a:gd name="connsiteY7" fmla="*/ 129187 h 153087"/>
                <a:gd name="connsiteX8" fmla="*/ 120645 w 372336"/>
                <a:gd name="connsiteY8" fmla="*/ 72037 h 153087"/>
                <a:gd name="connsiteX9" fmla="*/ 50795 w 372336"/>
                <a:gd name="connsiteY9" fmla="*/ 103787 h 153087"/>
                <a:gd name="connsiteX10" fmla="*/ 6345 w 372336"/>
                <a:gd name="connsiteY10" fmla="*/ 52987 h 153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2336" h="153087">
                  <a:moveTo>
                    <a:pt x="6345" y="52987"/>
                  </a:moveTo>
                  <a:cubicBezTo>
                    <a:pt x="30687" y="36054"/>
                    <a:pt x="143928" y="8537"/>
                    <a:pt x="196845" y="2187"/>
                  </a:cubicBezTo>
                  <a:cubicBezTo>
                    <a:pt x="249762" y="-4163"/>
                    <a:pt x="294741" y="4304"/>
                    <a:pt x="323845" y="14887"/>
                  </a:cubicBezTo>
                  <a:cubicBezTo>
                    <a:pt x="352949" y="25470"/>
                    <a:pt x="377291" y="42933"/>
                    <a:pt x="371470" y="65687"/>
                  </a:cubicBezTo>
                  <a:cubicBezTo>
                    <a:pt x="365649" y="88441"/>
                    <a:pt x="309028" y="142416"/>
                    <a:pt x="288920" y="151412"/>
                  </a:cubicBezTo>
                  <a:cubicBezTo>
                    <a:pt x="268812" y="160408"/>
                    <a:pt x="265636" y="130774"/>
                    <a:pt x="250820" y="119662"/>
                  </a:cubicBezTo>
                  <a:cubicBezTo>
                    <a:pt x="236004" y="108550"/>
                    <a:pt x="213778" y="83150"/>
                    <a:pt x="200020" y="84737"/>
                  </a:cubicBezTo>
                  <a:cubicBezTo>
                    <a:pt x="186262" y="86324"/>
                    <a:pt x="181499" y="131304"/>
                    <a:pt x="168270" y="129187"/>
                  </a:cubicBezTo>
                  <a:cubicBezTo>
                    <a:pt x="155041" y="127070"/>
                    <a:pt x="140224" y="76270"/>
                    <a:pt x="120645" y="72037"/>
                  </a:cubicBezTo>
                  <a:cubicBezTo>
                    <a:pt x="101066" y="67804"/>
                    <a:pt x="67199" y="100083"/>
                    <a:pt x="50795" y="103787"/>
                  </a:cubicBezTo>
                  <a:cubicBezTo>
                    <a:pt x="34391" y="107491"/>
                    <a:pt x="-17997" y="69920"/>
                    <a:pt x="6345" y="52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6175978" y="1714605"/>
              <a:ext cx="221598" cy="258017"/>
            </a:xfrm>
            <a:custGeom>
              <a:avLst/>
              <a:gdLst>
                <a:gd name="connsiteX0" fmla="*/ 99014 w 221598"/>
                <a:gd name="connsiteY0" fmla="*/ 129 h 258017"/>
                <a:gd name="connsiteX1" fmla="*/ 25989 w 221598"/>
                <a:gd name="connsiteY1" fmla="*/ 41404 h 258017"/>
                <a:gd name="connsiteX2" fmla="*/ 10114 w 221598"/>
                <a:gd name="connsiteY2" fmla="*/ 114429 h 258017"/>
                <a:gd name="connsiteX3" fmla="*/ 35514 w 221598"/>
                <a:gd name="connsiteY3" fmla="*/ 181104 h 258017"/>
                <a:gd name="connsiteX4" fmla="*/ 589 w 221598"/>
                <a:gd name="connsiteY4" fmla="*/ 254129 h 258017"/>
                <a:gd name="connsiteX5" fmla="*/ 70439 w 221598"/>
                <a:gd name="connsiteY5" fmla="*/ 238254 h 258017"/>
                <a:gd name="connsiteX6" fmla="*/ 86314 w 221598"/>
                <a:gd name="connsiteY6" fmla="*/ 155704 h 258017"/>
                <a:gd name="connsiteX7" fmla="*/ 181564 w 221598"/>
                <a:gd name="connsiteY7" fmla="*/ 168404 h 258017"/>
                <a:gd name="connsiteX8" fmla="*/ 213314 w 221598"/>
                <a:gd name="connsiteY8" fmla="*/ 133479 h 258017"/>
                <a:gd name="connsiteX9" fmla="*/ 219664 w 221598"/>
                <a:gd name="connsiteY9" fmla="*/ 76329 h 258017"/>
                <a:gd name="connsiteX10" fmla="*/ 184739 w 221598"/>
                <a:gd name="connsiteY10" fmla="*/ 66804 h 258017"/>
                <a:gd name="connsiteX11" fmla="*/ 137114 w 221598"/>
                <a:gd name="connsiteY11" fmla="*/ 54104 h 258017"/>
                <a:gd name="connsiteX12" fmla="*/ 99014 w 221598"/>
                <a:gd name="connsiteY12" fmla="*/ 129 h 25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598" h="258017">
                  <a:moveTo>
                    <a:pt x="99014" y="129"/>
                  </a:moveTo>
                  <a:cubicBezTo>
                    <a:pt x="80493" y="-1988"/>
                    <a:pt x="40806" y="22354"/>
                    <a:pt x="25989" y="41404"/>
                  </a:cubicBezTo>
                  <a:cubicBezTo>
                    <a:pt x="11172" y="60454"/>
                    <a:pt x="8526" y="91146"/>
                    <a:pt x="10114" y="114429"/>
                  </a:cubicBezTo>
                  <a:cubicBezTo>
                    <a:pt x="11701" y="137712"/>
                    <a:pt x="37101" y="157821"/>
                    <a:pt x="35514" y="181104"/>
                  </a:cubicBezTo>
                  <a:cubicBezTo>
                    <a:pt x="33926" y="204387"/>
                    <a:pt x="-5232" y="244604"/>
                    <a:pt x="589" y="254129"/>
                  </a:cubicBezTo>
                  <a:cubicBezTo>
                    <a:pt x="6410" y="263654"/>
                    <a:pt x="56151" y="254658"/>
                    <a:pt x="70439" y="238254"/>
                  </a:cubicBezTo>
                  <a:cubicBezTo>
                    <a:pt x="84727" y="221850"/>
                    <a:pt x="67793" y="167346"/>
                    <a:pt x="86314" y="155704"/>
                  </a:cubicBezTo>
                  <a:cubicBezTo>
                    <a:pt x="104835" y="144062"/>
                    <a:pt x="160397" y="172108"/>
                    <a:pt x="181564" y="168404"/>
                  </a:cubicBezTo>
                  <a:cubicBezTo>
                    <a:pt x="202731" y="164700"/>
                    <a:pt x="206964" y="148825"/>
                    <a:pt x="213314" y="133479"/>
                  </a:cubicBezTo>
                  <a:cubicBezTo>
                    <a:pt x="219664" y="118133"/>
                    <a:pt x="224426" y="87441"/>
                    <a:pt x="219664" y="76329"/>
                  </a:cubicBezTo>
                  <a:cubicBezTo>
                    <a:pt x="214902" y="65217"/>
                    <a:pt x="184739" y="66804"/>
                    <a:pt x="184739" y="66804"/>
                  </a:cubicBezTo>
                  <a:cubicBezTo>
                    <a:pt x="170981" y="63100"/>
                    <a:pt x="149814" y="64687"/>
                    <a:pt x="137114" y="54104"/>
                  </a:cubicBezTo>
                  <a:cubicBezTo>
                    <a:pt x="124414" y="43521"/>
                    <a:pt x="117535" y="2246"/>
                    <a:pt x="99014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5681351" y="2401574"/>
              <a:ext cx="569488" cy="299688"/>
            </a:xfrm>
            <a:custGeom>
              <a:avLst/>
              <a:gdLst>
                <a:gd name="connsiteX0" fmla="*/ 0 w 569488"/>
                <a:gd name="connsiteY0" fmla="*/ 0 h 299688"/>
                <a:gd name="connsiteX1" fmla="*/ 142875 w 569488"/>
                <a:gd name="connsiteY1" fmla="*/ 47625 h 299688"/>
                <a:gd name="connsiteX2" fmla="*/ 323850 w 569488"/>
                <a:gd name="connsiteY2" fmla="*/ 82550 h 299688"/>
                <a:gd name="connsiteX3" fmla="*/ 517525 w 569488"/>
                <a:gd name="connsiteY3" fmla="*/ 69850 h 299688"/>
                <a:gd name="connsiteX4" fmla="*/ 568325 w 569488"/>
                <a:gd name="connsiteY4" fmla="*/ 177800 h 299688"/>
                <a:gd name="connsiteX5" fmla="*/ 482600 w 569488"/>
                <a:gd name="connsiteY5" fmla="*/ 298450 h 299688"/>
                <a:gd name="connsiteX6" fmla="*/ 381000 w 569488"/>
                <a:gd name="connsiteY6" fmla="*/ 238125 h 299688"/>
                <a:gd name="connsiteX7" fmla="*/ 279400 w 569488"/>
                <a:gd name="connsiteY7" fmla="*/ 200025 h 299688"/>
                <a:gd name="connsiteX8" fmla="*/ 203200 w 569488"/>
                <a:gd name="connsiteY8" fmla="*/ 171450 h 299688"/>
                <a:gd name="connsiteX9" fmla="*/ 130175 w 569488"/>
                <a:gd name="connsiteY9" fmla="*/ 117475 h 299688"/>
                <a:gd name="connsiteX10" fmla="*/ 0 w 569488"/>
                <a:gd name="connsiteY10" fmla="*/ 0 h 29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9488" h="299688">
                  <a:moveTo>
                    <a:pt x="0" y="0"/>
                  </a:moveTo>
                  <a:cubicBezTo>
                    <a:pt x="44450" y="16933"/>
                    <a:pt x="88900" y="33867"/>
                    <a:pt x="142875" y="47625"/>
                  </a:cubicBezTo>
                  <a:cubicBezTo>
                    <a:pt x="196850" y="61383"/>
                    <a:pt x="261408" y="78846"/>
                    <a:pt x="323850" y="82550"/>
                  </a:cubicBezTo>
                  <a:cubicBezTo>
                    <a:pt x="386292" y="86254"/>
                    <a:pt x="476779" y="53975"/>
                    <a:pt x="517525" y="69850"/>
                  </a:cubicBezTo>
                  <a:cubicBezTo>
                    <a:pt x="558271" y="85725"/>
                    <a:pt x="574146" y="139700"/>
                    <a:pt x="568325" y="177800"/>
                  </a:cubicBezTo>
                  <a:cubicBezTo>
                    <a:pt x="562504" y="215900"/>
                    <a:pt x="513821" y="288396"/>
                    <a:pt x="482600" y="298450"/>
                  </a:cubicBezTo>
                  <a:cubicBezTo>
                    <a:pt x="451379" y="308504"/>
                    <a:pt x="414867" y="254529"/>
                    <a:pt x="381000" y="238125"/>
                  </a:cubicBezTo>
                  <a:cubicBezTo>
                    <a:pt x="347133" y="221721"/>
                    <a:pt x="279400" y="200025"/>
                    <a:pt x="279400" y="200025"/>
                  </a:cubicBezTo>
                  <a:cubicBezTo>
                    <a:pt x="249767" y="188913"/>
                    <a:pt x="228071" y="185208"/>
                    <a:pt x="203200" y="171450"/>
                  </a:cubicBezTo>
                  <a:cubicBezTo>
                    <a:pt x="178329" y="157692"/>
                    <a:pt x="130175" y="117475"/>
                    <a:pt x="130175" y="1174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: 形状 146"/>
            <p:cNvSpPr/>
            <p:nvPr/>
          </p:nvSpPr>
          <p:spPr>
            <a:xfrm rot="20930444">
              <a:off x="6838517" y="1635466"/>
              <a:ext cx="319598" cy="264046"/>
            </a:xfrm>
            <a:custGeom>
              <a:avLst/>
              <a:gdLst>
                <a:gd name="connsiteX0" fmla="*/ 4912 w 319598"/>
                <a:gd name="connsiteY0" fmla="*/ 1053 h 264046"/>
                <a:gd name="connsiteX1" fmla="*/ 96987 w 319598"/>
                <a:gd name="connsiteY1" fmla="*/ 93128 h 264046"/>
                <a:gd name="connsiteX2" fmla="*/ 52537 w 319598"/>
                <a:gd name="connsiteY2" fmla="*/ 137578 h 264046"/>
                <a:gd name="connsiteX3" fmla="*/ 122387 w 319598"/>
                <a:gd name="connsiteY3" fmla="*/ 188378 h 264046"/>
                <a:gd name="connsiteX4" fmla="*/ 160487 w 319598"/>
                <a:gd name="connsiteY4" fmla="*/ 143928 h 264046"/>
                <a:gd name="connsiteX5" fmla="*/ 198587 w 319598"/>
                <a:gd name="connsiteY5" fmla="*/ 194728 h 264046"/>
                <a:gd name="connsiteX6" fmla="*/ 185887 w 319598"/>
                <a:gd name="connsiteY6" fmla="*/ 258228 h 264046"/>
                <a:gd name="connsiteX7" fmla="*/ 246212 w 319598"/>
                <a:gd name="connsiteY7" fmla="*/ 255053 h 264046"/>
                <a:gd name="connsiteX8" fmla="*/ 258912 w 319598"/>
                <a:gd name="connsiteY8" fmla="*/ 204253 h 264046"/>
                <a:gd name="connsiteX9" fmla="*/ 293837 w 319598"/>
                <a:gd name="connsiteY9" fmla="*/ 137578 h 264046"/>
                <a:gd name="connsiteX10" fmla="*/ 319237 w 319598"/>
                <a:gd name="connsiteY10" fmla="*/ 128053 h 264046"/>
                <a:gd name="connsiteX11" fmla="*/ 274787 w 319598"/>
                <a:gd name="connsiteY11" fmla="*/ 48678 h 264046"/>
                <a:gd name="connsiteX12" fmla="*/ 4912 w 319598"/>
                <a:gd name="connsiteY12" fmla="*/ 1053 h 26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598" h="264046">
                  <a:moveTo>
                    <a:pt x="4912" y="1053"/>
                  </a:moveTo>
                  <a:cubicBezTo>
                    <a:pt x="-24721" y="8461"/>
                    <a:pt x="89050" y="70374"/>
                    <a:pt x="96987" y="93128"/>
                  </a:cubicBezTo>
                  <a:cubicBezTo>
                    <a:pt x="104925" y="115882"/>
                    <a:pt x="48304" y="121703"/>
                    <a:pt x="52537" y="137578"/>
                  </a:cubicBezTo>
                  <a:cubicBezTo>
                    <a:pt x="56770" y="153453"/>
                    <a:pt x="104396" y="187320"/>
                    <a:pt x="122387" y="188378"/>
                  </a:cubicBezTo>
                  <a:cubicBezTo>
                    <a:pt x="140378" y="189436"/>
                    <a:pt x="147787" y="142870"/>
                    <a:pt x="160487" y="143928"/>
                  </a:cubicBezTo>
                  <a:cubicBezTo>
                    <a:pt x="173187" y="144986"/>
                    <a:pt x="194354" y="175678"/>
                    <a:pt x="198587" y="194728"/>
                  </a:cubicBezTo>
                  <a:cubicBezTo>
                    <a:pt x="202820" y="213778"/>
                    <a:pt x="177950" y="248174"/>
                    <a:pt x="185887" y="258228"/>
                  </a:cubicBezTo>
                  <a:cubicBezTo>
                    <a:pt x="193824" y="268282"/>
                    <a:pt x="234041" y="264049"/>
                    <a:pt x="246212" y="255053"/>
                  </a:cubicBezTo>
                  <a:cubicBezTo>
                    <a:pt x="258383" y="246057"/>
                    <a:pt x="250974" y="223832"/>
                    <a:pt x="258912" y="204253"/>
                  </a:cubicBezTo>
                  <a:cubicBezTo>
                    <a:pt x="266850" y="184674"/>
                    <a:pt x="283783" y="150278"/>
                    <a:pt x="293837" y="137578"/>
                  </a:cubicBezTo>
                  <a:cubicBezTo>
                    <a:pt x="303891" y="124878"/>
                    <a:pt x="322412" y="142870"/>
                    <a:pt x="319237" y="128053"/>
                  </a:cubicBezTo>
                  <a:cubicBezTo>
                    <a:pt x="316062" y="113236"/>
                    <a:pt x="321354" y="70374"/>
                    <a:pt x="274787" y="48678"/>
                  </a:cubicBezTo>
                  <a:cubicBezTo>
                    <a:pt x="228220" y="26982"/>
                    <a:pt x="34545" y="-6355"/>
                    <a:pt x="4912" y="10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7784503" y="2250034"/>
            <a:ext cx="3990652" cy="1169194"/>
            <a:chOff x="7700849" y="2057010"/>
            <a:chExt cx="3990652" cy="1169194"/>
          </a:xfrm>
        </p:grpSpPr>
        <p:sp>
          <p:nvSpPr>
            <p:cNvPr id="132" name="Freeform 10"/>
            <p:cNvSpPr>
              <a:spLocks noEditPoints="1"/>
            </p:cNvSpPr>
            <p:nvPr/>
          </p:nvSpPr>
          <p:spPr bwMode="auto">
            <a:xfrm rot="820758">
              <a:off x="7700849" y="2072426"/>
              <a:ext cx="1061716" cy="1059225"/>
            </a:xfrm>
            <a:custGeom>
              <a:avLst/>
              <a:gdLst>
                <a:gd name="T0" fmla="*/ 41 w 205"/>
                <a:gd name="T1" fmla="*/ 9 h 202"/>
                <a:gd name="T2" fmla="*/ 57 w 205"/>
                <a:gd name="T3" fmla="*/ 7 h 202"/>
                <a:gd name="T4" fmla="*/ 42 w 205"/>
                <a:gd name="T5" fmla="*/ 46 h 202"/>
                <a:gd name="T6" fmla="*/ 46 w 205"/>
                <a:gd name="T7" fmla="*/ 54 h 202"/>
                <a:gd name="T8" fmla="*/ 44 w 205"/>
                <a:gd name="T9" fmla="*/ 191 h 202"/>
                <a:gd name="T10" fmla="*/ 26 w 205"/>
                <a:gd name="T11" fmla="*/ 195 h 202"/>
                <a:gd name="T12" fmla="*/ 26 w 205"/>
                <a:gd name="T13" fmla="*/ 82 h 202"/>
                <a:gd name="T14" fmla="*/ 18 w 205"/>
                <a:gd name="T15" fmla="*/ 79 h 202"/>
                <a:gd name="T16" fmla="*/ 10 w 205"/>
                <a:gd name="T17" fmla="*/ 78 h 202"/>
                <a:gd name="T18" fmla="*/ 2 w 205"/>
                <a:gd name="T19" fmla="*/ 61 h 202"/>
                <a:gd name="T20" fmla="*/ 57 w 205"/>
                <a:gd name="T21" fmla="*/ 143 h 202"/>
                <a:gd name="T22" fmla="*/ 95 w 205"/>
                <a:gd name="T23" fmla="*/ 97 h 202"/>
                <a:gd name="T24" fmla="*/ 107 w 205"/>
                <a:gd name="T25" fmla="*/ 119 h 202"/>
                <a:gd name="T26" fmla="*/ 65 w 205"/>
                <a:gd name="T27" fmla="*/ 161 h 202"/>
                <a:gd name="T28" fmla="*/ 57 w 205"/>
                <a:gd name="T29" fmla="*/ 143 h 202"/>
                <a:gd name="T30" fmla="*/ 177 w 205"/>
                <a:gd name="T31" fmla="*/ 59 h 202"/>
                <a:gd name="T32" fmla="*/ 81 w 205"/>
                <a:gd name="T33" fmla="*/ 50 h 202"/>
                <a:gd name="T34" fmla="*/ 68 w 205"/>
                <a:gd name="T35" fmla="*/ 35 h 202"/>
                <a:gd name="T36" fmla="*/ 85 w 205"/>
                <a:gd name="T37" fmla="*/ 3 h 202"/>
                <a:gd name="T38" fmla="*/ 102 w 205"/>
                <a:gd name="T39" fmla="*/ 7 h 202"/>
                <a:gd name="T40" fmla="*/ 104 w 205"/>
                <a:gd name="T41" fmla="*/ 16 h 202"/>
                <a:gd name="T42" fmla="*/ 189 w 205"/>
                <a:gd name="T43" fmla="*/ 24 h 202"/>
                <a:gd name="T44" fmla="*/ 202 w 205"/>
                <a:gd name="T45" fmla="*/ 35 h 202"/>
                <a:gd name="T46" fmla="*/ 198 w 205"/>
                <a:gd name="T47" fmla="*/ 77 h 202"/>
                <a:gd name="T48" fmla="*/ 189 w 205"/>
                <a:gd name="T49" fmla="*/ 84 h 202"/>
                <a:gd name="T50" fmla="*/ 85 w 205"/>
                <a:gd name="T51" fmla="*/ 176 h 202"/>
                <a:gd name="T52" fmla="*/ 126 w 205"/>
                <a:gd name="T53" fmla="*/ 159 h 202"/>
                <a:gd name="T54" fmla="*/ 122 w 205"/>
                <a:gd name="T55" fmla="*/ 68 h 202"/>
                <a:gd name="T56" fmla="*/ 141 w 205"/>
                <a:gd name="T57" fmla="*/ 71 h 202"/>
                <a:gd name="T58" fmla="*/ 144 w 205"/>
                <a:gd name="T59" fmla="*/ 180 h 202"/>
                <a:gd name="T60" fmla="*/ 141 w 205"/>
                <a:gd name="T61" fmla="*/ 182 h 202"/>
                <a:gd name="T62" fmla="*/ 95 w 205"/>
                <a:gd name="T63" fmla="*/ 199 h 202"/>
                <a:gd name="T64" fmla="*/ 85 w 205"/>
                <a:gd name="T65" fmla="*/ 176 h 202"/>
                <a:gd name="T66" fmla="*/ 170 w 205"/>
                <a:gd name="T67" fmla="*/ 104 h 202"/>
                <a:gd name="T68" fmla="*/ 201 w 205"/>
                <a:gd name="T69" fmla="*/ 139 h 202"/>
                <a:gd name="T70" fmla="*/ 191 w 205"/>
                <a:gd name="T71" fmla="*/ 165 h 202"/>
                <a:gd name="T72" fmla="*/ 157 w 205"/>
                <a:gd name="T73" fmla="*/ 11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5" h="202">
                  <a:moveTo>
                    <a:pt x="2" y="49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44" y="4"/>
                    <a:pt x="52" y="3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62" y="11"/>
                    <a:pt x="63" y="18"/>
                    <a:pt x="59" y="23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0" y="49"/>
                    <a:pt x="42" y="54"/>
                    <a:pt x="45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9" y="54"/>
                    <a:pt x="51" y="56"/>
                    <a:pt x="50" y="59"/>
                  </a:cubicBezTo>
                  <a:cubicBezTo>
                    <a:pt x="44" y="191"/>
                    <a:pt x="44" y="191"/>
                    <a:pt x="44" y="191"/>
                  </a:cubicBezTo>
                  <a:cubicBezTo>
                    <a:pt x="44" y="194"/>
                    <a:pt x="42" y="196"/>
                    <a:pt x="39" y="195"/>
                  </a:cubicBezTo>
                  <a:cubicBezTo>
                    <a:pt x="26" y="195"/>
                    <a:pt x="26" y="195"/>
                    <a:pt x="26" y="195"/>
                  </a:cubicBezTo>
                  <a:cubicBezTo>
                    <a:pt x="23" y="195"/>
                    <a:pt x="21" y="193"/>
                    <a:pt x="21" y="1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7" y="77"/>
                    <a:pt x="20" y="75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6" y="81"/>
                    <a:pt x="13" y="82"/>
                    <a:pt x="11" y="80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6" y="73"/>
                    <a:pt x="5" y="67"/>
                    <a:pt x="3" y="62"/>
                  </a:cubicBezTo>
                  <a:cubicBezTo>
                    <a:pt x="3" y="61"/>
                    <a:pt x="2" y="61"/>
                    <a:pt x="2" y="61"/>
                  </a:cubicBezTo>
                  <a:cubicBezTo>
                    <a:pt x="0" y="57"/>
                    <a:pt x="0" y="53"/>
                    <a:pt x="2" y="49"/>
                  </a:cubicBezTo>
                  <a:close/>
                  <a:moveTo>
                    <a:pt x="57" y="143"/>
                  </a:moveTo>
                  <a:cubicBezTo>
                    <a:pt x="88" y="98"/>
                    <a:pt x="88" y="98"/>
                    <a:pt x="88" y="98"/>
                  </a:cubicBezTo>
                  <a:cubicBezTo>
                    <a:pt x="90" y="96"/>
                    <a:pt x="93" y="95"/>
                    <a:pt x="95" y="97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8" y="114"/>
                    <a:pt x="108" y="117"/>
                    <a:pt x="107" y="119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0" y="162"/>
                    <a:pt x="68" y="163"/>
                    <a:pt x="65" y="16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6" y="148"/>
                    <a:pt x="56" y="145"/>
                    <a:pt x="57" y="143"/>
                  </a:cubicBezTo>
                  <a:close/>
                  <a:moveTo>
                    <a:pt x="176" y="66"/>
                  </a:moveTo>
                  <a:cubicBezTo>
                    <a:pt x="177" y="59"/>
                    <a:pt x="177" y="59"/>
                    <a:pt x="177" y="59"/>
                  </a:cubicBezTo>
                  <a:cubicBezTo>
                    <a:pt x="178" y="53"/>
                    <a:pt x="173" y="47"/>
                    <a:pt x="167" y="48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79" y="50"/>
                    <a:pt x="76" y="49"/>
                    <a:pt x="75" y="46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4"/>
                    <a:pt x="68" y="32"/>
                    <a:pt x="69" y="30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7" y="0"/>
                    <a:pt x="90" y="0"/>
                    <a:pt x="92" y="1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5" y="9"/>
                    <a:pt x="106" y="13"/>
                    <a:pt x="104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1" y="21"/>
                    <a:pt x="105" y="26"/>
                    <a:pt x="110" y="26"/>
                  </a:cubicBezTo>
                  <a:cubicBezTo>
                    <a:pt x="189" y="24"/>
                    <a:pt x="189" y="24"/>
                    <a:pt x="189" y="24"/>
                  </a:cubicBezTo>
                  <a:cubicBezTo>
                    <a:pt x="191" y="24"/>
                    <a:pt x="193" y="25"/>
                    <a:pt x="194" y="2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3" y="36"/>
                    <a:pt x="204" y="38"/>
                    <a:pt x="203" y="40"/>
                  </a:cubicBezTo>
                  <a:cubicBezTo>
                    <a:pt x="198" y="77"/>
                    <a:pt x="198" y="77"/>
                    <a:pt x="198" y="77"/>
                  </a:cubicBezTo>
                  <a:cubicBezTo>
                    <a:pt x="198" y="81"/>
                    <a:pt x="193" y="84"/>
                    <a:pt x="189" y="84"/>
                  </a:cubicBezTo>
                  <a:cubicBezTo>
                    <a:pt x="189" y="84"/>
                    <a:pt x="189" y="84"/>
                    <a:pt x="189" y="84"/>
                  </a:cubicBezTo>
                  <a:cubicBezTo>
                    <a:pt x="180" y="82"/>
                    <a:pt x="175" y="74"/>
                    <a:pt x="176" y="66"/>
                  </a:cubicBezTo>
                  <a:close/>
                  <a:moveTo>
                    <a:pt x="85" y="176"/>
                  </a:moveTo>
                  <a:cubicBezTo>
                    <a:pt x="123" y="164"/>
                    <a:pt x="123" y="164"/>
                    <a:pt x="123" y="164"/>
                  </a:cubicBezTo>
                  <a:cubicBezTo>
                    <a:pt x="125" y="163"/>
                    <a:pt x="126" y="161"/>
                    <a:pt x="126" y="159"/>
                  </a:cubicBezTo>
                  <a:cubicBezTo>
                    <a:pt x="118" y="74"/>
                    <a:pt x="118" y="74"/>
                    <a:pt x="118" y="74"/>
                  </a:cubicBezTo>
                  <a:cubicBezTo>
                    <a:pt x="118" y="71"/>
                    <a:pt x="119" y="69"/>
                    <a:pt x="122" y="68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38" y="67"/>
                    <a:pt x="140" y="69"/>
                    <a:pt x="141" y="71"/>
                  </a:cubicBezTo>
                  <a:cubicBezTo>
                    <a:pt x="149" y="157"/>
                    <a:pt x="149" y="157"/>
                    <a:pt x="149" y="157"/>
                  </a:cubicBezTo>
                  <a:cubicBezTo>
                    <a:pt x="150" y="165"/>
                    <a:pt x="148" y="173"/>
                    <a:pt x="144" y="180"/>
                  </a:cubicBezTo>
                  <a:cubicBezTo>
                    <a:pt x="144" y="180"/>
                    <a:pt x="144" y="180"/>
                    <a:pt x="144" y="180"/>
                  </a:cubicBezTo>
                  <a:cubicBezTo>
                    <a:pt x="143" y="181"/>
                    <a:pt x="142" y="181"/>
                    <a:pt x="141" y="182"/>
                  </a:cubicBezTo>
                  <a:cubicBezTo>
                    <a:pt x="101" y="202"/>
                    <a:pt x="101" y="202"/>
                    <a:pt x="101" y="202"/>
                  </a:cubicBezTo>
                  <a:cubicBezTo>
                    <a:pt x="99" y="202"/>
                    <a:pt x="96" y="201"/>
                    <a:pt x="95" y="199"/>
                  </a:cubicBezTo>
                  <a:cubicBezTo>
                    <a:pt x="82" y="182"/>
                    <a:pt x="82" y="182"/>
                    <a:pt x="82" y="182"/>
                  </a:cubicBezTo>
                  <a:cubicBezTo>
                    <a:pt x="81" y="180"/>
                    <a:pt x="83" y="177"/>
                    <a:pt x="85" y="176"/>
                  </a:cubicBezTo>
                  <a:close/>
                  <a:moveTo>
                    <a:pt x="159" y="111"/>
                  </a:moveTo>
                  <a:cubicBezTo>
                    <a:pt x="170" y="104"/>
                    <a:pt x="170" y="104"/>
                    <a:pt x="170" y="104"/>
                  </a:cubicBezTo>
                  <a:cubicBezTo>
                    <a:pt x="172" y="103"/>
                    <a:pt x="175" y="104"/>
                    <a:pt x="177" y="106"/>
                  </a:cubicBezTo>
                  <a:cubicBezTo>
                    <a:pt x="201" y="139"/>
                    <a:pt x="201" y="139"/>
                    <a:pt x="201" y="139"/>
                  </a:cubicBezTo>
                  <a:cubicBezTo>
                    <a:pt x="202" y="141"/>
                    <a:pt x="205" y="144"/>
                    <a:pt x="203" y="145"/>
                  </a:cubicBezTo>
                  <a:cubicBezTo>
                    <a:pt x="191" y="165"/>
                    <a:pt x="191" y="165"/>
                    <a:pt x="191" y="165"/>
                  </a:cubicBezTo>
                  <a:cubicBezTo>
                    <a:pt x="189" y="166"/>
                    <a:pt x="186" y="165"/>
                    <a:pt x="185" y="163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56" y="116"/>
                    <a:pt x="156" y="113"/>
                    <a:pt x="159" y="111"/>
                  </a:cubicBez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>
                    <a:lumMod val="25000"/>
                  </a:schemeClr>
                </a:solidFill>
              </a:endParaRPr>
            </a:p>
          </p:txBody>
        </p:sp>
        <p:sp>
          <p:nvSpPr>
            <p:cNvPr id="133" name="Freeform 11"/>
            <p:cNvSpPr>
              <a:spLocks noEditPoints="1"/>
            </p:cNvSpPr>
            <p:nvPr/>
          </p:nvSpPr>
          <p:spPr bwMode="auto">
            <a:xfrm rot="566717">
              <a:off x="8833927" y="2057010"/>
              <a:ext cx="969502" cy="1084147"/>
            </a:xfrm>
            <a:custGeom>
              <a:avLst/>
              <a:gdLst>
                <a:gd name="T0" fmla="*/ 48 w 187"/>
                <a:gd name="T1" fmla="*/ 26 h 207"/>
                <a:gd name="T2" fmla="*/ 69 w 187"/>
                <a:gd name="T3" fmla="*/ 3 h 207"/>
                <a:gd name="T4" fmla="*/ 87 w 187"/>
                <a:gd name="T5" fmla="*/ 9 h 207"/>
                <a:gd name="T6" fmla="*/ 88 w 187"/>
                <a:gd name="T7" fmla="*/ 16 h 207"/>
                <a:gd name="T8" fmla="*/ 163 w 187"/>
                <a:gd name="T9" fmla="*/ 11 h 207"/>
                <a:gd name="T10" fmla="*/ 187 w 187"/>
                <a:gd name="T11" fmla="*/ 30 h 207"/>
                <a:gd name="T12" fmla="*/ 181 w 187"/>
                <a:gd name="T13" fmla="*/ 42 h 207"/>
                <a:gd name="T14" fmla="*/ 60 w 187"/>
                <a:gd name="T15" fmla="*/ 50 h 207"/>
                <a:gd name="T16" fmla="*/ 13 w 187"/>
                <a:gd name="T17" fmla="*/ 98 h 207"/>
                <a:gd name="T18" fmla="*/ 14 w 187"/>
                <a:gd name="T19" fmla="*/ 68 h 207"/>
                <a:gd name="T20" fmla="*/ 25 w 187"/>
                <a:gd name="T21" fmla="*/ 57 h 207"/>
                <a:gd name="T22" fmla="*/ 6 w 187"/>
                <a:gd name="T23" fmla="*/ 54 h 207"/>
                <a:gd name="T24" fmla="*/ 1 w 187"/>
                <a:gd name="T25" fmla="*/ 47 h 207"/>
                <a:gd name="T26" fmla="*/ 143 w 187"/>
                <a:gd name="T27" fmla="*/ 178 h 207"/>
                <a:gd name="T28" fmla="*/ 160 w 187"/>
                <a:gd name="T29" fmla="*/ 174 h 207"/>
                <a:gd name="T30" fmla="*/ 150 w 187"/>
                <a:gd name="T31" fmla="*/ 93 h 207"/>
                <a:gd name="T32" fmla="*/ 62 w 187"/>
                <a:gd name="T33" fmla="*/ 105 h 207"/>
                <a:gd name="T34" fmla="*/ 68 w 187"/>
                <a:gd name="T35" fmla="*/ 111 h 207"/>
                <a:gd name="T36" fmla="*/ 146 w 187"/>
                <a:gd name="T37" fmla="*/ 115 h 207"/>
                <a:gd name="T38" fmla="*/ 135 w 187"/>
                <a:gd name="T39" fmla="*/ 132 h 207"/>
                <a:gd name="T40" fmla="*/ 59 w 187"/>
                <a:gd name="T41" fmla="*/ 140 h 207"/>
                <a:gd name="T42" fmla="*/ 65 w 187"/>
                <a:gd name="T43" fmla="*/ 148 h 207"/>
                <a:gd name="T44" fmla="*/ 135 w 187"/>
                <a:gd name="T45" fmla="*/ 166 h 207"/>
                <a:gd name="T46" fmla="*/ 129 w 187"/>
                <a:gd name="T47" fmla="*/ 172 h 207"/>
                <a:gd name="T48" fmla="*/ 57 w 187"/>
                <a:gd name="T49" fmla="*/ 177 h 207"/>
                <a:gd name="T50" fmla="*/ 40 w 187"/>
                <a:gd name="T51" fmla="*/ 203 h 207"/>
                <a:gd name="T52" fmla="*/ 32 w 187"/>
                <a:gd name="T53" fmla="*/ 196 h 207"/>
                <a:gd name="T54" fmla="*/ 28 w 187"/>
                <a:gd name="T55" fmla="*/ 170 h 207"/>
                <a:gd name="T56" fmla="*/ 16 w 187"/>
                <a:gd name="T57" fmla="*/ 163 h 207"/>
                <a:gd name="T58" fmla="*/ 26 w 187"/>
                <a:gd name="T59" fmla="*/ 151 h 207"/>
                <a:gd name="T60" fmla="*/ 36 w 187"/>
                <a:gd name="T61" fmla="*/ 142 h 207"/>
                <a:gd name="T62" fmla="*/ 42 w 187"/>
                <a:gd name="T63" fmla="*/ 86 h 207"/>
                <a:gd name="T64" fmla="*/ 53 w 187"/>
                <a:gd name="T65" fmla="*/ 77 h 207"/>
                <a:gd name="T66" fmla="*/ 172 w 187"/>
                <a:gd name="T67" fmla="*/ 65 h 207"/>
                <a:gd name="T68" fmla="*/ 179 w 187"/>
                <a:gd name="T69" fmla="*/ 79 h 207"/>
                <a:gd name="T70" fmla="*/ 182 w 187"/>
                <a:gd name="T71" fmla="*/ 188 h 207"/>
                <a:gd name="T72" fmla="*/ 173 w 187"/>
                <a:gd name="T73" fmla="*/ 199 h 207"/>
                <a:gd name="T74" fmla="*/ 136 w 187"/>
                <a:gd name="T75" fmla="*/ 202 h 207"/>
                <a:gd name="T76" fmla="*/ 143 w 187"/>
                <a:gd name="T77" fmla="*/ 17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7" h="207">
                  <a:moveTo>
                    <a:pt x="15" y="31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50" y="25"/>
                    <a:pt x="51" y="25"/>
                    <a:pt x="52" y="24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0"/>
                    <a:pt x="75" y="0"/>
                    <a:pt x="78" y="2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9" y="11"/>
                    <a:pt x="89" y="14"/>
                    <a:pt x="88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5" y="19"/>
                    <a:pt x="87" y="24"/>
                    <a:pt x="91" y="23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70" y="11"/>
                    <a:pt x="187" y="24"/>
                    <a:pt x="187" y="30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9"/>
                    <a:pt x="185" y="42"/>
                    <a:pt x="181" y="42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3" y="48"/>
                    <a:pt x="61" y="49"/>
                    <a:pt x="60" y="50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20" y="100"/>
                    <a:pt x="16" y="100"/>
                    <a:pt x="13" y="98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5" y="92"/>
                    <a:pt x="8" y="75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7" y="54"/>
                    <a:pt x="25" y="50"/>
                    <a:pt x="21" y="50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3" y="54"/>
                    <a:pt x="1" y="52"/>
                    <a:pt x="1" y="50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39"/>
                    <a:pt x="7" y="32"/>
                    <a:pt x="15" y="31"/>
                  </a:cubicBezTo>
                  <a:close/>
                  <a:moveTo>
                    <a:pt x="143" y="178"/>
                  </a:moveTo>
                  <a:cubicBezTo>
                    <a:pt x="155" y="180"/>
                    <a:pt x="155" y="180"/>
                    <a:pt x="155" y="180"/>
                  </a:cubicBezTo>
                  <a:cubicBezTo>
                    <a:pt x="158" y="179"/>
                    <a:pt x="160" y="176"/>
                    <a:pt x="160" y="174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5"/>
                    <a:pt x="153" y="92"/>
                    <a:pt x="150" y="93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65" y="99"/>
                    <a:pt x="62" y="102"/>
                    <a:pt x="62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2" y="108"/>
                    <a:pt x="65" y="111"/>
                    <a:pt x="68" y="111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3" y="109"/>
                    <a:pt x="146" y="112"/>
                    <a:pt x="146" y="115"/>
                  </a:cubicBezTo>
                  <a:cubicBezTo>
                    <a:pt x="146" y="121"/>
                    <a:pt x="146" y="121"/>
                    <a:pt x="146" y="121"/>
                  </a:cubicBezTo>
                  <a:cubicBezTo>
                    <a:pt x="146" y="127"/>
                    <a:pt x="141" y="132"/>
                    <a:pt x="135" y="132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62" y="135"/>
                    <a:pt x="60" y="137"/>
                    <a:pt x="59" y="140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9" y="145"/>
                    <a:pt x="62" y="148"/>
                    <a:pt x="65" y="148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128" y="145"/>
                    <a:pt x="136" y="156"/>
                    <a:pt x="135" y="166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35" y="169"/>
                    <a:pt x="133" y="172"/>
                    <a:pt x="129" y="172"/>
                  </a:cubicBezTo>
                  <a:cubicBezTo>
                    <a:pt x="63" y="171"/>
                    <a:pt x="63" y="171"/>
                    <a:pt x="63" y="171"/>
                  </a:cubicBezTo>
                  <a:cubicBezTo>
                    <a:pt x="60" y="171"/>
                    <a:pt x="57" y="173"/>
                    <a:pt x="57" y="177"/>
                  </a:cubicBezTo>
                  <a:cubicBezTo>
                    <a:pt x="56" y="189"/>
                    <a:pt x="56" y="189"/>
                    <a:pt x="56" y="189"/>
                  </a:cubicBezTo>
                  <a:cubicBezTo>
                    <a:pt x="56" y="197"/>
                    <a:pt x="48" y="204"/>
                    <a:pt x="40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5" y="203"/>
                    <a:pt x="32" y="200"/>
                    <a:pt x="32" y="19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73"/>
                    <a:pt x="31" y="170"/>
                    <a:pt x="28" y="170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19" y="170"/>
                    <a:pt x="16" y="167"/>
                    <a:pt x="16" y="163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16" y="155"/>
                    <a:pt x="21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1" y="151"/>
                    <a:pt x="36" y="147"/>
                    <a:pt x="36" y="142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40" y="89"/>
                    <a:pt x="41" y="87"/>
                    <a:pt x="42" y="86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7"/>
                    <a:pt x="53" y="77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63" y="60"/>
                    <a:pt x="168" y="62"/>
                    <a:pt x="172" y="65"/>
                  </a:cubicBezTo>
                  <a:cubicBezTo>
                    <a:pt x="172" y="65"/>
                    <a:pt x="172" y="65"/>
                    <a:pt x="172" y="65"/>
                  </a:cubicBezTo>
                  <a:cubicBezTo>
                    <a:pt x="176" y="69"/>
                    <a:pt x="179" y="74"/>
                    <a:pt x="179" y="79"/>
                  </a:cubicBezTo>
                  <a:cubicBezTo>
                    <a:pt x="183" y="185"/>
                    <a:pt x="183" y="185"/>
                    <a:pt x="183" y="185"/>
                  </a:cubicBezTo>
                  <a:cubicBezTo>
                    <a:pt x="183" y="186"/>
                    <a:pt x="183" y="187"/>
                    <a:pt x="182" y="188"/>
                  </a:cubicBezTo>
                  <a:cubicBezTo>
                    <a:pt x="176" y="196"/>
                    <a:pt x="176" y="196"/>
                    <a:pt x="176" y="196"/>
                  </a:cubicBezTo>
                  <a:cubicBezTo>
                    <a:pt x="175" y="198"/>
                    <a:pt x="174" y="198"/>
                    <a:pt x="173" y="199"/>
                  </a:cubicBezTo>
                  <a:cubicBezTo>
                    <a:pt x="144" y="206"/>
                    <a:pt x="144" y="206"/>
                    <a:pt x="144" y="206"/>
                  </a:cubicBezTo>
                  <a:cubicBezTo>
                    <a:pt x="141" y="207"/>
                    <a:pt x="137" y="205"/>
                    <a:pt x="136" y="202"/>
                  </a:cubicBezTo>
                  <a:cubicBezTo>
                    <a:pt x="136" y="201"/>
                    <a:pt x="136" y="201"/>
                    <a:pt x="136" y="201"/>
                  </a:cubicBezTo>
                  <a:cubicBezTo>
                    <a:pt x="134" y="193"/>
                    <a:pt x="135" y="181"/>
                    <a:pt x="143" y="178"/>
                  </a:cubicBez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>
                    <a:lumMod val="25000"/>
                  </a:schemeClr>
                </a:solidFill>
              </a:endParaRPr>
            </a:p>
          </p:txBody>
        </p:sp>
        <p:sp>
          <p:nvSpPr>
            <p:cNvPr id="134" name="Freeform 12"/>
            <p:cNvSpPr>
              <a:spLocks noEditPoints="1"/>
            </p:cNvSpPr>
            <p:nvPr/>
          </p:nvSpPr>
          <p:spPr bwMode="auto">
            <a:xfrm rot="20739302">
              <a:off x="9875345" y="2131972"/>
              <a:ext cx="1099102" cy="1049256"/>
            </a:xfrm>
            <a:custGeom>
              <a:avLst/>
              <a:gdLst>
                <a:gd name="T0" fmla="*/ 23 w 212"/>
                <a:gd name="T1" fmla="*/ 165 h 200"/>
                <a:gd name="T2" fmla="*/ 0 w 212"/>
                <a:gd name="T3" fmla="*/ 33 h 200"/>
                <a:gd name="T4" fmla="*/ 3 w 212"/>
                <a:gd name="T5" fmla="*/ 25 h 200"/>
                <a:gd name="T6" fmla="*/ 74 w 212"/>
                <a:gd name="T7" fmla="*/ 35 h 200"/>
                <a:gd name="T8" fmla="*/ 86 w 212"/>
                <a:gd name="T9" fmla="*/ 44 h 200"/>
                <a:gd name="T10" fmla="*/ 83 w 212"/>
                <a:gd name="T11" fmla="*/ 153 h 200"/>
                <a:gd name="T12" fmla="*/ 76 w 212"/>
                <a:gd name="T13" fmla="*/ 169 h 200"/>
                <a:gd name="T14" fmla="*/ 33 w 212"/>
                <a:gd name="T15" fmla="*/ 167 h 200"/>
                <a:gd name="T16" fmla="*/ 23 w 212"/>
                <a:gd name="T17" fmla="*/ 165 h 200"/>
                <a:gd name="T18" fmla="*/ 33 w 212"/>
                <a:gd name="T19" fmla="*/ 131 h 200"/>
                <a:gd name="T20" fmla="*/ 52 w 212"/>
                <a:gd name="T21" fmla="*/ 140 h 200"/>
                <a:gd name="T22" fmla="*/ 65 w 212"/>
                <a:gd name="T23" fmla="*/ 68 h 200"/>
                <a:gd name="T24" fmla="*/ 53 w 212"/>
                <a:gd name="T25" fmla="*/ 56 h 200"/>
                <a:gd name="T26" fmla="*/ 83 w 212"/>
                <a:gd name="T27" fmla="*/ 173 h 200"/>
                <a:gd name="T28" fmla="*/ 90 w 212"/>
                <a:gd name="T29" fmla="*/ 158 h 200"/>
                <a:gd name="T30" fmla="*/ 167 w 212"/>
                <a:gd name="T31" fmla="*/ 145 h 200"/>
                <a:gd name="T32" fmla="*/ 160 w 212"/>
                <a:gd name="T33" fmla="*/ 159 h 200"/>
                <a:gd name="T34" fmla="*/ 83 w 212"/>
                <a:gd name="T35" fmla="*/ 173 h 200"/>
                <a:gd name="T36" fmla="*/ 180 w 212"/>
                <a:gd name="T37" fmla="*/ 89 h 200"/>
                <a:gd name="T38" fmla="*/ 180 w 212"/>
                <a:gd name="T39" fmla="*/ 37 h 200"/>
                <a:gd name="T40" fmla="*/ 112 w 212"/>
                <a:gd name="T41" fmla="*/ 24 h 200"/>
                <a:gd name="T42" fmla="*/ 100 w 212"/>
                <a:gd name="T43" fmla="*/ 6 h 200"/>
                <a:gd name="T44" fmla="*/ 189 w 212"/>
                <a:gd name="T45" fmla="*/ 0 h 200"/>
                <a:gd name="T46" fmla="*/ 203 w 212"/>
                <a:gd name="T47" fmla="*/ 7 h 200"/>
                <a:gd name="T48" fmla="*/ 194 w 212"/>
                <a:gd name="T49" fmla="*/ 80 h 200"/>
                <a:gd name="T50" fmla="*/ 184 w 212"/>
                <a:gd name="T51" fmla="*/ 199 h 200"/>
                <a:gd name="T52" fmla="*/ 149 w 212"/>
                <a:gd name="T53" fmla="*/ 185 h 200"/>
                <a:gd name="T54" fmla="*/ 161 w 212"/>
                <a:gd name="T55" fmla="*/ 174 h 200"/>
                <a:gd name="T56" fmla="*/ 181 w 212"/>
                <a:gd name="T57" fmla="*/ 165 h 200"/>
                <a:gd name="T58" fmla="*/ 174 w 212"/>
                <a:gd name="T59" fmla="*/ 122 h 200"/>
                <a:gd name="T60" fmla="*/ 108 w 212"/>
                <a:gd name="T61" fmla="*/ 122 h 200"/>
                <a:gd name="T62" fmla="*/ 101 w 212"/>
                <a:gd name="T63" fmla="*/ 107 h 200"/>
                <a:gd name="T64" fmla="*/ 121 w 212"/>
                <a:gd name="T65" fmla="*/ 40 h 200"/>
                <a:gd name="T66" fmla="*/ 137 w 212"/>
                <a:gd name="T67" fmla="*/ 49 h 200"/>
                <a:gd name="T68" fmla="*/ 141 w 212"/>
                <a:gd name="T69" fmla="*/ 102 h 200"/>
                <a:gd name="T70" fmla="*/ 204 w 212"/>
                <a:gd name="T71" fmla="*/ 102 h 200"/>
                <a:gd name="T72" fmla="*/ 212 w 212"/>
                <a:gd name="T73" fmla="*/ 116 h 200"/>
                <a:gd name="T74" fmla="*/ 197 w 212"/>
                <a:gd name="T75" fmla="*/ 193 h 200"/>
                <a:gd name="T76" fmla="*/ 184 w 212"/>
                <a:gd name="T77" fmla="*/ 19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00">
                  <a:moveTo>
                    <a:pt x="23" y="165"/>
                  </a:moveTo>
                  <a:cubicBezTo>
                    <a:pt x="23" y="165"/>
                    <a:pt x="23" y="165"/>
                    <a:pt x="23" y="165"/>
                  </a:cubicBezTo>
                  <a:cubicBezTo>
                    <a:pt x="16" y="160"/>
                    <a:pt x="13" y="145"/>
                    <a:pt x="12" y="13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0"/>
                    <a:pt x="1" y="27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7" y="21"/>
                    <a:pt x="12" y="18"/>
                    <a:pt x="18" y="19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6" y="35"/>
                    <a:pt x="79" y="36"/>
                    <a:pt x="81" y="3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6"/>
                    <a:pt x="89" y="49"/>
                    <a:pt x="89" y="52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82" y="159"/>
                    <a:pt x="80" y="165"/>
                    <a:pt x="76" y="169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4" y="171"/>
                    <a:pt x="72" y="172"/>
                    <a:pt x="69" y="173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2" y="167"/>
                    <a:pt x="31" y="167"/>
                    <a:pt x="30" y="167"/>
                  </a:cubicBezTo>
                  <a:cubicBezTo>
                    <a:pt x="27" y="167"/>
                    <a:pt x="25" y="166"/>
                    <a:pt x="23" y="165"/>
                  </a:cubicBezTo>
                  <a:close/>
                  <a:moveTo>
                    <a:pt x="28" y="82"/>
                  </a:moveTo>
                  <a:cubicBezTo>
                    <a:pt x="33" y="131"/>
                    <a:pt x="33" y="131"/>
                    <a:pt x="33" y="131"/>
                  </a:cubicBezTo>
                  <a:cubicBezTo>
                    <a:pt x="34" y="138"/>
                    <a:pt x="40" y="142"/>
                    <a:pt x="47" y="141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7" y="139"/>
                    <a:pt x="61" y="135"/>
                    <a:pt x="61" y="130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62"/>
                    <a:pt x="60" y="57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38" y="55"/>
                    <a:pt x="27" y="67"/>
                    <a:pt x="28" y="82"/>
                  </a:cubicBezTo>
                  <a:close/>
                  <a:moveTo>
                    <a:pt x="83" y="173"/>
                  </a:moveTo>
                  <a:cubicBezTo>
                    <a:pt x="83" y="173"/>
                    <a:pt x="83" y="173"/>
                    <a:pt x="83" y="173"/>
                  </a:cubicBezTo>
                  <a:cubicBezTo>
                    <a:pt x="81" y="167"/>
                    <a:pt x="84" y="160"/>
                    <a:pt x="90" y="158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9" y="136"/>
                    <a:pt x="165" y="139"/>
                    <a:pt x="167" y="145"/>
                  </a:cubicBezTo>
                  <a:cubicBezTo>
                    <a:pt x="167" y="145"/>
                    <a:pt x="167" y="145"/>
                    <a:pt x="167" y="145"/>
                  </a:cubicBezTo>
                  <a:cubicBezTo>
                    <a:pt x="169" y="151"/>
                    <a:pt x="166" y="157"/>
                    <a:pt x="160" y="159"/>
                  </a:cubicBezTo>
                  <a:cubicBezTo>
                    <a:pt x="97" y="180"/>
                    <a:pt x="97" y="180"/>
                    <a:pt x="97" y="180"/>
                  </a:cubicBezTo>
                  <a:cubicBezTo>
                    <a:pt x="91" y="182"/>
                    <a:pt x="85" y="179"/>
                    <a:pt x="83" y="173"/>
                  </a:cubicBezTo>
                  <a:close/>
                  <a:moveTo>
                    <a:pt x="180" y="89"/>
                  </a:moveTo>
                  <a:cubicBezTo>
                    <a:pt x="180" y="89"/>
                    <a:pt x="180" y="89"/>
                    <a:pt x="180" y="89"/>
                  </a:cubicBezTo>
                  <a:cubicBezTo>
                    <a:pt x="174" y="87"/>
                    <a:pt x="170" y="81"/>
                    <a:pt x="172" y="75"/>
                  </a:cubicBezTo>
                  <a:cubicBezTo>
                    <a:pt x="180" y="37"/>
                    <a:pt x="180" y="37"/>
                    <a:pt x="180" y="37"/>
                  </a:cubicBezTo>
                  <a:cubicBezTo>
                    <a:pt x="182" y="30"/>
                    <a:pt x="176" y="23"/>
                    <a:pt x="169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05" y="24"/>
                    <a:pt x="100" y="19"/>
                    <a:pt x="100" y="12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3"/>
                    <a:pt x="102" y="1"/>
                    <a:pt x="105" y="1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94" y="0"/>
                    <a:pt x="200" y="3"/>
                    <a:pt x="203" y="7"/>
                  </a:cubicBezTo>
                  <a:cubicBezTo>
                    <a:pt x="203" y="7"/>
                    <a:pt x="203" y="7"/>
                    <a:pt x="203" y="7"/>
                  </a:cubicBezTo>
                  <a:cubicBezTo>
                    <a:pt x="207" y="12"/>
                    <a:pt x="208" y="17"/>
                    <a:pt x="207" y="23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2" y="86"/>
                    <a:pt x="186" y="90"/>
                    <a:pt x="180" y="89"/>
                  </a:cubicBezTo>
                  <a:close/>
                  <a:moveTo>
                    <a:pt x="184" y="199"/>
                  </a:moveTo>
                  <a:cubicBezTo>
                    <a:pt x="159" y="197"/>
                    <a:pt x="159" y="197"/>
                    <a:pt x="159" y="197"/>
                  </a:cubicBezTo>
                  <a:cubicBezTo>
                    <a:pt x="153" y="196"/>
                    <a:pt x="148" y="191"/>
                    <a:pt x="149" y="185"/>
                  </a:cubicBezTo>
                  <a:cubicBezTo>
                    <a:pt x="149" y="184"/>
                    <a:pt x="149" y="184"/>
                    <a:pt x="149" y="184"/>
                  </a:cubicBezTo>
                  <a:cubicBezTo>
                    <a:pt x="149" y="178"/>
                    <a:pt x="155" y="173"/>
                    <a:pt x="161" y="174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75" y="176"/>
                    <a:pt x="181" y="171"/>
                    <a:pt x="181" y="16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7" y="128"/>
                    <a:pt x="181" y="122"/>
                    <a:pt x="174" y="122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4" y="126"/>
                    <a:pt x="111" y="125"/>
                    <a:pt x="108" y="122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1" y="114"/>
                    <a:pt x="101" y="111"/>
                    <a:pt x="101" y="107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2"/>
                    <a:pt x="118" y="40"/>
                    <a:pt x="121" y="40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6" y="44"/>
                    <a:pt x="138" y="47"/>
                    <a:pt x="137" y="49"/>
                  </a:cubicBezTo>
                  <a:cubicBezTo>
                    <a:pt x="129" y="88"/>
                    <a:pt x="129" y="88"/>
                    <a:pt x="129" y="88"/>
                  </a:cubicBezTo>
                  <a:cubicBezTo>
                    <a:pt x="127" y="95"/>
                    <a:pt x="133" y="102"/>
                    <a:pt x="141" y="102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8" y="98"/>
                    <a:pt x="201" y="99"/>
                    <a:pt x="204" y="102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11" y="109"/>
                    <a:pt x="212" y="113"/>
                    <a:pt x="212" y="11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1" y="188"/>
                    <a:pt x="200" y="191"/>
                    <a:pt x="197" y="193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0" y="199"/>
                    <a:pt x="187" y="200"/>
                    <a:pt x="184" y="199"/>
                  </a:cubicBez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>
                    <a:lumMod val="25000"/>
                  </a:schemeClr>
                </a:solidFill>
              </a:endParaRPr>
            </a:p>
          </p:txBody>
        </p:sp>
        <p:sp>
          <p:nvSpPr>
            <p:cNvPr id="135" name="Freeform 13"/>
            <p:cNvSpPr>
              <a:spLocks noEditPoints="1"/>
            </p:cNvSpPr>
            <p:nvPr/>
          </p:nvSpPr>
          <p:spPr bwMode="auto">
            <a:xfrm>
              <a:off x="11000740" y="2094519"/>
              <a:ext cx="638027" cy="1006885"/>
            </a:xfrm>
            <a:custGeom>
              <a:avLst/>
              <a:gdLst>
                <a:gd name="T0" fmla="*/ 52 w 123"/>
                <a:gd name="T1" fmla="*/ 117 h 192"/>
                <a:gd name="T2" fmla="*/ 49 w 123"/>
                <a:gd name="T3" fmla="*/ 97 h 192"/>
                <a:gd name="T4" fmla="*/ 50 w 123"/>
                <a:gd name="T5" fmla="*/ 90 h 192"/>
                <a:gd name="T6" fmla="*/ 53 w 123"/>
                <a:gd name="T7" fmla="*/ 85 h 192"/>
                <a:gd name="T8" fmla="*/ 57 w 123"/>
                <a:gd name="T9" fmla="*/ 80 h 192"/>
                <a:gd name="T10" fmla="*/ 86 w 123"/>
                <a:gd name="T11" fmla="*/ 60 h 192"/>
                <a:gd name="T12" fmla="*/ 87 w 123"/>
                <a:gd name="T13" fmla="*/ 42 h 192"/>
                <a:gd name="T14" fmla="*/ 76 w 123"/>
                <a:gd name="T15" fmla="*/ 31 h 192"/>
                <a:gd name="T16" fmla="*/ 62 w 123"/>
                <a:gd name="T17" fmla="*/ 29 h 192"/>
                <a:gd name="T18" fmla="*/ 19 w 123"/>
                <a:gd name="T19" fmla="*/ 52 h 192"/>
                <a:gd name="T20" fmla="*/ 3 w 123"/>
                <a:gd name="T21" fmla="*/ 47 h 192"/>
                <a:gd name="T22" fmla="*/ 3 w 123"/>
                <a:gd name="T23" fmla="*/ 47 h 192"/>
                <a:gd name="T24" fmla="*/ 8 w 123"/>
                <a:gd name="T25" fmla="*/ 31 h 192"/>
                <a:gd name="T26" fmla="*/ 63 w 123"/>
                <a:gd name="T27" fmla="*/ 1 h 192"/>
                <a:gd name="T28" fmla="*/ 70 w 123"/>
                <a:gd name="T29" fmla="*/ 0 h 192"/>
                <a:gd name="T30" fmla="*/ 77 w 123"/>
                <a:gd name="T31" fmla="*/ 1 h 192"/>
                <a:gd name="T32" fmla="*/ 83 w 123"/>
                <a:gd name="T33" fmla="*/ 5 h 192"/>
                <a:gd name="T34" fmla="*/ 120 w 123"/>
                <a:gd name="T35" fmla="*/ 42 h 192"/>
                <a:gd name="T36" fmla="*/ 123 w 123"/>
                <a:gd name="T37" fmla="*/ 51 h 192"/>
                <a:gd name="T38" fmla="*/ 122 w 123"/>
                <a:gd name="T39" fmla="*/ 58 h 192"/>
                <a:gd name="T40" fmla="*/ 117 w 123"/>
                <a:gd name="T41" fmla="*/ 67 h 192"/>
                <a:gd name="T42" fmla="*/ 79 w 123"/>
                <a:gd name="T43" fmla="*/ 93 h 192"/>
                <a:gd name="T44" fmla="*/ 74 w 123"/>
                <a:gd name="T45" fmla="*/ 105 h 192"/>
                <a:gd name="T46" fmla="*/ 75 w 123"/>
                <a:gd name="T47" fmla="*/ 114 h 192"/>
                <a:gd name="T48" fmla="*/ 66 w 123"/>
                <a:gd name="T49" fmla="*/ 127 h 192"/>
                <a:gd name="T50" fmla="*/ 66 w 123"/>
                <a:gd name="T51" fmla="*/ 127 h 192"/>
                <a:gd name="T52" fmla="*/ 52 w 123"/>
                <a:gd name="T53" fmla="*/ 117 h 192"/>
                <a:gd name="T54" fmla="*/ 56 w 123"/>
                <a:gd name="T55" fmla="*/ 185 h 192"/>
                <a:gd name="T56" fmla="*/ 48 w 123"/>
                <a:gd name="T57" fmla="*/ 174 h 192"/>
                <a:gd name="T58" fmla="*/ 51 w 123"/>
                <a:gd name="T59" fmla="*/ 157 h 192"/>
                <a:gd name="T60" fmla="*/ 51 w 123"/>
                <a:gd name="T61" fmla="*/ 157 h 192"/>
                <a:gd name="T62" fmla="*/ 68 w 123"/>
                <a:gd name="T63" fmla="*/ 160 h 192"/>
                <a:gd name="T64" fmla="*/ 76 w 123"/>
                <a:gd name="T65" fmla="*/ 171 h 192"/>
                <a:gd name="T66" fmla="*/ 73 w 123"/>
                <a:gd name="T67" fmla="*/ 188 h 192"/>
                <a:gd name="T68" fmla="*/ 73 w 123"/>
                <a:gd name="T69" fmla="*/ 188 h 192"/>
                <a:gd name="T70" fmla="*/ 56 w 123"/>
                <a:gd name="T71" fmla="*/ 18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3" h="192">
                  <a:moveTo>
                    <a:pt x="52" y="117"/>
                  </a:moveTo>
                  <a:cubicBezTo>
                    <a:pt x="49" y="97"/>
                    <a:pt x="49" y="97"/>
                    <a:pt x="49" y="97"/>
                  </a:cubicBezTo>
                  <a:cubicBezTo>
                    <a:pt x="49" y="95"/>
                    <a:pt x="49" y="93"/>
                    <a:pt x="50" y="90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3"/>
                    <a:pt x="55" y="82"/>
                    <a:pt x="57" y="80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91" y="56"/>
                    <a:pt x="92" y="47"/>
                    <a:pt x="87" y="42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2" y="27"/>
                    <a:pt x="67" y="26"/>
                    <a:pt x="62" y="29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3" y="55"/>
                    <a:pt x="6" y="53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41"/>
                    <a:pt x="2" y="34"/>
                    <a:pt x="8" y="3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5" y="0"/>
                    <a:pt x="68" y="0"/>
                    <a:pt x="70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9" y="2"/>
                    <a:pt x="81" y="3"/>
                    <a:pt x="83" y="5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2" y="45"/>
                    <a:pt x="123" y="48"/>
                    <a:pt x="123" y="51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62"/>
                    <a:pt x="120" y="65"/>
                    <a:pt x="117" y="67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6" y="96"/>
                    <a:pt x="74" y="100"/>
                    <a:pt x="74" y="105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20"/>
                    <a:pt x="72" y="126"/>
                    <a:pt x="66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9" y="128"/>
                    <a:pt x="53" y="124"/>
                    <a:pt x="52" y="117"/>
                  </a:cubicBezTo>
                  <a:close/>
                  <a:moveTo>
                    <a:pt x="56" y="185"/>
                  </a:moveTo>
                  <a:cubicBezTo>
                    <a:pt x="48" y="174"/>
                    <a:pt x="48" y="174"/>
                    <a:pt x="48" y="174"/>
                  </a:cubicBezTo>
                  <a:cubicBezTo>
                    <a:pt x="45" y="169"/>
                    <a:pt x="46" y="161"/>
                    <a:pt x="51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7" y="154"/>
                    <a:pt x="64" y="155"/>
                    <a:pt x="68" y="160"/>
                  </a:cubicBezTo>
                  <a:cubicBezTo>
                    <a:pt x="76" y="171"/>
                    <a:pt x="76" y="171"/>
                    <a:pt x="76" y="171"/>
                  </a:cubicBezTo>
                  <a:cubicBezTo>
                    <a:pt x="79" y="177"/>
                    <a:pt x="78" y="184"/>
                    <a:pt x="73" y="188"/>
                  </a:cubicBezTo>
                  <a:cubicBezTo>
                    <a:pt x="73" y="188"/>
                    <a:pt x="73" y="188"/>
                    <a:pt x="73" y="188"/>
                  </a:cubicBezTo>
                  <a:cubicBezTo>
                    <a:pt x="67" y="192"/>
                    <a:pt x="60" y="190"/>
                    <a:pt x="56" y="185"/>
                  </a:cubicBez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>
                    <a:lumMod val="25000"/>
                  </a:schemeClr>
                </a:solidFill>
              </a:endParaRPr>
            </a:p>
          </p:txBody>
        </p:sp>
        <p:sp>
          <p:nvSpPr>
            <p:cNvPr id="140" name="任意多边形: 形状 139"/>
            <p:cNvSpPr/>
            <p:nvPr/>
          </p:nvSpPr>
          <p:spPr>
            <a:xfrm>
              <a:off x="9818623" y="2776842"/>
              <a:ext cx="1872878" cy="433138"/>
            </a:xfrm>
            <a:custGeom>
              <a:avLst/>
              <a:gdLst>
                <a:gd name="connsiteX0" fmla="*/ 1590083 w 1618808"/>
                <a:gd name="connsiteY0" fmla="*/ 295275 h 374380"/>
                <a:gd name="connsiteX1" fmla="*/ 1571033 w 1618808"/>
                <a:gd name="connsiteY1" fmla="*/ 57150 h 374380"/>
                <a:gd name="connsiteX2" fmla="*/ 1209083 w 1618808"/>
                <a:gd name="connsiteY2" fmla="*/ 57150 h 374380"/>
                <a:gd name="connsiteX3" fmla="*/ 799508 w 1618808"/>
                <a:gd name="connsiteY3" fmla="*/ 152400 h 374380"/>
                <a:gd name="connsiteX4" fmla="*/ 342308 w 1618808"/>
                <a:gd name="connsiteY4" fmla="*/ 0 h 374380"/>
                <a:gd name="connsiteX5" fmla="*/ 104183 w 1618808"/>
                <a:gd name="connsiteY5" fmla="*/ 152400 h 374380"/>
                <a:gd name="connsiteX6" fmla="*/ 18458 w 1618808"/>
                <a:gd name="connsiteY6" fmla="*/ 295275 h 374380"/>
                <a:gd name="connsiteX7" fmla="*/ 447083 w 1618808"/>
                <a:gd name="connsiteY7" fmla="*/ 371475 h 374380"/>
                <a:gd name="connsiteX8" fmla="*/ 1342433 w 1618808"/>
                <a:gd name="connsiteY8" fmla="*/ 352425 h 374380"/>
                <a:gd name="connsiteX9" fmla="*/ 1590083 w 1618808"/>
                <a:gd name="connsiteY9" fmla="*/ 295275 h 37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8808" h="374380">
                  <a:moveTo>
                    <a:pt x="1590083" y="295275"/>
                  </a:moveTo>
                  <a:cubicBezTo>
                    <a:pt x="1628183" y="246062"/>
                    <a:pt x="1634533" y="96837"/>
                    <a:pt x="1571033" y="57150"/>
                  </a:cubicBezTo>
                  <a:cubicBezTo>
                    <a:pt x="1507533" y="17463"/>
                    <a:pt x="1337670" y="41275"/>
                    <a:pt x="1209083" y="57150"/>
                  </a:cubicBezTo>
                  <a:cubicBezTo>
                    <a:pt x="1080496" y="73025"/>
                    <a:pt x="943970" y="161925"/>
                    <a:pt x="799508" y="152400"/>
                  </a:cubicBezTo>
                  <a:cubicBezTo>
                    <a:pt x="655045" y="142875"/>
                    <a:pt x="458195" y="0"/>
                    <a:pt x="342308" y="0"/>
                  </a:cubicBezTo>
                  <a:cubicBezTo>
                    <a:pt x="226421" y="0"/>
                    <a:pt x="158158" y="103188"/>
                    <a:pt x="104183" y="152400"/>
                  </a:cubicBezTo>
                  <a:cubicBezTo>
                    <a:pt x="50208" y="201612"/>
                    <a:pt x="-38692" y="258762"/>
                    <a:pt x="18458" y="295275"/>
                  </a:cubicBezTo>
                  <a:cubicBezTo>
                    <a:pt x="75608" y="331788"/>
                    <a:pt x="226420" y="361950"/>
                    <a:pt x="447083" y="371475"/>
                  </a:cubicBezTo>
                  <a:cubicBezTo>
                    <a:pt x="667745" y="381000"/>
                    <a:pt x="1150346" y="365125"/>
                    <a:pt x="1342433" y="352425"/>
                  </a:cubicBezTo>
                  <a:cubicBezTo>
                    <a:pt x="1534520" y="339725"/>
                    <a:pt x="1551983" y="344488"/>
                    <a:pt x="1590083" y="295275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7913899" y="2818315"/>
              <a:ext cx="929478" cy="407889"/>
            </a:xfrm>
            <a:custGeom>
              <a:avLst/>
              <a:gdLst>
                <a:gd name="connsiteX0" fmla="*/ 3287 w 803387"/>
                <a:gd name="connsiteY0" fmla="*/ 295327 h 352556"/>
                <a:gd name="connsiteX1" fmla="*/ 212837 w 803387"/>
                <a:gd name="connsiteY1" fmla="*/ 133402 h 352556"/>
                <a:gd name="connsiteX2" fmla="*/ 441437 w 803387"/>
                <a:gd name="connsiteY2" fmla="*/ 209602 h 352556"/>
                <a:gd name="connsiteX3" fmla="*/ 679562 w 803387"/>
                <a:gd name="connsiteY3" fmla="*/ 52 h 352556"/>
                <a:gd name="connsiteX4" fmla="*/ 803387 w 803387"/>
                <a:gd name="connsiteY4" fmla="*/ 190552 h 352556"/>
                <a:gd name="connsiteX5" fmla="*/ 679562 w 803387"/>
                <a:gd name="connsiteY5" fmla="*/ 304852 h 352556"/>
                <a:gd name="connsiteX6" fmla="*/ 384287 w 803387"/>
                <a:gd name="connsiteY6" fmla="*/ 352477 h 352556"/>
                <a:gd name="connsiteX7" fmla="*/ 3287 w 803387"/>
                <a:gd name="connsiteY7" fmla="*/ 295327 h 35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3387" h="352556">
                  <a:moveTo>
                    <a:pt x="3287" y="295327"/>
                  </a:moveTo>
                  <a:cubicBezTo>
                    <a:pt x="-25288" y="258815"/>
                    <a:pt x="139812" y="147689"/>
                    <a:pt x="212837" y="133402"/>
                  </a:cubicBezTo>
                  <a:cubicBezTo>
                    <a:pt x="285862" y="119115"/>
                    <a:pt x="363650" y="231827"/>
                    <a:pt x="441437" y="209602"/>
                  </a:cubicBezTo>
                  <a:cubicBezTo>
                    <a:pt x="519224" y="187377"/>
                    <a:pt x="619237" y="3227"/>
                    <a:pt x="679562" y="52"/>
                  </a:cubicBezTo>
                  <a:cubicBezTo>
                    <a:pt x="739887" y="-3123"/>
                    <a:pt x="803387" y="139752"/>
                    <a:pt x="803387" y="190552"/>
                  </a:cubicBezTo>
                  <a:cubicBezTo>
                    <a:pt x="803387" y="241352"/>
                    <a:pt x="749412" y="277864"/>
                    <a:pt x="679562" y="304852"/>
                  </a:cubicBezTo>
                  <a:cubicBezTo>
                    <a:pt x="609712" y="331840"/>
                    <a:pt x="490649" y="350890"/>
                    <a:pt x="384287" y="352477"/>
                  </a:cubicBezTo>
                  <a:cubicBezTo>
                    <a:pt x="277925" y="354064"/>
                    <a:pt x="31862" y="331839"/>
                    <a:pt x="3287" y="295327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8310698" y="2207309"/>
              <a:ext cx="501315" cy="265473"/>
            </a:xfrm>
            <a:custGeom>
              <a:avLst/>
              <a:gdLst>
                <a:gd name="connsiteX0" fmla="*/ 20049 w 501315"/>
                <a:gd name="connsiteY0" fmla="*/ 3714 h 265473"/>
                <a:gd name="connsiteX1" fmla="*/ 208168 w 501315"/>
                <a:gd name="connsiteY1" fmla="*/ 20382 h 265473"/>
                <a:gd name="connsiteX2" fmla="*/ 432005 w 501315"/>
                <a:gd name="connsiteY2" fmla="*/ 72770 h 265473"/>
                <a:gd name="connsiteX3" fmla="*/ 501061 w 501315"/>
                <a:gd name="connsiteY3" fmla="*/ 134682 h 265473"/>
                <a:gd name="connsiteX4" fmla="*/ 453436 w 501315"/>
                <a:gd name="connsiteY4" fmla="*/ 258507 h 265473"/>
                <a:gd name="connsiteX5" fmla="*/ 403430 w 501315"/>
                <a:gd name="connsiteY5" fmla="*/ 244220 h 265473"/>
                <a:gd name="connsiteX6" fmla="*/ 403430 w 501315"/>
                <a:gd name="connsiteY6" fmla="*/ 196595 h 265473"/>
                <a:gd name="connsiteX7" fmla="*/ 329611 w 501315"/>
                <a:gd name="connsiteY7" fmla="*/ 208501 h 265473"/>
                <a:gd name="connsiteX8" fmla="*/ 286749 w 501315"/>
                <a:gd name="connsiteY8" fmla="*/ 222789 h 265473"/>
                <a:gd name="connsiteX9" fmla="*/ 277224 w 501315"/>
                <a:gd name="connsiteY9" fmla="*/ 139445 h 265473"/>
                <a:gd name="connsiteX10" fmla="*/ 198643 w 501315"/>
                <a:gd name="connsiteY10" fmla="*/ 132301 h 265473"/>
                <a:gd name="connsiteX11" fmla="*/ 153399 w 501315"/>
                <a:gd name="connsiteY11" fmla="*/ 156114 h 265473"/>
                <a:gd name="connsiteX12" fmla="*/ 122443 w 501315"/>
                <a:gd name="connsiteY12" fmla="*/ 79914 h 265473"/>
                <a:gd name="connsiteX13" fmla="*/ 58149 w 501315"/>
                <a:gd name="connsiteY13" fmla="*/ 75151 h 265473"/>
                <a:gd name="connsiteX14" fmla="*/ 12905 w 501315"/>
                <a:gd name="connsiteY14" fmla="*/ 87057 h 265473"/>
                <a:gd name="connsiteX15" fmla="*/ 20049 w 501315"/>
                <a:gd name="connsiteY15" fmla="*/ 3714 h 26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1315" h="265473">
                  <a:moveTo>
                    <a:pt x="20049" y="3714"/>
                  </a:moveTo>
                  <a:cubicBezTo>
                    <a:pt x="52593" y="-7398"/>
                    <a:pt x="139509" y="8873"/>
                    <a:pt x="208168" y="20382"/>
                  </a:cubicBezTo>
                  <a:cubicBezTo>
                    <a:pt x="276827" y="31891"/>
                    <a:pt x="383190" y="53720"/>
                    <a:pt x="432005" y="72770"/>
                  </a:cubicBezTo>
                  <a:cubicBezTo>
                    <a:pt x="480821" y="91820"/>
                    <a:pt x="497489" y="103726"/>
                    <a:pt x="501061" y="134682"/>
                  </a:cubicBezTo>
                  <a:cubicBezTo>
                    <a:pt x="504633" y="165638"/>
                    <a:pt x="469708" y="240251"/>
                    <a:pt x="453436" y="258507"/>
                  </a:cubicBezTo>
                  <a:cubicBezTo>
                    <a:pt x="437164" y="276763"/>
                    <a:pt x="411764" y="254539"/>
                    <a:pt x="403430" y="244220"/>
                  </a:cubicBezTo>
                  <a:cubicBezTo>
                    <a:pt x="395096" y="233901"/>
                    <a:pt x="415733" y="202548"/>
                    <a:pt x="403430" y="196595"/>
                  </a:cubicBezTo>
                  <a:cubicBezTo>
                    <a:pt x="391127" y="190642"/>
                    <a:pt x="349058" y="204135"/>
                    <a:pt x="329611" y="208501"/>
                  </a:cubicBezTo>
                  <a:cubicBezTo>
                    <a:pt x="310164" y="212867"/>
                    <a:pt x="295480" y="234298"/>
                    <a:pt x="286749" y="222789"/>
                  </a:cubicBezTo>
                  <a:cubicBezTo>
                    <a:pt x="278018" y="211280"/>
                    <a:pt x="291908" y="154526"/>
                    <a:pt x="277224" y="139445"/>
                  </a:cubicBezTo>
                  <a:cubicBezTo>
                    <a:pt x="262540" y="124364"/>
                    <a:pt x="219281" y="129523"/>
                    <a:pt x="198643" y="132301"/>
                  </a:cubicBezTo>
                  <a:cubicBezTo>
                    <a:pt x="178006" y="135079"/>
                    <a:pt x="166099" y="164845"/>
                    <a:pt x="153399" y="156114"/>
                  </a:cubicBezTo>
                  <a:cubicBezTo>
                    <a:pt x="140699" y="147383"/>
                    <a:pt x="138318" y="93408"/>
                    <a:pt x="122443" y="79914"/>
                  </a:cubicBezTo>
                  <a:cubicBezTo>
                    <a:pt x="106568" y="66420"/>
                    <a:pt x="76405" y="73961"/>
                    <a:pt x="58149" y="75151"/>
                  </a:cubicBezTo>
                  <a:cubicBezTo>
                    <a:pt x="39893" y="76341"/>
                    <a:pt x="24017" y="93804"/>
                    <a:pt x="12905" y="87057"/>
                  </a:cubicBezTo>
                  <a:cubicBezTo>
                    <a:pt x="1793" y="80310"/>
                    <a:pt x="-12495" y="14826"/>
                    <a:pt x="20049" y="37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 rot="546462">
              <a:off x="9211137" y="2368100"/>
              <a:ext cx="572324" cy="237388"/>
            </a:xfrm>
            <a:custGeom>
              <a:avLst/>
              <a:gdLst>
                <a:gd name="connsiteX0" fmla="*/ 69803 w 572324"/>
                <a:gd name="connsiteY0" fmla="*/ 69113 h 237388"/>
                <a:gd name="connsiteX1" fmla="*/ 403178 w 572324"/>
                <a:gd name="connsiteY1" fmla="*/ 2438 h 237388"/>
                <a:gd name="connsiteX2" fmla="*/ 536528 w 572324"/>
                <a:gd name="connsiteY2" fmla="*/ 24663 h 237388"/>
                <a:gd name="connsiteX3" fmla="*/ 571453 w 572324"/>
                <a:gd name="connsiteY3" fmla="*/ 119913 h 237388"/>
                <a:gd name="connsiteX4" fmla="*/ 511128 w 572324"/>
                <a:gd name="connsiteY4" fmla="*/ 237388 h 237388"/>
                <a:gd name="connsiteX5" fmla="*/ 441278 w 572324"/>
                <a:gd name="connsiteY5" fmla="*/ 196113 h 237388"/>
                <a:gd name="connsiteX6" fmla="*/ 365078 w 572324"/>
                <a:gd name="connsiteY6" fmla="*/ 148488 h 237388"/>
                <a:gd name="connsiteX7" fmla="*/ 298403 w 572324"/>
                <a:gd name="connsiteY7" fmla="*/ 199288 h 237388"/>
                <a:gd name="connsiteX8" fmla="*/ 228553 w 572324"/>
                <a:gd name="connsiteY8" fmla="*/ 119913 h 237388"/>
                <a:gd name="connsiteX9" fmla="*/ 126953 w 572324"/>
                <a:gd name="connsiteY9" fmla="*/ 161188 h 237388"/>
                <a:gd name="connsiteX10" fmla="*/ 3128 w 572324"/>
                <a:gd name="connsiteY10" fmla="*/ 116738 h 237388"/>
                <a:gd name="connsiteX11" fmla="*/ 69803 w 572324"/>
                <a:gd name="connsiteY11" fmla="*/ 69113 h 23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2324" h="237388">
                  <a:moveTo>
                    <a:pt x="69803" y="69113"/>
                  </a:moveTo>
                  <a:cubicBezTo>
                    <a:pt x="136478" y="50063"/>
                    <a:pt x="325390" y="9846"/>
                    <a:pt x="403178" y="2438"/>
                  </a:cubicBezTo>
                  <a:cubicBezTo>
                    <a:pt x="480966" y="-4970"/>
                    <a:pt x="508482" y="5084"/>
                    <a:pt x="536528" y="24663"/>
                  </a:cubicBezTo>
                  <a:cubicBezTo>
                    <a:pt x="564574" y="44242"/>
                    <a:pt x="575686" y="84459"/>
                    <a:pt x="571453" y="119913"/>
                  </a:cubicBezTo>
                  <a:cubicBezTo>
                    <a:pt x="567220" y="155367"/>
                    <a:pt x="532824" y="224688"/>
                    <a:pt x="511128" y="237388"/>
                  </a:cubicBezTo>
                  <a:lnTo>
                    <a:pt x="441278" y="196113"/>
                  </a:lnTo>
                  <a:cubicBezTo>
                    <a:pt x="416936" y="181296"/>
                    <a:pt x="388890" y="147959"/>
                    <a:pt x="365078" y="148488"/>
                  </a:cubicBezTo>
                  <a:cubicBezTo>
                    <a:pt x="341266" y="149017"/>
                    <a:pt x="321157" y="204051"/>
                    <a:pt x="298403" y="199288"/>
                  </a:cubicBezTo>
                  <a:cubicBezTo>
                    <a:pt x="275649" y="194525"/>
                    <a:pt x="257128" y="126263"/>
                    <a:pt x="228553" y="119913"/>
                  </a:cubicBezTo>
                  <a:cubicBezTo>
                    <a:pt x="199978" y="113563"/>
                    <a:pt x="164524" y="161717"/>
                    <a:pt x="126953" y="161188"/>
                  </a:cubicBezTo>
                  <a:cubicBezTo>
                    <a:pt x="89382" y="160659"/>
                    <a:pt x="12653" y="131555"/>
                    <a:pt x="3128" y="116738"/>
                  </a:cubicBezTo>
                  <a:cubicBezTo>
                    <a:pt x="-6397" y="101921"/>
                    <a:pt x="3128" y="88163"/>
                    <a:pt x="69803" y="69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10467050" y="2500146"/>
              <a:ext cx="221598" cy="258017"/>
            </a:xfrm>
            <a:custGeom>
              <a:avLst/>
              <a:gdLst>
                <a:gd name="connsiteX0" fmla="*/ 99014 w 221598"/>
                <a:gd name="connsiteY0" fmla="*/ 129 h 258017"/>
                <a:gd name="connsiteX1" fmla="*/ 25989 w 221598"/>
                <a:gd name="connsiteY1" fmla="*/ 41404 h 258017"/>
                <a:gd name="connsiteX2" fmla="*/ 10114 w 221598"/>
                <a:gd name="connsiteY2" fmla="*/ 114429 h 258017"/>
                <a:gd name="connsiteX3" fmla="*/ 35514 w 221598"/>
                <a:gd name="connsiteY3" fmla="*/ 181104 h 258017"/>
                <a:gd name="connsiteX4" fmla="*/ 589 w 221598"/>
                <a:gd name="connsiteY4" fmla="*/ 254129 h 258017"/>
                <a:gd name="connsiteX5" fmla="*/ 70439 w 221598"/>
                <a:gd name="connsiteY5" fmla="*/ 238254 h 258017"/>
                <a:gd name="connsiteX6" fmla="*/ 86314 w 221598"/>
                <a:gd name="connsiteY6" fmla="*/ 155704 h 258017"/>
                <a:gd name="connsiteX7" fmla="*/ 181564 w 221598"/>
                <a:gd name="connsiteY7" fmla="*/ 168404 h 258017"/>
                <a:gd name="connsiteX8" fmla="*/ 213314 w 221598"/>
                <a:gd name="connsiteY8" fmla="*/ 133479 h 258017"/>
                <a:gd name="connsiteX9" fmla="*/ 219664 w 221598"/>
                <a:gd name="connsiteY9" fmla="*/ 76329 h 258017"/>
                <a:gd name="connsiteX10" fmla="*/ 184739 w 221598"/>
                <a:gd name="connsiteY10" fmla="*/ 66804 h 258017"/>
                <a:gd name="connsiteX11" fmla="*/ 137114 w 221598"/>
                <a:gd name="connsiteY11" fmla="*/ 54104 h 258017"/>
                <a:gd name="connsiteX12" fmla="*/ 99014 w 221598"/>
                <a:gd name="connsiteY12" fmla="*/ 129 h 25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598" h="258017">
                  <a:moveTo>
                    <a:pt x="99014" y="129"/>
                  </a:moveTo>
                  <a:cubicBezTo>
                    <a:pt x="80493" y="-1988"/>
                    <a:pt x="40806" y="22354"/>
                    <a:pt x="25989" y="41404"/>
                  </a:cubicBezTo>
                  <a:cubicBezTo>
                    <a:pt x="11172" y="60454"/>
                    <a:pt x="8526" y="91146"/>
                    <a:pt x="10114" y="114429"/>
                  </a:cubicBezTo>
                  <a:cubicBezTo>
                    <a:pt x="11701" y="137712"/>
                    <a:pt x="37101" y="157821"/>
                    <a:pt x="35514" y="181104"/>
                  </a:cubicBezTo>
                  <a:cubicBezTo>
                    <a:pt x="33926" y="204387"/>
                    <a:pt x="-5232" y="244604"/>
                    <a:pt x="589" y="254129"/>
                  </a:cubicBezTo>
                  <a:cubicBezTo>
                    <a:pt x="6410" y="263654"/>
                    <a:pt x="56151" y="254658"/>
                    <a:pt x="70439" y="238254"/>
                  </a:cubicBezTo>
                  <a:cubicBezTo>
                    <a:pt x="84727" y="221850"/>
                    <a:pt x="67793" y="167346"/>
                    <a:pt x="86314" y="155704"/>
                  </a:cubicBezTo>
                  <a:cubicBezTo>
                    <a:pt x="104835" y="144062"/>
                    <a:pt x="160397" y="172108"/>
                    <a:pt x="181564" y="168404"/>
                  </a:cubicBezTo>
                  <a:cubicBezTo>
                    <a:pt x="202731" y="164700"/>
                    <a:pt x="206964" y="148825"/>
                    <a:pt x="213314" y="133479"/>
                  </a:cubicBezTo>
                  <a:cubicBezTo>
                    <a:pt x="219664" y="118133"/>
                    <a:pt x="224426" y="87441"/>
                    <a:pt x="219664" y="76329"/>
                  </a:cubicBezTo>
                  <a:cubicBezTo>
                    <a:pt x="214902" y="65217"/>
                    <a:pt x="184739" y="66804"/>
                    <a:pt x="184739" y="66804"/>
                  </a:cubicBezTo>
                  <a:cubicBezTo>
                    <a:pt x="170981" y="63100"/>
                    <a:pt x="149814" y="64687"/>
                    <a:pt x="137114" y="54104"/>
                  </a:cubicBezTo>
                  <a:cubicBezTo>
                    <a:pt x="124414" y="43521"/>
                    <a:pt x="117535" y="2246"/>
                    <a:pt x="99014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4" name="椭圆 153"/>
          <p:cNvSpPr/>
          <p:nvPr/>
        </p:nvSpPr>
        <p:spPr>
          <a:xfrm>
            <a:off x="2551664" y="293826"/>
            <a:ext cx="214872" cy="233880"/>
          </a:xfrm>
          <a:prstGeom prst="ellipse">
            <a:avLst/>
          </a:prstGeom>
          <a:gradFill flip="none" rotWithShape="1">
            <a:gsLst>
              <a:gs pos="17000">
                <a:schemeClr val="bg1">
                  <a:alpha val="72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5959032" y="851078"/>
            <a:ext cx="214872" cy="233880"/>
          </a:xfrm>
          <a:prstGeom prst="ellipse">
            <a:avLst/>
          </a:prstGeom>
          <a:gradFill flip="none" rotWithShape="1">
            <a:gsLst>
              <a:gs pos="17000">
                <a:schemeClr val="bg1">
                  <a:alpha val="72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9402332" y="1396606"/>
            <a:ext cx="214872" cy="233880"/>
          </a:xfrm>
          <a:prstGeom prst="ellipse">
            <a:avLst/>
          </a:prstGeom>
          <a:gradFill flip="none" rotWithShape="1">
            <a:gsLst>
              <a:gs pos="17000">
                <a:schemeClr val="bg1">
                  <a:alpha val="72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6096000" y="2946851"/>
            <a:ext cx="214872" cy="233880"/>
          </a:xfrm>
          <a:prstGeom prst="ellipse">
            <a:avLst/>
          </a:prstGeom>
          <a:gradFill flip="none" rotWithShape="1">
            <a:gsLst>
              <a:gs pos="17000">
                <a:schemeClr val="bg1">
                  <a:alpha val="72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9308658" y="100244"/>
            <a:ext cx="214872" cy="233880"/>
          </a:xfrm>
          <a:prstGeom prst="ellipse">
            <a:avLst/>
          </a:prstGeom>
          <a:gradFill flip="none" rotWithShape="1">
            <a:gsLst>
              <a:gs pos="17000">
                <a:schemeClr val="bg1">
                  <a:alpha val="72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2948653" y="4848635"/>
            <a:ext cx="214872" cy="233880"/>
          </a:xfrm>
          <a:prstGeom prst="ellipse">
            <a:avLst/>
          </a:prstGeom>
          <a:gradFill flip="none" rotWithShape="1">
            <a:gsLst>
              <a:gs pos="17000">
                <a:schemeClr val="bg1">
                  <a:alpha val="72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Freeform 9"/>
          <p:cNvSpPr>
            <a:spLocks/>
          </p:cNvSpPr>
          <p:nvPr/>
        </p:nvSpPr>
        <p:spPr bwMode="auto">
          <a:xfrm>
            <a:off x="7652089" y="2491431"/>
            <a:ext cx="196892" cy="331475"/>
          </a:xfrm>
          <a:custGeom>
            <a:avLst/>
            <a:gdLst>
              <a:gd name="T0" fmla="*/ 8 w 38"/>
              <a:gd name="T1" fmla="*/ 61 h 63"/>
              <a:gd name="T2" fmla="*/ 5 w 38"/>
              <a:gd name="T3" fmla="*/ 60 h 63"/>
              <a:gd name="T4" fmla="*/ 2 w 38"/>
              <a:gd name="T5" fmla="*/ 48 h 63"/>
              <a:gd name="T6" fmla="*/ 11 w 38"/>
              <a:gd name="T7" fmla="*/ 32 h 63"/>
              <a:gd name="T8" fmla="*/ 7 w 38"/>
              <a:gd name="T9" fmla="*/ 20 h 63"/>
              <a:gd name="T10" fmla="*/ 7 w 38"/>
              <a:gd name="T11" fmla="*/ 20 h 63"/>
              <a:gd name="T12" fmla="*/ 2 w 38"/>
              <a:gd name="T13" fmla="*/ 9 h 63"/>
              <a:gd name="T14" fmla="*/ 3 w 38"/>
              <a:gd name="T15" fmla="*/ 7 h 63"/>
              <a:gd name="T16" fmla="*/ 14 w 38"/>
              <a:gd name="T17" fmla="*/ 2 h 63"/>
              <a:gd name="T18" fmla="*/ 30 w 38"/>
              <a:gd name="T19" fmla="*/ 8 h 63"/>
              <a:gd name="T20" fmla="*/ 34 w 38"/>
              <a:gd name="T21" fmla="*/ 13 h 63"/>
              <a:gd name="T22" fmla="*/ 37 w 38"/>
              <a:gd name="T23" fmla="*/ 20 h 63"/>
              <a:gd name="T24" fmla="*/ 36 w 38"/>
              <a:gd name="T25" fmla="*/ 27 h 63"/>
              <a:gd name="T26" fmla="*/ 19 w 38"/>
              <a:gd name="T27" fmla="*/ 58 h 63"/>
              <a:gd name="T28" fmla="*/ 8 w 38"/>
              <a:gd name="T29" fmla="*/ 6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63">
                <a:moveTo>
                  <a:pt x="8" y="61"/>
                </a:moveTo>
                <a:cubicBezTo>
                  <a:pt x="5" y="60"/>
                  <a:pt x="5" y="60"/>
                  <a:pt x="5" y="60"/>
                </a:cubicBezTo>
                <a:cubicBezTo>
                  <a:pt x="1" y="58"/>
                  <a:pt x="0" y="52"/>
                  <a:pt x="2" y="48"/>
                </a:cubicBezTo>
                <a:cubicBezTo>
                  <a:pt x="11" y="32"/>
                  <a:pt x="11" y="32"/>
                  <a:pt x="11" y="32"/>
                </a:cubicBezTo>
                <a:cubicBezTo>
                  <a:pt x="13" y="28"/>
                  <a:pt x="12" y="22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3" y="19"/>
                  <a:pt x="1" y="14"/>
                  <a:pt x="2" y="9"/>
                </a:cubicBezTo>
                <a:cubicBezTo>
                  <a:pt x="3" y="7"/>
                  <a:pt x="3" y="7"/>
                  <a:pt x="3" y="7"/>
                </a:cubicBezTo>
                <a:cubicBezTo>
                  <a:pt x="5" y="2"/>
                  <a:pt x="10" y="0"/>
                  <a:pt x="14" y="2"/>
                </a:cubicBezTo>
                <a:cubicBezTo>
                  <a:pt x="30" y="8"/>
                  <a:pt x="30" y="8"/>
                  <a:pt x="30" y="8"/>
                </a:cubicBezTo>
                <a:cubicBezTo>
                  <a:pt x="32" y="9"/>
                  <a:pt x="34" y="11"/>
                  <a:pt x="34" y="13"/>
                </a:cubicBezTo>
                <a:cubicBezTo>
                  <a:pt x="37" y="20"/>
                  <a:pt x="37" y="20"/>
                  <a:pt x="37" y="20"/>
                </a:cubicBezTo>
                <a:cubicBezTo>
                  <a:pt x="38" y="22"/>
                  <a:pt x="37" y="25"/>
                  <a:pt x="36" y="27"/>
                </a:cubicBezTo>
                <a:cubicBezTo>
                  <a:pt x="19" y="58"/>
                  <a:pt x="19" y="58"/>
                  <a:pt x="19" y="58"/>
                </a:cubicBezTo>
                <a:cubicBezTo>
                  <a:pt x="17" y="62"/>
                  <a:pt x="12" y="63"/>
                  <a:pt x="8" y="61"/>
                </a:cubicBezTo>
                <a:close/>
              </a:path>
            </a:pathLst>
          </a:custGeom>
          <a:solidFill>
            <a:schemeClr val="accent1">
              <a:lumMod val="25000"/>
            </a:schemeClr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25000"/>
                </a:schemeClr>
              </a:solidFill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9120775" y="4125934"/>
            <a:ext cx="3860980" cy="3075923"/>
            <a:chOff x="8368867" y="1231900"/>
            <a:chExt cx="937058" cy="746525"/>
          </a:xfrm>
        </p:grpSpPr>
        <p:sp>
          <p:nvSpPr>
            <p:cNvPr id="114" name="平行四边形 113"/>
            <p:cNvSpPr/>
            <p:nvPr/>
          </p:nvSpPr>
          <p:spPr>
            <a:xfrm rot="5400000" flipV="1">
              <a:off x="8786409" y="1573835"/>
              <a:ext cx="479512" cy="329668"/>
            </a:xfrm>
            <a:prstGeom prst="parallelogram">
              <a:avLst>
                <a:gd name="adj" fmla="val 15166"/>
              </a:avLst>
            </a:prstGeom>
            <a:solidFill>
              <a:srgbClr val="F55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平行四边形 110"/>
            <p:cNvSpPr/>
            <p:nvPr/>
          </p:nvSpPr>
          <p:spPr>
            <a:xfrm>
              <a:off x="8368867" y="1361606"/>
              <a:ext cx="439363" cy="272604"/>
            </a:xfrm>
            <a:prstGeom prst="parallelogram">
              <a:avLst>
                <a:gd name="adj" fmla="val 85916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: 形状 108"/>
            <p:cNvSpPr/>
            <p:nvPr/>
          </p:nvSpPr>
          <p:spPr>
            <a:xfrm>
              <a:off x="8445728" y="1361607"/>
              <a:ext cx="415604" cy="616817"/>
            </a:xfrm>
            <a:custGeom>
              <a:avLst/>
              <a:gdLst>
                <a:gd name="connsiteX0" fmla="*/ 541177 w 1082352"/>
                <a:gd name="connsiteY0" fmla="*/ 0 h 1350546"/>
                <a:gd name="connsiteX1" fmla="*/ 1080707 w 1082352"/>
                <a:gd name="connsiteY1" fmla="*/ 539531 h 1350546"/>
                <a:gd name="connsiteX2" fmla="*/ 1082351 w 1082352"/>
                <a:gd name="connsiteY2" fmla="*/ 539531 h 1350546"/>
                <a:gd name="connsiteX3" fmla="*/ 1082351 w 1082352"/>
                <a:gd name="connsiteY3" fmla="*/ 541175 h 1350546"/>
                <a:gd name="connsiteX4" fmla="*/ 1082352 w 1082352"/>
                <a:gd name="connsiteY4" fmla="*/ 541176 h 1350546"/>
                <a:gd name="connsiteX5" fmla="*/ 1082351 w 1082352"/>
                <a:gd name="connsiteY5" fmla="*/ 541177 h 1350546"/>
                <a:gd name="connsiteX6" fmla="*/ 1082351 w 1082352"/>
                <a:gd name="connsiteY6" fmla="*/ 1350546 h 1350546"/>
                <a:gd name="connsiteX7" fmla="*/ 0 w 1082352"/>
                <a:gd name="connsiteY7" fmla="*/ 1350546 h 1350546"/>
                <a:gd name="connsiteX8" fmla="*/ 0 w 1082352"/>
                <a:gd name="connsiteY8" fmla="*/ 539531 h 1350546"/>
                <a:gd name="connsiteX9" fmla="*/ 1646 w 1082352"/>
                <a:gd name="connsiteY9" fmla="*/ 539531 h 1350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2352" h="1350546">
                  <a:moveTo>
                    <a:pt x="541177" y="0"/>
                  </a:moveTo>
                  <a:lnTo>
                    <a:pt x="1080707" y="539531"/>
                  </a:lnTo>
                  <a:lnTo>
                    <a:pt x="1082351" y="539531"/>
                  </a:lnTo>
                  <a:lnTo>
                    <a:pt x="1082351" y="541175"/>
                  </a:lnTo>
                  <a:lnTo>
                    <a:pt x="1082352" y="541176"/>
                  </a:lnTo>
                  <a:lnTo>
                    <a:pt x="1082351" y="541177"/>
                  </a:lnTo>
                  <a:lnTo>
                    <a:pt x="1082351" y="1350546"/>
                  </a:lnTo>
                  <a:lnTo>
                    <a:pt x="0" y="1350546"/>
                  </a:lnTo>
                  <a:lnTo>
                    <a:pt x="0" y="539531"/>
                  </a:lnTo>
                  <a:lnTo>
                    <a:pt x="1646" y="53953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平行四边形 116"/>
            <p:cNvSpPr/>
            <p:nvPr/>
          </p:nvSpPr>
          <p:spPr>
            <a:xfrm flipV="1">
              <a:off x="8610771" y="1361606"/>
              <a:ext cx="695154" cy="272604"/>
            </a:xfrm>
            <a:prstGeom prst="parallelogram">
              <a:avLst>
                <a:gd name="adj" fmla="val 7566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8588548" y="1568450"/>
              <a:ext cx="95077" cy="101565"/>
            </a:xfrm>
            <a:prstGeom prst="rect">
              <a:avLst/>
            </a:prstGeom>
            <a:solidFill>
              <a:srgbClr val="F55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8515694" y="1739488"/>
              <a:ext cx="95077" cy="101565"/>
            </a:xfrm>
            <a:prstGeom prst="rect">
              <a:avLst/>
            </a:prstGeom>
            <a:solidFill>
              <a:srgbClr val="F55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>
              <a:off x="8687632" y="1739488"/>
              <a:ext cx="95077" cy="101565"/>
            </a:xfrm>
            <a:prstGeom prst="rect">
              <a:avLst/>
            </a:prstGeom>
            <a:solidFill>
              <a:srgbClr val="F55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: 圆角 121"/>
            <p:cNvSpPr/>
            <p:nvPr/>
          </p:nvSpPr>
          <p:spPr>
            <a:xfrm>
              <a:off x="8958348" y="1231900"/>
              <a:ext cx="67817" cy="27285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31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箭头: V 形 3"/>
          <p:cNvSpPr/>
          <p:nvPr/>
        </p:nvSpPr>
        <p:spPr>
          <a:xfrm flipH="1">
            <a:off x="3588742" y="220725"/>
            <a:ext cx="5172444" cy="757754"/>
          </a:xfrm>
          <a:prstGeom prst="chevron">
            <a:avLst>
              <a:gd name="adj" fmla="val 3390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 anchorCtr="0"/>
          <a:lstStyle/>
          <a:p>
            <a:r>
              <a:rPr lang="zh-CN" altLang="en-US" sz="4000" b="1" dirty="0">
                <a:solidFill>
                  <a:schemeClr val="accent1">
                    <a:lumMod val="25000"/>
                  </a:schemeClr>
                </a:solidFill>
              </a:rPr>
              <a:t>皮肤过敏怎么办？</a:t>
            </a:r>
            <a:endParaRPr lang="en-US" altLang="zh-CN" sz="4000" b="1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492039" y="2145748"/>
            <a:ext cx="1765300" cy="17653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72000" bIns="72000" rtlCol="0" anchor="ctr" anchorCtr="1"/>
          <a:lstStyle/>
          <a:p>
            <a:pPr algn="ctr"/>
            <a:r>
              <a:rPr lang="zh-CN" altLang="en-US" sz="7200" dirty="0">
                <a:solidFill>
                  <a:schemeClr val="tx2">
                    <a:lumMod val="7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避</a:t>
            </a:r>
          </a:p>
        </p:txBody>
      </p:sp>
      <p:sp>
        <p:nvSpPr>
          <p:cNvPr id="6" name="椭圆 5"/>
          <p:cNvSpPr/>
          <p:nvPr/>
        </p:nvSpPr>
        <p:spPr>
          <a:xfrm>
            <a:off x="3424255" y="2145748"/>
            <a:ext cx="1765300" cy="17653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72000" bIns="72000" rtlCol="0" anchor="ctr" anchorCtr="1"/>
          <a:lstStyle/>
          <a:p>
            <a:pPr algn="ctr"/>
            <a:r>
              <a:rPr lang="zh-CN" altLang="en-US" sz="7200">
                <a:solidFill>
                  <a:schemeClr val="tx2">
                    <a:lumMod val="7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忌</a:t>
            </a:r>
          </a:p>
        </p:txBody>
      </p:sp>
      <p:sp>
        <p:nvSpPr>
          <p:cNvPr id="7" name="椭圆 6"/>
          <p:cNvSpPr/>
          <p:nvPr/>
        </p:nvSpPr>
        <p:spPr>
          <a:xfrm>
            <a:off x="6356471" y="2145748"/>
            <a:ext cx="1765300" cy="17653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72000" bIns="72000" rtlCol="0" anchor="ctr" anchorCtr="1"/>
          <a:lstStyle/>
          <a:p>
            <a:pPr algn="ctr"/>
            <a:r>
              <a:rPr lang="zh-CN" altLang="en-US" sz="7200">
                <a:solidFill>
                  <a:schemeClr val="tx2">
                    <a:lumMod val="7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替</a:t>
            </a:r>
          </a:p>
        </p:txBody>
      </p:sp>
      <p:sp>
        <p:nvSpPr>
          <p:cNvPr id="8" name="椭圆 7"/>
          <p:cNvSpPr/>
          <p:nvPr/>
        </p:nvSpPr>
        <p:spPr>
          <a:xfrm>
            <a:off x="9288688" y="2145748"/>
            <a:ext cx="1765300" cy="17653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72000" bIns="72000" rtlCol="0" anchor="ctr" anchorCtr="1"/>
          <a:lstStyle/>
          <a:p>
            <a:pPr algn="ctr"/>
            <a:r>
              <a:rPr lang="zh-CN" altLang="en-US" sz="7200">
                <a:solidFill>
                  <a:schemeClr val="tx2">
                    <a:lumMod val="7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移</a:t>
            </a:r>
          </a:p>
        </p:txBody>
      </p:sp>
      <p:sp>
        <p:nvSpPr>
          <p:cNvPr id="9" name="矩形 8"/>
          <p:cNvSpPr/>
          <p:nvPr/>
        </p:nvSpPr>
        <p:spPr>
          <a:xfrm>
            <a:off x="564210" y="4291546"/>
            <a:ext cx="16209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</a:rPr>
              <a:t>避免</a:t>
            </a:r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</a:rPr>
              <a:t>接触</a:t>
            </a:r>
            <a:endParaRPr lang="en-US" altLang="zh-CN" sz="28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</a:rPr>
              <a:t>过敏物质</a:t>
            </a:r>
          </a:p>
        </p:txBody>
      </p:sp>
      <p:sp>
        <p:nvSpPr>
          <p:cNvPr id="10" name="矩形 9"/>
          <p:cNvSpPr/>
          <p:nvPr/>
        </p:nvSpPr>
        <p:spPr>
          <a:xfrm>
            <a:off x="3316892" y="4291546"/>
            <a:ext cx="198002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</a:rPr>
              <a:t>忌</a:t>
            </a:r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</a:rPr>
              <a:t>食</a:t>
            </a:r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</a:rPr>
              <a:t>易引起</a:t>
            </a:r>
            <a:endParaRPr lang="en-US" altLang="zh-CN" sz="2800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</a:rPr>
              <a:t>过敏的物质</a:t>
            </a:r>
          </a:p>
        </p:txBody>
      </p:sp>
      <p:sp>
        <p:nvSpPr>
          <p:cNvPr id="11" name="矩形 10"/>
          <p:cNvSpPr/>
          <p:nvPr/>
        </p:nvSpPr>
        <p:spPr>
          <a:xfrm>
            <a:off x="6069570" y="4291546"/>
            <a:ext cx="233910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</a:rPr>
              <a:t>选择</a:t>
            </a:r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</a:rPr>
              <a:t>替代品</a:t>
            </a:r>
            <a:endParaRPr lang="en-US" altLang="zh-CN" sz="28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</a:rPr>
              <a:t>替代过敏物质</a:t>
            </a:r>
          </a:p>
        </p:txBody>
      </p:sp>
      <p:sp>
        <p:nvSpPr>
          <p:cNvPr id="12" name="矩形 11"/>
          <p:cNvSpPr/>
          <p:nvPr/>
        </p:nvSpPr>
        <p:spPr>
          <a:xfrm>
            <a:off x="9181323" y="4291546"/>
            <a:ext cx="198002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</a:rPr>
              <a:t>离开</a:t>
            </a:r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</a:rPr>
              <a:t>易引起</a:t>
            </a:r>
            <a:endParaRPr lang="en-US" altLang="zh-CN" sz="2800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</a:rPr>
              <a:t>过敏的环境</a:t>
            </a:r>
          </a:p>
        </p:txBody>
      </p:sp>
    </p:spTree>
    <p:extLst>
      <p:ext uri="{BB962C8B-B14F-4D97-AF65-F5344CB8AC3E}">
        <p14:creationId xmlns:p14="http://schemas.microsoft.com/office/powerpoint/2010/main" val="376326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箭头: V 形 3"/>
          <p:cNvSpPr/>
          <p:nvPr/>
        </p:nvSpPr>
        <p:spPr>
          <a:xfrm flipH="1">
            <a:off x="4038600" y="195325"/>
            <a:ext cx="4114800" cy="757754"/>
          </a:xfrm>
          <a:prstGeom prst="chevron">
            <a:avLst>
              <a:gd name="adj" fmla="val 33901"/>
            </a:avLst>
          </a:prstGeom>
          <a:solidFill>
            <a:srgbClr val="F55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 anchorCtr="0"/>
          <a:lstStyle/>
          <a:p>
            <a:pPr algn="ctr"/>
            <a:r>
              <a:rPr lang="zh-CN" altLang="en-US" sz="4000" b="1" dirty="0"/>
              <a:t>对症处理</a:t>
            </a:r>
            <a:endParaRPr lang="en-US" altLang="zh-CN" sz="4000" b="1" dirty="0"/>
          </a:p>
        </p:txBody>
      </p:sp>
      <p:sp>
        <p:nvSpPr>
          <p:cNvPr id="7" name="矩形 6"/>
          <p:cNvSpPr/>
          <p:nvPr/>
        </p:nvSpPr>
        <p:spPr>
          <a:xfrm>
            <a:off x="3436022" y="2118723"/>
            <a:ext cx="114300" cy="3517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2296" y="165071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>
                    <a:lumMod val="25000"/>
                  </a:schemeClr>
                </a:solidFill>
              </a:rPr>
              <a:t>服用抗过敏药物</a:t>
            </a:r>
          </a:p>
        </p:txBody>
      </p:sp>
      <p:sp>
        <p:nvSpPr>
          <p:cNvPr id="9" name="矩形 8"/>
          <p:cNvSpPr/>
          <p:nvPr/>
        </p:nvSpPr>
        <p:spPr>
          <a:xfrm>
            <a:off x="5002296" y="3497474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>
                    <a:lumMod val="25000"/>
                  </a:schemeClr>
                </a:solidFill>
              </a:rPr>
              <a:t>多饮水，注意休息</a:t>
            </a:r>
          </a:p>
        </p:txBody>
      </p:sp>
      <p:sp>
        <p:nvSpPr>
          <p:cNvPr id="10" name="矩形 9"/>
          <p:cNvSpPr/>
          <p:nvPr/>
        </p:nvSpPr>
        <p:spPr>
          <a:xfrm>
            <a:off x="5002296" y="5344236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>
                    <a:lumMod val="25000"/>
                  </a:schemeClr>
                </a:solidFill>
              </a:rPr>
              <a:t>外用炉甘石洗剂等药膏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2901352" y="3198041"/>
            <a:ext cx="1183640" cy="1183640"/>
            <a:chOff x="5562600" y="3345361"/>
            <a:chExt cx="889000" cy="889000"/>
          </a:xfrm>
        </p:grpSpPr>
        <p:sp>
          <p:nvSpPr>
            <p:cNvPr id="6" name="椭圆 5"/>
            <p:cNvSpPr/>
            <p:nvPr/>
          </p:nvSpPr>
          <p:spPr>
            <a:xfrm>
              <a:off x="5562600" y="3345361"/>
              <a:ext cx="889000" cy="889000"/>
            </a:xfrm>
            <a:prstGeom prst="ellipse">
              <a:avLst/>
            </a:prstGeom>
            <a:solidFill>
              <a:srgbClr val="F55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836880" y="3451605"/>
              <a:ext cx="447609" cy="595476"/>
              <a:chOff x="5840445" y="3509690"/>
              <a:chExt cx="447609" cy="595476"/>
            </a:xfrm>
          </p:grpSpPr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5939219" y="3509690"/>
                <a:ext cx="105026" cy="243809"/>
              </a:xfrm>
              <a:custGeom>
                <a:avLst/>
                <a:gdLst>
                  <a:gd name="T0" fmla="*/ 10 w 16"/>
                  <a:gd name="T1" fmla="*/ 37 h 37"/>
                  <a:gd name="T2" fmla="*/ 5 w 16"/>
                  <a:gd name="T3" fmla="*/ 33 h 37"/>
                  <a:gd name="T4" fmla="*/ 5 w 16"/>
                  <a:gd name="T5" fmla="*/ 21 h 37"/>
                  <a:gd name="T6" fmla="*/ 5 w 16"/>
                  <a:gd name="T7" fmla="*/ 0 h 37"/>
                  <a:gd name="T8" fmla="*/ 10 w 16"/>
                  <a:gd name="T9" fmla="*/ 5 h 37"/>
                  <a:gd name="T10" fmla="*/ 10 w 16"/>
                  <a:gd name="T11" fmla="*/ 16 h 37"/>
                  <a:gd name="T12" fmla="*/ 10 w 16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7">
                    <a:moveTo>
                      <a:pt x="10" y="37"/>
                    </a:moveTo>
                    <a:cubicBezTo>
                      <a:pt x="5" y="33"/>
                      <a:pt x="5" y="33"/>
                      <a:pt x="5" y="33"/>
                    </a:cubicBezTo>
                    <a:cubicBezTo>
                      <a:pt x="9" y="29"/>
                      <a:pt x="9" y="24"/>
                      <a:pt x="5" y="21"/>
                    </a:cubicBezTo>
                    <a:cubicBezTo>
                      <a:pt x="0" y="15"/>
                      <a:pt x="0" y="6"/>
                      <a:pt x="5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8"/>
                      <a:pt x="7" y="13"/>
                      <a:pt x="10" y="16"/>
                    </a:cubicBezTo>
                    <a:cubicBezTo>
                      <a:pt x="16" y="22"/>
                      <a:pt x="16" y="32"/>
                      <a:pt x="10" y="37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7"/>
              <p:cNvSpPr>
                <a:spLocks noChangeArrowheads="1"/>
              </p:cNvSpPr>
              <p:nvPr/>
            </p:nvSpPr>
            <p:spPr bwMode="auto">
              <a:xfrm>
                <a:off x="5840445" y="3670060"/>
                <a:ext cx="322579" cy="435106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6163024" y="3670060"/>
                <a:ext cx="125030" cy="256312"/>
              </a:xfrm>
              <a:custGeom>
                <a:avLst/>
                <a:gdLst>
                  <a:gd name="T0" fmla="*/ 0 w 19"/>
                  <a:gd name="T1" fmla="*/ 39 h 39"/>
                  <a:gd name="T2" fmla="*/ 0 w 19"/>
                  <a:gd name="T3" fmla="*/ 33 h 39"/>
                  <a:gd name="T4" fmla="*/ 13 w 19"/>
                  <a:gd name="T5" fmla="*/ 20 h 39"/>
                  <a:gd name="T6" fmla="*/ 0 w 19"/>
                  <a:gd name="T7" fmla="*/ 7 h 39"/>
                  <a:gd name="T8" fmla="*/ 0 w 19"/>
                  <a:gd name="T9" fmla="*/ 0 h 39"/>
                  <a:gd name="T10" fmla="*/ 19 w 19"/>
                  <a:gd name="T11" fmla="*/ 20 h 39"/>
                  <a:gd name="T12" fmla="*/ 0 w 19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9">
                    <a:moveTo>
                      <a:pt x="0" y="39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7" y="33"/>
                      <a:pt x="13" y="27"/>
                      <a:pt x="13" y="20"/>
                    </a:cubicBezTo>
                    <a:cubicBezTo>
                      <a:pt x="13" y="13"/>
                      <a:pt x="7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0"/>
                      <a:pt x="19" y="9"/>
                      <a:pt x="19" y="20"/>
                    </a:cubicBezTo>
                    <a:cubicBezTo>
                      <a:pt x="19" y="31"/>
                      <a:pt x="11" y="39"/>
                      <a:pt x="0" y="39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1"/>
              <p:cNvSpPr>
                <a:spLocks noChangeArrowheads="1"/>
              </p:cNvSpPr>
              <p:nvPr/>
            </p:nvSpPr>
            <p:spPr bwMode="auto">
              <a:xfrm>
                <a:off x="5840445" y="3670060"/>
                <a:ext cx="157538" cy="43510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" name="椭圆 4"/>
          <p:cNvSpPr/>
          <p:nvPr/>
        </p:nvSpPr>
        <p:spPr>
          <a:xfrm>
            <a:off x="2901352" y="5044803"/>
            <a:ext cx="1183640" cy="1183640"/>
          </a:xfrm>
          <a:prstGeom prst="ellipse">
            <a:avLst/>
          </a:prstGeom>
          <a:solidFill>
            <a:srgbClr val="F55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3295906" y="5204775"/>
            <a:ext cx="394532" cy="863695"/>
            <a:chOff x="5849822" y="5296376"/>
            <a:chExt cx="296322" cy="648698"/>
          </a:xfrm>
        </p:grpSpPr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5849822" y="5303519"/>
              <a:ext cx="296322" cy="641555"/>
            </a:xfrm>
            <a:custGeom>
              <a:avLst/>
              <a:gdLst>
                <a:gd name="T0" fmla="*/ 32 w 49"/>
                <a:gd name="T1" fmla="*/ 33 h 106"/>
                <a:gd name="T2" fmla="*/ 32 w 49"/>
                <a:gd name="T3" fmla="*/ 0 h 106"/>
                <a:gd name="T4" fmla="*/ 16 w 49"/>
                <a:gd name="T5" fmla="*/ 0 h 106"/>
                <a:gd name="T6" fmla="*/ 16 w 49"/>
                <a:gd name="T7" fmla="*/ 33 h 106"/>
                <a:gd name="T8" fmla="*/ 0 w 49"/>
                <a:gd name="T9" fmla="*/ 56 h 106"/>
                <a:gd name="T10" fmla="*/ 0 w 49"/>
                <a:gd name="T11" fmla="*/ 106 h 106"/>
                <a:gd name="T12" fmla="*/ 49 w 49"/>
                <a:gd name="T13" fmla="*/ 106 h 106"/>
                <a:gd name="T14" fmla="*/ 49 w 49"/>
                <a:gd name="T15" fmla="*/ 56 h 106"/>
                <a:gd name="T16" fmla="*/ 32 w 49"/>
                <a:gd name="T17" fmla="*/ 3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06">
                  <a:moveTo>
                    <a:pt x="32" y="33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6" y="36"/>
                    <a:pt x="0" y="45"/>
                    <a:pt x="0" y="5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49" y="106"/>
                    <a:pt x="49" y="106"/>
                    <a:pt x="49" y="10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45"/>
                    <a:pt x="42" y="36"/>
                    <a:pt x="32" y="33"/>
                  </a:cubicBezTo>
                </a:path>
              </a:pathLst>
            </a:custGeom>
            <a:solidFill>
              <a:srgbClr val="CDE1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5884345" y="5599841"/>
              <a:ext cx="221522" cy="310708"/>
            </a:xfrm>
            <a:custGeom>
              <a:avLst/>
              <a:gdLst>
                <a:gd name="T0" fmla="*/ 2 w 36"/>
                <a:gd name="T1" fmla="*/ 0 h 51"/>
                <a:gd name="T2" fmla="*/ 0 w 36"/>
                <a:gd name="T3" fmla="*/ 7 h 51"/>
                <a:gd name="T4" fmla="*/ 0 w 36"/>
                <a:gd name="T5" fmla="*/ 51 h 51"/>
                <a:gd name="T6" fmla="*/ 36 w 36"/>
                <a:gd name="T7" fmla="*/ 51 h 51"/>
                <a:gd name="T8" fmla="*/ 36 w 36"/>
                <a:gd name="T9" fmla="*/ 7 h 51"/>
                <a:gd name="T10" fmla="*/ 35 w 36"/>
                <a:gd name="T11" fmla="*/ 0 h 51"/>
                <a:gd name="T12" fmla="*/ 2 w 36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1">
                  <a:moveTo>
                    <a:pt x="2" y="0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5"/>
                    <a:pt x="36" y="2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BC7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1"/>
            <p:cNvSpPr>
              <a:spLocks noChangeArrowheads="1"/>
            </p:cNvSpPr>
            <p:nvPr/>
          </p:nvSpPr>
          <p:spPr bwMode="auto">
            <a:xfrm>
              <a:off x="5898731" y="5697657"/>
              <a:ext cx="201384" cy="152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5849822" y="5303519"/>
              <a:ext cx="146722" cy="641555"/>
            </a:xfrm>
            <a:custGeom>
              <a:avLst/>
              <a:gdLst>
                <a:gd name="T0" fmla="*/ 24 w 24"/>
                <a:gd name="T1" fmla="*/ 0 h 106"/>
                <a:gd name="T2" fmla="*/ 16 w 24"/>
                <a:gd name="T3" fmla="*/ 0 h 106"/>
                <a:gd name="T4" fmla="*/ 16 w 24"/>
                <a:gd name="T5" fmla="*/ 33 h 106"/>
                <a:gd name="T6" fmla="*/ 16 w 24"/>
                <a:gd name="T7" fmla="*/ 33 h 106"/>
                <a:gd name="T8" fmla="*/ 0 w 24"/>
                <a:gd name="T9" fmla="*/ 56 h 106"/>
                <a:gd name="T10" fmla="*/ 0 w 24"/>
                <a:gd name="T11" fmla="*/ 106 h 106"/>
                <a:gd name="T12" fmla="*/ 24 w 24"/>
                <a:gd name="T13" fmla="*/ 106 h 106"/>
                <a:gd name="T14" fmla="*/ 24 w 24"/>
                <a:gd name="T15" fmla="*/ 100 h 106"/>
                <a:gd name="T16" fmla="*/ 6 w 24"/>
                <a:gd name="T17" fmla="*/ 100 h 106"/>
                <a:gd name="T18" fmla="*/ 6 w 24"/>
                <a:gd name="T19" fmla="*/ 56 h 106"/>
                <a:gd name="T20" fmla="*/ 8 w 24"/>
                <a:gd name="T21" fmla="*/ 49 h 106"/>
                <a:gd name="T22" fmla="*/ 24 w 24"/>
                <a:gd name="T23" fmla="*/ 49 h 106"/>
                <a:gd name="T24" fmla="*/ 24 w 24"/>
                <a:gd name="T2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6">
                  <a:moveTo>
                    <a:pt x="2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6" y="36"/>
                    <a:pt x="0" y="45"/>
                    <a:pt x="0" y="5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4"/>
                    <a:pt x="7" y="51"/>
                    <a:pt x="8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6F0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5884345" y="5599841"/>
              <a:ext cx="112201" cy="310708"/>
            </a:xfrm>
            <a:custGeom>
              <a:avLst/>
              <a:gdLst>
                <a:gd name="connsiteX0" fmla="*/ 12467 w 112201"/>
                <a:gd name="connsiteY0" fmla="*/ 0 h 310708"/>
                <a:gd name="connsiteX1" fmla="*/ 112199 w 112201"/>
                <a:gd name="connsiteY1" fmla="*/ 0 h 310708"/>
                <a:gd name="connsiteX2" fmla="*/ 112199 w 112201"/>
                <a:gd name="connsiteY2" fmla="*/ 97477 h 310708"/>
                <a:gd name="connsiteX3" fmla="*/ 110641 w 112201"/>
                <a:gd name="connsiteY3" fmla="*/ 97477 h 310708"/>
                <a:gd name="connsiteX4" fmla="*/ 107387 w 112201"/>
                <a:gd name="connsiteY4" fmla="*/ 97477 h 310708"/>
                <a:gd name="connsiteX5" fmla="*/ 107387 w 112201"/>
                <a:gd name="connsiteY5" fmla="*/ 97816 h 310708"/>
                <a:gd name="connsiteX6" fmla="*/ 112201 w 112201"/>
                <a:gd name="connsiteY6" fmla="*/ 97816 h 310708"/>
                <a:gd name="connsiteX7" fmla="*/ 112201 w 112201"/>
                <a:gd name="connsiteY7" fmla="*/ 250294 h 310708"/>
                <a:gd name="connsiteX8" fmla="*/ 112199 w 112201"/>
                <a:gd name="connsiteY8" fmla="*/ 250294 h 310708"/>
                <a:gd name="connsiteX9" fmla="*/ 112199 w 112201"/>
                <a:gd name="connsiteY9" fmla="*/ 257401 h 310708"/>
                <a:gd name="connsiteX10" fmla="*/ 112199 w 112201"/>
                <a:gd name="connsiteY10" fmla="*/ 310708 h 310708"/>
                <a:gd name="connsiteX11" fmla="*/ 110446 w 112201"/>
                <a:gd name="connsiteY11" fmla="*/ 310708 h 310708"/>
                <a:gd name="connsiteX12" fmla="*/ 107387 w 112201"/>
                <a:gd name="connsiteY12" fmla="*/ 310708 h 310708"/>
                <a:gd name="connsiteX13" fmla="*/ 98174 w 112201"/>
                <a:gd name="connsiteY13" fmla="*/ 310708 h 310708"/>
                <a:gd name="connsiteX14" fmla="*/ 0 w 112201"/>
                <a:gd name="connsiteY14" fmla="*/ 310708 h 310708"/>
                <a:gd name="connsiteX15" fmla="*/ 0 w 112201"/>
                <a:gd name="connsiteY15" fmla="*/ 131128 h 310708"/>
                <a:gd name="connsiteX16" fmla="*/ 0 w 112201"/>
                <a:gd name="connsiteY16" fmla="*/ 54045 h 310708"/>
                <a:gd name="connsiteX17" fmla="*/ 0 w 112201"/>
                <a:gd name="connsiteY17" fmla="*/ 42646 h 310708"/>
                <a:gd name="connsiteX18" fmla="*/ 12467 w 112201"/>
                <a:gd name="connsiteY18" fmla="*/ 0 h 31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201" h="310708">
                  <a:moveTo>
                    <a:pt x="12467" y="0"/>
                  </a:moveTo>
                  <a:cubicBezTo>
                    <a:pt x="12467" y="0"/>
                    <a:pt x="12467" y="0"/>
                    <a:pt x="112199" y="0"/>
                  </a:cubicBezTo>
                  <a:cubicBezTo>
                    <a:pt x="112199" y="0"/>
                    <a:pt x="112199" y="0"/>
                    <a:pt x="112199" y="97477"/>
                  </a:cubicBezTo>
                  <a:cubicBezTo>
                    <a:pt x="112199" y="97477"/>
                    <a:pt x="112199" y="97477"/>
                    <a:pt x="110641" y="97477"/>
                  </a:cubicBezTo>
                  <a:lnTo>
                    <a:pt x="107387" y="97477"/>
                  </a:lnTo>
                  <a:lnTo>
                    <a:pt x="107387" y="97816"/>
                  </a:lnTo>
                  <a:lnTo>
                    <a:pt x="112201" y="97816"/>
                  </a:lnTo>
                  <a:lnTo>
                    <a:pt x="112201" y="250294"/>
                  </a:lnTo>
                  <a:lnTo>
                    <a:pt x="112199" y="250294"/>
                  </a:lnTo>
                  <a:lnTo>
                    <a:pt x="112199" y="257401"/>
                  </a:lnTo>
                  <a:cubicBezTo>
                    <a:pt x="112199" y="265016"/>
                    <a:pt x="112199" y="280247"/>
                    <a:pt x="112199" y="310708"/>
                  </a:cubicBezTo>
                  <a:cubicBezTo>
                    <a:pt x="112199" y="310708"/>
                    <a:pt x="112199" y="310708"/>
                    <a:pt x="110446" y="310708"/>
                  </a:cubicBezTo>
                  <a:lnTo>
                    <a:pt x="107387" y="310708"/>
                  </a:lnTo>
                  <a:lnTo>
                    <a:pt x="98174" y="310708"/>
                  </a:lnTo>
                  <a:cubicBezTo>
                    <a:pt x="84150" y="310708"/>
                    <a:pt x="56100" y="310708"/>
                    <a:pt x="0" y="310708"/>
                  </a:cubicBezTo>
                  <a:cubicBezTo>
                    <a:pt x="0" y="310708"/>
                    <a:pt x="0" y="310708"/>
                    <a:pt x="0" y="131128"/>
                  </a:cubicBezTo>
                  <a:lnTo>
                    <a:pt x="0" y="54045"/>
                  </a:lnTo>
                  <a:lnTo>
                    <a:pt x="0" y="42646"/>
                  </a:lnTo>
                  <a:cubicBezTo>
                    <a:pt x="0" y="30462"/>
                    <a:pt x="6234" y="12185"/>
                    <a:pt x="12467" y="0"/>
                  </a:cubicBezTo>
                  <a:close/>
                </a:path>
              </a:pathLst>
            </a:custGeom>
            <a:solidFill>
              <a:srgbClr val="CDE1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Rectangle 25"/>
            <p:cNvSpPr>
              <a:spLocks noChangeArrowheads="1"/>
            </p:cNvSpPr>
            <p:nvPr/>
          </p:nvSpPr>
          <p:spPr bwMode="auto">
            <a:xfrm>
              <a:off x="5898731" y="5697657"/>
              <a:ext cx="97815" cy="152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矩形: 圆角 41"/>
            <p:cNvSpPr/>
            <p:nvPr/>
          </p:nvSpPr>
          <p:spPr>
            <a:xfrm>
              <a:off x="5934004" y="5296376"/>
              <a:ext cx="122930" cy="8255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2901352" y="1351280"/>
            <a:ext cx="1183640" cy="1183640"/>
          </a:xfrm>
          <a:prstGeom prst="ellipse">
            <a:avLst/>
          </a:prstGeom>
          <a:solidFill>
            <a:srgbClr val="F55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 rot="1954315">
            <a:off x="3361281" y="1591390"/>
            <a:ext cx="263784" cy="703420"/>
            <a:chOff x="4846320" y="1498601"/>
            <a:chExt cx="198121" cy="528320"/>
          </a:xfrm>
        </p:grpSpPr>
        <p:sp>
          <p:nvSpPr>
            <p:cNvPr id="62" name="任意多边形: 形状 61"/>
            <p:cNvSpPr/>
            <p:nvPr/>
          </p:nvSpPr>
          <p:spPr>
            <a:xfrm>
              <a:off x="4945858" y="1749391"/>
              <a:ext cx="98583" cy="277434"/>
            </a:xfrm>
            <a:custGeom>
              <a:avLst/>
              <a:gdLst>
                <a:gd name="connsiteX0" fmla="*/ 0 w 98583"/>
                <a:gd name="connsiteY0" fmla="*/ 0 h 277434"/>
                <a:gd name="connsiteX1" fmla="*/ 98583 w 98583"/>
                <a:gd name="connsiteY1" fmla="*/ 0 h 277434"/>
                <a:gd name="connsiteX2" fmla="*/ 98583 w 98583"/>
                <a:gd name="connsiteY2" fmla="*/ 178470 h 277434"/>
                <a:gd name="connsiteX3" fmla="*/ 38081 w 98583"/>
                <a:gd name="connsiteY3" fmla="*/ 269745 h 277434"/>
                <a:gd name="connsiteX4" fmla="*/ 0 w 98583"/>
                <a:gd name="connsiteY4" fmla="*/ 277434 h 277434"/>
                <a:gd name="connsiteX5" fmla="*/ 0 w 98583"/>
                <a:gd name="connsiteY5" fmla="*/ 0 h 27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83" h="277434">
                  <a:moveTo>
                    <a:pt x="0" y="0"/>
                  </a:moveTo>
                  <a:lnTo>
                    <a:pt x="98583" y="0"/>
                  </a:lnTo>
                  <a:lnTo>
                    <a:pt x="98583" y="178470"/>
                  </a:lnTo>
                  <a:cubicBezTo>
                    <a:pt x="98583" y="219502"/>
                    <a:pt x="73636" y="254707"/>
                    <a:pt x="38081" y="269745"/>
                  </a:cubicBezTo>
                  <a:lnTo>
                    <a:pt x="0" y="2774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4846321" y="1749391"/>
              <a:ext cx="99537" cy="277530"/>
            </a:xfrm>
            <a:custGeom>
              <a:avLst/>
              <a:gdLst>
                <a:gd name="connsiteX0" fmla="*/ 0 w 99537"/>
                <a:gd name="connsiteY0" fmla="*/ 0 h 277530"/>
                <a:gd name="connsiteX1" fmla="*/ 99537 w 99537"/>
                <a:gd name="connsiteY1" fmla="*/ 0 h 277530"/>
                <a:gd name="connsiteX2" fmla="*/ 99537 w 99537"/>
                <a:gd name="connsiteY2" fmla="*/ 277434 h 277530"/>
                <a:gd name="connsiteX3" fmla="*/ 99060 w 99537"/>
                <a:gd name="connsiteY3" fmla="*/ 277530 h 277530"/>
                <a:gd name="connsiteX4" fmla="*/ 0 w 99537"/>
                <a:gd name="connsiteY4" fmla="*/ 178470 h 277530"/>
                <a:gd name="connsiteX5" fmla="*/ 0 w 99537"/>
                <a:gd name="connsiteY5" fmla="*/ 0 h 27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37" h="277530">
                  <a:moveTo>
                    <a:pt x="0" y="0"/>
                  </a:moveTo>
                  <a:lnTo>
                    <a:pt x="99537" y="0"/>
                  </a:lnTo>
                  <a:lnTo>
                    <a:pt x="99537" y="277434"/>
                  </a:lnTo>
                  <a:lnTo>
                    <a:pt x="99060" y="277530"/>
                  </a:lnTo>
                  <a:cubicBezTo>
                    <a:pt x="44351" y="277530"/>
                    <a:pt x="0" y="233179"/>
                    <a:pt x="0" y="1784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4945858" y="1498699"/>
              <a:ext cx="98582" cy="250693"/>
            </a:xfrm>
            <a:custGeom>
              <a:avLst/>
              <a:gdLst>
                <a:gd name="connsiteX0" fmla="*/ 0 w 98582"/>
                <a:gd name="connsiteY0" fmla="*/ 0 h 250693"/>
                <a:gd name="connsiteX1" fmla="*/ 38080 w 98582"/>
                <a:gd name="connsiteY1" fmla="*/ 7688 h 250693"/>
                <a:gd name="connsiteX2" fmla="*/ 98582 w 98582"/>
                <a:gd name="connsiteY2" fmla="*/ 98963 h 250693"/>
                <a:gd name="connsiteX3" fmla="*/ 98582 w 98582"/>
                <a:gd name="connsiteY3" fmla="*/ 250693 h 250693"/>
                <a:gd name="connsiteX4" fmla="*/ 0 w 98582"/>
                <a:gd name="connsiteY4" fmla="*/ 250693 h 250693"/>
                <a:gd name="connsiteX5" fmla="*/ 0 w 98582"/>
                <a:gd name="connsiteY5" fmla="*/ 0 h 250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82" h="250693">
                  <a:moveTo>
                    <a:pt x="0" y="0"/>
                  </a:moveTo>
                  <a:lnTo>
                    <a:pt x="38080" y="7688"/>
                  </a:lnTo>
                  <a:cubicBezTo>
                    <a:pt x="73635" y="22726"/>
                    <a:pt x="98582" y="57931"/>
                    <a:pt x="98582" y="98963"/>
                  </a:cubicBezTo>
                  <a:lnTo>
                    <a:pt x="98582" y="250693"/>
                  </a:lnTo>
                  <a:lnTo>
                    <a:pt x="0" y="250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>
              <a:off x="4846320" y="1498601"/>
              <a:ext cx="99538" cy="250790"/>
            </a:xfrm>
            <a:custGeom>
              <a:avLst/>
              <a:gdLst>
                <a:gd name="connsiteX0" fmla="*/ 99060 w 99538"/>
                <a:gd name="connsiteY0" fmla="*/ 0 h 250790"/>
                <a:gd name="connsiteX1" fmla="*/ 99538 w 99538"/>
                <a:gd name="connsiteY1" fmla="*/ 97 h 250790"/>
                <a:gd name="connsiteX2" fmla="*/ 99538 w 99538"/>
                <a:gd name="connsiteY2" fmla="*/ 250790 h 250790"/>
                <a:gd name="connsiteX3" fmla="*/ 0 w 99538"/>
                <a:gd name="connsiteY3" fmla="*/ 250790 h 250790"/>
                <a:gd name="connsiteX4" fmla="*/ 0 w 99538"/>
                <a:gd name="connsiteY4" fmla="*/ 99060 h 250790"/>
                <a:gd name="connsiteX5" fmla="*/ 99060 w 99538"/>
                <a:gd name="connsiteY5" fmla="*/ 0 h 250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38" h="250790">
                  <a:moveTo>
                    <a:pt x="99060" y="0"/>
                  </a:moveTo>
                  <a:lnTo>
                    <a:pt x="99538" y="97"/>
                  </a:lnTo>
                  <a:lnTo>
                    <a:pt x="99538" y="250790"/>
                  </a:lnTo>
                  <a:lnTo>
                    <a:pt x="0" y="250790"/>
                  </a:lnTo>
                  <a:lnTo>
                    <a:pt x="0" y="99060"/>
                  </a:lnTo>
                  <a:cubicBezTo>
                    <a:pt x="0" y="44351"/>
                    <a:pt x="44351" y="0"/>
                    <a:pt x="990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5991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椭圆 100"/>
          <p:cNvSpPr/>
          <p:nvPr/>
        </p:nvSpPr>
        <p:spPr>
          <a:xfrm>
            <a:off x="2971116" y="4086460"/>
            <a:ext cx="1756233" cy="109312"/>
          </a:xfrm>
          <a:prstGeom prst="ellipse">
            <a:avLst/>
          </a:pr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5328424" y="4086460"/>
            <a:ext cx="1756233" cy="109312"/>
          </a:xfrm>
          <a:prstGeom prst="ellipse">
            <a:avLst/>
          </a:pr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7707151" y="4086460"/>
            <a:ext cx="1756233" cy="109312"/>
          </a:xfrm>
          <a:prstGeom prst="ellipse">
            <a:avLst/>
          </a:pr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9959206" y="4086460"/>
            <a:ext cx="1756233" cy="109312"/>
          </a:xfrm>
          <a:prstGeom prst="ellipse">
            <a:avLst/>
          </a:pr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473442" y="4086460"/>
            <a:ext cx="1756233" cy="109312"/>
          </a:xfrm>
          <a:prstGeom prst="ellipse">
            <a:avLst/>
          </a:prstGeom>
          <a:solidFill>
            <a:schemeClr val="accent6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箭头: V 形 3"/>
          <p:cNvSpPr/>
          <p:nvPr/>
        </p:nvSpPr>
        <p:spPr>
          <a:xfrm flipH="1">
            <a:off x="4929499" y="195325"/>
            <a:ext cx="2342158" cy="757754"/>
          </a:xfrm>
          <a:prstGeom prst="chevron">
            <a:avLst>
              <a:gd name="adj" fmla="val 33901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 anchorCtr="0"/>
          <a:lstStyle/>
          <a:p>
            <a:r>
              <a:rPr lang="zh-CN" altLang="en-US" sz="4000" b="1" dirty="0"/>
              <a:t>预防</a:t>
            </a:r>
            <a:endParaRPr lang="en-US" altLang="zh-CN" sz="4000" b="1" dirty="0"/>
          </a:p>
        </p:txBody>
      </p:sp>
      <p:grpSp>
        <p:nvGrpSpPr>
          <p:cNvPr id="118" name="组合 117"/>
          <p:cNvGrpSpPr/>
          <p:nvPr/>
        </p:nvGrpSpPr>
        <p:grpSpPr>
          <a:xfrm>
            <a:off x="5304145" y="1981313"/>
            <a:ext cx="1804794" cy="2136004"/>
            <a:chOff x="5645149" y="1207272"/>
            <a:chExt cx="1416087" cy="1675963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645149" y="1207272"/>
              <a:ext cx="1416087" cy="1675963"/>
              <a:chOff x="5645149" y="1207272"/>
              <a:chExt cx="1416087" cy="1675963"/>
            </a:xfrm>
          </p:grpSpPr>
          <p:sp>
            <p:nvSpPr>
              <p:cNvPr id="84" name="矩形: 圆角 83"/>
              <p:cNvSpPr/>
              <p:nvPr/>
            </p:nvSpPr>
            <p:spPr>
              <a:xfrm>
                <a:off x="5645149" y="1207272"/>
                <a:ext cx="1416087" cy="1675963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: 圆角 113"/>
              <p:cNvSpPr/>
              <p:nvPr/>
            </p:nvSpPr>
            <p:spPr>
              <a:xfrm>
                <a:off x="5703713" y="1275633"/>
                <a:ext cx="1298958" cy="1539240"/>
              </a:xfrm>
              <a:prstGeom prst="roundRect">
                <a:avLst/>
              </a:prstGeom>
              <a:blipFill dpi="0" rotWithShape="1">
                <a:blip r:embed="rId2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rot="2698436">
              <a:off x="5870921" y="1562982"/>
              <a:ext cx="964543" cy="964543"/>
              <a:chOff x="7977673" y="858764"/>
              <a:chExt cx="1063690" cy="1063690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33" name="矩形: 圆角 32"/>
              <p:cNvSpPr/>
              <p:nvPr/>
            </p:nvSpPr>
            <p:spPr>
              <a:xfrm>
                <a:off x="7977673" y="1334278"/>
                <a:ext cx="1063690" cy="112662"/>
              </a:xfrm>
              <a:prstGeom prst="roundRect">
                <a:avLst/>
              </a:prstGeom>
              <a:solidFill>
                <a:srgbClr val="F55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: 圆角 33"/>
              <p:cNvSpPr/>
              <p:nvPr/>
            </p:nvSpPr>
            <p:spPr>
              <a:xfrm rot="5400000">
                <a:off x="7977673" y="1334278"/>
                <a:ext cx="1063690" cy="112662"/>
              </a:xfrm>
              <a:prstGeom prst="roundRect">
                <a:avLst/>
              </a:prstGeom>
              <a:solidFill>
                <a:srgbClr val="F55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449163" y="1985710"/>
            <a:ext cx="1804794" cy="2136004"/>
            <a:chOff x="2698255" y="1207272"/>
            <a:chExt cx="1416087" cy="1675963"/>
          </a:xfrm>
        </p:grpSpPr>
        <p:sp>
          <p:nvSpPr>
            <p:cNvPr id="83" name="矩形: 圆角 82"/>
            <p:cNvSpPr/>
            <p:nvPr/>
          </p:nvSpPr>
          <p:spPr>
            <a:xfrm>
              <a:off x="2698255" y="1207272"/>
              <a:ext cx="1416087" cy="167596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2998328" y="1511207"/>
              <a:ext cx="1016280" cy="1214650"/>
              <a:chOff x="2827946" y="1590675"/>
              <a:chExt cx="1016280" cy="1214650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843531" y="2747644"/>
                <a:ext cx="452557" cy="57681"/>
              </a:xfrm>
              <a:prstGeom prst="ellipse">
                <a:avLst/>
              </a:prstGeom>
              <a:solidFill>
                <a:schemeClr val="bg1">
                  <a:lumMod val="50000"/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9" name="组合 78"/>
              <p:cNvGrpSpPr/>
              <p:nvPr/>
            </p:nvGrpSpPr>
            <p:grpSpPr>
              <a:xfrm>
                <a:off x="2827946" y="1590675"/>
                <a:ext cx="1016280" cy="1193538"/>
                <a:chOff x="7048500" y="2503488"/>
                <a:chExt cx="1774825" cy="2084387"/>
              </a:xfrm>
            </p:grpSpPr>
            <p:sp>
              <p:nvSpPr>
                <p:cNvPr id="41" name="Freeform 30"/>
                <p:cNvSpPr>
                  <a:spLocks/>
                </p:cNvSpPr>
                <p:nvPr/>
              </p:nvSpPr>
              <p:spPr bwMode="auto">
                <a:xfrm>
                  <a:off x="7481888" y="3133725"/>
                  <a:ext cx="304800" cy="452437"/>
                </a:xfrm>
                <a:custGeom>
                  <a:avLst/>
                  <a:gdLst>
                    <a:gd name="T0" fmla="*/ 5 w 92"/>
                    <a:gd name="T1" fmla="*/ 106 h 137"/>
                    <a:gd name="T2" fmla="*/ 15 w 92"/>
                    <a:gd name="T3" fmla="*/ 133 h 137"/>
                    <a:gd name="T4" fmla="*/ 15 w 92"/>
                    <a:gd name="T5" fmla="*/ 133 h 137"/>
                    <a:gd name="T6" fmla="*/ 42 w 92"/>
                    <a:gd name="T7" fmla="*/ 122 h 137"/>
                    <a:gd name="T8" fmla="*/ 88 w 92"/>
                    <a:gd name="T9" fmla="*/ 31 h 137"/>
                    <a:gd name="T10" fmla="*/ 77 w 92"/>
                    <a:gd name="T11" fmla="*/ 4 h 137"/>
                    <a:gd name="T12" fmla="*/ 77 w 92"/>
                    <a:gd name="T13" fmla="*/ 4 h 137"/>
                    <a:gd name="T14" fmla="*/ 50 w 92"/>
                    <a:gd name="T15" fmla="*/ 14 h 137"/>
                    <a:gd name="T16" fmla="*/ 5 w 92"/>
                    <a:gd name="T17" fmla="*/ 106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2" h="137">
                      <a:moveTo>
                        <a:pt x="5" y="106"/>
                      </a:moveTo>
                      <a:cubicBezTo>
                        <a:pt x="0" y="116"/>
                        <a:pt x="5" y="128"/>
                        <a:pt x="15" y="133"/>
                      </a:cubicBezTo>
                      <a:cubicBezTo>
                        <a:pt x="15" y="133"/>
                        <a:pt x="15" y="133"/>
                        <a:pt x="15" y="133"/>
                      </a:cubicBezTo>
                      <a:cubicBezTo>
                        <a:pt x="25" y="137"/>
                        <a:pt x="37" y="133"/>
                        <a:pt x="42" y="122"/>
                      </a:cubicBezTo>
                      <a:cubicBezTo>
                        <a:pt x="88" y="31"/>
                        <a:pt x="88" y="31"/>
                        <a:pt x="88" y="31"/>
                      </a:cubicBezTo>
                      <a:cubicBezTo>
                        <a:pt x="92" y="21"/>
                        <a:pt x="88" y="9"/>
                        <a:pt x="77" y="4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67" y="0"/>
                        <a:pt x="55" y="4"/>
                        <a:pt x="50" y="14"/>
                      </a:cubicBezTo>
                      <a:lnTo>
                        <a:pt x="5" y="106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31"/>
                <p:cNvSpPr>
                  <a:spLocks/>
                </p:cNvSpPr>
                <p:nvPr/>
              </p:nvSpPr>
              <p:spPr bwMode="auto">
                <a:xfrm>
                  <a:off x="7634288" y="3060700"/>
                  <a:ext cx="520700" cy="179387"/>
                </a:xfrm>
                <a:custGeom>
                  <a:avLst/>
                  <a:gdLst>
                    <a:gd name="T0" fmla="*/ 110 w 157"/>
                    <a:gd name="T1" fmla="*/ 4 h 54"/>
                    <a:gd name="T2" fmla="*/ 33 w 157"/>
                    <a:gd name="T3" fmla="*/ 6 h 54"/>
                    <a:gd name="T4" fmla="*/ 0 w 157"/>
                    <a:gd name="T5" fmla="*/ 41 h 54"/>
                    <a:gd name="T6" fmla="*/ 19 w 157"/>
                    <a:gd name="T7" fmla="*/ 54 h 54"/>
                    <a:gd name="T8" fmla="*/ 157 w 157"/>
                    <a:gd name="T9" fmla="*/ 41 h 54"/>
                    <a:gd name="T10" fmla="*/ 156 w 157"/>
                    <a:gd name="T11" fmla="*/ 36 h 54"/>
                    <a:gd name="T12" fmla="*/ 110 w 157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54">
                      <a:moveTo>
                        <a:pt x="110" y="4"/>
                      </a:move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7" y="10"/>
                        <a:pt x="0" y="24"/>
                        <a:pt x="0" y="41"/>
                      </a:cubicBezTo>
                      <a:cubicBezTo>
                        <a:pt x="6" y="45"/>
                        <a:pt x="13" y="50"/>
                        <a:pt x="19" y="54"/>
                      </a:cubicBezTo>
                      <a:cubicBezTo>
                        <a:pt x="157" y="41"/>
                        <a:pt x="157" y="41"/>
                        <a:pt x="157" y="41"/>
                      </a:cubicBezTo>
                      <a:cubicBezTo>
                        <a:pt x="157" y="39"/>
                        <a:pt x="157" y="38"/>
                        <a:pt x="156" y="36"/>
                      </a:cubicBezTo>
                      <a:cubicBezTo>
                        <a:pt x="152" y="14"/>
                        <a:pt x="132" y="0"/>
                        <a:pt x="110" y="4"/>
                      </a:cubicBezTo>
                      <a:close/>
                    </a:path>
                  </a:pathLst>
                </a:custGeom>
                <a:solidFill>
                  <a:srgbClr val="9595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32"/>
                <p:cNvSpPr>
                  <a:spLocks/>
                </p:cNvSpPr>
                <p:nvPr/>
              </p:nvSpPr>
              <p:spPr bwMode="auto">
                <a:xfrm>
                  <a:off x="7237413" y="3289300"/>
                  <a:ext cx="384175" cy="293687"/>
                </a:xfrm>
                <a:custGeom>
                  <a:avLst/>
                  <a:gdLst>
                    <a:gd name="T0" fmla="*/ 31 w 116"/>
                    <a:gd name="T1" fmla="*/ 5 h 89"/>
                    <a:gd name="T2" fmla="*/ 7 w 116"/>
                    <a:gd name="T3" fmla="*/ 10 h 89"/>
                    <a:gd name="T4" fmla="*/ 7 w 116"/>
                    <a:gd name="T5" fmla="*/ 10 h 89"/>
                    <a:gd name="T6" fmla="*/ 8 w 116"/>
                    <a:gd name="T7" fmla="*/ 33 h 89"/>
                    <a:gd name="T8" fmla="*/ 87 w 116"/>
                    <a:gd name="T9" fmla="*/ 84 h 89"/>
                    <a:gd name="T10" fmla="*/ 110 w 116"/>
                    <a:gd name="T11" fmla="*/ 79 h 89"/>
                    <a:gd name="T12" fmla="*/ 110 w 116"/>
                    <a:gd name="T13" fmla="*/ 79 h 89"/>
                    <a:gd name="T14" fmla="*/ 106 w 116"/>
                    <a:gd name="T15" fmla="*/ 55 h 89"/>
                    <a:gd name="T16" fmla="*/ 31 w 116"/>
                    <a:gd name="T17" fmla="*/ 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89">
                      <a:moveTo>
                        <a:pt x="31" y="5"/>
                      </a:moveTo>
                      <a:cubicBezTo>
                        <a:pt x="23" y="0"/>
                        <a:pt x="12" y="2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1" y="18"/>
                        <a:pt x="0" y="28"/>
                        <a:pt x="8" y="33"/>
                      </a:cubicBezTo>
                      <a:cubicBezTo>
                        <a:pt x="87" y="84"/>
                        <a:pt x="87" y="84"/>
                        <a:pt x="87" y="84"/>
                      </a:cubicBezTo>
                      <a:cubicBezTo>
                        <a:pt x="94" y="89"/>
                        <a:pt x="105" y="87"/>
                        <a:pt x="110" y="79"/>
                      </a:cubicBezTo>
                      <a:cubicBezTo>
                        <a:pt x="110" y="79"/>
                        <a:pt x="110" y="79"/>
                        <a:pt x="110" y="79"/>
                      </a:cubicBezTo>
                      <a:cubicBezTo>
                        <a:pt x="116" y="71"/>
                        <a:pt x="113" y="61"/>
                        <a:pt x="106" y="55"/>
                      </a:cubicBezTo>
                      <a:lnTo>
                        <a:pt x="31" y="5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33"/>
                <p:cNvSpPr>
                  <a:spLocks/>
                </p:cNvSpPr>
                <p:nvPr/>
              </p:nvSpPr>
              <p:spPr bwMode="auto">
                <a:xfrm>
                  <a:off x="7267575" y="3243263"/>
                  <a:ext cx="85725" cy="61912"/>
                </a:xfrm>
                <a:custGeom>
                  <a:avLst/>
                  <a:gdLst>
                    <a:gd name="T0" fmla="*/ 12 w 26"/>
                    <a:gd name="T1" fmla="*/ 16 h 19"/>
                    <a:gd name="T2" fmla="*/ 20 w 26"/>
                    <a:gd name="T3" fmla="*/ 18 h 19"/>
                    <a:gd name="T4" fmla="*/ 20 w 26"/>
                    <a:gd name="T5" fmla="*/ 18 h 19"/>
                    <a:gd name="T6" fmla="*/ 24 w 26"/>
                    <a:gd name="T7" fmla="*/ 13 h 19"/>
                    <a:gd name="T8" fmla="*/ 14 w 26"/>
                    <a:gd name="T9" fmla="*/ 3 h 19"/>
                    <a:gd name="T10" fmla="*/ 4 w 26"/>
                    <a:gd name="T11" fmla="*/ 2 h 19"/>
                    <a:gd name="T12" fmla="*/ 4 w 26"/>
                    <a:gd name="T13" fmla="*/ 2 h 19"/>
                    <a:gd name="T14" fmla="*/ 2 w 26"/>
                    <a:gd name="T15" fmla="*/ 10 h 19"/>
                    <a:gd name="T16" fmla="*/ 12 w 26"/>
                    <a:gd name="T17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19">
                      <a:moveTo>
                        <a:pt x="12" y="16"/>
                      </a:moveTo>
                      <a:cubicBezTo>
                        <a:pt x="14" y="18"/>
                        <a:pt x="18" y="19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3" y="16"/>
                        <a:pt x="26" y="16"/>
                        <a:pt x="24" y="13"/>
                      </a:cubicBezTo>
                      <a:cubicBezTo>
                        <a:pt x="24" y="13"/>
                        <a:pt x="17" y="5"/>
                        <a:pt x="14" y="3"/>
                      </a:cubicBezTo>
                      <a:cubicBezTo>
                        <a:pt x="9" y="0"/>
                        <a:pt x="6" y="0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1" y="3"/>
                        <a:pt x="0" y="7"/>
                        <a:pt x="2" y="10"/>
                      </a:cubicBezTo>
                      <a:lnTo>
                        <a:pt x="12" y="16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34"/>
                <p:cNvSpPr>
                  <a:spLocks/>
                </p:cNvSpPr>
                <p:nvPr/>
              </p:nvSpPr>
              <p:spPr bwMode="auto">
                <a:xfrm>
                  <a:off x="7216775" y="3233738"/>
                  <a:ext cx="84138" cy="58737"/>
                </a:xfrm>
                <a:custGeom>
                  <a:avLst/>
                  <a:gdLst>
                    <a:gd name="T0" fmla="*/ 10 w 25"/>
                    <a:gd name="T1" fmla="*/ 16 h 18"/>
                    <a:gd name="T2" fmla="*/ 18 w 25"/>
                    <a:gd name="T3" fmla="*/ 14 h 18"/>
                    <a:gd name="T4" fmla="*/ 18 w 25"/>
                    <a:gd name="T5" fmla="*/ 14 h 18"/>
                    <a:gd name="T6" fmla="*/ 22 w 25"/>
                    <a:gd name="T7" fmla="*/ 10 h 18"/>
                    <a:gd name="T8" fmla="*/ 9 w 25"/>
                    <a:gd name="T9" fmla="*/ 2 h 18"/>
                    <a:gd name="T10" fmla="*/ 1 w 25"/>
                    <a:gd name="T11" fmla="*/ 4 h 18"/>
                    <a:gd name="T12" fmla="*/ 1 w 25"/>
                    <a:gd name="T13" fmla="*/ 4 h 18"/>
                    <a:gd name="T14" fmla="*/ 3 w 25"/>
                    <a:gd name="T15" fmla="*/ 11 h 18"/>
                    <a:gd name="T16" fmla="*/ 10 w 25"/>
                    <a:gd name="T17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8">
                      <a:moveTo>
                        <a:pt x="10" y="16"/>
                      </a:moveTo>
                      <a:cubicBezTo>
                        <a:pt x="13" y="18"/>
                        <a:pt x="16" y="17"/>
                        <a:pt x="18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9" y="12"/>
                        <a:pt x="25" y="11"/>
                        <a:pt x="22" y="10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3" y="1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6"/>
                        <a:pt x="1" y="10"/>
                        <a:pt x="3" y="11"/>
                      </a:cubicBezTo>
                      <a:lnTo>
                        <a:pt x="10" y="16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35"/>
                <p:cNvSpPr>
                  <a:spLocks/>
                </p:cNvSpPr>
                <p:nvPr/>
              </p:nvSpPr>
              <p:spPr bwMode="auto">
                <a:xfrm>
                  <a:off x="7188200" y="3265488"/>
                  <a:ext cx="68263" cy="57150"/>
                </a:xfrm>
                <a:custGeom>
                  <a:avLst/>
                  <a:gdLst>
                    <a:gd name="T0" fmla="*/ 13 w 21"/>
                    <a:gd name="T1" fmla="*/ 16 h 17"/>
                    <a:gd name="T2" fmla="*/ 20 w 21"/>
                    <a:gd name="T3" fmla="*/ 13 h 17"/>
                    <a:gd name="T4" fmla="*/ 20 w 21"/>
                    <a:gd name="T5" fmla="*/ 13 h 17"/>
                    <a:gd name="T6" fmla="*/ 17 w 21"/>
                    <a:gd name="T7" fmla="*/ 5 h 17"/>
                    <a:gd name="T8" fmla="*/ 9 w 21"/>
                    <a:gd name="T9" fmla="*/ 1 h 17"/>
                    <a:gd name="T10" fmla="*/ 2 w 21"/>
                    <a:gd name="T11" fmla="*/ 4 h 17"/>
                    <a:gd name="T12" fmla="*/ 2 w 21"/>
                    <a:gd name="T13" fmla="*/ 4 h 17"/>
                    <a:gd name="T14" fmla="*/ 5 w 21"/>
                    <a:gd name="T15" fmla="*/ 11 h 17"/>
                    <a:gd name="T16" fmla="*/ 13 w 21"/>
                    <a:gd name="T17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17">
                      <a:moveTo>
                        <a:pt x="13" y="16"/>
                      </a:moveTo>
                      <a:cubicBezTo>
                        <a:pt x="16" y="17"/>
                        <a:pt x="19" y="16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1" y="10"/>
                        <a:pt x="20" y="7"/>
                        <a:pt x="17" y="5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7"/>
                        <a:pt x="2" y="10"/>
                        <a:pt x="5" y="11"/>
                      </a:cubicBezTo>
                      <a:lnTo>
                        <a:pt x="13" y="16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36"/>
                <p:cNvSpPr>
                  <a:spLocks/>
                </p:cNvSpPr>
                <p:nvPr/>
              </p:nvSpPr>
              <p:spPr bwMode="auto">
                <a:xfrm>
                  <a:off x="7173913" y="3305175"/>
                  <a:ext cx="82550" cy="57150"/>
                </a:xfrm>
                <a:custGeom>
                  <a:avLst/>
                  <a:gdLst>
                    <a:gd name="T0" fmla="*/ 15 w 25"/>
                    <a:gd name="T1" fmla="*/ 16 h 17"/>
                    <a:gd name="T2" fmla="*/ 22 w 25"/>
                    <a:gd name="T3" fmla="*/ 12 h 17"/>
                    <a:gd name="T4" fmla="*/ 22 w 25"/>
                    <a:gd name="T5" fmla="*/ 12 h 17"/>
                    <a:gd name="T6" fmla="*/ 22 w 25"/>
                    <a:gd name="T7" fmla="*/ 6 h 17"/>
                    <a:gd name="T8" fmla="*/ 11 w 25"/>
                    <a:gd name="T9" fmla="*/ 1 h 17"/>
                    <a:gd name="T10" fmla="*/ 0 w 25"/>
                    <a:gd name="T11" fmla="*/ 4 h 17"/>
                    <a:gd name="T12" fmla="*/ 0 w 25"/>
                    <a:gd name="T13" fmla="*/ 4 h 17"/>
                    <a:gd name="T14" fmla="*/ 4 w 25"/>
                    <a:gd name="T15" fmla="*/ 11 h 17"/>
                    <a:gd name="T16" fmla="*/ 15 w 25"/>
                    <a:gd name="T17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7">
                      <a:moveTo>
                        <a:pt x="15" y="16"/>
                      </a:moveTo>
                      <a:cubicBezTo>
                        <a:pt x="18" y="17"/>
                        <a:pt x="21" y="15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9"/>
                        <a:pt x="25" y="7"/>
                        <a:pt x="22" y="6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0"/>
                        <a:pt x="1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7"/>
                        <a:pt x="1" y="10"/>
                        <a:pt x="4" y="11"/>
                      </a:cubicBezTo>
                      <a:lnTo>
                        <a:pt x="15" y="16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37"/>
                <p:cNvSpPr>
                  <a:spLocks/>
                </p:cNvSpPr>
                <p:nvPr/>
              </p:nvSpPr>
              <p:spPr bwMode="auto">
                <a:xfrm>
                  <a:off x="7188200" y="3344863"/>
                  <a:ext cx="95250" cy="53975"/>
                </a:xfrm>
                <a:custGeom>
                  <a:avLst/>
                  <a:gdLst>
                    <a:gd name="T0" fmla="*/ 22 w 29"/>
                    <a:gd name="T1" fmla="*/ 16 h 16"/>
                    <a:gd name="T2" fmla="*/ 28 w 29"/>
                    <a:gd name="T3" fmla="*/ 12 h 16"/>
                    <a:gd name="T4" fmla="*/ 28 w 29"/>
                    <a:gd name="T5" fmla="*/ 12 h 16"/>
                    <a:gd name="T6" fmla="*/ 25 w 29"/>
                    <a:gd name="T7" fmla="*/ 7 h 16"/>
                    <a:gd name="T8" fmla="*/ 6 w 29"/>
                    <a:gd name="T9" fmla="*/ 1 h 16"/>
                    <a:gd name="T10" fmla="*/ 1 w 29"/>
                    <a:gd name="T11" fmla="*/ 4 h 16"/>
                    <a:gd name="T12" fmla="*/ 1 w 29"/>
                    <a:gd name="T13" fmla="*/ 4 h 16"/>
                    <a:gd name="T14" fmla="*/ 4 w 29"/>
                    <a:gd name="T15" fmla="*/ 10 h 16"/>
                    <a:gd name="T16" fmla="*/ 22 w 29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16">
                      <a:moveTo>
                        <a:pt x="22" y="16"/>
                      </a:moveTo>
                      <a:cubicBezTo>
                        <a:pt x="25" y="16"/>
                        <a:pt x="28" y="15"/>
                        <a:pt x="28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29" y="10"/>
                        <a:pt x="27" y="7"/>
                        <a:pt x="25" y="7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4" y="0"/>
                        <a:pt x="1" y="2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7"/>
                        <a:pt x="1" y="9"/>
                        <a:pt x="4" y="10"/>
                      </a:cubicBezTo>
                      <a:lnTo>
                        <a:pt x="22" y="16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38"/>
                <p:cNvSpPr>
                  <a:spLocks/>
                </p:cNvSpPr>
                <p:nvPr/>
              </p:nvSpPr>
              <p:spPr bwMode="auto">
                <a:xfrm>
                  <a:off x="7204075" y="3252788"/>
                  <a:ext cx="165100" cy="158750"/>
                </a:xfrm>
                <a:custGeom>
                  <a:avLst/>
                  <a:gdLst>
                    <a:gd name="T0" fmla="*/ 21 w 50"/>
                    <a:gd name="T1" fmla="*/ 46 h 48"/>
                    <a:gd name="T2" fmla="*/ 44 w 50"/>
                    <a:gd name="T3" fmla="*/ 36 h 48"/>
                    <a:gd name="T4" fmla="*/ 44 w 50"/>
                    <a:gd name="T5" fmla="*/ 36 h 48"/>
                    <a:gd name="T6" fmla="*/ 39 w 50"/>
                    <a:gd name="T7" fmla="*/ 7 h 48"/>
                    <a:gd name="T8" fmla="*/ 35 w 50"/>
                    <a:gd name="T9" fmla="*/ 5 h 48"/>
                    <a:gd name="T10" fmla="*/ 6 w 50"/>
                    <a:gd name="T11" fmla="*/ 14 h 48"/>
                    <a:gd name="T12" fmla="*/ 6 w 50"/>
                    <a:gd name="T13" fmla="*/ 14 h 48"/>
                    <a:gd name="T14" fmla="*/ 11 w 50"/>
                    <a:gd name="T15" fmla="*/ 43 h 48"/>
                    <a:gd name="T16" fmla="*/ 21 w 50"/>
                    <a:gd name="T17" fmla="*/ 4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48">
                      <a:moveTo>
                        <a:pt x="21" y="46"/>
                      </a:moveTo>
                      <a:cubicBezTo>
                        <a:pt x="30" y="48"/>
                        <a:pt x="39" y="46"/>
                        <a:pt x="44" y="36"/>
                      </a:cubicBez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50" y="25"/>
                        <a:pt x="49" y="13"/>
                        <a:pt x="39" y="7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24" y="0"/>
                        <a:pt x="11" y="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0" y="25"/>
                        <a:pt x="0" y="37"/>
                        <a:pt x="11" y="43"/>
                      </a:cubicBezTo>
                      <a:cubicBezTo>
                        <a:pt x="11" y="43"/>
                        <a:pt x="15" y="46"/>
                        <a:pt x="21" y="46"/>
                      </a:cubicBez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39"/>
                <p:cNvSpPr>
                  <a:spLocks/>
                </p:cNvSpPr>
                <p:nvPr/>
              </p:nvSpPr>
              <p:spPr bwMode="auto">
                <a:xfrm>
                  <a:off x="7991475" y="3854450"/>
                  <a:ext cx="420688" cy="342900"/>
                </a:xfrm>
                <a:custGeom>
                  <a:avLst/>
                  <a:gdLst>
                    <a:gd name="T0" fmla="*/ 97 w 127"/>
                    <a:gd name="T1" fmla="*/ 99 h 104"/>
                    <a:gd name="T2" fmla="*/ 122 w 127"/>
                    <a:gd name="T3" fmla="*/ 95 h 104"/>
                    <a:gd name="T4" fmla="*/ 122 w 127"/>
                    <a:gd name="T5" fmla="*/ 95 h 104"/>
                    <a:gd name="T6" fmla="*/ 118 w 127"/>
                    <a:gd name="T7" fmla="*/ 70 h 104"/>
                    <a:gd name="T8" fmla="*/ 31 w 127"/>
                    <a:gd name="T9" fmla="*/ 6 h 104"/>
                    <a:gd name="T10" fmla="*/ 6 w 127"/>
                    <a:gd name="T11" fmla="*/ 9 h 104"/>
                    <a:gd name="T12" fmla="*/ 6 w 127"/>
                    <a:gd name="T13" fmla="*/ 9 h 104"/>
                    <a:gd name="T14" fmla="*/ 10 w 127"/>
                    <a:gd name="T15" fmla="*/ 34 h 104"/>
                    <a:gd name="T16" fmla="*/ 97 w 127"/>
                    <a:gd name="T17" fmla="*/ 99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7" h="104">
                      <a:moveTo>
                        <a:pt x="97" y="99"/>
                      </a:moveTo>
                      <a:cubicBezTo>
                        <a:pt x="105" y="104"/>
                        <a:pt x="116" y="103"/>
                        <a:pt x="122" y="95"/>
                      </a:cubicBezTo>
                      <a:cubicBezTo>
                        <a:pt x="122" y="95"/>
                        <a:pt x="122" y="95"/>
                        <a:pt x="122" y="95"/>
                      </a:cubicBezTo>
                      <a:cubicBezTo>
                        <a:pt x="127" y="87"/>
                        <a:pt x="126" y="76"/>
                        <a:pt x="118" y="70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23" y="0"/>
                        <a:pt x="12" y="1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0" y="17"/>
                        <a:pt x="2" y="28"/>
                        <a:pt x="10" y="34"/>
                      </a:cubicBezTo>
                      <a:lnTo>
                        <a:pt x="97" y="99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40"/>
                <p:cNvSpPr>
                  <a:spLocks/>
                </p:cNvSpPr>
                <p:nvPr/>
              </p:nvSpPr>
              <p:spPr bwMode="auto">
                <a:xfrm>
                  <a:off x="8588375" y="3781425"/>
                  <a:ext cx="234950" cy="217487"/>
                </a:xfrm>
                <a:custGeom>
                  <a:avLst/>
                  <a:gdLst>
                    <a:gd name="T0" fmla="*/ 71 w 71"/>
                    <a:gd name="T1" fmla="*/ 55 h 66"/>
                    <a:gd name="T2" fmla="*/ 70 w 71"/>
                    <a:gd name="T3" fmla="*/ 57 h 66"/>
                    <a:gd name="T4" fmla="*/ 27 w 71"/>
                    <a:gd name="T5" fmla="*/ 48 h 66"/>
                    <a:gd name="T6" fmla="*/ 2 w 71"/>
                    <a:gd name="T7" fmla="*/ 23 h 66"/>
                    <a:gd name="T8" fmla="*/ 10 w 71"/>
                    <a:gd name="T9" fmla="*/ 2 h 66"/>
                    <a:gd name="T10" fmla="*/ 11 w 71"/>
                    <a:gd name="T11" fmla="*/ 0 h 66"/>
                    <a:gd name="T12" fmla="*/ 71 w 71"/>
                    <a:gd name="T13" fmla="*/ 55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1" h="66">
                      <a:moveTo>
                        <a:pt x="71" y="55"/>
                      </a:moveTo>
                      <a:cubicBezTo>
                        <a:pt x="70" y="56"/>
                        <a:pt x="70" y="56"/>
                        <a:pt x="70" y="57"/>
                      </a:cubicBezTo>
                      <a:cubicBezTo>
                        <a:pt x="61" y="66"/>
                        <a:pt x="36" y="57"/>
                        <a:pt x="27" y="48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0" y="16"/>
                        <a:pt x="1" y="11"/>
                        <a:pt x="10" y="2"/>
                      </a:cubicBezTo>
                      <a:cubicBezTo>
                        <a:pt x="10" y="1"/>
                        <a:pt x="11" y="1"/>
                        <a:pt x="11" y="0"/>
                      </a:cubicBezTo>
                      <a:lnTo>
                        <a:pt x="71" y="55"/>
                      </a:lnTo>
                      <a:close/>
                    </a:path>
                  </a:pathLst>
                </a:custGeom>
                <a:solidFill>
                  <a:srgbClr val="333F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41"/>
                <p:cNvSpPr>
                  <a:spLocks/>
                </p:cNvSpPr>
                <p:nvPr/>
              </p:nvSpPr>
              <p:spPr bwMode="auto">
                <a:xfrm>
                  <a:off x="8280400" y="3844925"/>
                  <a:ext cx="400050" cy="352425"/>
                </a:xfrm>
                <a:custGeom>
                  <a:avLst/>
                  <a:gdLst>
                    <a:gd name="T0" fmla="*/ 120 w 121"/>
                    <a:gd name="T1" fmla="*/ 29 h 107"/>
                    <a:gd name="T2" fmla="*/ 113 w 121"/>
                    <a:gd name="T3" fmla="*/ 12 h 107"/>
                    <a:gd name="T4" fmla="*/ 113 w 121"/>
                    <a:gd name="T5" fmla="*/ 12 h 107"/>
                    <a:gd name="T6" fmla="*/ 96 w 121"/>
                    <a:gd name="T7" fmla="*/ 3 h 107"/>
                    <a:gd name="T8" fmla="*/ 9 w 121"/>
                    <a:gd name="T9" fmla="*/ 74 h 107"/>
                    <a:gd name="T10" fmla="*/ 7 w 121"/>
                    <a:gd name="T11" fmla="*/ 99 h 107"/>
                    <a:gd name="T12" fmla="*/ 7 w 121"/>
                    <a:gd name="T13" fmla="*/ 99 h 107"/>
                    <a:gd name="T14" fmla="*/ 31 w 121"/>
                    <a:gd name="T15" fmla="*/ 101 h 107"/>
                    <a:gd name="T16" fmla="*/ 120 w 121"/>
                    <a:gd name="T17" fmla="*/ 2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1" h="107">
                      <a:moveTo>
                        <a:pt x="120" y="29"/>
                      </a:moveTo>
                      <a:cubicBezTo>
                        <a:pt x="121" y="28"/>
                        <a:pt x="119" y="19"/>
                        <a:pt x="113" y="12"/>
                      </a:cubicBezTo>
                      <a:cubicBezTo>
                        <a:pt x="113" y="12"/>
                        <a:pt x="113" y="12"/>
                        <a:pt x="113" y="12"/>
                      </a:cubicBezTo>
                      <a:cubicBezTo>
                        <a:pt x="107" y="4"/>
                        <a:pt x="98" y="0"/>
                        <a:pt x="96" y="3"/>
                      </a:cubicBezTo>
                      <a:cubicBezTo>
                        <a:pt x="9" y="74"/>
                        <a:pt x="9" y="74"/>
                        <a:pt x="9" y="74"/>
                      </a:cubicBezTo>
                      <a:cubicBezTo>
                        <a:pt x="2" y="80"/>
                        <a:pt x="0" y="91"/>
                        <a:pt x="7" y="99"/>
                      </a:cubicBezTo>
                      <a:cubicBezTo>
                        <a:pt x="7" y="99"/>
                        <a:pt x="7" y="99"/>
                        <a:pt x="7" y="99"/>
                      </a:cubicBezTo>
                      <a:cubicBezTo>
                        <a:pt x="13" y="106"/>
                        <a:pt x="24" y="107"/>
                        <a:pt x="31" y="101"/>
                      </a:cubicBezTo>
                      <a:lnTo>
                        <a:pt x="120" y="29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42"/>
                <p:cNvSpPr>
                  <a:spLocks/>
                </p:cNvSpPr>
                <p:nvPr/>
              </p:nvSpPr>
              <p:spPr bwMode="auto">
                <a:xfrm>
                  <a:off x="8551863" y="3848100"/>
                  <a:ext cx="131763" cy="134937"/>
                </a:xfrm>
                <a:custGeom>
                  <a:avLst/>
                  <a:gdLst>
                    <a:gd name="T0" fmla="*/ 0 w 40"/>
                    <a:gd name="T1" fmla="*/ 13 h 41"/>
                    <a:gd name="T2" fmla="*/ 14 w 40"/>
                    <a:gd name="T3" fmla="*/ 2 h 41"/>
                    <a:gd name="T4" fmla="*/ 31 w 40"/>
                    <a:gd name="T5" fmla="*/ 11 h 41"/>
                    <a:gd name="T6" fmla="*/ 38 w 40"/>
                    <a:gd name="T7" fmla="*/ 28 h 41"/>
                    <a:gd name="T8" fmla="*/ 22 w 40"/>
                    <a:gd name="T9" fmla="*/ 41 h 41"/>
                    <a:gd name="T10" fmla="*/ 0 w 40"/>
                    <a:gd name="T11" fmla="*/ 1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41">
                      <a:moveTo>
                        <a:pt x="0" y="13"/>
                      </a:move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7" y="0"/>
                        <a:pt x="25" y="3"/>
                        <a:pt x="31" y="11"/>
                      </a:cubicBezTo>
                      <a:cubicBezTo>
                        <a:pt x="37" y="18"/>
                        <a:pt x="40" y="26"/>
                        <a:pt x="38" y="28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43"/>
                <p:cNvSpPr>
                  <a:spLocks/>
                </p:cNvSpPr>
                <p:nvPr/>
              </p:nvSpPr>
              <p:spPr bwMode="auto">
                <a:xfrm>
                  <a:off x="7356475" y="3781425"/>
                  <a:ext cx="390525" cy="409575"/>
                </a:xfrm>
                <a:custGeom>
                  <a:avLst/>
                  <a:gdLst>
                    <a:gd name="T0" fmla="*/ 7 w 118"/>
                    <a:gd name="T1" fmla="*/ 91 h 124"/>
                    <a:gd name="T2" fmla="*/ 8 w 118"/>
                    <a:gd name="T3" fmla="*/ 117 h 124"/>
                    <a:gd name="T4" fmla="*/ 8 w 118"/>
                    <a:gd name="T5" fmla="*/ 117 h 124"/>
                    <a:gd name="T6" fmla="*/ 34 w 118"/>
                    <a:gd name="T7" fmla="*/ 116 h 124"/>
                    <a:gd name="T8" fmla="*/ 111 w 118"/>
                    <a:gd name="T9" fmla="*/ 33 h 124"/>
                    <a:gd name="T10" fmla="*/ 111 w 118"/>
                    <a:gd name="T11" fmla="*/ 7 h 124"/>
                    <a:gd name="T12" fmla="*/ 111 w 118"/>
                    <a:gd name="T13" fmla="*/ 7 h 124"/>
                    <a:gd name="T14" fmla="*/ 85 w 118"/>
                    <a:gd name="T15" fmla="*/ 8 h 124"/>
                    <a:gd name="T16" fmla="*/ 7 w 118"/>
                    <a:gd name="T17" fmla="*/ 9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8" h="124">
                      <a:moveTo>
                        <a:pt x="7" y="91"/>
                      </a:moveTo>
                      <a:cubicBezTo>
                        <a:pt x="0" y="98"/>
                        <a:pt x="0" y="110"/>
                        <a:pt x="8" y="117"/>
                      </a:cubicBezTo>
                      <a:cubicBezTo>
                        <a:pt x="8" y="117"/>
                        <a:pt x="8" y="117"/>
                        <a:pt x="8" y="117"/>
                      </a:cubicBezTo>
                      <a:cubicBezTo>
                        <a:pt x="15" y="124"/>
                        <a:pt x="27" y="123"/>
                        <a:pt x="34" y="116"/>
                      </a:cubicBezTo>
                      <a:cubicBezTo>
                        <a:pt x="111" y="33"/>
                        <a:pt x="111" y="33"/>
                        <a:pt x="111" y="33"/>
                      </a:cubicBezTo>
                      <a:cubicBezTo>
                        <a:pt x="118" y="26"/>
                        <a:pt x="118" y="14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03" y="0"/>
                        <a:pt x="92" y="0"/>
                        <a:pt x="85" y="8"/>
                      </a:cubicBezTo>
                      <a:lnTo>
                        <a:pt x="7" y="91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44"/>
                <p:cNvSpPr>
                  <a:spLocks/>
                </p:cNvSpPr>
                <p:nvPr/>
              </p:nvSpPr>
              <p:spPr bwMode="auto">
                <a:xfrm>
                  <a:off x="7048500" y="4449763"/>
                  <a:ext cx="280988" cy="138112"/>
                </a:xfrm>
                <a:custGeom>
                  <a:avLst/>
                  <a:gdLst>
                    <a:gd name="T0" fmla="*/ 0 w 85"/>
                    <a:gd name="T1" fmla="*/ 17 h 42"/>
                    <a:gd name="T2" fmla="*/ 0 w 85"/>
                    <a:gd name="T3" fmla="*/ 15 h 42"/>
                    <a:gd name="T4" fmla="*/ 44 w 85"/>
                    <a:gd name="T5" fmla="*/ 4 h 42"/>
                    <a:gd name="T6" fmla="*/ 79 w 85"/>
                    <a:gd name="T7" fmla="*/ 17 h 42"/>
                    <a:gd name="T8" fmla="*/ 81 w 85"/>
                    <a:gd name="T9" fmla="*/ 40 h 42"/>
                    <a:gd name="T10" fmla="*/ 81 w 85"/>
                    <a:gd name="T11" fmla="*/ 42 h 42"/>
                    <a:gd name="T12" fmla="*/ 0 w 85"/>
                    <a:gd name="T13" fmla="*/ 17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42">
                      <a:moveTo>
                        <a:pt x="0" y="17"/>
                      </a:move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4" y="2"/>
                        <a:pt x="32" y="0"/>
                        <a:pt x="44" y="4"/>
                      </a:cubicBezTo>
                      <a:cubicBezTo>
                        <a:pt x="79" y="17"/>
                        <a:pt x="79" y="17"/>
                        <a:pt x="79" y="17"/>
                      </a:cubicBezTo>
                      <a:cubicBezTo>
                        <a:pt x="84" y="22"/>
                        <a:pt x="85" y="28"/>
                        <a:pt x="81" y="40"/>
                      </a:cubicBezTo>
                      <a:cubicBezTo>
                        <a:pt x="81" y="41"/>
                        <a:pt x="81" y="41"/>
                        <a:pt x="81" y="42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333F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45"/>
                <p:cNvSpPr>
                  <a:spLocks/>
                </p:cNvSpPr>
                <p:nvPr/>
              </p:nvSpPr>
              <p:spPr bwMode="auto">
                <a:xfrm>
                  <a:off x="7194550" y="4062413"/>
                  <a:ext cx="293688" cy="458787"/>
                </a:xfrm>
                <a:custGeom>
                  <a:avLst/>
                  <a:gdLst>
                    <a:gd name="T0" fmla="*/ 0 w 89"/>
                    <a:gd name="T1" fmla="*/ 121 h 139"/>
                    <a:gd name="T2" fmla="*/ 14 w 89"/>
                    <a:gd name="T3" fmla="*/ 134 h 139"/>
                    <a:gd name="T4" fmla="*/ 14 w 89"/>
                    <a:gd name="T5" fmla="*/ 134 h 139"/>
                    <a:gd name="T6" fmla="*/ 35 w 89"/>
                    <a:gd name="T7" fmla="*/ 134 h 139"/>
                    <a:gd name="T8" fmla="*/ 85 w 89"/>
                    <a:gd name="T9" fmla="*/ 29 h 139"/>
                    <a:gd name="T10" fmla="*/ 76 w 89"/>
                    <a:gd name="T11" fmla="*/ 4 h 139"/>
                    <a:gd name="T12" fmla="*/ 76 w 89"/>
                    <a:gd name="T13" fmla="*/ 4 h 139"/>
                    <a:gd name="T14" fmla="*/ 51 w 89"/>
                    <a:gd name="T15" fmla="*/ 13 h 139"/>
                    <a:gd name="T16" fmla="*/ 0 w 89"/>
                    <a:gd name="T17" fmla="*/ 121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139">
                      <a:moveTo>
                        <a:pt x="0" y="121"/>
                      </a:moveTo>
                      <a:cubicBezTo>
                        <a:pt x="0" y="123"/>
                        <a:pt x="5" y="130"/>
                        <a:pt x="14" y="134"/>
                      </a:cubicBezTo>
                      <a:cubicBezTo>
                        <a:pt x="14" y="134"/>
                        <a:pt x="14" y="134"/>
                        <a:pt x="14" y="134"/>
                      </a:cubicBezTo>
                      <a:cubicBezTo>
                        <a:pt x="24" y="139"/>
                        <a:pt x="34" y="138"/>
                        <a:pt x="35" y="134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ubicBezTo>
                        <a:pt x="89" y="20"/>
                        <a:pt x="85" y="9"/>
                        <a:pt x="76" y="4"/>
                      </a:cubicBezTo>
                      <a:cubicBezTo>
                        <a:pt x="76" y="4"/>
                        <a:pt x="76" y="4"/>
                        <a:pt x="76" y="4"/>
                      </a:cubicBezTo>
                      <a:cubicBezTo>
                        <a:pt x="67" y="0"/>
                        <a:pt x="56" y="4"/>
                        <a:pt x="51" y="13"/>
                      </a:cubicBezTo>
                      <a:lnTo>
                        <a:pt x="0" y="121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46"/>
                <p:cNvSpPr>
                  <a:spLocks/>
                </p:cNvSpPr>
                <p:nvPr/>
              </p:nvSpPr>
              <p:spPr bwMode="auto">
                <a:xfrm>
                  <a:off x="7191375" y="4398963"/>
                  <a:ext cx="146050" cy="122237"/>
                </a:xfrm>
                <a:custGeom>
                  <a:avLst/>
                  <a:gdLst>
                    <a:gd name="T0" fmla="*/ 44 w 44"/>
                    <a:gd name="T1" fmla="*/ 16 h 37"/>
                    <a:gd name="T2" fmla="*/ 36 w 44"/>
                    <a:gd name="T3" fmla="*/ 32 h 37"/>
                    <a:gd name="T4" fmla="*/ 15 w 44"/>
                    <a:gd name="T5" fmla="*/ 32 h 37"/>
                    <a:gd name="T6" fmla="*/ 1 w 44"/>
                    <a:gd name="T7" fmla="*/ 19 h 37"/>
                    <a:gd name="T8" fmla="*/ 10 w 44"/>
                    <a:gd name="T9" fmla="*/ 0 h 37"/>
                    <a:gd name="T10" fmla="*/ 44 w 44"/>
                    <a:gd name="T11" fmla="*/ 1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37">
                      <a:moveTo>
                        <a:pt x="44" y="16"/>
                      </a:moveTo>
                      <a:cubicBezTo>
                        <a:pt x="36" y="32"/>
                        <a:pt x="36" y="32"/>
                        <a:pt x="36" y="32"/>
                      </a:cubicBezTo>
                      <a:cubicBezTo>
                        <a:pt x="34" y="36"/>
                        <a:pt x="25" y="37"/>
                        <a:pt x="15" y="32"/>
                      </a:cubicBezTo>
                      <a:cubicBezTo>
                        <a:pt x="6" y="28"/>
                        <a:pt x="0" y="21"/>
                        <a:pt x="1" y="19"/>
                      </a:cubicBezTo>
                      <a:cubicBezTo>
                        <a:pt x="10" y="0"/>
                        <a:pt x="10" y="0"/>
                        <a:pt x="10" y="0"/>
                      </a:cubicBezTo>
                      <a:lnTo>
                        <a:pt x="44" y="1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47"/>
                <p:cNvSpPr>
                  <a:spLocks/>
                </p:cNvSpPr>
                <p:nvPr/>
              </p:nvSpPr>
              <p:spPr bwMode="auto">
                <a:xfrm>
                  <a:off x="7694613" y="3111500"/>
                  <a:ext cx="396875" cy="590550"/>
                </a:xfrm>
                <a:custGeom>
                  <a:avLst/>
                  <a:gdLst>
                    <a:gd name="T0" fmla="*/ 0 w 120"/>
                    <a:gd name="T1" fmla="*/ 179 h 179"/>
                    <a:gd name="T2" fmla="*/ 0 w 120"/>
                    <a:gd name="T3" fmla="*/ 15 h 179"/>
                    <a:gd name="T4" fmla="*/ 1 w 120"/>
                    <a:gd name="T5" fmla="*/ 0 h 179"/>
                    <a:gd name="T6" fmla="*/ 103 w 120"/>
                    <a:gd name="T7" fmla="*/ 0 h 179"/>
                    <a:gd name="T8" fmla="*/ 105 w 120"/>
                    <a:gd name="T9" fmla="*/ 15 h 179"/>
                    <a:gd name="T10" fmla="*/ 120 w 120"/>
                    <a:gd name="T11" fmla="*/ 179 h 179"/>
                    <a:gd name="T12" fmla="*/ 0 w 120"/>
                    <a:gd name="T13" fmla="*/ 17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0" h="179">
                      <a:moveTo>
                        <a:pt x="0" y="179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9"/>
                        <a:pt x="0" y="5"/>
                        <a:pt x="1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4" y="5"/>
                        <a:pt x="105" y="9"/>
                        <a:pt x="105" y="15"/>
                      </a:cubicBezTo>
                      <a:cubicBezTo>
                        <a:pt x="120" y="179"/>
                        <a:pt x="120" y="179"/>
                        <a:pt x="120" y="179"/>
                      </a:cubicBezTo>
                      <a:lnTo>
                        <a:pt x="0" y="179"/>
                      </a:lnTo>
                      <a:close/>
                    </a:path>
                  </a:pathLst>
                </a:custGeom>
                <a:solidFill>
                  <a:srgbClr val="9595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48"/>
                <p:cNvSpPr>
                  <a:spLocks/>
                </p:cNvSpPr>
                <p:nvPr/>
              </p:nvSpPr>
              <p:spPr bwMode="auto">
                <a:xfrm>
                  <a:off x="7694613" y="3702050"/>
                  <a:ext cx="439738" cy="222250"/>
                </a:xfrm>
                <a:custGeom>
                  <a:avLst/>
                  <a:gdLst>
                    <a:gd name="T0" fmla="*/ 277 w 277"/>
                    <a:gd name="T1" fmla="*/ 140 h 140"/>
                    <a:gd name="T2" fmla="*/ 250 w 277"/>
                    <a:gd name="T3" fmla="*/ 0 h 140"/>
                    <a:gd name="T4" fmla="*/ 0 w 277"/>
                    <a:gd name="T5" fmla="*/ 0 h 140"/>
                    <a:gd name="T6" fmla="*/ 6 w 277"/>
                    <a:gd name="T7" fmla="*/ 140 h 140"/>
                    <a:gd name="T8" fmla="*/ 277 w 277"/>
                    <a:gd name="T9" fmla="*/ 14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7" h="140">
                      <a:moveTo>
                        <a:pt x="277" y="140"/>
                      </a:moveTo>
                      <a:lnTo>
                        <a:pt x="250" y="0"/>
                      </a:lnTo>
                      <a:lnTo>
                        <a:pt x="0" y="0"/>
                      </a:lnTo>
                      <a:lnTo>
                        <a:pt x="6" y="140"/>
                      </a:lnTo>
                      <a:lnTo>
                        <a:pt x="277" y="140"/>
                      </a:lnTo>
                      <a:close/>
                    </a:path>
                  </a:pathLst>
                </a:custGeom>
                <a:solidFill>
                  <a:srgbClr val="333F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49"/>
                <p:cNvSpPr>
                  <a:spLocks/>
                </p:cNvSpPr>
                <p:nvPr/>
              </p:nvSpPr>
              <p:spPr bwMode="auto">
                <a:xfrm>
                  <a:off x="7770813" y="3702050"/>
                  <a:ext cx="473075" cy="373062"/>
                </a:xfrm>
                <a:custGeom>
                  <a:avLst/>
                  <a:gdLst>
                    <a:gd name="T0" fmla="*/ 179 w 298"/>
                    <a:gd name="T1" fmla="*/ 235 h 235"/>
                    <a:gd name="T2" fmla="*/ 298 w 298"/>
                    <a:gd name="T3" fmla="*/ 146 h 235"/>
                    <a:gd name="T4" fmla="*/ 175 w 298"/>
                    <a:gd name="T5" fmla="*/ 0 h 235"/>
                    <a:gd name="T6" fmla="*/ 0 w 298"/>
                    <a:gd name="T7" fmla="*/ 113 h 235"/>
                    <a:gd name="T8" fmla="*/ 179 w 298"/>
                    <a:gd name="T9" fmla="*/ 235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8" h="235">
                      <a:moveTo>
                        <a:pt x="179" y="235"/>
                      </a:moveTo>
                      <a:lnTo>
                        <a:pt x="298" y="146"/>
                      </a:lnTo>
                      <a:lnTo>
                        <a:pt x="175" y="0"/>
                      </a:lnTo>
                      <a:lnTo>
                        <a:pt x="0" y="113"/>
                      </a:lnTo>
                      <a:lnTo>
                        <a:pt x="179" y="235"/>
                      </a:lnTo>
                      <a:close/>
                    </a:path>
                  </a:pathLst>
                </a:custGeom>
                <a:solidFill>
                  <a:srgbClr val="333F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50"/>
                <p:cNvSpPr>
                  <a:spLocks/>
                </p:cNvSpPr>
                <p:nvPr/>
              </p:nvSpPr>
              <p:spPr bwMode="auto">
                <a:xfrm>
                  <a:off x="7542213" y="3702050"/>
                  <a:ext cx="414338" cy="357187"/>
                </a:xfrm>
                <a:custGeom>
                  <a:avLst/>
                  <a:gdLst>
                    <a:gd name="T0" fmla="*/ 0 w 261"/>
                    <a:gd name="T1" fmla="*/ 129 h 225"/>
                    <a:gd name="T2" fmla="*/ 90 w 261"/>
                    <a:gd name="T3" fmla="*/ 225 h 225"/>
                    <a:gd name="T4" fmla="*/ 261 w 261"/>
                    <a:gd name="T5" fmla="*/ 140 h 225"/>
                    <a:gd name="T6" fmla="*/ 104 w 261"/>
                    <a:gd name="T7" fmla="*/ 0 h 225"/>
                    <a:gd name="T8" fmla="*/ 0 w 261"/>
                    <a:gd name="T9" fmla="*/ 129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1" h="225">
                      <a:moveTo>
                        <a:pt x="0" y="129"/>
                      </a:moveTo>
                      <a:lnTo>
                        <a:pt x="90" y="225"/>
                      </a:lnTo>
                      <a:lnTo>
                        <a:pt x="261" y="140"/>
                      </a:lnTo>
                      <a:lnTo>
                        <a:pt x="104" y="0"/>
                      </a:lnTo>
                      <a:lnTo>
                        <a:pt x="0" y="129"/>
                      </a:lnTo>
                      <a:close/>
                    </a:path>
                  </a:pathLst>
                </a:custGeom>
                <a:solidFill>
                  <a:srgbClr val="333F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51"/>
                <p:cNvSpPr>
                  <a:spLocks/>
                </p:cNvSpPr>
                <p:nvPr/>
              </p:nvSpPr>
              <p:spPr bwMode="auto">
                <a:xfrm>
                  <a:off x="7985125" y="3094038"/>
                  <a:ext cx="365125" cy="415925"/>
                </a:xfrm>
                <a:custGeom>
                  <a:avLst/>
                  <a:gdLst>
                    <a:gd name="T0" fmla="*/ 71 w 110"/>
                    <a:gd name="T1" fmla="*/ 117 h 126"/>
                    <a:gd name="T2" fmla="*/ 100 w 110"/>
                    <a:gd name="T3" fmla="*/ 119 h 126"/>
                    <a:gd name="T4" fmla="*/ 100 w 110"/>
                    <a:gd name="T5" fmla="*/ 119 h 126"/>
                    <a:gd name="T6" fmla="*/ 102 w 110"/>
                    <a:gd name="T7" fmla="*/ 90 h 126"/>
                    <a:gd name="T8" fmla="*/ 39 w 110"/>
                    <a:gd name="T9" fmla="*/ 10 h 126"/>
                    <a:gd name="T10" fmla="*/ 10 w 110"/>
                    <a:gd name="T11" fmla="*/ 8 h 126"/>
                    <a:gd name="T12" fmla="*/ 10 w 110"/>
                    <a:gd name="T13" fmla="*/ 8 h 126"/>
                    <a:gd name="T14" fmla="*/ 7 w 110"/>
                    <a:gd name="T15" fmla="*/ 37 h 126"/>
                    <a:gd name="T16" fmla="*/ 71 w 110"/>
                    <a:gd name="T17" fmla="*/ 117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" h="126">
                      <a:moveTo>
                        <a:pt x="71" y="117"/>
                      </a:moveTo>
                      <a:cubicBezTo>
                        <a:pt x="78" y="125"/>
                        <a:pt x="91" y="126"/>
                        <a:pt x="100" y="119"/>
                      </a:cubicBezTo>
                      <a:cubicBezTo>
                        <a:pt x="100" y="119"/>
                        <a:pt x="100" y="119"/>
                        <a:pt x="100" y="119"/>
                      </a:cubicBezTo>
                      <a:cubicBezTo>
                        <a:pt x="109" y="111"/>
                        <a:pt x="110" y="98"/>
                        <a:pt x="102" y="90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1" y="1"/>
                        <a:pt x="18" y="0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" y="15"/>
                        <a:pt x="0" y="28"/>
                        <a:pt x="7" y="37"/>
                      </a:cubicBezTo>
                      <a:lnTo>
                        <a:pt x="71" y="117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52"/>
                <p:cNvSpPr>
                  <a:spLocks/>
                </p:cNvSpPr>
                <p:nvPr/>
              </p:nvSpPr>
              <p:spPr bwMode="auto">
                <a:xfrm>
                  <a:off x="8064500" y="3381375"/>
                  <a:ext cx="282575" cy="347662"/>
                </a:xfrm>
                <a:custGeom>
                  <a:avLst/>
                  <a:gdLst>
                    <a:gd name="T0" fmla="*/ 5 w 85"/>
                    <a:gd name="T1" fmla="*/ 75 h 105"/>
                    <a:gd name="T2" fmla="*/ 10 w 85"/>
                    <a:gd name="T3" fmla="*/ 99 h 105"/>
                    <a:gd name="T4" fmla="*/ 10 w 85"/>
                    <a:gd name="T5" fmla="*/ 99 h 105"/>
                    <a:gd name="T6" fmla="*/ 33 w 85"/>
                    <a:gd name="T7" fmla="*/ 97 h 105"/>
                    <a:gd name="T8" fmla="*/ 79 w 85"/>
                    <a:gd name="T9" fmla="*/ 28 h 105"/>
                    <a:gd name="T10" fmla="*/ 75 w 85"/>
                    <a:gd name="T11" fmla="*/ 5 h 105"/>
                    <a:gd name="T12" fmla="*/ 75 w 85"/>
                    <a:gd name="T13" fmla="*/ 5 h 105"/>
                    <a:gd name="T14" fmla="*/ 51 w 85"/>
                    <a:gd name="T15" fmla="*/ 10 h 105"/>
                    <a:gd name="T16" fmla="*/ 5 w 85"/>
                    <a:gd name="T17" fmla="*/ 7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105">
                      <a:moveTo>
                        <a:pt x="5" y="75"/>
                      </a:moveTo>
                      <a:cubicBezTo>
                        <a:pt x="0" y="83"/>
                        <a:pt x="2" y="94"/>
                        <a:pt x="10" y="99"/>
                      </a:cubicBezTo>
                      <a:cubicBezTo>
                        <a:pt x="10" y="99"/>
                        <a:pt x="10" y="99"/>
                        <a:pt x="10" y="99"/>
                      </a:cubicBezTo>
                      <a:cubicBezTo>
                        <a:pt x="18" y="104"/>
                        <a:pt x="28" y="105"/>
                        <a:pt x="33" y="97"/>
                      </a:cubicBezTo>
                      <a:cubicBezTo>
                        <a:pt x="79" y="28"/>
                        <a:pt x="79" y="28"/>
                        <a:pt x="79" y="28"/>
                      </a:cubicBezTo>
                      <a:cubicBezTo>
                        <a:pt x="85" y="21"/>
                        <a:pt x="82" y="10"/>
                        <a:pt x="75" y="5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67" y="0"/>
                        <a:pt x="57" y="2"/>
                        <a:pt x="51" y="10"/>
                      </a:cubicBezTo>
                      <a:lnTo>
                        <a:pt x="5" y="75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53"/>
                <p:cNvSpPr>
                  <a:spLocks/>
                </p:cNvSpPr>
                <p:nvPr/>
              </p:nvSpPr>
              <p:spPr bwMode="auto">
                <a:xfrm>
                  <a:off x="8005763" y="3643313"/>
                  <a:ext cx="61913" cy="85725"/>
                </a:xfrm>
                <a:custGeom>
                  <a:avLst/>
                  <a:gdLst>
                    <a:gd name="T0" fmla="*/ 15 w 19"/>
                    <a:gd name="T1" fmla="*/ 13 h 26"/>
                    <a:gd name="T2" fmla="*/ 17 w 19"/>
                    <a:gd name="T3" fmla="*/ 6 h 26"/>
                    <a:gd name="T4" fmla="*/ 17 w 19"/>
                    <a:gd name="T5" fmla="*/ 6 h 26"/>
                    <a:gd name="T6" fmla="*/ 13 w 19"/>
                    <a:gd name="T7" fmla="*/ 2 h 26"/>
                    <a:gd name="T8" fmla="*/ 2 w 19"/>
                    <a:gd name="T9" fmla="*/ 12 h 26"/>
                    <a:gd name="T10" fmla="*/ 1 w 19"/>
                    <a:gd name="T11" fmla="*/ 22 h 26"/>
                    <a:gd name="T12" fmla="*/ 1 w 19"/>
                    <a:gd name="T13" fmla="*/ 22 h 26"/>
                    <a:gd name="T14" fmla="*/ 9 w 19"/>
                    <a:gd name="T15" fmla="*/ 24 h 26"/>
                    <a:gd name="T16" fmla="*/ 15 w 19"/>
                    <a:gd name="T17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26">
                      <a:moveTo>
                        <a:pt x="15" y="13"/>
                      </a:moveTo>
                      <a:cubicBezTo>
                        <a:pt x="18" y="12"/>
                        <a:pt x="19" y="8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6" y="3"/>
                        <a:pt x="15" y="0"/>
                        <a:pt x="13" y="2"/>
                      </a:cubicBezTo>
                      <a:cubicBezTo>
                        <a:pt x="13" y="2"/>
                        <a:pt x="4" y="9"/>
                        <a:pt x="2" y="12"/>
                      </a:cubicBezTo>
                      <a:cubicBezTo>
                        <a:pt x="0" y="16"/>
                        <a:pt x="0" y="19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3" y="25"/>
                        <a:pt x="6" y="26"/>
                        <a:pt x="9" y="24"/>
                      </a:cubicBezTo>
                      <a:lnTo>
                        <a:pt x="15" y="13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54"/>
                <p:cNvSpPr>
                  <a:spLocks/>
                </p:cNvSpPr>
                <p:nvPr/>
              </p:nvSpPr>
              <p:spPr bwMode="auto">
                <a:xfrm>
                  <a:off x="7996238" y="3695700"/>
                  <a:ext cx="58738" cy="82550"/>
                </a:xfrm>
                <a:custGeom>
                  <a:avLst/>
                  <a:gdLst>
                    <a:gd name="T0" fmla="*/ 16 w 18"/>
                    <a:gd name="T1" fmla="*/ 15 h 25"/>
                    <a:gd name="T2" fmla="*/ 14 w 18"/>
                    <a:gd name="T3" fmla="*/ 7 h 25"/>
                    <a:gd name="T4" fmla="*/ 14 w 18"/>
                    <a:gd name="T5" fmla="*/ 7 h 25"/>
                    <a:gd name="T6" fmla="*/ 9 w 18"/>
                    <a:gd name="T7" fmla="*/ 3 h 25"/>
                    <a:gd name="T8" fmla="*/ 1 w 18"/>
                    <a:gd name="T9" fmla="*/ 16 h 25"/>
                    <a:gd name="T10" fmla="*/ 3 w 18"/>
                    <a:gd name="T11" fmla="*/ 23 h 25"/>
                    <a:gd name="T12" fmla="*/ 3 w 18"/>
                    <a:gd name="T13" fmla="*/ 23 h 25"/>
                    <a:gd name="T14" fmla="*/ 11 w 18"/>
                    <a:gd name="T15" fmla="*/ 21 h 25"/>
                    <a:gd name="T16" fmla="*/ 16 w 18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5">
                      <a:moveTo>
                        <a:pt x="16" y="15"/>
                      </a:moveTo>
                      <a:cubicBezTo>
                        <a:pt x="18" y="12"/>
                        <a:pt x="17" y="9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1" y="5"/>
                        <a:pt x="11" y="0"/>
                        <a:pt x="9" y="3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8"/>
                        <a:pt x="0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6" y="25"/>
                        <a:pt x="9" y="24"/>
                        <a:pt x="11" y="21"/>
                      </a:cubicBezTo>
                      <a:lnTo>
                        <a:pt x="16" y="15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55"/>
                <p:cNvSpPr>
                  <a:spLocks/>
                </p:cNvSpPr>
                <p:nvPr/>
              </p:nvSpPr>
              <p:spPr bwMode="auto">
                <a:xfrm>
                  <a:off x="8024813" y="3738563"/>
                  <a:ext cx="60325" cy="66675"/>
                </a:xfrm>
                <a:custGeom>
                  <a:avLst/>
                  <a:gdLst>
                    <a:gd name="T0" fmla="*/ 16 w 18"/>
                    <a:gd name="T1" fmla="*/ 8 h 20"/>
                    <a:gd name="T2" fmla="*/ 13 w 18"/>
                    <a:gd name="T3" fmla="*/ 1 h 20"/>
                    <a:gd name="T4" fmla="*/ 13 w 18"/>
                    <a:gd name="T5" fmla="*/ 1 h 20"/>
                    <a:gd name="T6" fmla="*/ 6 w 18"/>
                    <a:gd name="T7" fmla="*/ 4 h 20"/>
                    <a:gd name="T8" fmla="*/ 1 w 18"/>
                    <a:gd name="T9" fmla="*/ 12 h 20"/>
                    <a:gd name="T10" fmla="*/ 4 w 18"/>
                    <a:gd name="T11" fmla="*/ 19 h 20"/>
                    <a:gd name="T12" fmla="*/ 4 w 18"/>
                    <a:gd name="T13" fmla="*/ 19 h 20"/>
                    <a:gd name="T14" fmla="*/ 12 w 18"/>
                    <a:gd name="T15" fmla="*/ 16 h 20"/>
                    <a:gd name="T16" fmla="*/ 16 w 18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0">
                      <a:moveTo>
                        <a:pt x="16" y="8"/>
                      </a:moveTo>
                      <a:cubicBezTo>
                        <a:pt x="18" y="5"/>
                        <a:pt x="16" y="2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0" y="0"/>
                        <a:pt x="7" y="1"/>
                        <a:pt x="6" y="4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0" y="15"/>
                        <a:pt x="1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7" y="20"/>
                        <a:pt x="11" y="19"/>
                        <a:pt x="12" y="16"/>
                      </a:cubicBezTo>
                      <a:lnTo>
                        <a:pt x="16" y="8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56"/>
                <p:cNvSpPr>
                  <a:spLocks/>
                </p:cNvSpPr>
                <p:nvPr/>
              </p:nvSpPr>
              <p:spPr bwMode="auto">
                <a:xfrm>
                  <a:off x="8067675" y="3738563"/>
                  <a:ext cx="53975" cy="82550"/>
                </a:xfrm>
                <a:custGeom>
                  <a:avLst/>
                  <a:gdLst>
                    <a:gd name="T0" fmla="*/ 15 w 16"/>
                    <a:gd name="T1" fmla="*/ 10 h 25"/>
                    <a:gd name="T2" fmla="*/ 12 w 16"/>
                    <a:gd name="T3" fmla="*/ 3 h 25"/>
                    <a:gd name="T4" fmla="*/ 12 w 16"/>
                    <a:gd name="T5" fmla="*/ 3 h 25"/>
                    <a:gd name="T6" fmla="*/ 6 w 16"/>
                    <a:gd name="T7" fmla="*/ 3 h 25"/>
                    <a:gd name="T8" fmla="*/ 1 w 16"/>
                    <a:gd name="T9" fmla="*/ 14 h 25"/>
                    <a:gd name="T10" fmla="*/ 4 w 16"/>
                    <a:gd name="T11" fmla="*/ 25 h 25"/>
                    <a:gd name="T12" fmla="*/ 4 w 16"/>
                    <a:gd name="T13" fmla="*/ 25 h 25"/>
                    <a:gd name="T14" fmla="*/ 11 w 16"/>
                    <a:gd name="T15" fmla="*/ 21 h 25"/>
                    <a:gd name="T16" fmla="*/ 15 w 16"/>
                    <a:gd name="T17" fmla="*/ 1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25">
                      <a:moveTo>
                        <a:pt x="15" y="10"/>
                      </a:moveTo>
                      <a:cubicBezTo>
                        <a:pt x="16" y="7"/>
                        <a:pt x="15" y="4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9" y="3"/>
                        <a:pt x="6" y="0"/>
                        <a:pt x="6" y="3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7"/>
                        <a:pt x="1" y="24"/>
                        <a:pt x="4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7" y="25"/>
                        <a:pt x="10" y="24"/>
                        <a:pt x="11" y="21"/>
                      </a:cubicBezTo>
                      <a:lnTo>
                        <a:pt x="15" y="10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57"/>
                <p:cNvSpPr>
                  <a:spLocks/>
                </p:cNvSpPr>
                <p:nvPr/>
              </p:nvSpPr>
              <p:spPr bwMode="auto">
                <a:xfrm>
                  <a:off x="8107363" y="3711575"/>
                  <a:ext cx="53975" cy="96837"/>
                </a:xfrm>
                <a:custGeom>
                  <a:avLst/>
                  <a:gdLst>
                    <a:gd name="T0" fmla="*/ 15 w 16"/>
                    <a:gd name="T1" fmla="*/ 7 h 29"/>
                    <a:gd name="T2" fmla="*/ 12 w 16"/>
                    <a:gd name="T3" fmla="*/ 1 h 29"/>
                    <a:gd name="T4" fmla="*/ 12 w 16"/>
                    <a:gd name="T5" fmla="*/ 1 h 29"/>
                    <a:gd name="T6" fmla="*/ 6 w 16"/>
                    <a:gd name="T7" fmla="*/ 4 h 29"/>
                    <a:gd name="T8" fmla="*/ 0 w 16"/>
                    <a:gd name="T9" fmla="*/ 23 h 29"/>
                    <a:gd name="T10" fmla="*/ 4 w 16"/>
                    <a:gd name="T11" fmla="*/ 29 h 29"/>
                    <a:gd name="T12" fmla="*/ 4 w 16"/>
                    <a:gd name="T13" fmla="*/ 29 h 29"/>
                    <a:gd name="T14" fmla="*/ 10 w 16"/>
                    <a:gd name="T15" fmla="*/ 25 h 29"/>
                    <a:gd name="T16" fmla="*/ 15 w 16"/>
                    <a:gd name="T17" fmla="*/ 7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29">
                      <a:moveTo>
                        <a:pt x="15" y="7"/>
                      </a:moveTo>
                      <a:cubicBezTo>
                        <a:pt x="16" y="4"/>
                        <a:pt x="15" y="2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9" y="0"/>
                        <a:pt x="7" y="2"/>
                        <a:pt x="6" y="4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5"/>
                        <a:pt x="1" y="28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6" y="29"/>
                        <a:pt x="9" y="28"/>
                        <a:pt x="10" y="25"/>
                      </a:cubicBezTo>
                      <a:lnTo>
                        <a:pt x="15" y="7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58"/>
                <p:cNvSpPr>
                  <a:spLocks/>
                </p:cNvSpPr>
                <p:nvPr/>
              </p:nvSpPr>
              <p:spPr bwMode="auto">
                <a:xfrm>
                  <a:off x="8012113" y="3625850"/>
                  <a:ext cx="158750" cy="165100"/>
                </a:xfrm>
                <a:custGeom>
                  <a:avLst/>
                  <a:gdLst>
                    <a:gd name="T0" fmla="*/ 47 w 48"/>
                    <a:gd name="T1" fmla="*/ 29 h 50"/>
                    <a:gd name="T2" fmla="*/ 37 w 48"/>
                    <a:gd name="T3" fmla="*/ 6 h 50"/>
                    <a:gd name="T4" fmla="*/ 37 w 48"/>
                    <a:gd name="T5" fmla="*/ 6 h 50"/>
                    <a:gd name="T6" fmla="*/ 8 w 48"/>
                    <a:gd name="T7" fmla="*/ 11 h 50"/>
                    <a:gd name="T8" fmla="*/ 6 w 48"/>
                    <a:gd name="T9" fmla="*/ 15 h 50"/>
                    <a:gd name="T10" fmla="*/ 15 w 48"/>
                    <a:gd name="T11" fmla="*/ 44 h 50"/>
                    <a:gd name="T12" fmla="*/ 15 w 48"/>
                    <a:gd name="T13" fmla="*/ 44 h 50"/>
                    <a:gd name="T14" fmla="*/ 44 w 48"/>
                    <a:gd name="T15" fmla="*/ 39 h 50"/>
                    <a:gd name="T16" fmla="*/ 47 w 48"/>
                    <a:gd name="T17" fmla="*/ 2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50">
                      <a:moveTo>
                        <a:pt x="47" y="29"/>
                      </a:moveTo>
                      <a:cubicBezTo>
                        <a:pt x="48" y="20"/>
                        <a:pt x="47" y="11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26" y="0"/>
                        <a:pt x="14" y="0"/>
                        <a:pt x="8" y="11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0" y="25"/>
                        <a:pt x="4" y="39"/>
                        <a:pt x="15" y="44"/>
                      </a:cubicBezTo>
                      <a:cubicBezTo>
                        <a:pt x="15" y="44"/>
                        <a:pt x="15" y="44"/>
                        <a:pt x="15" y="44"/>
                      </a:cubicBezTo>
                      <a:cubicBezTo>
                        <a:pt x="25" y="50"/>
                        <a:pt x="38" y="50"/>
                        <a:pt x="44" y="39"/>
                      </a:cubicBezTo>
                      <a:cubicBezTo>
                        <a:pt x="44" y="39"/>
                        <a:pt x="46" y="35"/>
                        <a:pt x="47" y="29"/>
                      </a:cubicBez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59"/>
                <p:cNvSpPr>
                  <a:spLocks/>
                </p:cNvSpPr>
                <p:nvPr/>
              </p:nvSpPr>
              <p:spPr bwMode="auto">
                <a:xfrm>
                  <a:off x="7651750" y="2855913"/>
                  <a:ext cx="238125" cy="307975"/>
                </a:xfrm>
                <a:custGeom>
                  <a:avLst/>
                  <a:gdLst>
                    <a:gd name="T0" fmla="*/ 35 w 72"/>
                    <a:gd name="T1" fmla="*/ 81 h 93"/>
                    <a:gd name="T2" fmla="*/ 60 w 72"/>
                    <a:gd name="T3" fmla="*/ 88 h 93"/>
                    <a:gd name="T4" fmla="*/ 60 w 72"/>
                    <a:gd name="T5" fmla="*/ 88 h 93"/>
                    <a:gd name="T6" fmla="*/ 67 w 72"/>
                    <a:gd name="T7" fmla="*/ 63 h 93"/>
                    <a:gd name="T8" fmla="*/ 37 w 72"/>
                    <a:gd name="T9" fmla="*/ 11 h 93"/>
                    <a:gd name="T10" fmla="*/ 12 w 72"/>
                    <a:gd name="T11" fmla="*/ 5 h 93"/>
                    <a:gd name="T12" fmla="*/ 12 w 72"/>
                    <a:gd name="T13" fmla="*/ 5 h 93"/>
                    <a:gd name="T14" fmla="*/ 5 w 72"/>
                    <a:gd name="T15" fmla="*/ 30 h 93"/>
                    <a:gd name="T16" fmla="*/ 35 w 72"/>
                    <a:gd name="T17" fmla="*/ 8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2" h="93">
                      <a:moveTo>
                        <a:pt x="35" y="81"/>
                      </a:moveTo>
                      <a:cubicBezTo>
                        <a:pt x="40" y="90"/>
                        <a:pt x="51" y="93"/>
                        <a:pt x="60" y="88"/>
                      </a:cubicBezTo>
                      <a:cubicBezTo>
                        <a:pt x="60" y="88"/>
                        <a:pt x="60" y="88"/>
                        <a:pt x="60" y="88"/>
                      </a:cubicBezTo>
                      <a:cubicBezTo>
                        <a:pt x="69" y="83"/>
                        <a:pt x="72" y="72"/>
                        <a:pt x="67" y="63"/>
                      </a:cubicBez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32" y="3"/>
                        <a:pt x="21" y="0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3" y="10"/>
                        <a:pt x="0" y="21"/>
                        <a:pt x="5" y="30"/>
                      </a:cubicBezTo>
                      <a:lnTo>
                        <a:pt x="35" y="81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60"/>
                <p:cNvSpPr>
                  <a:spLocks/>
                </p:cNvSpPr>
                <p:nvPr/>
              </p:nvSpPr>
              <p:spPr bwMode="auto">
                <a:xfrm>
                  <a:off x="7988300" y="3081338"/>
                  <a:ext cx="209550" cy="247650"/>
                </a:xfrm>
                <a:custGeom>
                  <a:avLst/>
                  <a:gdLst>
                    <a:gd name="T0" fmla="*/ 13 w 63"/>
                    <a:gd name="T1" fmla="*/ 0 h 75"/>
                    <a:gd name="T2" fmla="*/ 0 w 63"/>
                    <a:gd name="T3" fmla="*/ 0 h 75"/>
                    <a:gd name="T4" fmla="*/ 0 w 63"/>
                    <a:gd name="T5" fmla="*/ 45 h 75"/>
                    <a:gd name="T6" fmla="*/ 32 w 63"/>
                    <a:gd name="T7" fmla="*/ 75 h 75"/>
                    <a:gd name="T8" fmla="*/ 63 w 63"/>
                    <a:gd name="T9" fmla="*/ 43 h 75"/>
                    <a:gd name="T10" fmla="*/ 58 w 63"/>
                    <a:gd name="T11" fmla="*/ 30 h 75"/>
                    <a:gd name="T12" fmla="*/ 13 w 63"/>
                    <a:gd name="T13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3" h="75">
                      <a:moveTo>
                        <a:pt x="1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63" y="43"/>
                        <a:pt x="63" y="43"/>
                        <a:pt x="63" y="43"/>
                      </a:cubicBezTo>
                      <a:cubicBezTo>
                        <a:pt x="63" y="41"/>
                        <a:pt x="58" y="32"/>
                        <a:pt x="58" y="30"/>
                      </a:cubicBezTo>
                      <a:cubicBezTo>
                        <a:pt x="45" y="5"/>
                        <a:pt x="30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9595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61"/>
                <p:cNvSpPr>
                  <a:spLocks/>
                </p:cNvSpPr>
                <p:nvPr/>
              </p:nvSpPr>
              <p:spPr bwMode="auto">
                <a:xfrm>
                  <a:off x="7408863" y="2503488"/>
                  <a:ext cx="484188" cy="482600"/>
                </a:xfrm>
                <a:custGeom>
                  <a:avLst/>
                  <a:gdLst>
                    <a:gd name="T0" fmla="*/ 5 w 146"/>
                    <a:gd name="T1" fmla="*/ 82 h 146"/>
                    <a:gd name="T2" fmla="*/ 82 w 146"/>
                    <a:gd name="T3" fmla="*/ 141 h 146"/>
                    <a:gd name="T4" fmla="*/ 141 w 146"/>
                    <a:gd name="T5" fmla="*/ 64 h 146"/>
                    <a:gd name="T6" fmla="*/ 64 w 146"/>
                    <a:gd name="T7" fmla="*/ 5 h 146"/>
                    <a:gd name="T8" fmla="*/ 5 w 146"/>
                    <a:gd name="T9" fmla="*/ 82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146">
                      <a:moveTo>
                        <a:pt x="5" y="82"/>
                      </a:moveTo>
                      <a:cubicBezTo>
                        <a:pt x="10" y="120"/>
                        <a:pt x="45" y="146"/>
                        <a:pt x="82" y="141"/>
                      </a:cubicBezTo>
                      <a:cubicBezTo>
                        <a:pt x="120" y="136"/>
                        <a:pt x="146" y="101"/>
                        <a:pt x="141" y="64"/>
                      </a:cubicBezTo>
                      <a:cubicBezTo>
                        <a:pt x="136" y="26"/>
                        <a:pt x="102" y="0"/>
                        <a:pt x="64" y="5"/>
                      </a:cubicBezTo>
                      <a:cubicBezTo>
                        <a:pt x="27" y="10"/>
                        <a:pt x="0" y="45"/>
                        <a:pt x="5" y="82"/>
                      </a:cubicBezTo>
                      <a:close/>
                    </a:path>
                  </a:pathLst>
                </a:custGeom>
                <a:solidFill>
                  <a:srgbClr val="A8846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62"/>
                <p:cNvSpPr>
                  <a:spLocks/>
                </p:cNvSpPr>
                <p:nvPr/>
              </p:nvSpPr>
              <p:spPr bwMode="auto">
                <a:xfrm>
                  <a:off x="7426325" y="2519363"/>
                  <a:ext cx="439738" cy="558800"/>
                </a:xfrm>
                <a:custGeom>
                  <a:avLst/>
                  <a:gdLst>
                    <a:gd name="T0" fmla="*/ 10 w 133"/>
                    <a:gd name="T1" fmla="*/ 113 h 169"/>
                    <a:gd name="T2" fmla="*/ 77 w 133"/>
                    <a:gd name="T3" fmla="*/ 164 h 169"/>
                    <a:gd name="T4" fmla="*/ 77 w 133"/>
                    <a:gd name="T5" fmla="*/ 164 h 169"/>
                    <a:gd name="T6" fmla="*/ 129 w 133"/>
                    <a:gd name="T7" fmla="*/ 97 h 169"/>
                    <a:gd name="T8" fmla="*/ 123 w 133"/>
                    <a:gd name="T9" fmla="*/ 56 h 169"/>
                    <a:gd name="T10" fmla="*/ 56 w 133"/>
                    <a:gd name="T11" fmla="*/ 5 h 169"/>
                    <a:gd name="T12" fmla="*/ 56 w 133"/>
                    <a:gd name="T13" fmla="*/ 5 h 169"/>
                    <a:gd name="T14" fmla="*/ 4 w 133"/>
                    <a:gd name="T15" fmla="*/ 72 h 169"/>
                    <a:gd name="T16" fmla="*/ 10 w 133"/>
                    <a:gd name="T17" fmla="*/ 113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3" h="169">
                      <a:moveTo>
                        <a:pt x="10" y="113"/>
                      </a:moveTo>
                      <a:cubicBezTo>
                        <a:pt x="14" y="146"/>
                        <a:pt x="45" y="169"/>
                        <a:pt x="77" y="164"/>
                      </a:cubicBezTo>
                      <a:cubicBezTo>
                        <a:pt x="77" y="164"/>
                        <a:pt x="77" y="164"/>
                        <a:pt x="77" y="164"/>
                      </a:cubicBezTo>
                      <a:cubicBezTo>
                        <a:pt x="110" y="160"/>
                        <a:pt x="133" y="130"/>
                        <a:pt x="129" y="97"/>
                      </a:cubicBezTo>
                      <a:cubicBezTo>
                        <a:pt x="123" y="56"/>
                        <a:pt x="123" y="56"/>
                        <a:pt x="123" y="56"/>
                      </a:cubicBezTo>
                      <a:cubicBezTo>
                        <a:pt x="119" y="23"/>
                        <a:pt x="88" y="0"/>
                        <a:pt x="56" y="5"/>
                      </a:cubicBez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23" y="9"/>
                        <a:pt x="0" y="39"/>
                        <a:pt x="4" y="72"/>
                      </a:cubicBezTo>
                      <a:lnTo>
                        <a:pt x="10" y="113"/>
                      </a:ln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76" name="Freeform 65"/>
                <p:cNvSpPr>
                  <a:spLocks/>
                </p:cNvSpPr>
                <p:nvPr/>
              </p:nvSpPr>
              <p:spPr bwMode="auto">
                <a:xfrm>
                  <a:off x="7783513" y="2741613"/>
                  <a:ext cx="112713" cy="111125"/>
                </a:xfrm>
                <a:custGeom>
                  <a:avLst/>
                  <a:gdLst>
                    <a:gd name="T0" fmla="*/ 2 w 34"/>
                    <a:gd name="T1" fmla="*/ 19 h 34"/>
                    <a:gd name="T2" fmla="*/ 19 w 34"/>
                    <a:gd name="T3" fmla="*/ 32 h 34"/>
                    <a:gd name="T4" fmla="*/ 33 w 34"/>
                    <a:gd name="T5" fmla="*/ 15 h 34"/>
                    <a:gd name="T6" fmla="*/ 15 w 34"/>
                    <a:gd name="T7" fmla="*/ 1 h 34"/>
                    <a:gd name="T8" fmla="*/ 2 w 34"/>
                    <a:gd name="T9" fmla="*/ 1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34">
                      <a:moveTo>
                        <a:pt x="2" y="19"/>
                      </a:moveTo>
                      <a:cubicBezTo>
                        <a:pt x="3" y="28"/>
                        <a:pt x="11" y="34"/>
                        <a:pt x="19" y="32"/>
                      </a:cubicBezTo>
                      <a:cubicBezTo>
                        <a:pt x="28" y="31"/>
                        <a:pt x="34" y="23"/>
                        <a:pt x="33" y="15"/>
                      </a:cubicBezTo>
                      <a:cubicBezTo>
                        <a:pt x="31" y="6"/>
                        <a:pt x="24" y="0"/>
                        <a:pt x="15" y="1"/>
                      </a:cubicBezTo>
                      <a:cubicBezTo>
                        <a:pt x="6" y="3"/>
                        <a:pt x="0" y="10"/>
                        <a:pt x="2" y="19"/>
                      </a:cubicBezTo>
                      <a:close/>
                    </a:path>
                  </a:pathLst>
                </a:custGeom>
                <a:solidFill>
                  <a:srgbClr val="FEF1E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77" name="Freeform 66"/>
                <p:cNvSpPr>
                  <a:spLocks/>
                </p:cNvSpPr>
                <p:nvPr/>
              </p:nvSpPr>
              <p:spPr bwMode="auto">
                <a:xfrm>
                  <a:off x="7691438" y="2568575"/>
                  <a:ext cx="161925" cy="277812"/>
                </a:xfrm>
                <a:custGeom>
                  <a:avLst/>
                  <a:gdLst>
                    <a:gd name="T0" fmla="*/ 0 w 49"/>
                    <a:gd name="T1" fmla="*/ 0 h 84"/>
                    <a:gd name="T2" fmla="*/ 16 w 49"/>
                    <a:gd name="T3" fmla="*/ 11 h 84"/>
                    <a:gd name="T4" fmla="*/ 47 w 49"/>
                    <a:gd name="T5" fmla="*/ 84 h 84"/>
                    <a:gd name="T6" fmla="*/ 49 w 49"/>
                    <a:gd name="T7" fmla="*/ 55 h 84"/>
                    <a:gd name="T8" fmla="*/ 0 w 49"/>
                    <a:gd name="T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84">
                      <a:moveTo>
                        <a:pt x="0" y="0"/>
                      </a:moveTo>
                      <a:cubicBezTo>
                        <a:pt x="0" y="4"/>
                        <a:pt x="15" y="7"/>
                        <a:pt x="16" y="11"/>
                      </a:cubicBezTo>
                      <a:cubicBezTo>
                        <a:pt x="20" y="39"/>
                        <a:pt x="23" y="60"/>
                        <a:pt x="47" y="84"/>
                      </a:cubicBezTo>
                      <a:cubicBezTo>
                        <a:pt x="47" y="80"/>
                        <a:pt x="49" y="59"/>
                        <a:pt x="49" y="55"/>
                      </a:cubicBezTo>
                      <a:cubicBezTo>
                        <a:pt x="45" y="27"/>
                        <a:pt x="27" y="7"/>
                        <a:pt x="0" y="0"/>
                      </a:cubicBezTo>
                      <a:close/>
                    </a:path>
                  </a:pathLst>
                </a:custGeom>
                <a:solidFill>
                  <a:srgbClr val="A8846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67"/>
                <p:cNvSpPr>
                  <a:spLocks/>
                </p:cNvSpPr>
                <p:nvPr/>
              </p:nvSpPr>
              <p:spPr bwMode="auto">
                <a:xfrm>
                  <a:off x="7366000" y="2506663"/>
                  <a:ext cx="490538" cy="220662"/>
                </a:xfrm>
                <a:custGeom>
                  <a:avLst/>
                  <a:gdLst>
                    <a:gd name="T0" fmla="*/ 0 w 148"/>
                    <a:gd name="T1" fmla="*/ 25 h 67"/>
                    <a:gd name="T2" fmla="*/ 40 w 148"/>
                    <a:gd name="T3" fmla="*/ 65 h 67"/>
                    <a:gd name="T4" fmla="*/ 116 w 148"/>
                    <a:gd name="T5" fmla="*/ 46 h 67"/>
                    <a:gd name="T6" fmla="*/ 148 w 148"/>
                    <a:gd name="T7" fmla="*/ 52 h 67"/>
                    <a:gd name="T8" fmla="*/ 79 w 148"/>
                    <a:gd name="T9" fmla="*/ 4 h 67"/>
                    <a:gd name="T10" fmla="*/ 19 w 148"/>
                    <a:gd name="T11" fmla="*/ 27 h 67"/>
                    <a:gd name="T12" fmla="*/ 0 w 148"/>
                    <a:gd name="T13" fmla="*/ 25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8" h="67">
                      <a:moveTo>
                        <a:pt x="0" y="25"/>
                      </a:moveTo>
                      <a:cubicBezTo>
                        <a:pt x="5" y="47"/>
                        <a:pt x="15" y="63"/>
                        <a:pt x="40" y="65"/>
                      </a:cubicBezTo>
                      <a:cubicBezTo>
                        <a:pt x="62" y="67"/>
                        <a:pt x="100" y="60"/>
                        <a:pt x="116" y="46"/>
                      </a:cubicBezTo>
                      <a:cubicBezTo>
                        <a:pt x="130" y="47"/>
                        <a:pt x="135" y="49"/>
                        <a:pt x="148" y="52"/>
                      </a:cubicBezTo>
                      <a:cubicBezTo>
                        <a:pt x="137" y="23"/>
                        <a:pt x="111" y="0"/>
                        <a:pt x="79" y="4"/>
                      </a:cubicBezTo>
                      <a:cubicBezTo>
                        <a:pt x="57" y="7"/>
                        <a:pt x="38" y="18"/>
                        <a:pt x="19" y="27"/>
                      </a:cubicBezTo>
                      <a:cubicBezTo>
                        <a:pt x="11" y="31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rgbClr val="A8846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7" name="组合 116"/>
          <p:cNvGrpSpPr/>
          <p:nvPr/>
        </p:nvGrpSpPr>
        <p:grpSpPr>
          <a:xfrm>
            <a:off x="2946837" y="1981313"/>
            <a:ext cx="1804794" cy="2136004"/>
            <a:chOff x="4176836" y="1207272"/>
            <a:chExt cx="1416087" cy="1675963"/>
          </a:xfrm>
        </p:grpSpPr>
        <p:sp>
          <p:nvSpPr>
            <p:cNvPr id="85" name="矩形: 圆角 84"/>
            <p:cNvSpPr/>
            <p:nvPr/>
          </p:nvSpPr>
          <p:spPr>
            <a:xfrm>
              <a:off x="4176836" y="1207272"/>
              <a:ext cx="1416087" cy="167596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38961" y="1377391"/>
              <a:ext cx="1091837" cy="1335724"/>
              <a:chOff x="8730343" y="2149022"/>
              <a:chExt cx="2743200" cy="3989388"/>
            </a:xfrm>
          </p:grpSpPr>
          <p:sp>
            <p:nvSpPr>
              <p:cNvPr id="22" name="Rectangle 19"/>
              <p:cNvSpPr>
                <a:spLocks noChangeArrowheads="1"/>
              </p:cNvSpPr>
              <p:nvPr/>
            </p:nvSpPr>
            <p:spPr bwMode="auto">
              <a:xfrm>
                <a:off x="8730343" y="2149022"/>
                <a:ext cx="2743200" cy="3989388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20"/>
              <p:cNvSpPr>
                <a:spLocks noChangeArrowheads="1"/>
              </p:cNvSpPr>
              <p:nvPr/>
            </p:nvSpPr>
            <p:spPr bwMode="auto">
              <a:xfrm>
                <a:off x="8825593" y="2287135"/>
                <a:ext cx="2552700" cy="3713163"/>
              </a:xfrm>
              <a:prstGeom prst="rect">
                <a:avLst/>
              </a:prstGeom>
              <a:solidFill>
                <a:srgbClr val="B0EA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8825593" y="3533322"/>
                <a:ext cx="2552700" cy="2466975"/>
              </a:xfrm>
              <a:custGeom>
                <a:avLst/>
                <a:gdLst>
                  <a:gd name="T0" fmla="*/ 0 w 1608"/>
                  <a:gd name="T1" fmla="*/ 1554 h 1554"/>
                  <a:gd name="T2" fmla="*/ 0 w 1608"/>
                  <a:gd name="T3" fmla="*/ 630 h 1554"/>
                  <a:gd name="T4" fmla="*/ 416 w 1608"/>
                  <a:gd name="T5" fmla="*/ 630 h 1554"/>
                  <a:gd name="T6" fmla="*/ 416 w 1608"/>
                  <a:gd name="T7" fmla="*/ 1259 h 1554"/>
                  <a:gd name="T8" fmla="*/ 582 w 1608"/>
                  <a:gd name="T9" fmla="*/ 1259 h 1554"/>
                  <a:gd name="T10" fmla="*/ 582 w 1608"/>
                  <a:gd name="T11" fmla="*/ 0 h 1554"/>
                  <a:gd name="T12" fmla="*/ 815 w 1608"/>
                  <a:gd name="T13" fmla="*/ 0 h 1554"/>
                  <a:gd name="T14" fmla="*/ 815 w 1608"/>
                  <a:gd name="T15" fmla="*/ 1238 h 1554"/>
                  <a:gd name="T16" fmla="*/ 964 w 1608"/>
                  <a:gd name="T17" fmla="*/ 1238 h 1554"/>
                  <a:gd name="T18" fmla="*/ 964 w 1608"/>
                  <a:gd name="T19" fmla="*/ 675 h 1554"/>
                  <a:gd name="T20" fmla="*/ 1174 w 1608"/>
                  <a:gd name="T21" fmla="*/ 675 h 1554"/>
                  <a:gd name="T22" fmla="*/ 1174 w 1608"/>
                  <a:gd name="T23" fmla="*/ 1236 h 1554"/>
                  <a:gd name="T24" fmla="*/ 1267 w 1608"/>
                  <a:gd name="T25" fmla="*/ 1236 h 1554"/>
                  <a:gd name="T26" fmla="*/ 1267 w 1608"/>
                  <a:gd name="T27" fmla="*/ 0 h 1554"/>
                  <a:gd name="T28" fmla="*/ 1608 w 1608"/>
                  <a:gd name="T29" fmla="*/ 0 h 1554"/>
                  <a:gd name="T30" fmla="*/ 1608 w 1608"/>
                  <a:gd name="T31" fmla="*/ 1554 h 1554"/>
                  <a:gd name="T32" fmla="*/ 0 w 1608"/>
                  <a:gd name="T33" fmla="*/ 1554 h 1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08" h="1554">
                    <a:moveTo>
                      <a:pt x="0" y="1554"/>
                    </a:moveTo>
                    <a:lnTo>
                      <a:pt x="0" y="630"/>
                    </a:lnTo>
                    <a:lnTo>
                      <a:pt x="416" y="630"/>
                    </a:lnTo>
                    <a:lnTo>
                      <a:pt x="416" y="1259"/>
                    </a:lnTo>
                    <a:lnTo>
                      <a:pt x="582" y="1259"/>
                    </a:lnTo>
                    <a:lnTo>
                      <a:pt x="582" y="0"/>
                    </a:lnTo>
                    <a:lnTo>
                      <a:pt x="815" y="0"/>
                    </a:lnTo>
                    <a:lnTo>
                      <a:pt x="815" y="1238"/>
                    </a:lnTo>
                    <a:lnTo>
                      <a:pt x="964" y="1238"/>
                    </a:lnTo>
                    <a:lnTo>
                      <a:pt x="964" y="675"/>
                    </a:lnTo>
                    <a:lnTo>
                      <a:pt x="1174" y="675"/>
                    </a:lnTo>
                    <a:lnTo>
                      <a:pt x="1174" y="1236"/>
                    </a:lnTo>
                    <a:lnTo>
                      <a:pt x="1267" y="1236"/>
                    </a:lnTo>
                    <a:lnTo>
                      <a:pt x="1267" y="0"/>
                    </a:lnTo>
                    <a:lnTo>
                      <a:pt x="1608" y="0"/>
                    </a:lnTo>
                    <a:lnTo>
                      <a:pt x="1608" y="1554"/>
                    </a:lnTo>
                    <a:lnTo>
                      <a:pt x="0" y="1554"/>
                    </a:lnTo>
                    <a:close/>
                  </a:path>
                </a:pathLst>
              </a:custGeom>
              <a:solidFill>
                <a:srgbClr val="68B0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8825593" y="2287135"/>
                <a:ext cx="2011363" cy="1530350"/>
              </a:xfrm>
              <a:custGeom>
                <a:avLst/>
                <a:gdLst>
                  <a:gd name="T0" fmla="*/ 0 w 1267"/>
                  <a:gd name="T1" fmla="*/ 744 h 964"/>
                  <a:gd name="T2" fmla="*/ 0 w 1267"/>
                  <a:gd name="T3" fmla="*/ 964 h 964"/>
                  <a:gd name="T4" fmla="*/ 1267 w 1267"/>
                  <a:gd name="T5" fmla="*/ 0 h 964"/>
                  <a:gd name="T6" fmla="*/ 993 w 1267"/>
                  <a:gd name="T7" fmla="*/ 0 h 964"/>
                  <a:gd name="T8" fmla="*/ 0 w 1267"/>
                  <a:gd name="T9" fmla="*/ 74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7" h="964">
                    <a:moveTo>
                      <a:pt x="0" y="744"/>
                    </a:moveTo>
                    <a:lnTo>
                      <a:pt x="0" y="964"/>
                    </a:lnTo>
                    <a:lnTo>
                      <a:pt x="1267" y="0"/>
                    </a:lnTo>
                    <a:lnTo>
                      <a:pt x="993" y="0"/>
                    </a:lnTo>
                    <a:lnTo>
                      <a:pt x="0" y="744"/>
                    </a:lnTo>
                    <a:close/>
                  </a:path>
                </a:pathLst>
              </a:custGeom>
              <a:solidFill>
                <a:srgbClr val="C8F5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3"/>
              <p:cNvSpPr>
                <a:spLocks/>
              </p:cNvSpPr>
              <p:nvPr/>
            </p:nvSpPr>
            <p:spPr bwMode="auto">
              <a:xfrm>
                <a:off x="8825593" y="2287135"/>
                <a:ext cx="2552700" cy="2051050"/>
              </a:xfrm>
              <a:custGeom>
                <a:avLst/>
                <a:gdLst>
                  <a:gd name="T0" fmla="*/ 0 w 1608"/>
                  <a:gd name="T1" fmla="*/ 1072 h 1292"/>
                  <a:gd name="T2" fmla="*/ 0 w 1608"/>
                  <a:gd name="T3" fmla="*/ 1292 h 1292"/>
                  <a:gd name="T4" fmla="*/ 1608 w 1608"/>
                  <a:gd name="T5" fmla="*/ 0 h 1292"/>
                  <a:gd name="T6" fmla="*/ 1371 w 1608"/>
                  <a:gd name="T7" fmla="*/ 0 h 1292"/>
                  <a:gd name="T8" fmla="*/ 0 w 1608"/>
                  <a:gd name="T9" fmla="*/ 1072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8" h="1292">
                    <a:moveTo>
                      <a:pt x="0" y="1072"/>
                    </a:moveTo>
                    <a:lnTo>
                      <a:pt x="0" y="1292"/>
                    </a:lnTo>
                    <a:lnTo>
                      <a:pt x="1608" y="0"/>
                    </a:lnTo>
                    <a:lnTo>
                      <a:pt x="1371" y="0"/>
                    </a:lnTo>
                    <a:lnTo>
                      <a:pt x="0" y="1072"/>
                    </a:lnTo>
                    <a:close/>
                  </a:path>
                </a:pathLst>
              </a:custGeom>
              <a:solidFill>
                <a:srgbClr val="C8F5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8825593" y="2287135"/>
                <a:ext cx="2552700" cy="3722688"/>
                <a:chOff x="8825593" y="2287135"/>
                <a:chExt cx="2552700" cy="3722688"/>
              </a:xfrm>
              <a:solidFill>
                <a:schemeClr val="tx2">
                  <a:lumMod val="75000"/>
                </a:schemeClr>
              </a:solidFill>
            </p:grpSpPr>
            <p:sp>
              <p:nvSpPr>
                <p:cNvPr id="27" name="Rectangle 24"/>
                <p:cNvSpPr>
                  <a:spLocks noChangeArrowheads="1"/>
                </p:cNvSpPr>
                <p:nvPr/>
              </p:nvSpPr>
              <p:spPr bwMode="auto">
                <a:xfrm>
                  <a:off x="10053524" y="2287135"/>
                  <a:ext cx="96838" cy="3722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Rectangle 25"/>
                <p:cNvSpPr>
                  <a:spLocks noChangeArrowheads="1"/>
                </p:cNvSpPr>
                <p:nvPr/>
              </p:nvSpPr>
              <p:spPr bwMode="auto">
                <a:xfrm>
                  <a:off x="8825593" y="4101647"/>
                  <a:ext cx="2552700" cy="9525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8" name="组合 97"/>
          <p:cNvGrpSpPr/>
          <p:nvPr/>
        </p:nvGrpSpPr>
        <p:grpSpPr>
          <a:xfrm>
            <a:off x="9938524" y="1981313"/>
            <a:ext cx="1804794" cy="2136004"/>
            <a:chOff x="7196469" y="1207272"/>
            <a:chExt cx="1416087" cy="1675963"/>
          </a:xfrm>
        </p:grpSpPr>
        <p:sp>
          <p:nvSpPr>
            <p:cNvPr id="86" name="矩形: 圆角 85"/>
            <p:cNvSpPr/>
            <p:nvPr/>
          </p:nvSpPr>
          <p:spPr>
            <a:xfrm>
              <a:off x="7196469" y="1207272"/>
              <a:ext cx="1416087" cy="167596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7383459" y="1564265"/>
              <a:ext cx="1042105" cy="1092200"/>
              <a:chOff x="7307263" y="2251075"/>
              <a:chExt cx="2344737" cy="2457450"/>
            </a:xfrm>
          </p:grpSpPr>
          <p:sp>
            <p:nvSpPr>
              <p:cNvPr id="90" name="Freeform 71"/>
              <p:cNvSpPr>
                <a:spLocks/>
              </p:cNvSpPr>
              <p:nvPr/>
            </p:nvSpPr>
            <p:spPr bwMode="auto">
              <a:xfrm>
                <a:off x="8104188" y="3302000"/>
                <a:ext cx="1355725" cy="782638"/>
              </a:xfrm>
              <a:custGeom>
                <a:avLst/>
                <a:gdLst>
                  <a:gd name="T0" fmla="*/ 0 w 410"/>
                  <a:gd name="T1" fmla="*/ 237 h 237"/>
                  <a:gd name="T2" fmla="*/ 410 w 410"/>
                  <a:gd name="T3" fmla="*/ 237 h 237"/>
                  <a:gd name="T4" fmla="*/ 393 w 410"/>
                  <a:gd name="T5" fmla="*/ 0 h 237"/>
                  <a:gd name="T6" fmla="*/ 0 w 410"/>
                  <a:gd name="T7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0" h="237">
                    <a:moveTo>
                      <a:pt x="0" y="237"/>
                    </a:moveTo>
                    <a:cubicBezTo>
                      <a:pt x="410" y="237"/>
                      <a:pt x="410" y="237"/>
                      <a:pt x="410" y="237"/>
                    </a:cubicBezTo>
                    <a:cubicBezTo>
                      <a:pt x="393" y="0"/>
                      <a:pt x="393" y="0"/>
                      <a:pt x="393" y="0"/>
                    </a:cubicBezTo>
                    <a:cubicBezTo>
                      <a:pt x="393" y="0"/>
                      <a:pt x="80" y="0"/>
                      <a:pt x="0" y="23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72"/>
              <p:cNvSpPr>
                <a:spLocks/>
              </p:cNvSpPr>
              <p:nvPr/>
            </p:nvSpPr>
            <p:spPr bwMode="auto">
              <a:xfrm>
                <a:off x="7366000" y="4084638"/>
                <a:ext cx="2230437" cy="412750"/>
              </a:xfrm>
              <a:custGeom>
                <a:avLst/>
                <a:gdLst>
                  <a:gd name="T0" fmla="*/ 1405 w 1405"/>
                  <a:gd name="T1" fmla="*/ 0 h 260"/>
                  <a:gd name="T2" fmla="*/ 1405 w 1405"/>
                  <a:gd name="T3" fmla="*/ 260 h 260"/>
                  <a:gd name="T4" fmla="*/ 0 w 1405"/>
                  <a:gd name="T5" fmla="*/ 260 h 260"/>
                  <a:gd name="T6" fmla="*/ 0 w 1405"/>
                  <a:gd name="T7" fmla="*/ 0 h 260"/>
                  <a:gd name="T8" fmla="*/ 1303 w 1405"/>
                  <a:gd name="T9" fmla="*/ 0 h 260"/>
                  <a:gd name="T10" fmla="*/ 1405 w 1405"/>
                  <a:gd name="T1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05" h="260">
                    <a:moveTo>
                      <a:pt x="1405" y="0"/>
                    </a:moveTo>
                    <a:lnTo>
                      <a:pt x="1405" y="260"/>
                    </a:lnTo>
                    <a:lnTo>
                      <a:pt x="0" y="260"/>
                    </a:lnTo>
                    <a:lnTo>
                      <a:pt x="0" y="0"/>
                    </a:lnTo>
                    <a:lnTo>
                      <a:pt x="1303" y="0"/>
                    </a:lnTo>
                    <a:lnTo>
                      <a:pt x="1405" y="0"/>
                    </a:lnTo>
                    <a:close/>
                  </a:path>
                </a:pathLst>
              </a:custGeom>
              <a:solidFill>
                <a:srgbClr val="8B87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73"/>
              <p:cNvSpPr>
                <a:spLocks noChangeArrowheads="1"/>
              </p:cNvSpPr>
              <p:nvPr/>
            </p:nvSpPr>
            <p:spPr bwMode="auto">
              <a:xfrm>
                <a:off x="7515225" y="3449638"/>
                <a:ext cx="533400" cy="536575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74"/>
              <p:cNvSpPr>
                <a:spLocks noEditPoints="1"/>
              </p:cNvSpPr>
              <p:nvPr/>
            </p:nvSpPr>
            <p:spPr bwMode="auto">
              <a:xfrm>
                <a:off x="7307263" y="3225800"/>
                <a:ext cx="2344737" cy="1482725"/>
              </a:xfrm>
              <a:custGeom>
                <a:avLst/>
                <a:gdLst>
                  <a:gd name="T0" fmla="*/ 18 w 709"/>
                  <a:gd name="T1" fmla="*/ 449 h 449"/>
                  <a:gd name="T2" fmla="*/ 0 w 709"/>
                  <a:gd name="T3" fmla="*/ 431 h 449"/>
                  <a:gd name="T4" fmla="*/ 0 w 709"/>
                  <a:gd name="T5" fmla="*/ 18 h 449"/>
                  <a:gd name="T6" fmla="*/ 18 w 709"/>
                  <a:gd name="T7" fmla="*/ 0 h 449"/>
                  <a:gd name="T8" fmla="*/ 35 w 709"/>
                  <a:gd name="T9" fmla="*/ 18 h 449"/>
                  <a:gd name="T10" fmla="*/ 35 w 709"/>
                  <a:gd name="T11" fmla="*/ 431 h 449"/>
                  <a:gd name="T12" fmla="*/ 18 w 709"/>
                  <a:gd name="T13" fmla="*/ 449 h 449"/>
                  <a:gd name="T14" fmla="*/ 692 w 709"/>
                  <a:gd name="T15" fmla="*/ 449 h 449"/>
                  <a:gd name="T16" fmla="*/ 674 w 709"/>
                  <a:gd name="T17" fmla="*/ 431 h 449"/>
                  <a:gd name="T18" fmla="*/ 674 w 709"/>
                  <a:gd name="T19" fmla="*/ 193 h 449"/>
                  <a:gd name="T20" fmla="*/ 692 w 709"/>
                  <a:gd name="T21" fmla="*/ 175 h 449"/>
                  <a:gd name="T22" fmla="*/ 709 w 709"/>
                  <a:gd name="T23" fmla="*/ 193 h 449"/>
                  <a:gd name="T24" fmla="*/ 709 w 709"/>
                  <a:gd name="T25" fmla="*/ 193 h 449"/>
                  <a:gd name="T26" fmla="*/ 709 w 709"/>
                  <a:gd name="T27" fmla="*/ 431 h 449"/>
                  <a:gd name="T28" fmla="*/ 692 w 709"/>
                  <a:gd name="T29" fmla="*/ 449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9" h="449">
                    <a:moveTo>
                      <a:pt x="18" y="449"/>
                    </a:moveTo>
                    <a:cubicBezTo>
                      <a:pt x="8" y="449"/>
                      <a:pt x="0" y="441"/>
                      <a:pt x="0" y="43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7" y="0"/>
                      <a:pt x="35" y="8"/>
                      <a:pt x="35" y="18"/>
                    </a:cubicBezTo>
                    <a:cubicBezTo>
                      <a:pt x="35" y="431"/>
                      <a:pt x="35" y="431"/>
                      <a:pt x="35" y="431"/>
                    </a:cubicBezTo>
                    <a:cubicBezTo>
                      <a:pt x="35" y="441"/>
                      <a:pt x="27" y="449"/>
                      <a:pt x="18" y="449"/>
                    </a:cubicBezTo>
                    <a:close/>
                    <a:moveTo>
                      <a:pt x="692" y="449"/>
                    </a:moveTo>
                    <a:cubicBezTo>
                      <a:pt x="682" y="449"/>
                      <a:pt x="674" y="441"/>
                      <a:pt x="674" y="431"/>
                    </a:cubicBezTo>
                    <a:cubicBezTo>
                      <a:pt x="674" y="193"/>
                      <a:pt x="674" y="193"/>
                      <a:pt x="674" y="193"/>
                    </a:cubicBezTo>
                    <a:cubicBezTo>
                      <a:pt x="674" y="183"/>
                      <a:pt x="682" y="175"/>
                      <a:pt x="692" y="175"/>
                    </a:cubicBezTo>
                    <a:cubicBezTo>
                      <a:pt x="702" y="175"/>
                      <a:pt x="709" y="183"/>
                      <a:pt x="709" y="193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709" y="431"/>
                      <a:pt x="709" y="431"/>
                      <a:pt x="709" y="431"/>
                    </a:cubicBezTo>
                    <a:cubicBezTo>
                      <a:pt x="709" y="441"/>
                      <a:pt x="702" y="449"/>
                      <a:pt x="692" y="449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75"/>
              <p:cNvSpPr>
                <a:spLocks/>
              </p:cNvSpPr>
              <p:nvPr/>
            </p:nvSpPr>
            <p:spPr bwMode="auto">
              <a:xfrm>
                <a:off x="7307263" y="4025900"/>
                <a:ext cx="2344737" cy="114300"/>
              </a:xfrm>
              <a:custGeom>
                <a:avLst/>
                <a:gdLst>
                  <a:gd name="T0" fmla="*/ 692 w 709"/>
                  <a:gd name="T1" fmla="*/ 35 h 35"/>
                  <a:gd name="T2" fmla="*/ 18 w 709"/>
                  <a:gd name="T3" fmla="*/ 35 h 35"/>
                  <a:gd name="T4" fmla="*/ 0 w 709"/>
                  <a:gd name="T5" fmla="*/ 18 h 35"/>
                  <a:gd name="T6" fmla="*/ 18 w 709"/>
                  <a:gd name="T7" fmla="*/ 0 h 35"/>
                  <a:gd name="T8" fmla="*/ 692 w 709"/>
                  <a:gd name="T9" fmla="*/ 0 h 35"/>
                  <a:gd name="T10" fmla="*/ 709 w 709"/>
                  <a:gd name="T11" fmla="*/ 18 h 35"/>
                  <a:gd name="T12" fmla="*/ 692 w 709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9" h="35">
                    <a:moveTo>
                      <a:pt x="692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8" y="35"/>
                      <a:pt x="0" y="2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702" y="0"/>
                      <a:pt x="709" y="8"/>
                      <a:pt x="709" y="18"/>
                    </a:cubicBezTo>
                    <a:cubicBezTo>
                      <a:pt x="709" y="28"/>
                      <a:pt x="702" y="35"/>
                      <a:pt x="692" y="35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76"/>
              <p:cNvSpPr>
                <a:spLocks noEditPoints="1"/>
              </p:cNvSpPr>
              <p:nvPr/>
            </p:nvSpPr>
            <p:spPr bwMode="auto">
              <a:xfrm>
                <a:off x="7456488" y="3235325"/>
                <a:ext cx="2033587" cy="904875"/>
              </a:xfrm>
              <a:custGeom>
                <a:avLst/>
                <a:gdLst>
                  <a:gd name="T0" fmla="*/ 98 w 615"/>
                  <a:gd name="T1" fmla="*/ 244 h 274"/>
                  <a:gd name="T2" fmla="*/ 0 w 615"/>
                  <a:gd name="T3" fmla="*/ 146 h 274"/>
                  <a:gd name="T4" fmla="*/ 98 w 615"/>
                  <a:gd name="T5" fmla="*/ 48 h 274"/>
                  <a:gd name="T6" fmla="*/ 196 w 615"/>
                  <a:gd name="T7" fmla="*/ 146 h 274"/>
                  <a:gd name="T8" fmla="*/ 98 w 615"/>
                  <a:gd name="T9" fmla="*/ 244 h 274"/>
                  <a:gd name="T10" fmla="*/ 98 w 615"/>
                  <a:gd name="T11" fmla="*/ 83 h 274"/>
                  <a:gd name="T12" fmla="*/ 35 w 615"/>
                  <a:gd name="T13" fmla="*/ 146 h 274"/>
                  <a:gd name="T14" fmla="*/ 98 w 615"/>
                  <a:gd name="T15" fmla="*/ 209 h 274"/>
                  <a:gd name="T16" fmla="*/ 161 w 615"/>
                  <a:gd name="T17" fmla="*/ 146 h 274"/>
                  <a:gd name="T18" fmla="*/ 98 w 615"/>
                  <a:gd name="T19" fmla="*/ 83 h 274"/>
                  <a:gd name="T20" fmla="*/ 201 w 615"/>
                  <a:gd name="T21" fmla="*/ 274 h 274"/>
                  <a:gd name="T22" fmla="*/ 183 w 615"/>
                  <a:gd name="T23" fmla="*/ 257 h 274"/>
                  <a:gd name="T24" fmla="*/ 308 w 615"/>
                  <a:gd name="T25" fmla="*/ 77 h 274"/>
                  <a:gd name="T26" fmla="*/ 598 w 615"/>
                  <a:gd name="T27" fmla="*/ 0 h 274"/>
                  <a:gd name="T28" fmla="*/ 615 w 615"/>
                  <a:gd name="T29" fmla="*/ 18 h 274"/>
                  <a:gd name="T30" fmla="*/ 598 w 615"/>
                  <a:gd name="T31" fmla="*/ 35 h 274"/>
                  <a:gd name="T32" fmla="*/ 326 w 615"/>
                  <a:gd name="T33" fmla="*/ 107 h 274"/>
                  <a:gd name="T34" fmla="*/ 218 w 615"/>
                  <a:gd name="T35" fmla="*/ 257 h 274"/>
                  <a:gd name="T36" fmla="*/ 201 w 615"/>
                  <a:gd name="T37" fmla="*/ 274 h 274"/>
                  <a:gd name="T38" fmla="*/ 201 w 615"/>
                  <a:gd name="T39" fmla="*/ 27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5" h="274">
                    <a:moveTo>
                      <a:pt x="98" y="244"/>
                    </a:moveTo>
                    <a:cubicBezTo>
                      <a:pt x="44" y="244"/>
                      <a:pt x="0" y="200"/>
                      <a:pt x="0" y="146"/>
                    </a:cubicBezTo>
                    <a:cubicBezTo>
                      <a:pt x="0" y="92"/>
                      <a:pt x="44" y="48"/>
                      <a:pt x="98" y="48"/>
                    </a:cubicBezTo>
                    <a:cubicBezTo>
                      <a:pt x="152" y="48"/>
                      <a:pt x="196" y="92"/>
                      <a:pt x="196" y="146"/>
                    </a:cubicBezTo>
                    <a:cubicBezTo>
                      <a:pt x="196" y="200"/>
                      <a:pt x="152" y="244"/>
                      <a:pt x="98" y="244"/>
                    </a:cubicBezTo>
                    <a:close/>
                    <a:moveTo>
                      <a:pt x="98" y="83"/>
                    </a:moveTo>
                    <a:cubicBezTo>
                      <a:pt x="63" y="83"/>
                      <a:pt x="35" y="111"/>
                      <a:pt x="35" y="146"/>
                    </a:cubicBezTo>
                    <a:cubicBezTo>
                      <a:pt x="35" y="181"/>
                      <a:pt x="63" y="209"/>
                      <a:pt x="98" y="209"/>
                    </a:cubicBezTo>
                    <a:cubicBezTo>
                      <a:pt x="133" y="209"/>
                      <a:pt x="161" y="181"/>
                      <a:pt x="161" y="146"/>
                    </a:cubicBezTo>
                    <a:cubicBezTo>
                      <a:pt x="161" y="111"/>
                      <a:pt x="133" y="83"/>
                      <a:pt x="98" y="83"/>
                    </a:cubicBezTo>
                    <a:close/>
                    <a:moveTo>
                      <a:pt x="201" y="274"/>
                    </a:moveTo>
                    <a:cubicBezTo>
                      <a:pt x="191" y="274"/>
                      <a:pt x="183" y="266"/>
                      <a:pt x="183" y="257"/>
                    </a:cubicBezTo>
                    <a:cubicBezTo>
                      <a:pt x="183" y="192"/>
                      <a:pt x="228" y="127"/>
                      <a:pt x="308" y="77"/>
                    </a:cubicBezTo>
                    <a:cubicBezTo>
                      <a:pt x="388" y="27"/>
                      <a:pt x="491" y="0"/>
                      <a:pt x="598" y="0"/>
                    </a:cubicBezTo>
                    <a:cubicBezTo>
                      <a:pt x="607" y="0"/>
                      <a:pt x="615" y="8"/>
                      <a:pt x="615" y="18"/>
                    </a:cubicBezTo>
                    <a:cubicBezTo>
                      <a:pt x="615" y="27"/>
                      <a:pt x="607" y="35"/>
                      <a:pt x="598" y="35"/>
                    </a:cubicBezTo>
                    <a:cubicBezTo>
                      <a:pt x="497" y="35"/>
                      <a:pt x="401" y="61"/>
                      <a:pt x="326" y="107"/>
                    </a:cubicBezTo>
                    <a:cubicBezTo>
                      <a:pt x="257" y="150"/>
                      <a:pt x="218" y="204"/>
                      <a:pt x="218" y="257"/>
                    </a:cubicBezTo>
                    <a:cubicBezTo>
                      <a:pt x="218" y="266"/>
                      <a:pt x="210" y="274"/>
                      <a:pt x="201" y="274"/>
                    </a:cubicBezTo>
                    <a:cubicBezTo>
                      <a:pt x="201" y="274"/>
                      <a:pt x="201" y="274"/>
                      <a:pt x="201" y="274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77"/>
              <p:cNvSpPr>
                <a:spLocks noEditPoints="1"/>
              </p:cNvSpPr>
              <p:nvPr/>
            </p:nvSpPr>
            <p:spPr bwMode="auto">
              <a:xfrm>
                <a:off x="7307263" y="2251075"/>
                <a:ext cx="2344737" cy="2301875"/>
              </a:xfrm>
              <a:custGeom>
                <a:avLst/>
                <a:gdLst>
                  <a:gd name="T0" fmla="*/ 643 w 709"/>
                  <a:gd name="T1" fmla="*/ 572 h 697"/>
                  <a:gd name="T2" fmla="*/ 625 w 709"/>
                  <a:gd name="T3" fmla="*/ 555 h 697"/>
                  <a:gd name="T4" fmla="*/ 625 w 709"/>
                  <a:gd name="T5" fmla="*/ 316 h 697"/>
                  <a:gd name="T6" fmla="*/ 643 w 709"/>
                  <a:gd name="T7" fmla="*/ 298 h 697"/>
                  <a:gd name="T8" fmla="*/ 660 w 709"/>
                  <a:gd name="T9" fmla="*/ 316 h 697"/>
                  <a:gd name="T10" fmla="*/ 660 w 709"/>
                  <a:gd name="T11" fmla="*/ 555 h 697"/>
                  <a:gd name="T12" fmla="*/ 643 w 709"/>
                  <a:gd name="T13" fmla="*/ 572 h 697"/>
                  <a:gd name="T14" fmla="*/ 328 w 709"/>
                  <a:gd name="T15" fmla="*/ 309 h 697"/>
                  <a:gd name="T16" fmla="*/ 197 w 709"/>
                  <a:gd name="T17" fmla="*/ 309 h 697"/>
                  <a:gd name="T18" fmla="*/ 180 w 709"/>
                  <a:gd name="T19" fmla="*/ 291 h 697"/>
                  <a:gd name="T20" fmla="*/ 187 w 709"/>
                  <a:gd name="T21" fmla="*/ 276 h 697"/>
                  <a:gd name="T22" fmla="*/ 270 w 709"/>
                  <a:gd name="T23" fmla="*/ 222 h 697"/>
                  <a:gd name="T24" fmla="*/ 197 w 709"/>
                  <a:gd name="T25" fmla="*/ 222 h 697"/>
                  <a:gd name="T26" fmla="*/ 180 w 709"/>
                  <a:gd name="T27" fmla="*/ 205 h 697"/>
                  <a:gd name="T28" fmla="*/ 197 w 709"/>
                  <a:gd name="T29" fmla="*/ 187 h 697"/>
                  <a:gd name="T30" fmla="*/ 328 w 709"/>
                  <a:gd name="T31" fmla="*/ 187 h 697"/>
                  <a:gd name="T32" fmla="*/ 346 w 709"/>
                  <a:gd name="T33" fmla="*/ 205 h 697"/>
                  <a:gd name="T34" fmla="*/ 338 w 709"/>
                  <a:gd name="T35" fmla="*/ 219 h 697"/>
                  <a:gd name="T36" fmla="*/ 255 w 709"/>
                  <a:gd name="T37" fmla="*/ 274 h 697"/>
                  <a:gd name="T38" fmla="*/ 328 w 709"/>
                  <a:gd name="T39" fmla="*/ 274 h 697"/>
                  <a:gd name="T40" fmla="*/ 346 w 709"/>
                  <a:gd name="T41" fmla="*/ 291 h 697"/>
                  <a:gd name="T42" fmla="*/ 328 w 709"/>
                  <a:gd name="T43" fmla="*/ 309 h 697"/>
                  <a:gd name="T44" fmla="*/ 452 w 709"/>
                  <a:gd name="T45" fmla="*/ 134 h 697"/>
                  <a:gd name="T46" fmla="*/ 372 w 709"/>
                  <a:gd name="T47" fmla="*/ 134 h 697"/>
                  <a:gd name="T48" fmla="*/ 354 w 709"/>
                  <a:gd name="T49" fmla="*/ 116 h 697"/>
                  <a:gd name="T50" fmla="*/ 362 w 709"/>
                  <a:gd name="T51" fmla="*/ 102 h 697"/>
                  <a:gd name="T52" fmla="*/ 394 w 709"/>
                  <a:gd name="T53" fmla="*/ 81 h 697"/>
                  <a:gd name="T54" fmla="*/ 372 w 709"/>
                  <a:gd name="T55" fmla="*/ 81 h 697"/>
                  <a:gd name="T56" fmla="*/ 354 w 709"/>
                  <a:gd name="T57" fmla="*/ 63 h 697"/>
                  <a:gd name="T58" fmla="*/ 372 w 709"/>
                  <a:gd name="T59" fmla="*/ 46 h 697"/>
                  <a:gd name="T60" fmla="*/ 372 w 709"/>
                  <a:gd name="T61" fmla="*/ 46 h 697"/>
                  <a:gd name="T62" fmla="*/ 452 w 709"/>
                  <a:gd name="T63" fmla="*/ 46 h 697"/>
                  <a:gd name="T64" fmla="*/ 470 w 709"/>
                  <a:gd name="T65" fmla="*/ 63 h 697"/>
                  <a:gd name="T66" fmla="*/ 462 w 709"/>
                  <a:gd name="T67" fmla="*/ 78 h 697"/>
                  <a:gd name="T68" fmla="*/ 430 w 709"/>
                  <a:gd name="T69" fmla="*/ 99 h 697"/>
                  <a:gd name="T70" fmla="*/ 452 w 709"/>
                  <a:gd name="T71" fmla="*/ 99 h 697"/>
                  <a:gd name="T72" fmla="*/ 470 w 709"/>
                  <a:gd name="T73" fmla="*/ 116 h 697"/>
                  <a:gd name="T74" fmla="*/ 452 w 709"/>
                  <a:gd name="T75" fmla="*/ 134 h 697"/>
                  <a:gd name="T76" fmla="*/ 452 w 709"/>
                  <a:gd name="T77" fmla="*/ 134 h 697"/>
                  <a:gd name="T78" fmla="*/ 633 w 709"/>
                  <a:gd name="T79" fmla="*/ 80 h 697"/>
                  <a:gd name="T80" fmla="*/ 565 w 709"/>
                  <a:gd name="T81" fmla="*/ 80 h 697"/>
                  <a:gd name="T82" fmla="*/ 548 w 709"/>
                  <a:gd name="T83" fmla="*/ 62 h 697"/>
                  <a:gd name="T84" fmla="*/ 556 w 709"/>
                  <a:gd name="T85" fmla="*/ 48 h 697"/>
                  <a:gd name="T86" fmla="*/ 575 w 709"/>
                  <a:gd name="T87" fmla="*/ 35 h 697"/>
                  <a:gd name="T88" fmla="*/ 565 w 709"/>
                  <a:gd name="T89" fmla="*/ 35 h 697"/>
                  <a:gd name="T90" fmla="*/ 548 w 709"/>
                  <a:gd name="T91" fmla="*/ 17 h 697"/>
                  <a:gd name="T92" fmla="*/ 565 w 709"/>
                  <a:gd name="T93" fmla="*/ 0 h 697"/>
                  <a:gd name="T94" fmla="*/ 565 w 709"/>
                  <a:gd name="T95" fmla="*/ 0 h 697"/>
                  <a:gd name="T96" fmla="*/ 633 w 709"/>
                  <a:gd name="T97" fmla="*/ 0 h 697"/>
                  <a:gd name="T98" fmla="*/ 651 w 709"/>
                  <a:gd name="T99" fmla="*/ 17 h 697"/>
                  <a:gd name="T100" fmla="*/ 643 w 709"/>
                  <a:gd name="T101" fmla="*/ 32 h 697"/>
                  <a:gd name="T102" fmla="*/ 624 w 709"/>
                  <a:gd name="T103" fmla="*/ 45 h 697"/>
                  <a:gd name="T104" fmla="*/ 633 w 709"/>
                  <a:gd name="T105" fmla="*/ 45 h 697"/>
                  <a:gd name="T106" fmla="*/ 651 w 709"/>
                  <a:gd name="T107" fmla="*/ 62 h 697"/>
                  <a:gd name="T108" fmla="*/ 633 w 709"/>
                  <a:gd name="T109" fmla="*/ 80 h 697"/>
                  <a:gd name="T110" fmla="*/ 633 w 709"/>
                  <a:gd name="T111" fmla="*/ 80 h 697"/>
                  <a:gd name="T112" fmla="*/ 692 w 709"/>
                  <a:gd name="T113" fmla="*/ 697 h 697"/>
                  <a:gd name="T114" fmla="*/ 18 w 709"/>
                  <a:gd name="T115" fmla="*/ 697 h 697"/>
                  <a:gd name="T116" fmla="*/ 0 w 709"/>
                  <a:gd name="T117" fmla="*/ 680 h 697"/>
                  <a:gd name="T118" fmla="*/ 18 w 709"/>
                  <a:gd name="T119" fmla="*/ 662 h 697"/>
                  <a:gd name="T120" fmla="*/ 692 w 709"/>
                  <a:gd name="T121" fmla="*/ 662 h 697"/>
                  <a:gd name="T122" fmla="*/ 709 w 709"/>
                  <a:gd name="T123" fmla="*/ 680 h 697"/>
                  <a:gd name="T124" fmla="*/ 692 w 709"/>
                  <a:gd name="T125" fmla="*/ 697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9" h="697">
                    <a:moveTo>
                      <a:pt x="643" y="572"/>
                    </a:moveTo>
                    <a:cubicBezTo>
                      <a:pt x="633" y="572"/>
                      <a:pt x="625" y="565"/>
                      <a:pt x="625" y="555"/>
                    </a:cubicBezTo>
                    <a:cubicBezTo>
                      <a:pt x="625" y="316"/>
                      <a:pt x="625" y="316"/>
                      <a:pt x="625" y="316"/>
                    </a:cubicBezTo>
                    <a:cubicBezTo>
                      <a:pt x="625" y="306"/>
                      <a:pt x="633" y="298"/>
                      <a:pt x="643" y="298"/>
                    </a:cubicBezTo>
                    <a:cubicBezTo>
                      <a:pt x="652" y="298"/>
                      <a:pt x="660" y="306"/>
                      <a:pt x="660" y="316"/>
                    </a:cubicBezTo>
                    <a:cubicBezTo>
                      <a:pt x="660" y="555"/>
                      <a:pt x="660" y="555"/>
                      <a:pt x="660" y="555"/>
                    </a:cubicBezTo>
                    <a:cubicBezTo>
                      <a:pt x="660" y="565"/>
                      <a:pt x="652" y="572"/>
                      <a:pt x="643" y="572"/>
                    </a:cubicBezTo>
                    <a:close/>
                    <a:moveTo>
                      <a:pt x="328" y="309"/>
                    </a:moveTo>
                    <a:cubicBezTo>
                      <a:pt x="197" y="309"/>
                      <a:pt x="197" y="309"/>
                      <a:pt x="197" y="309"/>
                    </a:cubicBezTo>
                    <a:cubicBezTo>
                      <a:pt x="187" y="309"/>
                      <a:pt x="180" y="301"/>
                      <a:pt x="180" y="291"/>
                    </a:cubicBezTo>
                    <a:cubicBezTo>
                      <a:pt x="180" y="285"/>
                      <a:pt x="183" y="280"/>
                      <a:pt x="187" y="276"/>
                    </a:cubicBezTo>
                    <a:cubicBezTo>
                      <a:pt x="270" y="222"/>
                      <a:pt x="270" y="222"/>
                      <a:pt x="270" y="222"/>
                    </a:cubicBezTo>
                    <a:cubicBezTo>
                      <a:pt x="197" y="222"/>
                      <a:pt x="197" y="222"/>
                      <a:pt x="197" y="222"/>
                    </a:cubicBezTo>
                    <a:cubicBezTo>
                      <a:pt x="187" y="222"/>
                      <a:pt x="180" y="214"/>
                      <a:pt x="180" y="205"/>
                    </a:cubicBezTo>
                    <a:cubicBezTo>
                      <a:pt x="180" y="195"/>
                      <a:pt x="187" y="187"/>
                      <a:pt x="197" y="187"/>
                    </a:cubicBezTo>
                    <a:cubicBezTo>
                      <a:pt x="328" y="187"/>
                      <a:pt x="328" y="187"/>
                      <a:pt x="328" y="187"/>
                    </a:cubicBezTo>
                    <a:cubicBezTo>
                      <a:pt x="338" y="187"/>
                      <a:pt x="346" y="195"/>
                      <a:pt x="346" y="205"/>
                    </a:cubicBezTo>
                    <a:cubicBezTo>
                      <a:pt x="346" y="210"/>
                      <a:pt x="343" y="216"/>
                      <a:pt x="338" y="219"/>
                    </a:cubicBezTo>
                    <a:cubicBezTo>
                      <a:pt x="255" y="274"/>
                      <a:pt x="255" y="274"/>
                      <a:pt x="255" y="274"/>
                    </a:cubicBezTo>
                    <a:cubicBezTo>
                      <a:pt x="328" y="274"/>
                      <a:pt x="328" y="274"/>
                      <a:pt x="328" y="274"/>
                    </a:cubicBezTo>
                    <a:cubicBezTo>
                      <a:pt x="338" y="274"/>
                      <a:pt x="346" y="281"/>
                      <a:pt x="346" y="291"/>
                    </a:cubicBezTo>
                    <a:cubicBezTo>
                      <a:pt x="346" y="301"/>
                      <a:pt x="338" y="309"/>
                      <a:pt x="328" y="309"/>
                    </a:cubicBezTo>
                    <a:close/>
                    <a:moveTo>
                      <a:pt x="452" y="134"/>
                    </a:moveTo>
                    <a:cubicBezTo>
                      <a:pt x="372" y="134"/>
                      <a:pt x="372" y="134"/>
                      <a:pt x="372" y="134"/>
                    </a:cubicBezTo>
                    <a:cubicBezTo>
                      <a:pt x="362" y="134"/>
                      <a:pt x="354" y="126"/>
                      <a:pt x="354" y="116"/>
                    </a:cubicBezTo>
                    <a:cubicBezTo>
                      <a:pt x="354" y="110"/>
                      <a:pt x="357" y="105"/>
                      <a:pt x="362" y="102"/>
                    </a:cubicBezTo>
                    <a:cubicBezTo>
                      <a:pt x="394" y="81"/>
                      <a:pt x="394" y="81"/>
                      <a:pt x="394" y="81"/>
                    </a:cubicBezTo>
                    <a:cubicBezTo>
                      <a:pt x="372" y="81"/>
                      <a:pt x="372" y="81"/>
                      <a:pt x="372" y="81"/>
                    </a:cubicBezTo>
                    <a:cubicBezTo>
                      <a:pt x="362" y="81"/>
                      <a:pt x="354" y="73"/>
                      <a:pt x="354" y="63"/>
                    </a:cubicBezTo>
                    <a:cubicBezTo>
                      <a:pt x="354" y="54"/>
                      <a:pt x="362" y="46"/>
                      <a:pt x="372" y="46"/>
                    </a:cubicBezTo>
                    <a:cubicBezTo>
                      <a:pt x="372" y="46"/>
                      <a:pt x="372" y="46"/>
                      <a:pt x="372" y="46"/>
                    </a:cubicBezTo>
                    <a:cubicBezTo>
                      <a:pt x="452" y="46"/>
                      <a:pt x="452" y="46"/>
                      <a:pt x="452" y="46"/>
                    </a:cubicBezTo>
                    <a:cubicBezTo>
                      <a:pt x="462" y="46"/>
                      <a:pt x="470" y="54"/>
                      <a:pt x="470" y="63"/>
                    </a:cubicBezTo>
                    <a:cubicBezTo>
                      <a:pt x="470" y="69"/>
                      <a:pt x="467" y="75"/>
                      <a:pt x="462" y="78"/>
                    </a:cubicBezTo>
                    <a:cubicBezTo>
                      <a:pt x="430" y="99"/>
                      <a:pt x="430" y="99"/>
                      <a:pt x="430" y="99"/>
                    </a:cubicBezTo>
                    <a:cubicBezTo>
                      <a:pt x="452" y="99"/>
                      <a:pt x="452" y="99"/>
                      <a:pt x="452" y="99"/>
                    </a:cubicBezTo>
                    <a:cubicBezTo>
                      <a:pt x="462" y="99"/>
                      <a:pt x="470" y="107"/>
                      <a:pt x="470" y="116"/>
                    </a:cubicBezTo>
                    <a:cubicBezTo>
                      <a:pt x="470" y="126"/>
                      <a:pt x="462" y="134"/>
                      <a:pt x="452" y="134"/>
                    </a:cubicBezTo>
                    <a:cubicBezTo>
                      <a:pt x="452" y="134"/>
                      <a:pt x="452" y="134"/>
                      <a:pt x="452" y="134"/>
                    </a:cubicBezTo>
                    <a:close/>
                    <a:moveTo>
                      <a:pt x="633" y="80"/>
                    </a:moveTo>
                    <a:cubicBezTo>
                      <a:pt x="565" y="80"/>
                      <a:pt x="565" y="80"/>
                      <a:pt x="565" y="80"/>
                    </a:cubicBezTo>
                    <a:cubicBezTo>
                      <a:pt x="556" y="80"/>
                      <a:pt x="548" y="72"/>
                      <a:pt x="548" y="62"/>
                    </a:cubicBezTo>
                    <a:cubicBezTo>
                      <a:pt x="548" y="56"/>
                      <a:pt x="551" y="51"/>
                      <a:pt x="556" y="48"/>
                    </a:cubicBezTo>
                    <a:cubicBezTo>
                      <a:pt x="575" y="35"/>
                      <a:pt x="575" y="35"/>
                      <a:pt x="575" y="35"/>
                    </a:cubicBezTo>
                    <a:cubicBezTo>
                      <a:pt x="565" y="35"/>
                      <a:pt x="565" y="35"/>
                      <a:pt x="565" y="35"/>
                    </a:cubicBezTo>
                    <a:cubicBezTo>
                      <a:pt x="556" y="35"/>
                      <a:pt x="548" y="27"/>
                      <a:pt x="548" y="17"/>
                    </a:cubicBezTo>
                    <a:cubicBezTo>
                      <a:pt x="548" y="8"/>
                      <a:pt x="556" y="0"/>
                      <a:pt x="565" y="0"/>
                    </a:cubicBezTo>
                    <a:cubicBezTo>
                      <a:pt x="565" y="0"/>
                      <a:pt x="565" y="0"/>
                      <a:pt x="565" y="0"/>
                    </a:cubicBezTo>
                    <a:cubicBezTo>
                      <a:pt x="633" y="0"/>
                      <a:pt x="633" y="0"/>
                      <a:pt x="633" y="0"/>
                    </a:cubicBezTo>
                    <a:cubicBezTo>
                      <a:pt x="643" y="0"/>
                      <a:pt x="651" y="8"/>
                      <a:pt x="651" y="17"/>
                    </a:cubicBezTo>
                    <a:cubicBezTo>
                      <a:pt x="651" y="23"/>
                      <a:pt x="648" y="29"/>
                      <a:pt x="643" y="32"/>
                    </a:cubicBezTo>
                    <a:cubicBezTo>
                      <a:pt x="624" y="45"/>
                      <a:pt x="624" y="45"/>
                      <a:pt x="624" y="45"/>
                    </a:cubicBezTo>
                    <a:cubicBezTo>
                      <a:pt x="633" y="45"/>
                      <a:pt x="633" y="45"/>
                      <a:pt x="633" y="45"/>
                    </a:cubicBezTo>
                    <a:cubicBezTo>
                      <a:pt x="643" y="45"/>
                      <a:pt x="651" y="52"/>
                      <a:pt x="651" y="62"/>
                    </a:cubicBezTo>
                    <a:cubicBezTo>
                      <a:pt x="651" y="72"/>
                      <a:pt x="643" y="80"/>
                      <a:pt x="633" y="80"/>
                    </a:cubicBezTo>
                    <a:cubicBezTo>
                      <a:pt x="633" y="80"/>
                      <a:pt x="633" y="80"/>
                      <a:pt x="633" y="80"/>
                    </a:cubicBezTo>
                    <a:close/>
                    <a:moveTo>
                      <a:pt x="692" y="697"/>
                    </a:moveTo>
                    <a:cubicBezTo>
                      <a:pt x="18" y="697"/>
                      <a:pt x="18" y="697"/>
                      <a:pt x="18" y="697"/>
                    </a:cubicBezTo>
                    <a:cubicBezTo>
                      <a:pt x="8" y="697"/>
                      <a:pt x="0" y="689"/>
                      <a:pt x="0" y="680"/>
                    </a:cubicBezTo>
                    <a:cubicBezTo>
                      <a:pt x="0" y="670"/>
                      <a:pt x="8" y="662"/>
                      <a:pt x="18" y="662"/>
                    </a:cubicBezTo>
                    <a:cubicBezTo>
                      <a:pt x="692" y="662"/>
                      <a:pt x="692" y="662"/>
                      <a:pt x="692" y="662"/>
                    </a:cubicBezTo>
                    <a:cubicBezTo>
                      <a:pt x="702" y="662"/>
                      <a:pt x="709" y="670"/>
                      <a:pt x="709" y="680"/>
                    </a:cubicBezTo>
                    <a:cubicBezTo>
                      <a:pt x="709" y="689"/>
                      <a:pt x="702" y="697"/>
                      <a:pt x="692" y="697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>
            <a:off x="7670378" y="1981313"/>
            <a:ext cx="1804794" cy="2136004"/>
            <a:chOff x="7186201" y="1207272"/>
            <a:chExt cx="1416087" cy="1675963"/>
          </a:xfrm>
        </p:grpSpPr>
        <p:sp>
          <p:nvSpPr>
            <p:cNvPr id="99" name="矩形: 圆角 98"/>
            <p:cNvSpPr/>
            <p:nvPr/>
          </p:nvSpPr>
          <p:spPr>
            <a:xfrm>
              <a:off x="7186201" y="1207272"/>
              <a:ext cx="1416087" cy="167596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7474068" y="1485755"/>
              <a:ext cx="922622" cy="1229911"/>
              <a:chOff x="7149562" y="2925282"/>
              <a:chExt cx="1939925" cy="2586038"/>
            </a:xfrm>
          </p:grpSpPr>
          <p:sp>
            <p:nvSpPr>
              <p:cNvPr id="103" name="Freeform 81"/>
              <p:cNvSpPr>
                <a:spLocks/>
              </p:cNvSpPr>
              <p:nvPr/>
            </p:nvSpPr>
            <p:spPr bwMode="auto">
              <a:xfrm>
                <a:off x="7924262" y="3206270"/>
                <a:ext cx="1104900" cy="2249488"/>
              </a:xfrm>
              <a:custGeom>
                <a:avLst/>
                <a:gdLst>
                  <a:gd name="T0" fmla="*/ 59 w 334"/>
                  <a:gd name="T1" fmla="*/ 250 h 681"/>
                  <a:gd name="T2" fmla="*/ 193 w 334"/>
                  <a:gd name="T3" fmla="*/ 125 h 681"/>
                  <a:gd name="T4" fmla="*/ 126 w 334"/>
                  <a:gd name="T5" fmla="*/ 99 h 681"/>
                  <a:gd name="T6" fmla="*/ 124 w 334"/>
                  <a:gd name="T7" fmla="*/ 96 h 681"/>
                  <a:gd name="T8" fmla="*/ 221 w 334"/>
                  <a:gd name="T9" fmla="*/ 0 h 681"/>
                  <a:gd name="T10" fmla="*/ 224 w 334"/>
                  <a:gd name="T11" fmla="*/ 3 h 681"/>
                  <a:gd name="T12" fmla="*/ 334 w 334"/>
                  <a:gd name="T13" fmla="*/ 223 h 681"/>
                  <a:gd name="T14" fmla="*/ 334 w 334"/>
                  <a:gd name="T15" fmla="*/ 613 h 681"/>
                  <a:gd name="T16" fmla="*/ 228 w 334"/>
                  <a:gd name="T17" fmla="*/ 613 h 681"/>
                  <a:gd name="T18" fmla="*/ 228 w 334"/>
                  <a:gd name="T19" fmla="*/ 681 h 681"/>
                  <a:gd name="T20" fmla="*/ 1 w 334"/>
                  <a:gd name="T21" fmla="*/ 681 h 681"/>
                  <a:gd name="T22" fmla="*/ 1 w 334"/>
                  <a:gd name="T23" fmla="*/ 309 h 681"/>
                  <a:gd name="T24" fmla="*/ 0 w 334"/>
                  <a:gd name="T25" fmla="*/ 305 h 681"/>
                  <a:gd name="T26" fmla="*/ 59 w 334"/>
                  <a:gd name="T27" fmla="*/ 25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4" h="681">
                    <a:moveTo>
                      <a:pt x="59" y="250"/>
                    </a:moveTo>
                    <a:cubicBezTo>
                      <a:pt x="193" y="125"/>
                      <a:pt x="193" y="125"/>
                      <a:pt x="193" y="125"/>
                    </a:cubicBezTo>
                    <a:cubicBezTo>
                      <a:pt x="126" y="99"/>
                      <a:pt x="126" y="99"/>
                      <a:pt x="126" y="99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91" y="53"/>
                      <a:pt x="334" y="66"/>
                      <a:pt x="334" y="223"/>
                    </a:cubicBezTo>
                    <a:cubicBezTo>
                      <a:pt x="334" y="613"/>
                      <a:pt x="334" y="613"/>
                      <a:pt x="334" y="613"/>
                    </a:cubicBezTo>
                    <a:cubicBezTo>
                      <a:pt x="228" y="613"/>
                      <a:pt x="228" y="613"/>
                      <a:pt x="228" y="613"/>
                    </a:cubicBezTo>
                    <a:cubicBezTo>
                      <a:pt x="228" y="681"/>
                      <a:pt x="228" y="681"/>
                      <a:pt x="228" y="681"/>
                    </a:cubicBezTo>
                    <a:cubicBezTo>
                      <a:pt x="1" y="681"/>
                      <a:pt x="1" y="681"/>
                      <a:pt x="1" y="681"/>
                    </a:cubicBezTo>
                    <a:cubicBezTo>
                      <a:pt x="1" y="309"/>
                      <a:pt x="1" y="309"/>
                      <a:pt x="1" y="309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59" y="250"/>
                      <a:pt x="59" y="250"/>
                      <a:pt x="59" y="250"/>
                    </a:cubicBezTo>
                    <a:close/>
                  </a:path>
                </a:pathLst>
              </a:custGeom>
              <a:solidFill>
                <a:srgbClr val="8B87C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82"/>
              <p:cNvSpPr>
                <a:spLocks/>
              </p:cNvSpPr>
              <p:nvPr/>
            </p:nvSpPr>
            <p:spPr bwMode="auto">
              <a:xfrm>
                <a:off x="7768687" y="2984020"/>
                <a:ext cx="698500" cy="604838"/>
              </a:xfrm>
              <a:custGeom>
                <a:avLst/>
                <a:gdLst>
                  <a:gd name="T0" fmla="*/ 440 w 440"/>
                  <a:gd name="T1" fmla="*/ 0 h 381"/>
                  <a:gd name="T2" fmla="*/ 413 w 440"/>
                  <a:gd name="T3" fmla="*/ 50 h 381"/>
                  <a:gd name="T4" fmla="*/ 221 w 440"/>
                  <a:gd name="T5" fmla="*/ 381 h 381"/>
                  <a:gd name="T6" fmla="*/ 31 w 440"/>
                  <a:gd name="T7" fmla="*/ 52 h 381"/>
                  <a:gd name="T8" fmla="*/ 0 w 440"/>
                  <a:gd name="T9" fmla="*/ 0 h 381"/>
                  <a:gd name="T10" fmla="*/ 440 w 440"/>
                  <a:gd name="T11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0" h="381">
                    <a:moveTo>
                      <a:pt x="440" y="0"/>
                    </a:moveTo>
                    <a:lnTo>
                      <a:pt x="413" y="50"/>
                    </a:lnTo>
                    <a:lnTo>
                      <a:pt x="221" y="381"/>
                    </a:lnTo>
                    <a:lnTo>
                      <a:pt x="31" y="52"/>
                    </a:lnTo>
                    <a:lnTo>
                      <a:pt x="0" y="0"/>
                    </a:lnTo>
                    <a:lnTo>
                      <a:pt x="440" y="0"/>
                    </a:lnTo>
                    <a:close/>
                  </a:path>
                </a:pathLst>
              </a:custGeom>
              <a:solidFill>
                <a:srgbClr val="F9E6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83"/>
              <p:cNvSpPr>
                <a:spLocks/>
              </p:cNvSpPr>
              <p:nvPr/>
            </p:nvSpPr>
            <p:spPr bwMode="auto">
              <a:xfrm>
                <a:off x="8119525" y="3063395"/>
                <a:ext cx="582613" cy="968375"/>
              </a:xfrm>
              <a:custGeom>
                <a:avLst/>
                <a:gdLst>
                  <a:gd name="T0" fmla="*/ 0 w 367"/>
                  <a:gd name="T1" fmla="*/ 606 h 610"/>
                  <a:gd name="T2" fmla="*/ 0 w 367"/>
                  <a:gd name="T3" fmla="*/ 331 h 610"/>
                  <a:gd name="T4" fmla="*/ 192 w 367"/>
                  <a:gd name="T5" fmla="*/ 0 h 610"/>
                  <a:gd name="T6" fmla="*/ 202 w 367"/>
                  <a:gd name="T7" fmla="*/ 7 h 610"/>
                  <a:gd name="T8" fmla="*/ 367 w 367"/>
                  <a:gd name="T9" fmla="*/ 61 h 610"/>
                  <a:gd name="T10" fmla="*/ 338 w 367"/>
                  <a:gd name="T11" fmla="*/ 90 h 610"/>
                  <a:gd name="T12" fmla="*/ 136 w 367"/>
                  <a:gd name="T13" fmla="*/ 290 h 610"/>
                  <a:gd name="T14" fmla="*/ 140 w 367"/>
                  <a:gd name="T15" fmla="*/ 296 h 610"/>
                  <a:gd name="T16" fmla="*/ 279 w 367"/>
                  <a:gd name="T17" fmla="*/ 350 h 610"/>
                  <a:gd name="T18" fmla="*/ 0 w 367"/>
                  <a:gd name="T19" fmla="*/ 610 h 610"/>
                  <a:gd name="T20" fmla="*/ 0 w 367"/>
                  <a:gd name="T21" fmla="*/ 606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7" h="610">
                    <a:moveTo>
                      <a:pt x="0" y="606"/>
                    </a:moveTo>
                    <a:lnTo>
                      <a:pt x="0" y="331"/>
                    </a:lnTo>
                    <a:lnTo>
                      <a:pt x="192" y="0"/>
                    </a:lnTo>
                    <a:lnTo>
                      <a:pt x="202" y="7"/>
                    </a:lnTo>
                    <a:lnTo>
                      <a:pt x="367" y="61"/>
                    </a:lnTo>
                    <a:lnTo>
                      <a:pt x="338" y="90"/>
                    </a:lnTo>
                    <a:lnTo>
                      <a:pt x="136" y="290"/>
                    </a:lnTo>
                    <a:lnTo>
                      <a:pt x="140" y="296"/>
                    </a:lnTo>
                    <a:lnTo>
                      <a:pt x="279" y="350"/>
                    </a:lnTo>
                    <a:lnTo>
                      <a:pt x="0" y="610"/>
                    </a:lnTo>
                    <a:lnTo>
                      <a:pt x="0" y="606"/>
                    </a:lnTo>
                    <a:close/>
                  </a:path>
                </a:pathLst>
              </a:custGeom>
              <a:solidFill>
                <a:srgbClr val="9DD8D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84"/>
              <p:cNvSpPr>
                <a:spLocks/>
              </p:cNvSpPr>
              <p:nvPr/>
            </p:nvSpPr>
            <p:spPr bwMode="auto">
              <a:xfrm>
                <a:off x="7209887" y="3199920"/>
                <a:ext cx="909638" cy="2255838"/>
              </a:xfrm>
              <a:custGeom>
                <a:avLst/>
                <a:gdLst>
                  <a:gd name="T0" fmla="*/ 106 w 275"/>
                  <a:gd name="T1" fmla="*/ 615 h 683"/>
                  <a:gd name="T2" fmla="*/ 0 w 275"/>
                  <a:gd name="T3" fmla="*/ 615 h 683"/>
                  <a:gd name="T4" fmla="*/ 0 w 275"/>
                  <a:gd name="T5" fmla="*/ 225 h 683"/>
                  <a:gd name="T6" fmla="*/ 109 w 275"/>
                  <a:gd name="T7" fmla="*/ 5 h 683"/>
                  <a:gd name="T8" fmla="*/ 114 w 275"/>
                  <a:gd name="T9" fmla="*/ 0 h 683"/>
                  <a:gd name="T10" fmla="*/ 213 w 275"/>
                  <a:gd name="T11" fmla="*/ 98 h 683"/>
                  <a:gd name="T12" fmla="*/ 212 w 275"/>
                  <a:gd name="T13" fmla="*/ 101 h 683"/>
                  <a:gd name="T14" fmla="*/ 144 w 275"/>
                  <a:gd name="T15" fmla="*/ 127 h 683"/>
                  <a:gd name="T16" fmla="*/ 275 w 275"/>
                  <a:gd name="T17" fmla="*/ 250 h 683"/>
                  <a:gd name="T18" fmla="*/ 275 w 275"/>
                  <a:gd name="T19" fmla="*/ 252 h 683"/>
                  <a:gd name="T20" fmla="*/ 216 w 275"/>
                  <a:gd name="T21" fmla="*/ 307 h 683"/>
                  <a:gd name="T22" fmla="*/ 217 w 275"/>
                  <a:gd name="T23" fmla="*/ 311 h 683"/>
                  <a:gd name="T24" fmla="*/ 217 w 275"/>
                  <a:gd name="T25" fmla="*/ 683 h 683"/>
                  <a:gd name="T26" fmla="*/ 106 w 275"/>
                  <a:gd name="T27" fmla="*/ 683 h 683"/>
                  <a:gd name="T28" fmla="*/ 106 w 275"/>
                  <a:gd name="T29" fmla="*/ 615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683">
                    <a:moveTo>
                      <a:pt x="106" y="615"/>
                    </a:moveTo>
                    <a:cubicBezTo>
                      <a:pt x="0" y="615"/>
                      <a:pt x="0" y="615"/>
                      <a:pt x="0" y="615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68"/>
                      <a:pt x="43" y="55"/>
                      <a:pt x="109" y="5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213" y="98"/>
                      <a:pt x="213" y="98"/>
                      <a:pt x="213" y="98"/>
                    </a:cubicBezTo>
                    <a:cubicBezTo>
                      <a:pt x="212" y="101"/>
                      <a:pt x="212" y="101"/>
                      <a:pt x="212" y="101"/>
                    </a:cubicBezTo>
                    <a:cubicBezTo>
                      <a:pt x="144" y="127"/>
                      <a:pt x="144" y="127"/>
                      <a:pt x="144" y="127"/>
                    </a:cubicBezTo>
                    <a:cubicBezTo>
                      <a:pt x="275" y="250"/>
                      <a:pt x="275" y="250"/>
                      <a:pt x="275" y="250"/>
                    </a:cubicBezTo>
                    <a:cubicBezTo>
                      <a:pt x="275" y="252"/>
                      <a:pt x="275" y="252"/>
                      <a:pt x="275" y="252"/>
                    </a:cubicBezTo>
                    <a:cubicBezTo>
                      <a:pt x="216" y="307"/>
                      <a:pt x="216" y="307"/>
                      <a:pt x="216" y="307"/>
                    </a:cubicBezTo>
                    <a:cubicBezTo>
                      <a:pt x="217" y="311"/>
                      <a:pt x="217" y="311"/>
                      <a:pt x="217" y="311"/>
                    </a:cubicBezTo>
                    <a:cubicBezTo>
                      <a:pt x="217" y="683"/>
                      <a:pt x="217" y="683"/>
                      <a:pt x="217" y="683"/>
                    </a:cubicBezTo>
                    <a:cubicBezTo>
                      <a:pt x="106" y="683"/>
                      <a:pt x="106" y="683"/>
                      <a:pt x="106" y="683"/>
                    </a:cubicBezTo>
                    <a:cubicBezTo>
                      <a:pt x="106" y="615"/>
                      <a:pt x="106" y="615"/>
                      <a:pt x="106" y="615"/>
                    </a:cubicBezTo>
                    <a:close/>
                  </a:path>
                </a:pathLst>
              </a:custGeom>
              <a:solidFill>
                <a:srgbClr val="8B87C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85"/>
              <p:cNvSpPr>
                <a:spLocks/>
              </p:cNvSpPr>
              <p:nvPr/>
            </p:nvSpPr>
            <p:spPr bwMode="auto">
              <a:xfrm>
                <a:off x="7543262" y="3066570"/>
                <a:ext cx="576263" cy="958850"/>
              </a:xfrm>
              <a:custGeom>
                <a:avLst/>
                <a:gdLst>
                  <a:gd name="T0" fmla="*/ 363 w 363"/>
                  <a:gd name="T1" fmla="*/ 329 h 604"/>
                  <a:gd name="T2" fmla="*/ 363 w 363"/>
                  <a:gd name="T3" fmla="*/ 604 h 604"/>
                  <a:gd name="T4" fmla="*/ 90 w 363"/>
                  <a:gd name="T5" fmla="*/ 348 h 604"/>
                  <a:gd name="T6" fmla="*/ 232 w 363"/>
                  <a:gd name="T7" fmla="*/ 294 h 604"/>
                  <a:gd name="T8" fmla="*/ 234 w 363"/>
                  <a:gd name="T9" fmla="*/ 288 h 604"/>
                  <a:gd name="T10" fmla="*/ 27 w 363"/>
                  <a:gd name="T11" fmla="*/ 84 h 604"/>
                  <a:gd name="T12" fmla="*/ 0 w 363"/>
                  <a:gd name="T13" fmla="*/ 59 h 604"/>
                  <a:gd name="T14" fmla="*/ 165 w 363"/>
                  <a:gd name="T15" fmla="*/ 5 h 604"/>
                  <a:gd name="T16" fmla="*/ 173 w 363"/>
                  <a:gd name="T17" fmla="*/ 0 h 604"/>
                  <a:gd name="T18" fmla="*/ 363 w 363"/>
                  <a:gd name="T19" fmla="*/ 329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3" h="604">
                    <a:moveTo>
                      <a:pt x="363" y="329"/>
                    </a:moveTo>
                    <a:lnTo>
                      <a:pt x="363" y="604"/>
                    </a:lnTo>
                    <a:lnTo>
                      <a:pt x="90" y="348"/>
                    </a:lnTo>
                    <a:lnTo>
                      <a:pt x="232" y="294"/>
                    </a:lnTo>
                    <a:lnTo>
                      <a:pt x="234" y="288"/>
                    </a:lnTo>
                    <a:lnTo>
                      <a:pt x="27" y="84"/>
                    </a:lnTo>
                    <a:lnTo>
                      <a:pt x="0" y="59"/>
                    </a:lnTo>
                    <a:lnTo>
                      <a:pt x="165" y="5"/>
                    </a:lnTo>
                    <a:lnTo>
                      <a:pt x="173" y="0"/>
                    </a:lnTo>
                    <a:lnTo>
                      <a:pt x="363" y="329"/>
                    </a:lnTo>
                    <a:close/>
                  </a:path>
                </a:pathLst>
              </a:custGeom>
              <a:solidFill>
                <a:srgbClr val="9DD8D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86"/>
              <p:cNvSpPr>
                <a:spLocks noEditPoints="1"/>
              </p:cNvSpPr>
              <p:nvPr/>
            </p:nvSpPr>
            <p:spPr bwMode="auto">
              <a:xfrm>
                <a:off x="7149562" y="3149120"/>
                <a:ext cx="1939925" cy="2141538"/>
              </a:xfrm>
              <a:custGeom>
                <a:avLst/>
                <a:gdLst>
                  <a:gd name="T0" fmla="*/ 568 w 586"/>
                  <a:gd name="T1" fmla="*/ 648 h 648"/>
                  <a:gd name="T2" fmla="*/ 551 w 586"/>
                  <a:gd name="T3" fmla="*/ 630 h 648"/>
                  <a:gd name="T4" fmla="*/ 551 w 586"/>
                  <a:gd name="T5" fmla="*/ 240 h 648"/>
                  <a:gd name="T6" fmla="*/ 468 w 586"/>
                  <a:gd name="T7" fmla="*/ 48 h 648"/>
                  <a:gd name="T8" fmla="*/ 448 w 586"/>
                  <a:gd name="T9" fmla="*/ 34 h 648"/>
                  <a:gd name="T10" fmla="*/ 444 w 586"/>
                  <a:gd name="T11" fmla="*/ 9 h 648"/>
                  <a:gd name="T12" fmla="*/ 469 w 586"/>
                  <a:gd name="T13" fmla="*/ 6 h 648"/>
                  <a:gd name="T14" fmla="*/ 469 w 586"/>
                  <a:gd name="T15" fmla="*/ 6 h 648"/>
                  <a:gd name="T16" fmla="*/ 488 w 586"/>
                  <a:gd name="T17" fmla="*/ 20 h 648"/>
                  <a:gd name="T18" fmla="*/ 586 w 586"/>
                  <a:gd name="T19" fmla="*/ 240 h 648"/>
                  <a:gd name="T20" fmla="*/ 586 w 586"/>
                  <a:gd name="T21" fmla="*/ 630 h 648"/>
                  <a:gd name="T22" fmla="*/ 568 w 586"/>
                  <a:gd name="T23" fmla="*/ 648 h 648"/>
                  <a:gd name="T24" fmla="*/ 18 w 586"/>
                  <a:gd name="T25" fmla="*/ 648 h 648"/>
                  <a:gd name="T26" fmla="*/ 0 w 586"/>
                  <a:gd name="T27" fmla="*/ 630 h 648"/>
                  <a:gd name="T28" fmla="*/ 0 w 586"/>
                  <a:gd name="T29" fmla="*/ 240 h 648"/>
                  <a:gd name="T30" fmla="*/ 97 w 586"/>
                  <a:gd name="T31" fmla="*/ 20 h 648"/>
                  <a:gd name="T32" fmla="*/ 117 w 586"/>
                  <a:gd name="T33" fmla="*/ 6 h 648"/>
                  <a:gd name="T34" fmla="*/ 141 w 586"/>
                  <a:gd name="T35" fmla="*/ 9 h 648"/>
                  <a:gd name="T36" fmla="*/ 138 w 586"/>
                  <a:gd name="T37" fmla="*/ 34 h 648"/>
                  <a:gd name="T38" fmla="*/ 138 w 586"/>
                  <a:gd name="T39" fmla="*/ 34 h 648"/>
                  <a:gd name="T40" fmla="*/ 118 w 586"/>
                  <a:gd name="T41" fmla="*/ 49 h 648"/>
                  <a:gd name="T42" fmla="*/ 35 w 586"/>
                  <a:gd name="T43" fmla="*/ 240 h 648"/>
                  <a:gd name="T44" fmla="*/ 35 w 586"/>
                  <a:gd name="T45" fmla="*/ 630 h 648"/>
                  <a:gd name="T46" fmla="*/ 18 w 586"/>
                  <a:gd name="T47" fmla="*/ 648 h 648"/>
                  <a:gd name="T48" fmla="*/ 18 w 586"/>
                  <a:gd name="T49" fmla="*/ 648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86" h="648">
                    <a:moveTo>
                      <a:pt x="568" y="648"/>
                    </a:moveTo>
                    <a:cubicBezTo>
                      <a:pt x="559" y="648"/>
                      <a:pt x="551" y="640"/>
                      <a:pt x="551" y="630"/>
                    </a:cubicBezTo>
                    <a:cubicBezTo>
                      <a:pt x="551" y="240"/>
                      <a:pt x="551" y="240"/>
                      <a:pt x="551" y="240"/>
                    </a:cubicBezTo>
                    <a:cubicBezTo>
                      <a:pt x="551" y="108"/>
                      <a:pt x="521" y="87"/>
                      <a:pt x="468" y="48"/>
                    </a:cubicBezTo>
                    <a:cubicBezTo>
                      <a:pt x="461" y="44"/>
                      <a:pt x="455" y="39"/>
                      <a:pt x="448" y="34"/>
                    </a:cubicBezTo>
                    <a:cubicBezTo>
                      <a:pt x="440" y="28"/>
                      <a:pt x="438" y="17"/>
                      <a:pt x="444" y="9"/>
                    </a:cubicBezTo>
                    <a:cubicBezTo>
                      <a:pt x="450" y="2"/>
                      <a:pt x="461" y="0"/>
                      <a:pt x="469" y="6"/>
                    </a:cubicBezTo>
                    <a:cubicBezTo>
                      <a:pt x="469" y="6"/>
                      <a:pt x="469" y="6"/>
                      <a:pt x="469" y="6"/>
                    </a:cubicBezTo>
                    <a:cubicBezTo>
                      <a:pt x="475" y="11"/>
                      <a:pt x="482" y="16"/>
                      <a:pt x="488" y="20"/>
                    </a:cubicBezTo>
                    <a:cubicBezTo>
                      <a:pt x="545" y="61"/>
                      <a:pt x="586" y="90"/>
                      <a:pt x="586" y="240"/>
                    </a:cubicBezTo>
                    <a:cubicBezTo>
                      <a:pt x="586" y="630"/>
                      <a:pt x="586" y="630"/>
                      <a:pt x="586" y="630"/>
                    </a:cubicBezTo>
                    <a:cubicBezTo>
                      <a:pt x="586" y="640"/>
                      <a:pt x="578" y="648"/>
                      <a:pt x="568" y="648"/>
                    </a:cubicBezTo>
                    <a:close/>
                    <a:moveTo>
                      <a:pt x="18" y="648"/>
                    </a:moveTo>
                    <a:cubicBezTo>
                      <a:pt x="8" y="648"/>
                      <a:pt x="0" y="640"/>
                      <a:pt x="0" y="630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0" y="91"/>
                      <a:pt x="41" y="61"/>
                      <a:pt x="97" y="20"/>
                    </a:cubicBezTo>
                    <a:cubicBezTo>
                      <a:pt x="104" y="16"/>
                      <a:pt x="110" y="11"/>
                      <a:pt x="117" y="6"/>
                    </a:cubicBezTo>
                    <a:cubicBezTo>
                      <a:pt x="125" y="0"/>
                      <a:pt x="136" y="2"/>
                      <a:pt x="141" y="9"/>
                    </a:cubicBezTo>
                    <a:cubicBezTo>
                      <a:pt x="147" y="17"/>
                      <a:pt x="146" y="28"/>
                      <a:pt x="138" y="34"/>
                    </a:cubicBezTo>
                    <a:cubicBezTo>
                      <a:pt x="138" y="34"/>
                      <a:pt x="138" y="34"/>
                      <a:pt x="138" y="34"/>
                    </a:cubicBezTo>
                    <a:cubicBezTo>
                      <a:pt x="131" y="39"/>
                      <a:pt x="124" y="44"/>
                      <a:pt x="118" y="49"/>
                    </a:cubicBezTo>
                    <a:cubicBezTo>
                      <a:pt x="64" y="87"/>
                      <a:pt x="35" y="108"/>
                      <a:pt x="35" y="240"/>
                    </a:cubicBezTo>
                    <a:cubicBezTo>
                      <a:pt x="35" y="630"/>
                      <a:pt x="35" y="630"/>
                      <a:pt x="35" y="630"/>
                    </a:cubicBezTo>
                    <a:cubicBezTo>
                      <a:pt x="35" y="640"/>
                      <a:pt x="27" y="648"/>
                      <a:pt x="18" y="648"/>
                    </a:cubicBezTo>
                    <a:cubicBezTo>
                      <a:pt x="18" y="648"/>
                      <a:pt x="18" y="648"/>
                      <a:pt x="18" y="648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87"/>
              <p:cNvSpPr>
                <a:spLocks noEditPoints="1"/>
              </p:cNvSpPr>
              <p:nvPr/>
            </p:nvSpPr>
            <p:spPr bwMode="auto">
              <a:xfrm>
                <a:off x="7500400" y="2925282"/>
                <a:ext cx="1238250" cy="2586038"/>
              </a:xfrm>
              <a:custGeom>
                <a:avLst/>
                <a:gdLst>
                  <a:gd name="T0" fmla="*/ 356 w 374"/>
                  <a:gd name="T1" fmla="*/ 783 h 783"/>
                  <a:gd name="T2" fmla="*/ 18 w 374"/>
                  <a:gd name="T3" fmla="*/ 783 h 783"/>
                  <a:gd name="T4" fmla="*/ 0 w 374"/>
                  <a:gd name="T5" fmla="*/ 766 h 783"/>
                  <a:gd name="T6" fmla="*/ 0 w 374"/>
                  <a:gd name="T7" fmla="*/ 294 h 783"/>
                  <a:gd name="T8" fmla="*/ 18 w 374"/>
                  <a:gd name="T9" fmla="*/ 277 h 783"/>
                  <a:gd name="T10" fmla="*/ 35 w 374"/>
                  <a:gd name="T11" fmla="*/ 294 h 783"/>
                  <a:gd name="T12" fmla="*/ 35 w 374"/>
                  <a:gd name="T13" fmla="*/ 294 h 783"/>
                  <a:gd name="T14" fmla="*/ 35 w 374"/>
                  <a:gd name="T15" fmla="*/ 749 h 783"/>
                  <a:gd name="T16" fmla="*/ 339 w 374"/>
                  <a:gd name="T17" fmla="*/ 749 h 783"/>
                  <a:gd name="T18" fmla="*/ 339 w 374"/>
                  <a:gd name="T19" fmla="*/ 294 h 783"/>
                  <a:gd name="T20" fmla="*/ 356 w 374"/>
                  <a:gd name="T21" fmla="*/ 277 h 783"/>
                  <a:gd name="T22" fmla="*/ 374 w 374"/>
                  <a:gd name="T23" fmla="*/ 294 h 783"/>
                  <a:gd name="T24" fmla="*/ 374 w 374"/>
                  <a:gd name="T25" fmla="*/ 294 h 783"/>
                  <a:gd name="T26" fmla="*/ 374 w 374"/>
                  <a:gd name="T27" fmla="*/ 766 h 783"/>
                  <a:gd name="T28" fmla="*/ 356 w 374"/>
                  <a:gd name="T29" fmla="*/ 783 h 783"/>
                  <a:gd name="T30" fmla="*/ 187 w 374"/>
                  <a:gd name="T31" fmla="*/ 218 h 783"/>
                  <a:gd name="T32" fmla="*/ 172 w 374"/>
                  <a:gd name="T33" fmla="*/ 209 h 783"/>
                  <a:gd name="T34" fmla="*/ 66 w 374"/>
                  <a:gd name="T35" fmla="*/ 27 h 783"/>
                  <a:gd name="T36" fmla="*/ 73 w 374"/>
                  <a:gd name="T37" fmla="*/ 3 h 783"/>
                  <a:gd name="T38" fmla="*/ 81 w 374"/>
                  <a:gd name="T39" fmla="*/ 0 h 783"/>
                  <a:gd name="T40" fmla="*/ 292 w 374"/>
                  <a:gd name="T41" fmla="*/ 0 h 783"/>
                  <a:gd name="T42" fmla="*/ 310 w 374"/>
                  <a:gd name="T43" fmla="*/ 18 h 783"/>
                  <a:gd name="T44" fmla="*/ 307 w 374"/>
                  <a:gd name="T45" fmla="*/ 27 h 783"/>
                  <a:gd name="T46" fmla="*/ 202 w 374"/>
                  <a:gd name="T47" fmla="*/ 209 h 783"/>
                  <a:gd name="T48" fmla="*/ 187 w 374"/>
                  <a:gd name="T49" fmla="*/ 218 h 783"/>
                  <a:gd name="T50" fmla="*/ 112 w 374"/>
                  <a:gd name="T51" fmla="*/ 35 h 783"/>
                  <a:gd name="T52" fmla="*/ 187 w 374"/>
                  <a:gd name="T53" fmla="*/ 166 h 783"/>
                  <a:gd name="T54" fmla="*/ 262 w 374"/>
                  <a:gd name="T55" fmla="*/ 35 h 783"/>
                  <a:gd name="T56" fmla="*/ 112 w 374"/>
                  <a:gd name="T57" fmla="*/ 35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74" h="783">
                    <a:moveTo>
                      <a:pt x="356" y="783"/>
                    </a:moveTo>
                    <a:cubicBezTo>
                      <a:pt x="18" y="783"/>
                      <a:pt x="18" y="783"/>
                      <a:pt x="18" y="783"/>
                    </a:cubicBezTo>
                    <a:cubicBezTo>
                      <a:pt x="8" y="783"/>
                      <a:pt x="0" y="776"/>
                      <a:pt x="0" y="766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285"/>
                      <a:pt x="8" y="277"/>
                      <a:pt x="18" y="277"/>
                    </a:cubicBezTo>
                    <a:cubicBezTo>
                      <a:pt x="27" y="277"/>
                      <a:pt x="35" y="285"/>
                      <a:pt x="35" y="294"/>
                    </a:cubicBezTo>
                    <a:cubicBezTo>
                      <a:pt x="35" y="294"/>
                      <a:pt x="35" y="294"/>
                      <a:pt x="35" y="294"/>
                    </a:cubicBezTo>
                    <a:cubicBezTo>
                      <a:pt x="35" y="749"/>
                      <a:pt x="35" y="749"/>
                      <a:pt x="35" y="749"/>
                    </a:cubicBezTo>
                    <a:cubicBezTo>
                      <a:pt x="339" y="749"/>
                      <a:pt x="339" y="749"/>
                      <a:pt x="339" y="749"/>
                    </a:cubicBezTo>
                    <a:cubicBezTo>
                      <a:pt x="339" y="294"/>
                      <a:pt x="339" y="294"/>
                      <a:pt x="339" y="294"/>
                    </a:cubicBezTo>
                    <a:cubicBezTo>
                      <a:pt x="339" y="285"/>
                      <a:pt x="346" y="277"/>
                      <a:pt x="356" y="277"/>
                    </a:cubicBezTo>
                    <a:cubicBezTo>
                      <a:pt x="366" y="277"/>
                      <a:pt x="374" y="285"/>
                      <a:pt x="374" y="294"/>
                    </a:cubicBezTo>
                    <a:cubicBezTo>
                      <a:pt x="374" y="294"/>
                      <a:pt x="374" y="294"/>
                      <a:pt x="374" y="294"/>
                    </a:cubicBezTo>
                    <a:cubicBezTo>
                      <a:pt x="374" y="766"/>
                      <a:pt x="374" y="766"/>
                      <a:pt x="374" y="766"/>
                    </a:cubicBezTo>
                    <a:cubicBezTo>
                      <a:pt x="374" y="776"/>
                      <a:pt x="366" y="783"/>
                      <a:pt x="356" y="783"/>
                    </a:cubicBezTo>
                    <a:close/>
                    <a:moveTo>
                      <a:pt x="187" y="218"/>
                    </a:moveTo>
                    <a:cubicBezTo>
                      <a:pt x="181" y="218"/>
                      <a:pt x="175" y="215"/>
                      <a:pt x="172" y="209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1" y="18"/>
                      <a:pt x="64" y="8"/>
                      <a:pt x="73" y="3"/>
                    </a:cubicBezTo>
                    <a:cubicBezTo>
                      <a:pt x="75" y="1"/>
                      <a:pt x="78" y="0"/>
                      <a:pt x="81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02" y="0"/>
                      <a:pt x="310" y="8"/>
                      <a:pt x="310" y="18"/>
                    </a:cubicBezTo>
                    <a:cubicBezTo>
                      <a:pt x="310" y="21"/>
                      <a:pt x="309" y="24"/>
                      <a:pt x="307" y="27"/>
                    </a:cubicBezTo>
                    <a:cubicBezTo>
                      <a:pt x="202" y="209"/>
                      <a:pt x="202" y="209"/>
                      <a:pt x="202" y="209"/>
                    </a:cubicBezTo>
                    <a:cubicBezTo>
                      <a:pt x="199" y="215"/>
                      <a:pt x="193" y="218"/>
                      <a:pt x="187" y="218"/>
                    </a:cubicBezTo>
                    <a:close/>
                    <a:moveTo>
                      <a:pt x="112" y="35"/>
                    </a:moveTo>
                    <a:cubicBezTo>
                      <a:pt x="187" y="166"/>
                      <a:pt x="187" y="166"/>
                      <a:pt x="187" y="166"/>
                    </a:cubicBezTo>
                    <a:cubicBezTo>
                      <a:pt x="262" y="35"/>
                      <a:pt x="262" y="35"/>
                      <a:pt x="262" y="35"/>
                    </a:cubicBezTo>
                    <a:lnTo>
                      <a:pt x="112" y="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88"/>
              <p:cNvSpPr>
                <a:spLocks/>
              </p:cNvSpPr>
              <p:nvPr/>
            </p:nvSpPr>
            <p:spPr bwMode="auto">
              <a:xfrm>
                <a:off x="7619462" y="3469795"/>
                <a:ext cx="563563" cy="611188"/>
              </a:xfrm>
              <a:custGeom>
                <a:avLst/>
                <a:gdLst>
                  <a:gd name="T0" fmla="*/ 151 w 170"/>
                  <a:gd name="T1" fmla="*/ 185 h 185"/>
                  <a:gd name="T2" fmla="*/ 139 w 170"/>
                  <a:gd name="T3" fmla="*/ 181 h 185"/>
                  <a:gd name="T4" fmla="*/ 8 w 170"/>
                  <a:gd name="T5" fmla="*/ 58 h 185"/>
                  <a:gd name="T6" fmla="*/ 7 w 170"/>
                  <a:gd name="T7" fmla="*/ 33 h 185"/>
                  <a:gd name="T8" fmla="*/ 13 w 170"/>
                  <a:gd name="T9" fmla="*/ 29 h 185"/>
                  <a:gd name="T10" fmla="*/ 82 w 170"/>
                  <a:gd name="T11" fmla="*/ 3 h 185"/>
                  <a:gd name="T12" fmla="*/ 105 w 170"/>
                  <a:gd name="T13" fmla="*/ 13 h 185"/>
                  <a:gd name="T14" fmla="*/ 95 w 170"/>
                  <a:gd name="T15" fmla="*/ 36 h 185"/>
                  <a:gd name="T16" fmla="*/ 52 w 170"/>
                  <a:gd name="T17" fmla="*/ 52 h 185"/>
                  <a:gd name="T18" fmla="*/ 163 w 170"/>
                  <a:gd name="T19" fmla="*/ 155 h 185"/>
                  <a:gd name="T20" fmla="*/ 164 w 170"/>
                  <a:gd name="T21" fmla="*/ 180 h 185"/>
                  <a:gd name="T22" fmla="*/ 151 w 170"/>
                  <a:gd name="T23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185">
                    <a:moveTo>
                      <a:pt x="151" y="185"/>
                    </a:moveTo>
                    <a:cubicBezTo>
                      <a:pt x="146" y="185"/>
                      <a:pt x="142" y="184"/>
                      <a:pt x="139" y="181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1" y="52"/>
                      <a:pt x="0" y="41"/>
                      <a:pt x="7" y="33"/>
                    </a:cubicBezTo>
                    <a:cubicBezTo>
                      <a:pt x="9" y="32"/>
                      <a:pt x="11" y="30"/>
                      <a:pt x="13" y="29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91" y="0"/>
                      <a:pt x="101" y="4"/>
                      <a:pt x="105" y="13"/>
                    </a:cubicBezTo>
                    <a:cubicBezTo>
                      <a:pt x="108" y="22"/>
                      <a:pt x="103" y="32"/>
                      <a:pt x="95" y="36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163" y="155"/>
                      <a:pt x="163" y="155"/>
                      <a:pt x="163" y="155"/>
                    </a:cubicBezTo>
                    <a:cubicBezTo>
                      <a:pt x="170" y="162"/>
                      <a:pt x="170" y="173"/>
                      <a:pt x="164" y="180"/>
                    </a:cubicBezTo>
                    <a:cubicBezTo>
                      <a:pt x="160" y="183"/>
                      <a:pt x="156" y="185"/>
                      <a:pt x="151" y="185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89"/>
              <p:cNvSpPr>
                <a:spLocks noEditPoints="1"/>
              </p:cNvSpPr>
              <p:nvPr/>
            </p:nvSpPr>
            <p:spPr bwMode="auto">
              <a:xfrm>
                <a:off x="7481350" y="3007832"/>
                <a:ext cx="1144588" cy="1262063"/>
              </a:xfrm>
              <a:custGeom>
                <a:avLst/>
                <a:gdLst>
                  <a:gd name="T0" fmla="*/ 131 w 346"/>
                  <a:gd name="T1" fmla="*/ 174 h 382"/>
                  <a:gd name="T2" fmla="*/ 118 w 346"/>
                  <a:gd name="T3" fmla="*/ 169 h 382"/>
                  <a:gd name="T4" fmla="*/ 7 w 346"/>
                  <a:gd name="T5" fmla="*/ 58 h 382"/>
                  <a:gd name="T6" fmla="*/ 7 w 346"/>
                  <a:gd name="T7" fmla="*/ 34 h 382"/>
                  <a:gd name="T8" fmla="*/ 14 w 346"/>
                  <a:gd name="T9" fmla="*/ 29 h 382"/>
                  <a:gd name="T10" fmla="*/ 93 w 346"/>
                  <a:gd name="T11" fmla="*/ 3 h 382"/>
                  <a:gd name="T12" fmla="*/ 115 w 346"/>
                  <a:gd name="T13" fmla="*/ 15 h 382"/>
                  <a:gd name="T14" fmla="*/ 104 w 346"/>
                  <a:gd name="T15" fmla="*/ 37 h 382"/>
                  <a:gd name="T16" fmla="*/ 104 w 346"/>
                  <a:gd name="T17" fmla="*/ 37 h 382"/>
                  <a:gd name="T18" fmla="*/ 52 w 346"/>
                  <a:gd name="T19" fmla="*/ 54 h 382"/>
                  <a:gd name="T20" fmla="*/ 143 w 346"/>
                  <a:gd name="T21" fmla="*/ 144 h 382"/>
                  <a:gd name="T22" fmla="*/ 143 w 346"/>
                  <a:gd name="T23" fmla="*/ 169 h 382"/>
                  <a:gd name="T24" fmla="*/ 131 w 346"/>
                  <a:gd name="T25" fmla="*/ 174 h 382"/>
                  <a:gd name="T26" fmla="*/ 134 w 346"/>
                  <a:gd name="T27" fmla="*/ 382 h 382"/>
                  <a:gd name="T28" fmla="*/ 116 w 346"/>
                  <a:gd name="T29" fmla="*/ 365 h 382"/>
                  <a:gd name="T30" fmla="*/ 122 w 346"/>
                  <a:gd name="T31" fmla="*/ 352 h 382"/>
                  <a:gd name="T32" fmla="*/ 294 w 346"/>
                  <a:gd name="T33" fmla="*/ 192 h 382"/>
                  <a:gd name="T34" fmla="*/ 254 w 346"/>
                  <a:gd name="T35" fmla="*/ 176 h 382"/>
                  <a:gd name="T36" fmla="*/ 244 w 346"/>
                  <a:gd name="T37" fmla="*/ 153 h 382"/>
                  <a:gd name="T38" fmla="*/ 244 w 346"/>
                  <a:gd name="T39" fmla="*/ 153 h 382"/>
                  <a:gd name="T40" fmla="*/ 267 w 346"/>
                  <a:gd name="T41" fmla="*/ 143 h 382"/>
                  <a:gd name="T42" fmla="*/ 267 w 346"/>
                  <a:gd name="T43" fmla="*/ 143 h 382"/>
                  <a:gd name="T44" fmla="*/ 333 w 346"/>
                  <a:gd name="T45" fmla="*/ 169 h 382"/>
                  <a:gd name="T46" fmla="*/ 343 w 346"/>
                  <a:gd name="T47" fmla="*/ 192 h 382"/>
                  <a:gd name="T48" fmla="*/ 338 w 346"/>
                  <a:gd name="T49" fmla="*/ 198 h 382"/>
                  <a:gd name="T50" fmla="*/ 146 w 346"/>
                  <a:gd name="T51" fmla="*/ 378 h 382"/>
                  <a:gd name="T52" fmla="*/ 134 w 346"/>
                  <a:gd name="T53" fmla="*/ 382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6" h="382">
                    <a:moveTo>
                      <a:pt x="131" y="174"/>
                    </a:moveTo>
                    <a:cubicBezTo>
                      <a:pt x="126" y="174"/>
                      <a:pt x="122" y="172"/>
                      <a:pt x="118" y="169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0" y="52"/>
                      <a:pt x="0" y="41"/>
                      <a:pt x="7" y="34"/>
                    </a:cubicBezTo>
                    <a:cubicBezTo>
                      <a:pt x="9" y="32"/>
                      <a:pt x="11" y="30"/>
                      <a:pt x="14" y="29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102" y="0"/>
                      <a:pt x="112" y="5"/>
                      <a:pt x="115" y="15"/>
                    </a:cubicBezTo>
                    <a:cubicBezTo>
                      <a:pt x="118" y="24"/>
                      <a:pt x="113" y="34"/>
                      <a:pt x="104" y="37"/>
                    </a:cubicBezTo>
                    <a:cubicBezTo>
                      <a:pt x="104" y="37"/>
                      <a:pt x="104" y="37"/>
                      <a:pt x="104" y="37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143" y="144"/>
                      <a:pt x="143" y="144"/>
                      <a:pt x="143" y="144"/>
                    </a:cubicBezTo>
                    <a:cubicBezTo>
                      <a:pt x="150" y="151"/>
                      <a:pt x="150" y="162"/>
                      <a:pt x="143" y="169"/>
                    </a:cubicBezTo>
                    <a:cubicBezTo>
                      <a:pt x="140" y="172"/>
                      <a:pt x="135" y="174"/>
                      <a:pt x="131" y="174"/>
                    </a:cubicBezTo>
                    <a:close/>
                    <a:moveTo>
                      <a:pt x="134" y="382"/>
                    </a:moveTo>
                    <a:cubicBezTo>
                      <a:pt x="124" y="382"/>
                      <a:pt x="116" y="374"/>
                      <a:pt x="116" y="365"/>
                    </a:cubicBezTo>
                    <a:cubicBezTo>
                      <a:pt x="116" y="360"/>
                      <a:pt x="118" y="355"/>
                      <a:pt x="122" y="352"/>
                    </a:cubicBezTo>
                    <a:cubicBezTo>
                      <a:pt x="294" y="192"/>
                      <a:pt x="294" y="192"/>
                      <a:pt x="294" y="192"/>
                    </a:cubicBezTo>
                    <a:cubicBezTo>
                      <a:pt x="254" y="176"/>
                      <a:pt x="254" y="176"/>
                      <a:pt x="254" y="176"/>
                    </a:cubicBezTo>
                    <a:cubicBezTo>
                      <a:pt x="245" y="172"/>
                      <a:pt x="241" y="162"/>
                      <a:pt x="244" y="153"/>
                    </a:cubicBezTo>
                    <a:cubicBezTo>
                      <a:pt x="244" y="153"/>
                      <a:pt x="244" y="153"/>
                      <a:pt x="244" y="153"/>
                    </a:cubicBezTo>
                    <a:cubicBezTo>
                      <a:pt x="248" y="144"/>
                      <a:pt x="258" y="140"/>
                      <a:pt x="267" y="143"/>
                    </a:cubicBezTo>
                    <a:cubicBezTo>
                      <a:pt x="267" y="143"/>
                      <a:pt x="267" y="143"/>
                      <a:pt x="267" y="143"/>
                    </a:cubicBezTo>
                    <a:cubicBezTo>
                      <a:pt x="333" y="169"/>
                      <a:pt x="333" y="169"/>
                      <a:pt x="333" y="169"/>
                    </a:cubicBezTo>
                    <a:cubicBezTo>
                      <a:pt x="342" y="173"/>
                      <a:pt x="346" y="183"/>
                      <a:pt x="343" y="192"/>
                    </a:cubicBezTo>
                    <a:cubicBezTo>
                      <a:pt x="342" y="194"/>
                      <a:pt x="340" y="196"/>
                      <a:pt x="338" y="198"/>
                    </a:cubicBezTo>
                    <a:cubicBezTo>
                      <a:pt x="146" y="378"/>
                      <a:pt x="146" y="378"/>
                      <a:pt x="146" y="378"/>
                    </a:cubicBezTo>
                    <a:cubicBezTo>
                      <a:pt x="142" y="381"/>
                      <a:pt x="138" y="382"/>
                      <a:pt x="134" y="38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90"/>
              <p:cNvSpPr>
                <a:spLocks noEditPoints="1"/>
              </p:cNvSpPr>
              <p:nvPr/>
            </p:nvSpPr>
            <p:spPr bwMode="auto">
              <a:xfrm>
                <a:off x="7149562" y="3007832"/>
                <a:ext cx="1939925" cy="2503488"/>
              </a:xfrm>
              <a:custGeom>
                <a:avLst/>
                <a:gdLst>
                  <a:gd name="T0" fmla="*/ 345 w 586"/>
                  <a:gd name="T1" fmla="*/ 169 h 758"/>
                  <a:gd name="T2" fmla="*/ 345 w 586"/>
                  <a:gd name="T3" fmla="*/ 144 h 758"/>
                  <a:gd name="T4" fmla="*/ 385 w 586"/>
                  <a:gd name="T5" fmla="*/ 37 h 758"/>
                  <a:gd name="T6" fmla="*/ 373 w 586"/>
                  <a:gd name="T7" fmla="*/ 15 h 758"/>
                  <a:gd name="T8" fmla="*/ 396 w 586"/>
                  <a:gd name="T9" fmla="*/ 3 h 758"/>
                  <a:gd name="T10" fmla="*/ 485 w 586"/>
                  <a:gd name="T11" fmla="*/ 52 h 758"/>
                  <a:gd name="T12" fmla="*/ 370 w 586"/>
                  <a:gd name="T13" fmla="*/ 169 h 758"/>
                  <a:gd name="T14" fmla="*/ 235 w 586"/>
                  <a:gd name="T15" fmla="*/ 758 h 758"/>
                  <a:gd name="T16" fmla="*/ 217 w 586"/>
                  <a:gd name="T17" fmla="*/ 369 h 758"/>
                  <a:gd name="T18" fmla="*/ 252 w 586"/>
                  <a:gd name="T19" fmla="*/ 369 h 758"/>
                  <a:gd name="T20" fmla="*/ 235 w 586"/>
                  <a:gd name="T21" fmla="*/ 758 h 758"/>
                  <a:gd name="T22" fmla="*/ 275 w 586"/>
                  <a:gd name="T23" fmla="*/ 310 h 758"/>
                  <a:gd name="T24" fmla="*/ 275 w 586"/>
                  <a:gd name="T25" fmla="*/ 176 h 758"/>
                  <a:gd name="T26" fmla="*/ 310 w 586"/>
                  <a:gd name="T27" fmla="*/ 176 h 758"/>
                  <a:gd name="T28" fmla="*/ 310 w 586"/>
                  <a:gd name="T29" fmla="*/ 310 h 758"/>
                  <a:gd name="T30" fmla="*/ 119 w 586"/>
                  <a:gd name="T31" fmla="*/ 691 h 758"/>
                  <a:gd name="T32" fmla="*/ 0 w 586"/>
                  <a:gd name="T33" fmla="*/ 673 h 758"/>
                  <a:gd name="T34" fmla="*/ 119 w 586"/>
                  <a:gd name="T35" fmla="*/ 656 h 758"/>
                  <a:gd name="T36" fmla="*/ 119 w 586"/>
                  <a:gd name="T37" fmla="*/ 691 h 758"/>
                  <a:gd name="T38" fmla="*/ 469 w 586"/>
                  <a:gd name="T39" fmla="*/ 691 h 758"/>
                  <a:gd name="T40" fmla="*/ 469 w 586"/>
                  <a:gd name="T41" fmla="*/ 656 h 758"/>
                  <a:gd name="T42" fmla="*/ 586 w 586"/>
                  <a:gd name="T43" fmla="*/ 673 h 758"/>
                  <a:gd name="T44" fmla="*/ 293 w 586"/>
                  <a:gd name="T45" fmla="*/ 443 h 758"/>
                  <a:gd name="T46" fmla="*/ 275 w 586"/>
                  <a:gd name="T47" fmla="*/ 405 h 758"/>
                  <a:gd name="T48" fmla="*/ 310 w 586"/>
                  <a:gd name="T49" fmla="*/ 405 h 758"/>
                  <a:gd name="T50" fmla="*/ 310 w 586"/>
                  <a:gd name="T51" fmla="*/ 425 h 758"/>
                  <a:gd name="T52" fmla="*/ 293 w 586"/>
                  <a:gd name="T53" fmla="*/ 543 h 758"/>
                  <a:gd name="T54" fmla="*/ 275 w 586"/>
                  <a:gd name="T55" fmla="*/ 505 h 758"/>
                  <a:gd name="T56" fmla="*/ 310 w 586"/>
                  <a:gd name="T57" fmla="*/ 505 h 758"/>
                  <a:gd name="T58" fmla="*/ 310 w 586"/>
                  <a:gd name="T59" fmla="*/ 525 h 758"/>
                  <a:gd name="T60" fmla="*/ 293 w 586"/>
                  <a:gd name="T61" fmla="*/ 642 h 758"/>
                  <a:gd name="T62" fmla="*/ 275 w 586"/>
                  <a:gd name="T63" fmla="*/ 605 h 758"/>
                  <a:gd name="T64" fmla="*/ 310 w 586"/>
                  <a:gd name="T65" fmla="*/ 605 h 758"/>
                  <a:gd name="T66" fmla="*/ 310 w 586"/>
                  <a:gd name="T67" fmla="*/ 625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86" h="758">
                    <a:moveTo>
                      <a:pt x="358" y="174"/>
                    </a:moveTo>
                    <a:cubicBezTo>
                      <a:pt x="353" y="174"/>
                      <a:pt x="348" y="172"/>
                      <a:pt x="345" y="169"/>
                    </a:cubicBezTo>
                    <a:cubicBezTo>
                      <a:pt x="338" y="162"/>
                      <a:pt x="338" y="151"/>
                      <a:pt x="345" y="144"/>
                    </a:cubicBezTo>
                    <a:cubicBezTo>
                      <a:pt x="345" y="144"/>
                      <a:pt x="345" y="144"/>
                      <a:pt x="345" y="144"/>
                    </a:cubicBezTo>
                    <a:cubicBezTo>
                      <a:pt x="436" y="54"/>
                      <a:pt x="436" y="54"/>
                      <a:pt x="436" y="54"/>
                    </a:cubicBezTo>
                    <a:cubicBezTo>
                      <a:pt x="385" y="37"/>
                      <a:pt x="385" y="37"/>
                      <a:pt x="385" y="37"/>
                    </a:cubicBezTo>
                    <a:cubicBezTo>
                      <a:pt x="375" y="34"/>
                      <a:pt x="370" y="24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7" y="5"/>
                      <a:pt x="386" y="0"/>
                      <a:pt x="396" y="3"/>
                    </a:cubicBezTo>
                    <a:cubicBezTo>
                      <a:pt x="396" y="3"/>
                      <a:pt x="396" y="3"/>
                      <a:pt x="396" y="3"/>
                    </a:cubicBezTo>
                    <a:cubicBezTo>
                      <a:pt x="474" y="29"/>
                      <a:pt x="474" y="29"/>
                      <a:pt x="474" y="29"/>
                    </a:cubicBezTo>
                    <a:cubicBezTo>
                      <a:pt x="483" y="32"/>
                      <a:pt x="488" y="42"/>
                      <a:pt x="485" y="52"/>
                    </a:cubicBezTo>
                    <a:cubicBezTo>
                      <a:pt x="484" y="54"/>
                      <a:pt x="483" y="57"/>
                      <a:pt x="481" y="58"/>
                    </a:cubicBezTo>
                    <a:cubicBezTo>
                      <a:pt x="370" y="169"/>
                      <a:pt x="370" y="169"/>
                      <a:pt x="370" y="169"/>
                    </a:cubicBezTo>
                    <a:cubicBezTo>
                      <a:pt x="367" y="172"/>
                      <a:pt x="362" y="174"/>
                      <a:pt x="358" y="174"/>
                    </a:cubicBezTo>
                    <a:close/>
                    <a:moveTo>
                      <a:pt x="235" y="758"/>
                    </a:moveTo>
                    <a:cubicBezTo>
                      <a:pt x="225" y="758"/>
                      <a:pt x="217" y="751"/>
                      <a:pt x="217" y="741"/>
                    </a:cubicBezTo>
                    <a:cubicBezTo>
                      <a:pt x="217" y="369"/>
                      <a:pt x="217" y="369"/>
                      <a:pt x="217" y="369"/>
                    </a:cubicBezTo>
                    <a:cubicBezTo>
                      <a:pt x="217" y="359"/>
                      <a:pt x="225" y="351"/>
                      <a:pt x="235" y="351"/>
                    </a:cubicBezTo>
                    <a:cubicBezTo>
                      <a:pt x="244" y="351"/>
                      <a:pt x="252" y="359"/>
                      <a:pt x="252" y="369"/>
                    </a:cubicBezTo>
                    <a:cubicBezTo>
                      <a:pt x="252" y="741"/>
                      <a:pt x="252" y="741"/>
                      <a:pt x="252" y="741"/>
                    </a:cubicBezTo>
                    <a:cubicBezTo>
                      <a:pt x="252" y="751"/>
                      <a:pt x="244" y="758"/>
                      <a:pt x="235" y="758"/>
                    </a:cubicBezTo>
                    <a:close/>
                    <a:moveTo>
                      <a:pt x="293" y="328"/>
                    </a:moveTo>
                    <a:cubicBezTo>
                      <a:pt x="283" y="328"/>
                      <a:pt x="275" y="320"/>
                      <a:pt x="275" y="310"/>
                    </a:cubicBezTo>
                    <a:cubicBezTo>
                      <a:pt x="275" y="310"/>
                      <a:pt x="275" y="310"/>
                      <a:pt x="275" y="310"/>
                    </a:cubicBezTo>
                    <a:cubicBezTo>
                      <a:pt x="275" y="176"/>
                      <a:pt x="275" y="176"/>
                      <a:pt x="275" y="176"/>
                    </a:cubicBezTo>
                    <a:cubicBezTo>
                      <a:pt x="275" y="166"/>
                      <a:pt x="283" y="158"/>
                      <a:pt x="293" y="158"/>
                    </a:cubicBezTo>
                    <a:cubicBezTo>
                      <a:pt x="303" y="158"/>
                      <a:pt x="310" y="166"/>
                      <a:pt x="310" y="176"/>
                    </a:cubicBezTo>
                    <a:cubicBezTo>
                      <a:pt x="310" y="176"/>
                      <a:pt x="310" y="176"/>
                      <a:pt x="310" y="176"/>
                    </a:cubicBezTo>
                    <a:cubicBezTo>
                      <a:pt x="310" y="310"/>
                      <a:pt x="310" y="310"/>
                      <a:pt x="310" y="310"/>
                    </a:cubicBezTo>
                    <a:cubicBezTo>
                      <a:pt x="310" y="320"/>
                      <a:pt x="303" y="328"/>
                      <a:pt x="293" y="328"/>
                    </a:cubicBezTo>
                    <a:close/>
                    <a:moveTo>
                      <a:pt x="119" y="691"/>
                    </a:moveTo>
                    <a:cubicBezTo>
                      <a:pt x="18" y="691"/>
                      <a:pt x="18" y="691"/>
                      <a:pt x="18" y="691"/>
                    </a:cubicBezTo>
                    <a:cubicBezTo>
                      <a:pt x="8" y="691"/>
                      <a:pt x="0" y="683"/>
                      <a:pt x="0" y="673"/>
                    </a:cubicBezTo>
                    <a:cubicBezTo>
                      <a:pt x="0" y="664"/>
                      <a:pt x="8" y="656"/>
                      <a:pt x="18" y="656"/>
                    </a:cubicBezTo>
                    <a:cubicBezTo>
                      <a:pt x="119" y="656"/>
                      <a:pt x="119" y="656"/>
                      <a:pt x="119" y="656"/>
                    </a:cubicBezTo>
                    <a:cubicBezTo>
                      <a:pt x="129" y="656"/>
                      <a:pt x="137" y="664"/>
                      <a:pt x="137" y="673"/>
                    </a:cubicBezTo>
                    <a:cubicBezTo>
                      <a:pt x="137" y="683"/>
                      <a:pt x="129" y="691"/>
                      <a:pt x="119" y="691"/>
                    </a:cubicBezTo>
                    <a:close/>
                    <a:moveTo>
                      <a:pt x="568" y="691"/>
                    </a:moveTo>
                    <a:cubicBezTo>
                      <a:pt x="469" y="691"/>
                      <a:pt x="469" y="691"/>
                      <a:pt x="469" y="691"/>
                    </a:cubicBezTo>
                    <a:cubicBezTo>
                      <a:pt x="459" y="691"/>
                      <a:pt x="451" y="683"/>
                      <a:pt x="451" y="673"/>
                    </a:cubicBezTo>
                    <a:cubicBezTo>
                      <a:pt x="451" y="664"/>
                      <a:pt x="459" y="656"/>
                      <a:pt x="469" y="656"/>
                    </a:cubicBezTo>
                    <a:cubicBezTo>
                      <a:pt x="568" y="656"/>
                      <a:pt x="568" y="656"/>
                      <a:pt x="568" y="656"/>
                    </a:cubicBezTo>
                    <a:cubicBezTo>
                      <a:pt x="578" y="656"/>
                      <a:pt x="586" y="664"/>
                      <a:pt x="586" y="673"/>
                    </a:cubicBezTo>
                    <a:cubicBezTo>
                      <a:pt x="586" y="683"/>
                      <a:pt x="578" y="691"/>
                      <a:pt x="568" y="691"/>
                    </a:cubicBezTo>
                    <a:close/>
                    <a:moveTo>
                      <a:pt x="293" y="443"/>
                    </a:moveTo>
                    <a:cubicBezTo>
                      <a:pt x="283" y="443"/>
                      <a:pt x="275" y="435"/>
                      <a:pt x="275" y="425"/>
                    </a:cubicBezTo>
                    <a:cubicBezTo>
                      <a:pt x="275" y="405"/>
                      <a:pt x="275" y="405"/>
                      <a:pt x="275" y="405"/>
                    </a:cubicBezTo>
                    <a:cubicBezTo>
                      <a:pt x="275" y="396"/>
                      <a:pt x="283" y="388"/>
                      <a:pt x="293" y="388"/>
                    </a:cubicBezTo>
                    <a:cubicBezTo>
                      <a:pt x="303" y="388"/>
                      <a:pt x="310" y="395"/>
                      <a:pt x="310" y="405"/>
                    </a:cubicBezTo>
                    <a:cubicBezTo>
                      <a:pt x="310" y="405"/>
                      <a:pt x="310" y="405"/>
                      <a:pt x="310" y="405"/>
                    </a:cubicBezTo>
                    <a:cubicBezTo>
                      <a:pt x="310" y="425"/>
                      <a:pt x="310" y="425"/>
                      <a:pt x="310" y="425"/>
                    </a:cubicBezTo>
                    <a:cubicBezTo>
                      <a:pt x="310" y="435"/>
                      <a:pt x="303" y="443"/>
                      <a:pt x="293" y="443"/>
                    </a:cubicBezTo>
                    <a:close/>
                    <a:moveTo>
                      <a:pt x="293" y="543"/>
                    </a:moveTo>
                    <a:cubicBezTo>
                      <a:pt x="283" y="543"/>
                      <a:pt x="275" y="535"/>
                      <a:pt x="275" y="525"/>
                    </a:cubicBezTo>
                    <a:cubicBezTo>
                      <a:pt x="275" y="505"/>
                      <a:pt x="275" y="505"/>
                      <a:pt x="275" y="505"/>
                    </a:cubicBezTo>
                    <a:cubicBezTo>
                      <a:pt x="275" y="495"/>
                      <a:pt x="283" y="488"/>
                      <a:pt x="293" y="488"/>
                    </a:cubicBezTo>
                    <a:cubicBezTo>
                      <a:pt x="303" y="488"/>
                      <a:pt x="310" y="495"/>
                      <a:pt x="310" y="505"/>
                    </a:cubicBezTo>
                    <a:cubicBezTo>
                      <a:pt x="310" y="505"/>
                      <a:pt x="310" y="505"/>
                      <a:pt x="310" y="505"/>
                    </a:cubicBezTo>
                    <a:cubicBezTo>
                      <a:pt x="310" y="525"/>
                      <a:pt x="310" y="525"/>
                      <a:pt x="310" y="525"/>
                    </a:cubicBezTo>
                    <a:cubicBezTo>
                      <a:pt x="310" y="535"/>
                      <a:pt x="303" y="543"/>
                      <a:pt x="293" y="543"/>
                    </a:cubicBezTo>
                    <a:close/>
                    <a:moveTo>
                      <a:pt x="293" y="642"/>
                    </a:moveTo>
                    <a:cubicBezTo>
                      <a:pt x="283" y="642"/>
                      <a:pt x="275" y="635"/>
                      <a:pt x="275" y="625"/>
                    </a:cubicBezTo>
                    <a:cubicBezTo>
                      <a:pt x="275" y="605"/>
                      <a:pt x="275" y="605"/>
                      <a:pt x="275" y="605"/>
                    </a:cubicBezTo>
                    <a:cubicBezTo>
                      <a:pt x="275" y="595"/>
                      <a:pt x="283" y="587"/>
                      <a:pt x="293" y="587"/>
                    </a:cubicBezTo>
                    <a:cubicBezTo>
                      <a:pt x="303" y="587"/>
                      <a:pt x="310" y="595"/>
                      <a:pt x="310" y="605"/>
                    </a:cubicBezTo>
                    <a:cubicBezTo>
                      <a:pt x="310" y="605"/>
                      <a:pt x="310" y="605"/>
                      <a:pt x="310" y="605"/>
                    </a:cubicBezTo>
                    <a:cubicBezTo>
                      <a:pt x="310" y="625"/>
                      <a:pt x="310" y="625"/>
                      <a:pt x="310" y="625"/>
                    </a:cubicBezTo>
                    <a:cubicBezTo>
                      <a:pt x="310" y="635"/>
                      <a:pt x="303" y="642"/>
                      <a:pt x="293" y="64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21" name="矩形 120"/>
          <p:cNvSpPr/>
          <p:nvPr/>
        </p:nvSpPr>
        <p:spPr>
          <a:xfrm>
            <a:off x="361545" y="4292295"/>
            <a:ext cx="198002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登山、步行</a:t>
            </a:r>
            <a:endParaRPr lang="en-US" altLang="zh-CN" sz="2800" b="1" dirty="0">
              <a:solidFill>
                <a:schemeClr val="accent1">
                  <a:lumMod val="25000"/>
                </a:schemeClr>
              </a:solidFill>
            </a:endParaRPr>
          </a:p>
          <a:p>
            <a:pPr algn="ctr"/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太极等锻炼</a:t>
            </a:r>
          </a:p>
        </p:txBody>
      </p:sp>
      <p:sp>
        <p:nvSpPr>
          <p:cNvPr id="122" name="矩形 121"/>
          <p:cNvSpPr/>
          <p:nvPr/>
        </p:nvSpPr>
        <p:spPr>
          <a:xfrm>
            <a:off x="3038755" y="4292295"/>
            <a:ext cx="16209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室内</a:t>
            </a:r>
            <a:endParaRPr lang="en-US" altLang="zh-CN" sz="2800" b="1" dirty="0">
              <a:solidFill>
                <a:schemeClr val="accent1">
                  <a:lumMod val="25000"/>
                </a:schemeClr>
              </a:solidFill>
            </a:endParaRPr>
          </a:p>
          <a:p>
            <a:pPr algn="ctr"/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早晚通风</a:t>
            </a:r>
          </a:p>
        </p:txBody>
      </p:sp>
      <p:sp>
        <p:nvSpPr>
          <p:cNvPr id="123" name="矩形 122"/>
          <p:cNvSpPr/>
          <p:nvPr/>
        </p:nvSpPr>
        <p:spPr>
          <a:xfrm>
            <a:off x="5396063" y="4299953"/>
            <a:ext cx="16209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少食</a:t>
            </a:r>
            <a:endParaRPr lang="en-US" altLang="zh-CN" sz="2800" b="1" dirty="0">
              <a:solidFill>
                <a:schemeClr val="accent1">
                  <a:lumMod val="25000"/>
                </a:schemeClr>
              </a:solidFill>
            </a:endParaRPr>
          </a:p>
          <a:p>
            <a:pPr algn="ctr"/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辛辣食物</a:t>
            </a:r>
          </a:p>
        </p:txBody>
      </p:sp>
      <p:sp>
        <p:nvSpPr>
          <p:cNvPr id="124" name="矩形 123"/>
          <p:cNvSpPr/>
          <p:nvPr/>
        </p:nvSpPr>
        <p:spPr>
          <a:xfrm>
            <a:off x="7762296" y="4281371"/>
            <a:ext cx="16209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多带一件</a:t>
            </a:r>
            <a:endParaRPr lang="en-US" altLang="zh-CN" sz="2800" b="1" dirty="0">
              <a:solidFill>
                <a:schemeClr val="accent1">
                  <a:lumMod val="25000"/>
                </a:schemeClr>
              </a:solidFill>
            </a:endParaRPr>
          </a:p>
          <a:p>
            <a:pPr algn="ctr"/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外套出门</a:t>
            </a:r>
          </a:p>
        </p:txBody>
      </p:sp>
      <p:sp>
        <p:nvSpPr>
          <p:cNvPr id="125" name="矩形 124"/>
          <p:cNvSpPr/>
          <p:nvPr/>
        </p:nvSpPr>
        <p:spPr>
          <a:xfrm>
            <a:off x="10030442" y="4299953"/>
            <a:ext cx="16209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生活规律</a:t>
            </a:r>
            <a:endParaRPr lang="en-US" altLang="zh-CN" sz="2800" b="1" dirty="0">
              <a:solidFill>
                <a:schemeClr val="accent1">
                  <a:lumMod val="25000"/>
                </a:schemeClr>
              </a:solidFill>
            </a:endParaRPr>
          </a:p>
          <a:p>
            <a:pPr algn="ctr"/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睡眠充足</a:t>
            </a:r>
          </a:p>
        </p:txBody>
      </p:sp>
    </p:spTree>
    <p:extLst>
      <p:ext uri="{BB962C8B-B14F-4D97-AF65-F5344CB8AC3E}">
        <p14:creationId xmlns:p14="http://schemas.microsoft.com/office/powerpoint/2010/main" val="281230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组合 148"/>
          <p:cNvGrpSpPr/>
          <p:nvPr/>
        </p:nvGrpSpPr>
        <p:grpSpPr>
          <a:xfrm rot="3501177">
            <a:off x="1328378" y="3325321"/>
            <a:ext cx="590545" cy="322264"/>
            <a:chOff x="859693" y="3546411"/>
            <a:chExt cx="649288" cy="322264"/>
          </a:xfrm>
        </p:grpSpPr>
        <p:grpSp>
          <p:nvGrpSpPr>
            <p:cNvPr id="150" name="组合 149"/>
            <p:cNvGrpSpPr/>
            <p:nvPr/>
          </p:nvGrpSpPr>
          <p:grpSpPr>
            <a:xfrm>
              <a:off x="859693" y="3546411"/>
              <a:ext cx="649288" cy="322264"/>
              <a:chOff x="859693" y="3546411"/>
              <a:chExt cx="649288" cy="322264"/>
            </a:xfrm>
          </p:grpSpPr>
          <p:sp>
            <p:nvSpPr>
              <p:cNvPr id="152" name="任意多边形: 形状 151"/>
              <p:cNvSpPr>
                <a:spLocks noChangeArrowheads="1"/>
              </p:cNvSpPr>
              <p:nvPr/>
            </p:nvSpPr>
            <p:spPr bwMode="auto">
              <a:xfrm>
                <a:off x="875653" y="3546411"/>
                <a:ext cx="617368" cy="227371"/>
              </a:xfrm>
              <a:custGeom>
                <a:avLst/>
                <a:gdLst>
                  <a:gd name="connsiteX0" fmla="*/ 308684 w 617368"/>
                  <a:gd name="connsiteY0" fmla="*/ 0 h 227371"/>
                  <a:gd name="connsiteX1" fmla="*/ 607816 w 617368"/>
                  <a:gd name="connsiteY1" fmla="*/ 98412 h 227371"/>
                  <a:gd name="connsiteX2" fmla="*/ 617368 w 617368"/>
                  <a:gd name="connsiteY2" fmla="*/ 113686 h 227371"/>
                  <a:gd name="connsiteX3" fmla="*/ 607816 w 617368"/>
                  <a:gd name="connsiteY3" fmla="*/ 128959 h 227371"/>
                  <a:gd name="connsiteX4" fmla="*/ 308684 w 617368"/>
                  <a:gd name="connsiteY4" fmla="*/ 227371 h 227371"/>
                  <a:gd name="connsiteX5" fmla="*/ 9552 w 617368"/>
                  <a:gd name="connsiteY5" fmla="*/ 128959 h 227371"/>
                  <a:gd name="connsiteX6" fmla="*/ 0 w 617368"/>
                  <a:gd name="connsiteY6" fmla="*/ 113686 h 227371"/>
                  <a:gd name="connsiteX7" fmla="*/ 9552 w 617368"/>
                  <a:gd name="connsiteY7" fmla="*/ 98412 h 227371"/>
                  <a:gd name="connsiteX8" fmla="*/ 308684 w 617368"/>
                  <a:gd name="connsiteY8" fmla="*/ 0 h 22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7368" h="227371">
                    <a:moveTo>
                      <a:pt x="308684" y="0"/>
                    </a:moveTo>
                    <a:cubicBezTo>
                      <a:pt x="443156" y="0"/>
                      <a:pt x="558532" y="40579"/>
                      <a:pt x="607816" y="98412"/>
                    </a:cubicBezTo>
                    <a:lnTo>
                      <a:pt x="617368" y="113686"/>
                    </a:lnTo>
                    <a:lnTo>
                      <a:pt x="607816" y="128959"/>
                    </a:lnTo>
                    <a:cubicBezTo>
                      <a:pt x="558532" y="186792"/>
                      <a:pt x="443156" y="227371"/>
                      <a:pt x="308684" y="227371"/>
                    </a:cubicBezTo>
                    <a:cubicBezTo>
                      <a:pt x="174212" y="227371"/>
                      <a:pt x="58836" y="186792"/>
                      <a:pt x="9552" y="128959"/>
                    </a:cubicBezTo>
                    <a:lnTo>
                      <a:pt x="0" y="113686"/>
                    </a:lnTo>
                    <a:lnTo>
                      <a:pt x="9552" y="98412"/>
                    </a:lnTo>
                    <a:cubicBezTo>
                      <a:pt x="58836" y="40579"/>
                      <a:pt x="174212" y="0"/>
                      <a:pt x="308684" y="0"/>
                    </a:cubicBezTo>
                    <a:close/>
                  </a:path>
                </a:pathLst>
              </a:custGeom>
              <a:solidFill>
                <a:srgbClr val="75BF7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3" name="任意多边形: 形状 152"/>
              <p:cNvSpPr>
                <a:spLocks noChangeArrowheads="1"/>
              </p:cNvSpPr>
              <p:nvPr/>
            </p:nvSpPr>
            <p:spPr bwMode="auto">
              <a:xfrm>
                <a:off x="859693" y="3660097"/>
                <a:ext cx="649288" cy="208578"/>
              </a:xfrm>
              <a:custGeom>
                <a:avLst/>
                <a:gdLst>
                  <a:gd name="connsiteX0" fmla="*/ 15960 w 649288"/>
                  <a:gd name="connsiteY0" fmla="*/ 0 h 208578"/>
                  <a:gd name="connsiteX1" fmla="*/ 25512 w 649288"/>
                  <a:gd name="connsiteY1" fmla="*/ 15273 h 208578"/>
                  <a:gd name="connsiteX2" fmla="*/ 324644 w 649288"/>
                  <a:gd name="connsiteY2" fmla="*/ 113685 h 208578"/>
                  <a:gd name="connsiteX3" fmla="*/ 623776 w 649288"/>
                  <a:gd name="connsiteY3" fmla="*/ 15273 h 208578"/>
                  <a:gd name="connsiteX4" fmla="*/ 633328 w 649288"/>
                  <a:gd name="connsiteY4" fmla="*/ 0 h 208578"/>
                  <a:gd name="connsiteX5" fmla="*/ 642692 w 649288"/>
                  <a:gd name="connsiteY5" fmla="*/ 14972 h 208578"/>
                  <a:gd name="connsiteX6" fmla="*/ 649288 w 649288"/>
                  <a:gd name="connsiteY6" fmla="*/ 47446 h 208578"/>
                  <a:gd name="connsiteX7" fmla="*/ 324644 w 649288"/>
                  <a:gd name="connsiteY7" fmla="*/ 208578 h 208578"/>
                  <a:gd name="connsiteX8" fmla="*/ 0 w 649288"/>
                  <a:gd name="connsiteY8" fmla="*/ 47446 h 208578"/>
                  <a:gd name="connsiteX9" fmla="*/ 6596 w 649288"/>
                  <a:gd name="connsiteY9" fmla="*/ 14972 h 208578"/>
                  <a:gd name="connsiteX10" fmla="*/ 15960 w 649288"/>
                  <a:gd name="connsiteY10" fmla="*/ 0 h 208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9288" h="208578">
                    <a:moveTo>
                      <a:pt x="15960" y="0"/>
                    </a:moveTo>
                    <a:lnTo>
                      <a:pt x="25512" y="15273"/>
                    </a:lnTo>
                    <a:cubicBezTo>
                      <a:pt x="74796" y="73106"/>
                      <a:pt x="190172" y="113685"/>
                      <a:pt x="324644" y="113685"/>
                    </a:cubicBezTo>
                    <a:cubicBezTo>
                      <a:pt x="459116" y="113685"/>
                      <a:pt x="574492" y="73106"/>
                      <a:pt x="623776" y="15273"/>
                    </a:cubicBezTo>
                    <a:lnTo>
                      <a:pt x="633328" y="0"/>
                    </a:lnTo>
                    <a:lnTo>
                      <a:pt x="642692" y="14972"/>
                    </a:lnTo>
                    <a:cubicBezTo>
                      <a:pt x="647017" y="25462"/>
                      <a:pt x="649288" y="36322"/>
                      <a:pt x="649288" y="47446"/>
                    </a:cubicBezTo>
                    <a:cubicBezTo>
                      <a:pt x="649288" y="136437"/>
                      <a:pt x="503940" y="208578"/>
                      <a:pt x="324644" y="208578"/>
                    </a:cubicBezTo>
                    <a:cubicBezTo>
                      <a:pt x="145348" y="208578"/>
                      <a:pt x="0" y="136437"/>
                      <a:pt x="0" y="47446"/>
                    </a:cubicBezTo>
                    <a:cubicBezTo>
                      <a:pt x="0" y="36322"/>
                      <a:pt x="2271" y="25462"/>
                      <a:pt x="6596" y="14972"/>
                    </a:cubicBezTo>
                    <a:lnTo>
                      <a:pt x="15960" y="0"/>
                    </a:lnTo>
                    <a:close/>
                  </a:path>
                </a:pathLst>
              </a:custGeom>
              <a:solidFill>
                <a:srgbClr val="39A34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1" name="椭圆 150"/>
            <p:cNvSpPr/>
            <p:nvPr/>
          </p:nvSpPr>
          <p:spPr>
            <a:xfrm rot="486475">
              <a:off x="1280450" y="3594779"/>
              <a:ext cx="117430" cy="4766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86"/>
          <p:cNvSpPr/>
          <p:nvPr/>
        </p:nvSpPr>
        <p:spPr>
          <a:xfrm>
            <a:off x="0" y="4925334"/>
            <a:ext cx="12192000" cy="1932665"/>
          </a:xfrm>
          <a:custGeom>
            <a:avLst/>
            <a:gdLst>
              <a:gd name="connsiteX0" fmla="*/ 0 w 12192000"/>
              <a:gd name="connsiteY0" fmla="*/ 0 h 1974116"/>
              <a:gd name="connsiteX1" fmla="*/ 12192000 w 12192000"/>
              <a:gd name="connsiteY1" fmla="*/ 0 h 1974116"/>
              <a:gd name="connsiteX2" fmla="*/ 12192000 w 12192000"/>
              <a:gd name="connsiteY2" fmla="*/ 1974116 h 1974116"/>
              <a:gd name="connsiteX3" fmla="*/ 0 w 12192000"/>
              <a:gd name="connsiteY3" fmla="*/ 1974116 h 1974116"/>
              <a:gd name="connsiteX4" fmla="*/ 0 w 12192000"/>
              <a:gd name="connsiteY4" fmla="*/ 0 h 1974116"/>
              <a:gd name="connsiteX0" fmla="*/ 0 w 12192000"/>
              <a:gd name="connsiteY0" fmla="*/ 0 h 1974116"/>
              <a:gd name="connsiteX1" fmla="*/ 12172950 w 12192000"/>
              <a:gd name="connsiteY1" fmla="*/ 523875 h 1974116"/>
              <a:gd name="connsiteX2" fmla="*/ 12192000 w 12192000"/>
              <a:gd name="connsiteY2" fmla="*/ 1974116 h 1974116"/>
              <a:gd name="connsiteX3" fmla="*/ 0 w 12192000"/>
              <a:gd name="connsiteY3" fmla="*/ 1974116 h 1974116"/>
              <a:gd name="connsiteX4" fmla="*/ 0 w 12192000"/>
              <a:gd name="connsiteY4" fmla="*/ 0 h 1974116"/>
              <a:gd name="connsiteX0" fmla="*/ 0 w 12192000"/>
              <a:gd name="connsiteY0" fmla="*/ 0 h 1974116"/>
              <a:gd name="connsiteX1" fmla="*/ 12172950 w 12192000"/>
              <a:gd name="connsiteY1" fmla="*/ 523875 h 1974116"/>
              <a:gd name="connsiteX2" fmla="*/ 12192000 w 12192000"/>
              <a:gd name="connsiteY2" fmla="*/ 1974116 h 1974116"/>
              <a:gd name="connsiteX3" fmla="*/ 0 w 12192000"/>
              <a:gd name="connsiteY3" fmla="*/ 1974116 h 1974116"/>
              <a:gd name="connsiteX4" fmla="*/ 0 w 12192000"/>
              <a:gd name="connsiteY4" fmla="*/ 0 h 1974116"/>
              <a:gd name="connsiteX0" fmla="*/ 0 w 12192000"/>
              <a:gd name="connsiteY0" fmla="*/ 0 h 1764566"/>
              <a:gd name="connsiteX1" fmla="*/ 12172950 w 12192000"/>
              <a:gd name="connsiteY1" fmla="*/ 314325 h 1764566"/>
              <a:gd name="connsiteX2" fmla="*/ 12192000 w 12192000"/>
              <a:gd name="connsiteY2" fmla="*/ 1764566 h 1764566"/>
              <a:gd name="connsiteX3" fmla="*/ 0 w 12192000"/>
              <a:gd name="connsiteY3" fmla="*/ 1764566 h 1764566"/>
              <a:gd name="connsiteX4" fmla="*/ 0 w 12192000"/>
              <a:gd name="connsiteY4" fmla="*/ 0 h 1764566"/>
              <a:gd name="connsiteX0" fmla="*/ 0 w 12192000"/>
              <a:gd name="connsiteY0" fmla="*/ 0 h 1764566"/>
              <a:gd name="connsiteX1" fmla="*/ 12192000 w 12192000"/>
              <a:gd name="connsiteY1" fmla="*/ 676275 h 1764566"/>
              <a:gd name="connsiteX2" fmla="*/ 12192000 w 12192000"/>
              <a:gd name="connsiteY2" fmla="*/ 1764566 h 1764566"/>
              <a:gd name="connsiteX3" fmla="*/ 0 w 12192000"/>
              <a:gd name="connsiteY3" fmla="*/ 1764566 h 1764566"/>
              <a:gd name="connsiteX4" fmla="*/ 0 w 12192000"/>
              <a:gd name="connsiteY4" fmla="*/ 0 h 1764566"/>
              <a:gd name="connsiteX0" fmla="*/ 0 w 12192000"/>
              <a:gd name="connsiteY0" fmla="*/ 0 h 1764566"/>
              <a:gd name="connsiteX1" fmla="*/ 12192000 w 12192000"/>
              <a:gd name="connsiteY1" fmla="*/ 676275 h 1764566"/>
              <a:gd name="connsiteX2" fmla="*/ 12192000 w 12192000"/>
              <a:gd name="connsiteY2" fmla="*/ 1764566 h 1764566"/>
              <a:gd name="connsiteX3" fmla="*/ 0 w 12192000"/>
              <a:gd name="connsiteY3" fmla="*/ 1764566 h 1764566"/>
              <a:gd name="connsiteX4" fmla="*/ 0 w 12192000"/>
              <a:gd name="connsiteY4" fmla="*/ 0 h 1764566"/>
              <a:gd name="connsiteX0" fmla="*/ 0 w 12192000"/>
              <a:gd name="connsiteY0" fmla="*/ 0 h 1764566"/>
              <a:gd name="connsiteX1" fmla="*/ 12179300 w 12192000"/>
              <a:gd name="connsiteY1" fmla="*/ 571932 h 1764566"/>
              <a:gd name="connsiteX2" fmla="*/ 12192000 w 12192000"/>
              <a:gd name="connsiteY2" fmla="*/ 1764566 h 1764566"/>
              <a:gd name="connsiteX3" fmla="*/ 0 w 12192000"/>
              <a:gd name="connsiteY3" fmla="*/ 1764566 h 1764566"/>
              <a:gd name="connsiteX4" fmla="*/ 0 w 12192000"/>
              <a:gd name="connsiteY4" fmla="*/ 0 h 1764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764566">
                <a:moveTo>
                  <a:pt x="0" y="0"/>
                </a:moveTo>
                <a:cubicBezTo>
                  <a:pt x="4057650" y="174625"/>
                  <a:pt x="7597775" y="206807"/>
                  <a:pt x="12179300" y="571932"/>
                </a:cubicBezTo>
                <a:lnTo>
                  <a:pt x="12192000" y="1764566"/>
                </a:lnTo>
                <a:lnTo>
                  <a:pt x="0" y="1764566"/>
                </a:lnTo>
                <a:lnTo>
                  <a:pt x="0" y="0"/>
                </a:lnTo>
                <a:close/>
              </a:path>
            </a:pathLst>
          </a:custGeom>
          <a:solidFill>
            <a:srgbClr val="83B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箭头: V 形 3"/>
          <p:cNvSpPr/>
          <p:nvPr/>
        </p:nvSpPr>
        <p:spPr>
          <a:xfrm flipH="1">
            <a:off x="4888635" y="193421"/>
            <a:ext cx="2414729" cy="757754"/>
          </a:xfrm>
          <a:prstGeom prst="chevron">
            <a:avLst>
              <a:gd name="adj" fmla="val 33901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 anchorCtr="0"/>
          <a:lstStyle/>
          <a:p>
            <a:r>
              <a:rPr lang="zh-CN" altLang="en-US" sz="4000" b="1" dirty="0"/>
              <a:t>食物</a:t>
            </a:r>
            <a:endParaRPr lang="en-US" altLang="zh-CN" sz="4000" b="1" dirty="0"/>
          </a:p>
        </p:txBody>
      </p:sp>
      <p:sp>
        <p:nvSpPr>
          <p:cNvPr id="2" name="矩形 1"/>
          <p:cNvSpPr/>
          <p:nvPr/>
        </p:nvSpPr>
        <p:spPr>
          <a:xfrm>
            <a:off x="664249" y="1745566"/>
            <a:ext cx="2787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25000"/>
                  </a:schemeClr>
                </a:solidFill>
              </a:rPr>
              <a:t>                姜黄</a:t>
            </a:r>
            <a:endParaRPr lang="en-US" altLang="zh-CN" b="1" dirty="0">
              <a:solidFill>
                <a:schemeClr val="accent1">
                  <a:lumMod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accent1">
                    <a:lumMod val="25000"/>
                  </a:schemeClr>
                </a:solidFill>
              </a:rPr>
              <a:t>抗氧化，抗炎，减少过敏</a:t>
            </a:r>
          </a:p>
        </p:txBody>
      </p:sp>
      <p:sp>
        <p:nvSpPr>
          <p:cNvPr id="5" name="矩形 4"/>
          <p:cNvSpPr/>
          <p:nvPr/>
        </p:nvSpPr>
        <p:spPr>
          <a:xfrm>
            <a:off x="4905429" y="1745566"/>
            <a:ext cx="27238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25000"/>
                  </a:schemeClr>
                </a:solidFill>
              </a:rPr>
              <a:t>             红柿子椒</a:t>
            </a:r>
            <a:endParaRPr lang="en-US" altLang="zh-CN" b="1" dirty="0">
              <a:solidFill>
                <a:schemeClr val="accent1">
                  <a:lumMod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accent1">
                    <a:lumMod val="25000"/>
                  </a:schemeClr>
                </a:solidFill>
              </a:rPr>
              <a:t>富含维生素</a:t>
            </a:r>
            <a:r>
              <a:rPr lang="en-US" altLang="zh-CN" dirty="0">
                <a:solidFill>
                  <a:schemeClr val="accent1">
                    <a:lumMod val="25000"/>
                  </a:schemeClr>
                </a:solidFill>
              </a:rPr>
              <a:t>C</a:t>
            </a:r>
            <a:r>
              <a:rPr lang="zh-CN" altLang="en-US" dirty="0">
                <a:solidFill>
                  <a:schemeClr val="accent1">
                    <a:lumMod val="25000"/>
                  </a:schemeClr>
                </a:solidFill>
              </a:rPr>
              <a:t>及胡萝卜素</a:t>
            </a:r>
          </a:p>
        </p:txBody>
      </p:sp>
      <p:sp>
        <p:nvSpPr>
          <p:cNvPr id="6" name="矩形 5"/>
          <p:cNvSpPr/>
          <p:nvPr/>
        </p:nvSpPr>
        <p:spPr>
          <a:xfrm>
            <a:off x="9082489" y="1715889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25000"/>
                  </a:schemeClr>
                </a:solidFill>
              </a:rPr>
              <a:t>            红葡萄</a:t>
            </a:r>
            <a:endParaRPr lang="en-US" altLang="zh-CN" b="1" dirty="0">
              <a:solidFill>
                <a:schemeClr val="accent1">
                  <a:lumMod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accent1">
                    <a:lumMod val="25000"/>
                  </a:schemeClr>
                </a:solidFill>
              </a:rPr>
              <a:t>抗癌抗菌抗过敏</a:t>
            </a:r>
          </a:p>
        </p:txBody>
      </p:sp>
      <p:sp>
        <p:nvSpPr>
          <p:cNvPr id="7" name="矩形 6"/>
          <p:cNvSpPr/>
          <p:nvPr/>
        </p:nvSpPr>
        <p:spPr>
          <a:xfrm>
            <a:off x="1170959" y="3493544"/>
            <a:ext cx="15467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>
                    <a:lumMod val="25000"/>
                  </a:schemeClr>
                </a:solidFill>
              </a:rPr>
              <a:t>          橄榄</a:t>
            </a:r>
            <a:endParaRPr lang="en-US" altLang="zh-CN" b="1" dirty="0">
              <a:solidFill>
                <a:schemeClr val="accent1">
                  <a:lumMod val="25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accent1">
                    <a:lumMod val="25000"/>
                  </a:schemeClr>
                </a:solidFill>
              </a:rPr>
              <a:t>增强免疫力</a:t>
            </a:r>
          </a:p>
        </p:txBody>
      </p:sp>
      <p:sp>
        <p:nvSpPr>
          <p:cNvPr id="8" name="矩形 7"/>
          <p:cNvSpPr/>
          <p:nvPr/>
        </p:nvSpPr>
        <p:spPr>
          <a:xfrm>
            <a:off x="4943901" y="3467176"/>
            <a:ext cx="26468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>
                    <a:lumMod val="25000"/>
                  </a:schemeClr>
                </a:solidFill>
              </a:rPr>
              <a:t>牛油果</a:t>
            </a:r>
            <a:endParaRPr lang="en-US" altLang="zh-CN" b="1" dirty="0">
              <a:solidFill>
                <a:schemeClr val="accent1">
                  <a:lumMod val="25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accent1">
                    <a:lumMod val="25000"/>
                  </a:schemeClr>
                </a:solidFill>
              </a:rPr>
              <a:t>富含胡萝卜素和维生素</a:t>
            </a:r>
            <a:r>
              <a:rPr lang="en-US" altLang="zh-CN" dirty="0">
                <a:solidFill>
                  <a:schemeClr val="accent1">
                    <a:lumMod val="25000"/>
                  </a:schemeClr>
                </a:solidFill>
              </a:rPr>
              <a:t>E</a:t>
            </a:r>
            <a:endParaRPr lang="zh-CN" altLang="en-US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98526" y="3453407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25000"/>
                  </a:schemeClr>
                </a:solidFill>
              </a:rPr>
              <a:t>         芥蓝</a:t>
            </a:r>
            <a:endParaRPr lang="en-US" altLang="zh-CN" b="1" dirty="0">
              <a:solidFill>
                <a:schemeClr val="accent1">
                  <a:lumMod val="25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accent1">
                    <a:lumMod val="25000"/>
                  </a:schemeClr>
                </a:solidFill>
              </a:rPr>
              <a:t>提高人体免疫力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2038" y="5552958"/>
            <a:ext cx="1051901" cy="1050348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9733939" y="5477968"/>
            <a:ext cx="2330161" cy="1200329"/>
          </a:xfrm>
          <a:prstGeom prst="rect">
            <a:avLst/>
          </a:prstGeom>
          <a:noFill/>
        </p:spPr>
        <p:txBody>
          <a:bodyPr wrap="square" lIns="216000" rtlCol="0" anchor="ctr" anchorCtr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资料来源：</a:t>
            </a:r>
            <a:r>
              <a:rPr lang="zh-CN" altLang="en-US" sz="1600" dirty="0">
                <a:solidFill>
                  <a:schemeClr val="accent1">
                    <a:lumMod val="25000"/>
                  </a:schemeClr>
                </a:solidFill>
              </a:rPr>
              <a:t>网络</a:t>
            </a:r>
            <a:endParaRPr lang="en-US" altLang="zh-CN" sz="1600" dirty="0">
              <a:solidFill>
                <a:schemeClr val="accent1">
                  <a:lumMod val="25000"/>
                </a:schemeClr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accent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设计：</a:t>
            </a:r>
            <a:r>
              <a:rPr lang="en-US" altLang="zh-CN" sz="1600" kern="0" dirty="0">
                <a:solidFill>
                  <a:schemeClr val="accent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@ibk713 www.islide.cc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14027" y="6196776"/>
            <a:ext cx="17253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演示设计 </a:t>
            </a: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009408" y="4426188"/>
            <a:ext cx="1734543" cy="1734542"/>
            <a:chOff x="4693651" y="1484785"/>
            <a:chExt cx="2329758" cy="232976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651" y="1484785"/>
              <a:ext cx="2329758" cy="2329761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5497245" y="2228001"/>
              <a:ext cx="722580" cy="722580"/>
              <a:chOff x="5758004" y="2227152"/>
              <a:chExt cx="724278" cy="724278"/>
            </a:xfrm>
          </p:grpSpPr>
          <p:sp>
            <p:nvSpPr>
              <p:cNvPr id="28" name="圆角矩形 4"/>
              <p:cNvSpPr/>
              <p:nvPr/>
            </p:nvSpPr>
            <p:spPr>
              <a:xfrm>
                <a:off x="5758004" y="2227152"/>
                <a:ext cx="724278" cy="724278"/>
              </a:xfrm>
              <a:prstGeom prst="roundRect">
                <a:avLst>
                  <a:gd name="adj" fmla="val 702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圆角矩形 5"/>
              <p:cNvSpPr/>
              <p:nvPr/>
            </p:nvSpPr>
            <p:spPr>
              <a:xfrm>
                <a:off x="5804041" y="2273189"/>
                <a:ext cx="632205" cy="632205"/>
              </a:xfrm>
              <a:prstGeom prst="roundRect">
                <a:avLst>
                  <a:gd name="adj" fmla="val 10091"/>
                </a:avLst>
              </a:prstGeom>
              <a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3015110" y="5349562"/>
            <a:ext cx="4451285" cy="702056"/>
          </a:xfrm>
          <a:custGeom>
            <a:avLst/>
            <a:gdLst>
              <a:gd name="connsiteX0" fmla="*/ 2616774 w 2997227"/>
              <a:gd name="connsiteY0" fmla="*/ 403580 h 472723"/>
              <a:gd name="connsiteX1" fmla="*/ 2610631 w 2997227"/>
              <a:gd name="connsiteY1" fmla="*/ 406037 h 472723"/>
              <a:gd name="connsiteX2" fmla="*/ 2602439 w 2997227"/>
              <a:gd name="connsiteY2" fmla="*/ 411157 h 472723"/>
              <a:gd name="connsiteX3" fmla="*/ 2599572 w 2997227"/>
              <a:gd name="connsiteY3" fmla="*/ 414229 h 472723"/>
              <a:gd name="connsiteX4" fmla="*/ 2610631 w 2997227"/>
              <a:gd name="connsiteY4" fmla="*/ 413000 h 472723"/>
              <a:gd name="connsiteX5" fmla="*/ 2622918 w 2997227"/>
              <a:gd name="connsiteY5" fmla="*/ 409724 h 472723"/>
              <a:gd name="connsiteX6" fmla="*/ 2621075 w 2997227"/>
              <a:gd name="connsiteY6" fmla="*/ 406447 h 472723"/>
              <a:gd name="connsiteX7" fmla="*/ 2616774 w 2997227"/>
              <a:gd name="connsiteY7" fmla="*/ 403580 h 472723"/>
              <a:gd name="connsiteX8" fmla="*/ 2093541 w 2997227"/>
              <a:gd name="connsiteY8" fmla="*/ 399075 h 472723"/>
              <a:gd name="connsiteX9" fmla="*/ 2093337 w 2997227"/>
              <a:gd name="connsiteY9" fmla="*/ 401942 h 472723"/>
              <a:gd name="connsiteX10" fmla="*/ 2093006 w 2997227"/>
              <a:gd name="connsiteY10" fmla="*/ 402273 h 472723"/>
              <a:gd name="connsiteX11" fmla="*/ 2091408 w 2997227"/>
              <a:gd name="connsiteY11" fmla="*/ 403157 h 472723"/>
              <a:gd name="connsiteX12" fmla="*/ 2091699 w 2997227"/>
              <a:gd name="connsiteY12" fmla="*/ 401122 h 472723"/>
              <a:gd name="connsiteX13" fmla="*/ 2093541 w 2997227"/>
              <a:gd name="connsiteY13" fmla="*/ 399075 h 472723"/>
              <a:gd name="connsiteX14" fmla="*/ 2618413 w 2997227"/>
              <a:gd name="connsiteY14" fmla="*/ 362520 h 472723"/>
              <a:gd name="connsiteX15" fmla="*/ 2609812 w 2997227"/>
              <a:gd name="connsiteY15" fmla="*/ 363851 h 472723"/>
              <a:gd name="connsiteX16" fmla="*/ 2603258 w 2997227"/>
              <a:gd name="connsiteY16" fmla="*/ 365899 h 472723"/>
              <a:gd name="connsiteX17" fmla="*/ 2608583 w 2997227"/>
              <a:gd name="connsiteY17" fmla="*/ 367947 h 472723"/>
              <a:gd name="connsiteX18" fmla="*/ 2621280 w 2997227"/>
              <a:gd name="connsiteY18" fmla="*/ 366718 h 472723"/>
              <a:gd name="connsiteX19" fmla="*/ 2618413 w 2997227"/>
              <a:gd name="connsiteY19" fmla="*/ 362520 h 472723"/>
              <a:gd name="connsiteX20" fmla="*/ 2944332 w 2997227"/>
              <a:gd name="connsiteY20" fmla="*/ 317774 h 472723"/>
              <a:gd name="connsiteX21" fmla="*/ 2964094 w 2997227"/>
              <a:gd name="connsiteY21" fmla="*/ 321255 h 472723"/>
              <a:gd name="connsiteX22" fmla="*/ 2975767 w 2997227"/>
              <a:gd name="connsiteY22" fmla="*/ 326170 h 472723"/>
              <a:gd name="connsiteX23" fmla="*/ 2982935 w 2997227"/>
              <a:gd name="connsiteY23" fmla="*/ 334362 h 472723"/>
              <a:gd name="connsiteX24" fmla="*/ 2979248 w 2997227"/>
              <a:gd name="connsiteY24" fmla="*/ 360575 h 472723"/>
              <a:gd name="connsiteX25" fmla="*/ 2966142 w 2997227"/>
              <a:gd name="connsiteY25" fmla="*/ 366104 h 472723"/>
              <a:gd name="connsiteX26" fmla="*/ 2953445 w 2997227"/>
              <a:gd name="connsiteY26" fmla="*/ 367947 h 472723"/>
              <a:gd name="connsiteX27" fmla="*/ 2949759 w 2997227"/>
              <a:gd name="connsiteY27" fmla="*/ 365285 h 472723"/>
              <a:gd name="connsiteX28" fmla="*/ 2946892 w 2997227"/>
              <a:gd name="connsiteY28" fmla="*/ 360984 h 472723"/>
              <a:gd name="connsiteX29" fmla="*/ 2943001 w 2997227"/>
              <a:gd name="connsiteY29" fmla="*/ 356888 h 472723"/>
              <a:gd name="connsiteX30" fmla="*/ 2941568 w 2997227"/>
              <a:gd name="connsiteY30" fmla="*/ 347059 h 472723"/>
              <a:gd name="connsiteX31" fmla="*/ 2937062 w 2997227"/>
              <a:gd name="connsiteY31" fmla="*/ 338048 h 472723"/>
              <a:gd name="connsiteX32" fmla="*/ 2935014 w 2997227"/>
              <a:gd name="connsiteY32" fmla="*/ 321255 h 472723"/>
              <a:gd name="connsiteX33" fmla="*/ 2944332 w 2997227"/>
              <a:gd name="connsiteY33" fmla="*/ 317774 h 472723"/>
              <a:gd name="connsiteX34" fmla="*/ 2671248 w 2997227"/>
              <a:gd name="connsiteY34" fmla="*/ 277431 h 472723"/>
              <a:gd name="connsiteX35" fmla="*/ 2665309 w 2997227"/>
              <a:gd name="connsiteY35" fmla="*/ 280912 h 472723"/>
              <a:gd name="connsiteX36" fmla="*/ 2660190 w 2997227"/>
              <a:gd name="connsiteY36" fmla="*/ 286441 h 472723"/>
              <a:gd name="connsiteX37" fmla="*/ 2665104 w 2997227"/>
              <a:gd name="connsiteY37" fmla="*/ 286851 h 472723"/>
              <a:gd name="connsiteX38" fmla="*/ 2668790 w 2997227"/>
              <a:gd name="connsiteY38" fmla="*/ 283165 h 472723"/>
              <a:gd name="connsiteX39" fmla="*/ 2671248 w 2997227"/>
              <a:gd name="connsiteY39" fmla="*/ 277431 h 472723"/>
              <a:gd name="connsiteX40" fmla="*/ 276462 w 2997227"/>
              <a:gd name="connsiteY40" fmla="*/ 275383 h 472723"/>
              <a:gd name="connsiteX41" fmla="*/ 256803 w 2997227"/>
              <a:gd name="connsiteY41" fmla="*/ 283984 h 472723"/>
              <a:gd name="connsiteX42" fmla="*/ 249840 w 2997227"/>
              <a:gd name="connsiteY42" fmla="*/ 287670 h 472723"/>
              <a:gd name="connsiteX43" fmla="*/ 250249 w 2997227"/>
              <a:gd name="connsiteY43" fmla="*/ 286032 h 472723"/>
              <a:gd name="connsiteX44" fmla="*/ 249840 w 2997227"/>
              <a:gd name="connsiteY44" fmla="*/ 282755 h 472723"/>
              <a:gd name="connsiteX45" fmla="*/ 240829 w 2997227"/>
              <a:gd name="connsiteY45" fmla="*/ 284803 h 472723"/>
              <a:gd name="connsiteX46" fmla="*/ 229771 w 2997227"/>
              <a:gd name="connsiteY46" fmla="*/ 289923 h 472723"/>
              <a:gd name="connsiteX47" fmla="*/ 236324 w 2997227"/>
              <a:gd name="connsiteY47" fmla="*/ 303234 h 472723"/>
              <a:gd name="connsiteX48" fmla="*/ 244106 w 2997227"/>
              <a:gd name="connsiteY48" fmla="*/ 317569 h 472723"/>
              <a:gd name="connsiteX49" fmla="*/ 249225 w 2997227"/>
              <a:gd name="connsiteY49" fmla="*/ 320436 h 472723"/>
              <a:gd name="connsiteX50" fmla="*/ 264175 w 2997227"/>
              <a:gd name="connsiteY50" fmla="*/ 314702 h 472723"/>
              <a:gd name="connsiteX51" fmla="*/ 277281 w 2997227"/>
              <a:gd name="connsiteY51" fmla="*/ 308559 h 472723"/>
              <a:gd name="connsiteX52" fmla="*/ 277691 w 2997227"/>
              <a:gd name="connsiteY52" fmla="*/ 297500 h 472723"/>
              <a:gd name="connsiteX53" fmla="*/ 278100 w 2997227"/>
              <a:gd name="connsiteY53" fmla="*/ 280707 h 472723"/>
              <a:gd name="connsiteX54" fmla="*/ 276462 w 2997227"/>
              <a:gd name="connsiteY54" fmla="*/ 275383 h 472723"/>
              <a:gd name="connsiteX55" fmla="*/ 2631110 w 2997227"/>
              <a:gd name="connsiteY55" fmla="*/ 269854 h 472723"/>
              <a:gd name="connsiteX56" fmla="*/ 2619232 w 2997227"/>
              <a:gd name="connsiteY56" fmla="*/ 272106 h 472723"/>
              <a:gd name="connsiteX57" fmla="*/ 2599982 w 2997227"/>
              <a:gd name="connsiteY57" fmla="*/ 280298 h 472723"/>
              <a:gd name="connsiteX58" fmla="*/ 2591381 w 2997227"/>
              <a:gd name="connsiteY58" fmla="*/ 288899 h 472723"/>
              <a:gd name="connsiteX59" fmla="*/ 2588924 w 2997227"/>
              <a:gd name="connsiteY59" fmla="*/ 298319 h 472723"/>
              <a:gd name="connsiteX60" fmla="*/ 2587900 w 2997227"/>
              <a:gd name="connsiteY60" fmla="*/ 302415 h 472723"/>
              <a:gd name="connsiteX61" fmla="*/ 2590562 w 2997227"/>
              <a:gd name="connsiteY61" fmla="*/ 305691 h 472723"/>
              <a:gd name="connsiteX62" fmla="*/ 2618413 w 2997227"/>
              <a:gd name="connsiteY62" fmla="*/ 299957 h 472723"/>
              <a:gd name="connsiteX63" fmla="*/ 2630496 w 2997227"/>
              <a:gd name="connsiteY63" fmla="*/ 288285 h 472723"/>
              <a:gd name="connsiteX64" fmla="*/ 2631519 w 2997227"/>
              <a:gd name="connsiteY64" fmla="*/ 277021 h 472723"/>
              <a:gd name="connsiteX65" fmla="*/ 2631110 w 2997227"/>
              <a:gd name="connsiteY65" fmla="*/ 269854 h 472723"/>
              <a:gd name="connsiteX66" fmla="*/ 2656913 w 2997227"/>
              <a:gd name="connsiteY66" fmla="*/ 263505 h 472723"/>
              <a:gd name="connsiteX67" fmla="*/ 2652817 w 2997227"/>
              <a:gd name="connsiteY67" fmla="*/ 265553 h 472723"/>
              <a:gd name="connsiteX68" fmla="*/ 2654660 w 2997227"/>
              <a:gd name="connsiteY68" fmla="*/ 268011 h 472723"/>
              <a:gd name="connsiteX69" fmla="*/ 2658551 w 2997227"/>
              <a:gd name="connsiteY69" fmla="*/ 266372 h 472723"/>
              <a:gd name="connsiteX70" fmla="*/ 2659370 w 2997227"/>
              <a:gd name="connsiteY70" fmla="*/ 264120 h 472723"/>
              <a:gd name="connsiteX71" fmla="*/ 2656913 w 2997227"/>
              <a:gd name="connsiteY71" fmla="*/ 263505 h 472723"/>
              <a:gd name="connsiteX72" fmla="*/ 2631212 w 2997227"/>
              <a:gd name="connsiteY72" fmla="*/ 239955 h 472723"/>
              <a:gd name="connsiteX73" fmla="*/ 2627833 w 2997227"/>
              <a:gd name="connsiteY73" fmla="*/ 241388 h 472723"/>
              <a:gd name="connsiteX74" fmla="*/ 2615751 w 2997227"/>
              <a:gd name="connsiteY74" fmla="*/ 248965 h 472723"/>
              <a:gd name="connsiteX75" fmla="*/ 2602235 w 2997227"/>
              <a:gd name="connsiteY75" fmla="*/ 262277 h 472723"/>
              <a:gd name="connsiteX76" fmla="*/ 2599368 w 2997227"/>
              <a:gd name="connsiteY76" fmla="*/ 270673 h 472723"/>
              <a:gd name="connsiteX77" fmla="*/ 2605306 w 2997227"/>
              <a:gd name="connsiteY77" fmla="*/ 269035 h 472723"/>
              <a:gd name="connsiteX78" fmla="*/ 2622099 w 2997227"/>
              <a:gd name="connsiteY78" fmla="*/ 263096 h 472723"/>
              <a:gd name="connsiteX79" fmla="*/ 2631519 w 2997227"/>
              <a:gd name="connsiteY79" fmla="*/ 258795 h 472723"/>
              <a:gd name="connsiteX80" fmla="*/ 2633567 w 2997227"/>
              <a:gd name="connsiteY80" fmla="*/ 253266 h 472723"/>
              <a:gd name="connsiteX81" fmla="*/ 2633158 w 2997227"/>
              <a:gd name="connsiteY81" fmla="*/ 243846 h 472723"/>
              <a:gd name="connsiteX82" fmla="*/ 2631212 w 2997227"/>
              <a:gd name="connsiteY82" fmla="*/ 239955 h 472723"/>
              <a:gd name="connsiteX83" fmla="*/ 1722672 w 2997227"/>
              <a:gd name="connsiteY83" fmla="*/ 233606 h 472723"/>
              <a:gd name="connsiteX84" fmla="*/ 1719396 w 2997227"/>
              <a:gd name="connsiteY84" fmla="*/ 238112 h 472723"/>
              <a:gd name="connsiteX85" fmla="*/ 1716938 w 2997227"/>
              <a:gd name="connsiteY85" fmla="*/ 245894 h 472723"/>
              <a:gd name="connsiteX86" fmla="*/ 1712433 w 2997227"/>
              <a:gd name="connsiteY86" fmla="*/ 257566 h 472723"/>
              <a:gd name="connsiteX87" fmla="*/ 1704651 w 2997227"/>
              <a:gd name="connsiteY87" fmla="*/ 270468 h 472723"/>
              <a:gd name="connsiteX88" fmla="*/ 1701784 w 2997227"/>
              <a:gd name="connsiteY88" fmla="*/ 273745 h 472723"/>
              <a:gd name="connsiteX89" fmla="*/ 1704651 w 2997227"/>
              <a:gd name="connsiteY89" fmla="*/ 276612 h 472723"/>
              <a:gd name="connsiteX90" fmla="*/ 1708337 w 2997227"/>
              <a:gd name="connsiteY90" fmla="*/ 281527 h 472723"/>
              <a:gd name="connsiteX91" fmla="*/ 1711204 w 2997227"/>
              <a:gd name="connsiteY91" fmla="*/ 290332 h 472723"/>
              <a:gd name="connsiteX92" fmla="*/ 1716938 w 2997227"/>
              <a:gd name="connsiteY92" fmla="*/ 292585 h 472723"/>
              <a:gd name="connsiteX93" fmla="*/ 1721649 w 2997227"/>
              <a:gd name="connsiteY93" fmla="*/ 290128 h 472723"/>
              <a:gd name="connsiteX94" fmla="*/ 1724720 w 2997227"/>
              <a:gd name="connsiteY94" fmla="*/ 279888 h 472723"/>
              <a:gd name="connsiteX95" fmla="*/ 1726359 w 2997227"/>
              <a:gd name="connsiteY95" fmla="*/ 252856 h 472723"/>
              <a:gd name="connsiteX96" fmla="*/ 1722672 w 2997227"/>
              <a:gd name="connsiteY96" fmla="*/ 233606 h 472723"/>
              <a:gd name="connsiteX97" fmla="*/ 615795 w 2997227"/>
              <a:gd name="connsiteY97" fmla="*/ 232787 h 472723"/>
              <a:gd name="connsiteX98" fmla="*/ 618048 w 2997227"/>
              <a:gd name="connsiteY98" fmla="*/ 233197 h 472723"/>
              <a:gd name="connsiteX99" fmla="*/ 612109 w 2997227"/>
              <a:gd name="connsiteY99" fmla="*/ 237088 h 472723"/>
              <a:gd name="connsiteX100" fmla="*/ 604532 w 2997227"/>
              <a:gd name="connsiteY100" fmla="*/ 240159 h 472723"/>
              <a:gd name="connsiteX101" fmla="*/ 607399 w 2997227"/>
              <a:gd name="connsiteY101" fmla="*/ 237292 h 472723"/>
              <a:gd name="connsiteX102" fmla="*/ 609037 w 2997227"/>
              <a:gd name="connsiteY102" fmla="*/ 236473 h 472723"/>
              <a:gd name="connsiteX103" fmla="*/ 615795 w 2997227"/>
              <a:gd name="connsiteY103" fmla="*/ 232787 h 472723"/>
              <a:gd name="connsiteX104" fmla="*/ 595932 w 2997227"/>
              <a:gd name="connsiteY104" fmla="*/ 231968 h 472723"/>
              <a:gd name="connsiteX105" fmla="*/ 595931 w 2997227"/>
              <a:gd name="connsiteY105" fmla="*/ 231969 h 472723"/>
              <a:gd name="connsiteX106" fmla="*/ 596955 w 2997227"/>
              <a:gd name="connsiteY106" fmla="*/ 234016 h 472723"/>
              <a:gd name="connsiteX107" fmla="*/ 594908 w 2997227"/>
              <a:gd name="connsiteY107" fmla="*/ 236063 h 472723"/>
              <a:gd name="connsiteX108" fmla="*/ 594908 w 2997227"/>
              <a:gd name="connsiteY108" fmla="*/ 236064 h 472723"/>
              <a:gd name="connsiteX109" fmla="*/ 596956 w 2997227"/>
              <a:gd name="connsiteY109" fmla="*/ 234016 h 472723"/>
              <a:gd name="connsiteX110" fmla="*/ 595932 w 2997227"/>
              <a:gd name="connsiteY110" fmla="*/ 231968 h 472723"/>
              <a:gd name="connsiteX111" fmla="*/ 2678416 w 2997227"/>
              <a:gd name="connsiteY111" fmla="*/ 222957 h 472723"/>
              <a:gd name="connsiteX112" fmla="*/ 2659780 w 2997227"/>
              <a:gd name="connsiteY112" fmla="*/ 226848 h 472723"/>
              <a:gd name="connsiteX113" fmla="*/ 2649131 w 2997227"/>
              <a:gd name="connsiteY113" fmla="*/ 232787 h 472723"/>
              <a:gd name="connsiteX114" fmla="*/ 2651179 w 2997227"/>
              <a:gd name="connsiteY114" fmla="*/ 244665 h 472723"/>
              <a:gd name="connsiteX115" fmla="*/ 2653226 w 2997227"/>
              <a:gd name="connsiteY115" fmla="*/ 254085 h 472723"/>
              <a:gd name="connsiteX116" fmla="*/ 2663876 w 2997227"/>
              <a:gd name="connsiteY116" fmla="*/ 254085 h 472723"/>
              <a:gd name="connsiteX117" fmla="*/ 2675754 w 2997227"/>
              <a:gd name="connsiteY117" fmla="*/ 254904 h 472723"/>
              <a:gd name="connsiteX118" fmla="*/ 2680668 w 2997227"/>
              <a:gd name="connsiteY118" fmla="*/ 260638 h 472723"/>
              <a:gd name="connsiteX119" fmla="*/ 2683945 w 2997227"/>
              <a:gd name="connsiteY119" fmla="*/ 258590 h 472723"/>
              <a:gd name="connsiteX120" fmla="*/ 2685583 w 2997227"/>
              <a:gd name="connsiteY120" fmla="*/ 254495 h 472723"/>
              <a:gd name="connsiteX121" fmla="*/ 2689064 w 2997227"/>
              <a:gd name="connsiteY121" fmla="*/ 237702 h 472723"/>
              <a:gd name="connsiteX122" fmla="*/ 2688040 w 2997227"/>
              <a:gd name="connsiteY122" fmla="*/ 225824 h 472723"/>
              <a:gd name="connsiteX123" fmla="*/ 2678416 w 2997227"/>
              <a:gd name="connsiteY123" fmla="*/ 222957 h 472723"/>
              <a:gd name="connsiteX124" fmla="*/ 259055 w 2997227"/>
              <a:gd name="connsiteY124" fmla="*/ 218862 h 472723"/>
              <a:gd name="connsiteX125" fmla="*/ 252297 w 2997227"/>
              <a:gd name="connsiteY125" fmla="*/ 220909 h 472723"/>
              <a:gd name="connsiteX126" fmla="*/ 227723 w 2997227"/>
              <a:gd name="connsiteY126" fmla="*/ 227872 h 472723"/>
              <a:gd name="connsiteX127" fmla="*/ 226289 w 2997227"/>
              <a:gd name="connsiteY127" fmla="*/ 245689 h 472723"/>
              <a:gd name="connsiteX128" fmla="*/ 224856 w 2997227"/>
              <a:gd name="connsiteY128" fmla="*/ 263505 h 472723"/>
              <a:gd name="connsiteX129" fmla="*/ 225675 w 2997227"/>
              <a:gd name="connsiteY129" fmla="*/ 265144 h 472723"/>
              <a:gd name="connsiteX130" fmla="*/ 244106 w 2997227"/>
              <a:gd name="connsiteY130" fmla="*/ 259410 h 472723"/>
              <a:gd name="connsiteX131" fmla="*/ 270319 w 2997227"/>
              <a:gd name="connsiteY131" fmla="*/ 253675 h 472723"/>
              <a:gd name="connsiteX132" fmla="*/ 277691 w 2997227"/>
              <a:gd name="connsiteY132" fmla="*/ 252856 h 472723"/>
              <a:gd name="connsiteX133" fmla="*/ 279329 w 2997227"/>
              <a:gd name="connsiteY133" fmla="*/ 249170 h 472723"/>
              <a:gd name="connsiteX134" fmla="*/ 278920 w 2997227"/>
              <a:gd name="connsiteY134" fmla="*/ 220909 h 472723"/>
              <a:gd name="connsiteX135" fmla="*/ 274414 w 2997227"/>
              <a:gd name="connsiteY135" fmla="*/ 220090 h 472723"/>
              <a:gd name="connsiteX136" fmla="*/ 264585 w 2997227"/>
              <a:gd name="connsiteY136" fmla="*/ 222957 h 472723"/>
              <a:gd name="connsiteX137" fmla="*/ 257212 w 2997227"/>
              <a:gd name="connsiteY137" fmla="*/ 225824 h 472723"/>
              <a:gd name="connsiteX138" fmla="*/ 259670 w 2997227"/>
              <a:gd name="connsiteY138" fmla="*/ 222138 h 472723"/>
              <a:gd name="connsiteX139" fmla="*/ 261103 w 2997227"/>
              <a:gd name="connsiteY139" fmla="*/ 218862 h 472723"/>
              <a:gd name="connsiteX140" fmla="*/ 259055 w 2997227"/>
              <a:gd name="connsiteY140" fmla="*/ 218862 h 472723"/>
              <a:gd name="connsiteX141" fmla="*/ 885092 w 2997227"/>
              <a:gd name="connsiteY141" fmla="*/ 216814 h 472723"/>
              <a:gd name="connsiteX142" fmla="*/ 885091 w 2997227"/>
              <a:gd name="connsiteY142" fmla="*/ 216815 h 472723"/>
              <a:gd name="connsiteX143" fmla="*/ 876490 w 2997227"/>
              <a:gd name="connsiteY143" fmla="*/ 231354 h 472723"/>
              <a:gd name="connsiteX144" fmla="*/ 863588 w 2997227"/>
              <a:gd name="connsiteY144" fmla="*/ 248965 h 472723"/>
              <a:gd name="connsiteX145" fmla="*/ 860107 w 2997227"/>
              <a:gd name="connsiteY145" fmla="*/ 255314 h 472723"/>
              <a:gd name="connsiteX146" fmla="*/ 858059 w 2997227"/>
              <a:gd name="connsiteY146" fmla="*/ 257771 h 472723"/>
              <a:gd name="connsiteX147" fmla="*/ 856011 w 2997227"/>
              <a:gd name="connsiteY147" fmla="*/ 261457 h 472723"/>
              <a:gd name="connsiteX148" fmla="*/ 843109 w 2997227"/>
              <a:gd name="connsiteY148" fmla="*/ 276612 h 472723"/>
              <a:gd name="connsiteX149" fmla="*/ 828979 w 2997227"/>
              <a:gd name="connsiteY149" fmla="*/ 292176 h 472723"/>
              <a:gd name="connsiteX150" fmla="*/ 820787 w 2997227"/>
              <a:gd name="connsiteY150" fmla="*/ 301596 h 472723"/>
              <a:gd name="connsiteX151" fmla="*/ 809730 w 2997227"/>
              <a:gd name="connsiteY151" fmla="*/ 307329 h 472723"/>
              <a:gd name="connsiteX152" fmla="*/ 809730 w 2997227"/>
              <a:gd name="connsiteY152" fmla="*/ 307330 h 472723"/>
              <a:gd name="connsiteX153" fmla="*/ 820788 w 2997227"/>
              <a:gd name="connsiteY153" fmla="*/ 301596 h 472723"/>
              <a:gd name="connsiteX154" fmla="*/ 828980 w 2997227"/>
              <a:gd name="connsiteY154" fmla="*/ 292176 h 472723"/>
              <a:gd name="connsiteX155" fmla="*/ 843110 w 2997227"/>
              <a:gd name="connsiteY155" fmla="*/ 276612 h 472723"/>
              <a:gd name="connsiteX156" fmla="*/ 856012 w 2997227"/>
              <a:gd name="connsiteY156" fmla="*/ 261457 h 472723"/>
              <a:gd name="connsiteX157" fmla="*/ 858060 w 2997227"/>
              <a:gd name="connsiteY157" fmla="*/ 257771 h 472723"/>
              <a:gd name="connsiteX158" fmla="*/ 860108 w 2997227"/>
              <a:gd name="connsiteY158" fmla="*/ 255314 h 472723"/>
              <a:gd name="connsiteX159" fmla="*/ 863589 w 2997227"/>
              <a:gd name="connsiteY159" fmla="*/ 248965 h 472723"/>
              <a:gd name="connsiteX160" fmla="*/ 876491 w 2997227"/>
              <a:gd name="connsiteY160" fmla="*/ 231354 h 472723"/>
              <a:gd name="connsiteX161" fmla="*/ 885092 w 2997227"/>
              <a:gd name="connsiteY161" fmla="*/ 216814 h 472723"/>
              <a:gd name="connsiteX162" fmla="*/ 547192 w 2997227"/>
              <a:gd name="connsiteY162" fmla="*/ 202069 h 472723"/>
              <a:gd name="connsiteX163" fmla="*/ 547191 w 2997227"/>
              <a:gd name="connsiteY163" fmla="*/ 202070 h 472723"/>
              <a:gd name="connsiteX164" fmla="*/ 548010 w 2997227"/>
              <a:gd name="connsiteY164" fmla="*/ 204117 h 472723"/>
              <a:gd name="connsiteX165" fmla="*/ 545964 w 2997227"/>
              <a:gd name="connsiteY165" fmla="*/ 206164 h 472723"/>
              <a:gd name="connsiteX166" fmla="*/ 545964 w 2997227"/>
              <a:gd name="connsiteY166" fmla="*/ 206165 h 472723"/>
              <a:gd name="connsiteX167" fmla="*/ 548011 w 2997227"/>
              <a:gd name="connsiteY167" fmla="*/ 204117 h 472723"/>
              <a:gd name="connsiteX168" fmla="*/ 547192 w 2997227"/>
              <a:gd name="connsiteY168" fmla="*/ 202069 h 472723"/>
              <a:gd name="connsiteX169" fmla="*/ 2277237 w 2997227"/>
              <a:gd name="connsiteY169" fmla="*/ 178723 h 472723"/>
              <a:gd name="connsiteX170" fmla="*/ 2258396 w 2997227"/>
              <a:gd name="connsiteY170" fmla="*/ 183638 h 472723"/>
              <a:gd name="connsiteX171" fmla="*/ 2243652 w 2997227"/>
              <a:gd name="connsiteY171" fmla="*/ 190601 h 472723"/>
              <a:gd name="connsiteX172" fmla="*/ 2233617 w 2997227"/>
              <a:gd name="connsiteY172" fmla="*/ 217428 h 472723"/>
              <a:gd name="connsiteX173" fmla="*/ 2224402 w 2997227"/>
              <a:gd name="connsiteY173" fmla="*/ 245074 h 472723"/>
              <a:gd name="connsiteX174" fmla="*/ 2219078 w 2997227"/>
              <a:gd name="connsiteY174" fmla="*/ 257771 h 472723"/>
              <a:gd name="connsiteX175" fmla="*/ 2214162 w 2997227"/>
              <a:gd name="connsiteY175" fmla="*/ 271492 h 472723"/>
              <a:gd name="connsiteX176" fmla="*/ 2211705 w 2997227"/>
              <a:gd name="connsiteY176" fmla="*/ 278250 h 472723"/>
              <a:gd name="connsiteX177" fmla="*/ 2209657 w 2997227"/>
              <a:gd name="connsiteY177" fmla="*/ 304053 h 472723"/>
              <a:gd name="connsiteX178" fmla="*/ 2214162 w 2997227"/>
              <a:gd name="connsiteY178" fmla="*/ 313064 h 472723"/>
              <a:gd name="connsiteX179" fmla="*/ 2215801 w 2997227"/>
              <a:gd name="connsiteY179" fmla="*/ 316136 h 472723"/>
              <a:gd name="connsiteX180" fmla="*/ 2218668 w 2997227"/>
              <a:gd name="connsiteY180" fmla="*/ 321255 h 472723"/>
              <a:gd name="connsiteX181" fmla="*/ 2221944 w 2997227"/>
              <a:gd name="connsiteY181" fmla="*/ 327399 h 472723"/>
              <a:gd name="connsiteX182" fmla="*/ 2227678 w 2997227"/>
              <a:gd name="connsiteY182" fmla="*/ 326989 h 472723"/>
              <a:gd name="connsiteX183" fmla="*/ 2244471 w 2997227"/>
              <a:gd name="connsiteY183" fmla="*/ 296271 h 472723"/>
              <a:gd name="connsiteX184" fmla="*/ 2259011 w 2997227"/>
              <a:gd name="connsiteY184" fmla="*/ 269239 h 472723"/>
              <a:gd name="connsiteX185" fmla="*/ 2265359 w 2997227"/>
              <a:gd name="connsiteY185" fmla="*/ 254085 h 472723"/>
              <a:gd name="connsiteX186" fmla="*/ 2282562 w 2997227"/>
              <a:gd name="connsiteY186" fmla="*/ 193468 h 472723"/>
              <a:gd name="connsiteX187" fmla="*/ 2283790 w 2997227"/>
              <a:gd name="connsiteY187" fmla="*/ 178723 h 472723"/>
              <a:gd name="connsiteX188" fmla="*/ 898608 w 2997227"/>
              <a:gd name="connsiteY188" fmla="*/ 170941 h 472723"/>
              <a:gd name="connsiteX189" fmla="*/ 898606 w 2997227"/>
              <a:gd name="connsiteY189" fmla="*/ 170941 h 472723"/>
              <a:gd name="connsiteX190" fmla="*/ 895740 w 2997227"/>
              <a:gd name="connsiteY190" fmla="*/ 173399 h 472723"/>
              <a:gd name="connsiteX191" fmla="*/ 888779 w 2997227"/>
              <a:gd name="connsiteY191" fmla="*/ 176265 h 472723"/>
              <a:gd name="connsiteX192" fmla="*/ 888778 w 2997227"/>
              <a:gd name="connsiteY192" fmla="*/ 176266 h 472723"/>
              <a:gd name="connsiteX193" fmla="*/ 895741 w 2997227"/>
              <a:gd name="connsiteY193" fmla="*/ 173399 h 472723"/>
              <a:gd name="connsiteX194" fmla="*/ 898608 w 2997227"/>
              <a:gd name="connsiteY194" fmla="*/ 170941 h 472723"/>
              <a:gd name="connsiteX195" fmla="*/ 638936 w 2997227"/>
              <a:gd name="connsiteY195" fmla="*/ 168484 h 472723"/>
              <a:gd name="connsiteX196" fmla="*/ 641803 w 2997227"/>
              <a:gd name="connsiteY196" fmla="*/ 170327 h 472723"/>
              <a:gd name="connsiteX197" fmla="*/ 637707 w 2997227"/>
              <a:gd name="connsiteY197" fmla="*/ 172170 h 472723"/>
              <a:gd name="connsiteX198" fmla="*/ 635250 w 2997227"/>
              <a:gd name="connsiteY198" fmla="*/ 171760 h 472723"/>
              <a:gd name="connsiteX199" fmla="*/ 634840 w 2997227"/>
              <a:gd name="connsiteY199" fmla="*/ 170532 h 472723"/>
              <a:gd name="connsiteX200" fmla="*/ 638936 w 2997227"/>
              <a:gd name="connsiteY200" fmla="*/ 168484 h 472723"/>
              <a:gd name="connsiteX201" fmla="*/ 2734732 w 2997227"/>
              <a:gd name="connsiteY201" fmla="*/ 146162 h 472723"/>
              <a:gd name="connsiteX202" fmla="*/ 2746200 w 2997227"/>
              <a:gd name="connsiteY202" fmla="*/ 150667 h 472723"/>
              <a:gd name="connsiteX203" fmla="*/ 2758897 w 2997227"/>
              <a:gd name="connsiteY203" fmla="*/ 155377 h 472723"/>
              <a:gd name="connsiteX204" fmla="*/ 2770980 w 2997227"/>
              <a:gd name="connsiteY204" fmla="*/ 160088 h 472723"/>
              <a:gd name="connsiteX205" fmla="*/ 2778966 w 2997227"/>
              <a:gd name="connsiteY205" fmla="*/ 167255 h 472723"/>
              <a:gd name="connsiteX206" fmla="*/ 2780195 w 2997227"/>
              <a:gd name="connsiteY206" fmla="*/ 171351 h 472723"/>
              <a:gd name="connsiteX207" fmla="*/ 2774051 w 2997227"/>
              <a:gd name="connsiteY207" fmla="*/ 177495 h 472723"/>
              <a:gd name="connsiteX208" fmla="*/ 2752344 w 2997227"/>
              <a:gd name="connsiteY208" fmla="*/ 179542 h 472723"/>
              <a:gd name="connsiteX209" fmla="*/ 2731046 w 2997227"/>
              <a:gd name="connsiteY209" fmla="*/ 181590 h 472723"/>
              <a:gd name="connsiteX210" fmla="*/ 2719578 w 2997227"/>
              <a:gd name="connsiteY210" fmla="*/ 184048 h 472723"/>
              <a:gd name="connsiteX211" fmla="*/ 2697870 w 2997227"/>
              <a:gd name="connsiteY211" fmla="*/ 190191 h 472723"/>
              <a:gd name="connsiteX212" fmla="*/ 2689884 w 2997227"/>
              <a:gd name="connsiteY212" fmla="*/ 191625 h 472723"/>
              <a:gd name="connsiteX213" fmla="*/ 2685788 w 2997227"/>
              <a:gd name="connsiteY213" fmla="*/ 192239 h 472723"/>
              <a:gd name="connsiteX214" fmla="*/ 2673296 w 2997227"/>
              <a:gd name="connsiteY214" fmla="*/ 197973 h 472723"/>
              <a:gd name="connsiteX215" fmla="*/ 2654660 w 2997227"/>
              <a:gd name="connsiteY215" fmla="*/ 205960 h 472723"/>
              <a:gd name="connsiteX216" fmla="*/ 2640530 w 2997227"/>
              <a:gd name="connsiteY216" fmla="*/ 213947 h 472723"/>
              <a:gd name="connsiteX217" fmla="*/ 2629676 w 2997227"/>
              <a:gd name="connsiteY217" fmla="*/ 221319 h 472723"/>
              <a:gd name="connsiteX218" fmla="*/ 2619232 w 2997227"/>
              <a:gd name="connsiteY218" fmla="*/ 231558 h 472723"/>
              <a:gd name="connsiteX219" fmla="*/ 2617594 w 2997227"/>
              <a:gd name="connsiteY219" fmla="*/ 235654 h 472723"/>
              <a:gd name="connsiteX220" fmla="*/ 2625785 w 2997227"/>
              <a:gd name="connsiteY220" fmla="*/ 231558 h 472723"/>
              <a:gd name="connsiteX221" fmla="*/ 2633976 w 2997227"/>
              <a:gd name="connsiteY221" fmla="*/ 225415 h 472723"/>
              <a:gd name="connsiteX222" fmla="*/ 2636844 w 2997227"/>
              <a:gd name="connsiteY222" fmla="*/ 222548 h 472723"/>
              <a:gd name="connsiteX223" fmla="*/ 2642373 w 2997227"/>
              <a:gd name="connsiteY223" fmla="*/ 220500 h 472723"/>
              <a:gd name="connsiteX224" fmla="*/ 2645854 w 2997227"/>
              <a:gd name="connsiteY224" fmla="*/ 220909 h 472723"/>
              <a:gd name="connsiteX225" fmla="*/ 2660190 w 2997227"/>
              <a:gd name="connsiteY225" fmla="*/ 218042 h 472723"/>
              <a:gd name="connsiteX226" fmla="*/ 2690908 w 2997227"/>
              <a:gd name="connsiteY226" fmla="*/ 215175 h 472723"/>
              <a:gd name="connsiteX227" fmla="*/ 2700533 w 2997227"/>
              <a:gd name="connsiteY227" fmla="*/ 223572 h 472723"/>
              <a:gd name="connsiteX228" fmla="*/ 2706881 w 2997227"/>
              <a:gd name="connsiteY228" fmla="*/ 234835 h 472723"/>
              <a:gd name="connsiteX229" fmla="*/ 2711386 w 2997227"/>
              <a:gd name="connsiteY229" fmla="*/ 241388 h 472723"/>
              <a:gd name="connsiteX230" fmla="*/ 2712410 w 2997227"/>
              <a:gd name="connsiteY230" fmla="*/ 248146 h 472723"/>
              <a:gd name="connsiteX231" fmla="*/ 2710977 w 2997227"/>
              <a:gd name="connsiteY231" fmla="*/ 261457 h 472723"/>
              <a:gd name="connsiteX232" fmla="*/ 2708110 w 2997227"/>
              <a:gd name="connsiteY232" fmla="*/ 270468 h 472723"/>
              <a:gd name="connsiteX233" fmla="*/ 2706881 w 2997227"/>
              <a:gd name="connsiteY233" fmla="*/ 278250 h 472723"/>
              <a:gd name="connsiteX234" fmla="*/ 2701966 w 2997227"/>
              <a:gd name="connsiteY234" fmla="*/ 294633 h 472723"/>
              <a:gd name="connsiteX235" fmla="*/ 2690908 w 2997227"/>
              <a:gd name="connsiteY235" fmla="*/ 309378 h 472723"/>
              <a:gd name="connsiteX236" fmla="*/ 2675754 w 2997227"/>
              <a:gd name="connsiteY236" fmla="*/ 317979 h 472723"/>
              <a:gd name="connsiteX237" fmla="*/ 2657322 w 2997227"/>
              <a:gd name="connsiteY237" fmla="*/ 324942 h 472723"/>
              <a:gd name="connsiteX238" fmla="*/ 2653432 w 2997227"/>
              <a:gd name="connsiteY238" fmla="*/ 327399 h 472723"/>
              <a:gd name="connsiteX239" fmla="*/ 2654046 w 2997227"/>
              <a:gd name="connsiteY239" fmla="*/ 333952 h 472723"/>
              <a:gd name="connsiteX240" fmla="*/ 2657118 w 2997227"/>
              <a:gd name="connsiteY240" fmla="*/ 337434 h 472723"/>
              <a:gd name="connsiteX241" fmla="*/ 2671658 w 2997227"/>
              <a:gd name="connsiteY241" fmla="*/ 335590 h 472723"/>
              <a:gd name="connsiteX242" fmla="*/ 2685174 w 2997227"/>
              <a:gd name="connsiteY242" fmla="*/ 337434 h 472723"/>
              <a:gd name="connsiteX243" fmla="*/ 2697461 w 2997227"/>
              <a:gd name="connsiteY243" fmla="*/ 345011 h 472723"/>
              <a:gd name="connsiteX244" fmla="*/ 2699509 w 2997227"/>
              <a:gd name="connsiteY244" fmla="*/ 352383 h 472723"/>
              <a:gd name="connsiteX245" fmla="*/ 2696232 w 2997227"/>
              <a:gd name="connsiteY245" fmla="*/ 354431 h 472723"/>
              <a:gd name="connsiteX246" fmla="*/ 2688450 w 2997227"/>
              <a:gd name="connsiteY246" fmla="*/ 358527 h 472723"/>
              <a:gd name="connsiteX247" fmla="*/ 2655684 w 2997227"/>
              <a:gd name="connsiteY247" fmla="*/ 377367 h 472723"/>
              <a:gd name="connsiteX248" fmla="*/ 2649336 w 2997227"/>
              <a:gd name="connsiteY248" fmla="*/ 380439 h 472723"/>
              <a:gd name="connsiteX249" fmla="*/ 2648312 w 2997227"/>
              <a:gd name="connsiteY249" fmla="*/ 391293 h 472723"/>
              <a:gd name="connsiteX250" fmla="*/ 2647902 w 2997227"/>
              <a:gd name="connsiteY250" fmla="*/ 401942 h 472723"/>
              <a:gd name="connsiteX251" fmla="*/ 2654046 w 2997227"/>
              <a:gd name="connsiteY251" fmla="*/ 401942 h 472723"/>
              <a:gd name="connsiteX252" fmla="*/ 2664490 w 2997227"/>
              <a:gd name="connsiteY252" fmla="*/ 403580 h 472723"/>
              <a:gd name="connsiteX253" fmla="*/ 2683535 w 2997227"/>
              <a:gd name="connsiteY253" fmla="*/ 408495 h 472723"/>
              <a:gd name="connsiteX254" fmla="*/ 2700533 w 2997227"/>
              <a:gd name="connsiteY254" fmla="*/ 413819 h 472723"/>
              <a:gd name="connsiteX255" fmla="*/ 2705242 w 2997227"/>
              <a:gd name="connsiteY255" fmla="*/ 421601 h 472723"/>
              <a:gd name="connsiteX256" fmla="*/ 2701966 w 2997227"/>
              <a:gd name="connsiteY256" fmla="*/ 426311 h 472723"/>
              <a:gd name="connsiteX257" fmla="*/ 2679849 w 2997227"/>
              <a:gd name="connsiteY257" fmla="*/ 429793 h 472723"/>
              <a:gd name="connsiteX258" fmla="*/ 2629472 w 2997227"/>
              <a:gd name="connsiteY258" fmla="*/ 435527 h 472723"/>
              <a:gd name="connsiteX259" fmla="*/ 2586056 w 2997227"/>
              <a:gd name="connsiteY259" fmla="*/ 437575 h 472723"/>
              <a:gd name="connsiteX260" fmla="*/ 2570083 w 2997227"/>
              <a:gd name="connsiteY260" fmla="*/ 434912 h 472723"/>
              <a:gd name="connsiteX261" fmla="*/ 2568035 w 2997227"/>
              <a:gd name="connsiteY261" fmla="*/ 420373 h 472723"/>
              <a:gd name="connsiteX262" fmla="*/ 2569878 w 2997227"/>
              <a:gd name="connsiteY262" fmla="*/ 407880 h 472723"/>
              <a:gd name="connsiteX263" fmla="*/ 2583189 w 2997227"/>
              <a:gd name="connsiteY263" fmla="*/ 399484 h 472723"/>
              <a:gd name="connsiteX264" fmla="*/ 2603668 w 2997227"/>
              <a:gd name="connsiteY264" fmla="*/ 386992 h 472723"/>
              <a:gd name="connsiteX265" fmla="*/ 2597524 w 2997227"/>
              <a:gd name="connsiteY265" fmla="*/ 376138 h 472723"/>
              <a:gd name="connsiteX266" fmla="*/ 2584418 w 2997227"/>
              <a:gd name="connsiteY266" fmla="*/ 369995 h 472723"/>
              <a:gd name="connsiteX267" fmla="*/ 2571722 w 2997227"/>
              <a:gd name="connsiteY267" fmla="*/ 374091 h 472723"/>
              <a:gd name="connsiteX268" fmla="*/ 2566806 w 2997227"/>
              <a:gd name="connsiteY268" fmla="*/ 377162 h 472723"/>
              <a:gd name="connsiteX269" fmla="*/ 2563530 w 2997227"/>
              <a:gd name="connsiteY269" fmla="*/ 375114 h 472723"/>
              <a:gd name="connsiteX270" fmla="*/ 2561892 w 2997227"/>
              <a:gd name="connsiteY270" fmla="*/ 371428 h 472723"/>
              <a:gd name="connsiteX271" fmla="*/ 2566397 w 2997227"/>
              <a:gd name="connsiteY271" fmla="*/ 365899 h 472723"/>
              <a:gd name="connsiteX272" fmla="*/ 2587695 w 2997227"/>
              <a:gd name="connsiteY272" fmla="*/ 355250 h 472723"/>
              <a:gd name="connsiteX273" fmla="*/ 2588924 w 2997227"/>
              <a:gd name="connsiteY273" fmla="*/ 355250 h 472723"/>
              <a:gd name="connsiteX274" fmla="*/ 2619642 w 2997227"/>
              <a:gd name="connsiteY274" fmla="*/ 345830 h 472723"/>
              <a:gd name="connsiteX275" fmla="*/ 2624556 w 2997227"/>
              <a:gd name="connsiteY275" fmla="*/ 339277 h 472723"/>
              <a:gd name="connsiteX276" fmla="*/ 2624147 w 2997227"/>
              <a:gd name="connsiteY276" fmla="*/ 335181 h 472723"/>
              <a:gd name="connsiteX277" fmla="*/ 2622918 w 2997227"/>
              <a:gd name="connsiteY277" fmla="*/ 335590 h 472723"/>
              <a:gd name="connsiteX278" fmla="*/ 2611655 w 2997227"/>
              <a:gd name="connsiteY278" fmla="*/ 340096 h 472723"/>
              <a:gd name="connsiteX279" fmla="*/ 2597934 w 2997227"/>
              <a:gd name="connsiteY279" fmla="*/ 342144 h 472723"/>
              <a:gd name="connsiteX280" fmla="*/ 2591790 w 2997227"/>
              <a:gd name="connsiteY280" fmla="*/ 340915 h 472723"/>
              <a:gd name="connsiteX281" fmla="*/ 2588514 w 2997227"/>
              <a:gd name="connsiteY281" fmla="*/ 335181 h 472723"/>
              <a:gd name="connsiteX282" fmla="*/ 2586671 w 2997227"/>
              <a:gd name="connsiteY282" fmla="*/ 328628 h 472723"/>
              <a:gd name="connsiteX283" fmla="*/ 2589743 w 2997227"/>
              <a:gd name="connsiteY283" fmla="*/ 322075 h 472723"/>
              <a:gd name="connsiteX284" fmla="*/ 2595886 w 2997227"/>
              <a:gd name="connsiteY284" fmla="*/ 315931 h 472723"/>
              <a:gd name="connsiteX285" fmla="*/ 2592200 w 2997227"/>
              <a:gd name="connsiteY285" fmla="*/ 308968 h 472723"/>
              <a:gd name="connsiteX286" fmla="*/ 2585647 w 2997227"/>
              <a:gd name="connsiteY286" fmla="*/ 304872 h 472723"/>
              <a:gd name="connsiteX287" fmla="*/ 2583599 w 2997227"/>
              <a:gd name="connsiteY287" fmla="*/ 309787 h 472723"/>
              <a:gd name="connsiteX288" fmla="*/ 2580732 w 2997227"/>
              <a:gd name="connsiteY288" fmla="*/ 325351 h 472723"/>
              <a:gd name="connsiteX289" fmla="*/ 2568444 w 2997227"/>
              <a:gd name="connsiteY289" fmla="*/ 342144 h 472723"/>
              <a:gd name="connsiteX290" fmla="*/ 2557796 w 2997227"/>
              <a:gd name="connsiteY290" fmla="*/ 331495 h 472723"/>
              <a:gd name="connsiteX291" fmla="*/ 2552062 w 2997227"/>
              <a:gd name="connsiteY291" fmla="*/ 310606 h 472723"/>
              <a:gd name="connsiteX292" fmla="*/ 2549194 w 2997227"/>
              <a:gd name="connsiteY292" fmla="*/ 296681 h 472723"/>
              <a:gd name="connsiteX293" fmla="*/ 2548580 w 2997227"/>
              <a:gd name="connsiteY293" fmla="*/ 286441 h 472723"/>
              <a:gd name="connsiteX294" fmla="*/ 2557386 w 2997227"/>
              <a:gd name="connsiteY294" fmla="*/ 277021 h 472723"/>
              <a:gd name="connsiteX295" fmla="*/ 2573360 w 2997227"/>
              <a:gd name="connsiteY295" fmla="*/ 256542 h 472723"/>
              <a:gd name="connsiteX296" fmla="*/ 2585852 w 2997227"/>
              <a:gd name="connsiteY296" fmla="*/ 238316 h 472723"/>
              <a:gd name="connsiteX297" fmla="*/ 2594248 w 2997227"/>
              <a:gd name="connsiteY297" fmla="*/ 225824 h 472723"/>
              <a:gd name="connsiteX298" fmla="*/ 2595477 w 2997227"/>
              <a:gd name="connsiteY298" fmla="*/ 217223 h 472723"/>
              <a:gd name="connsiteX299" fmla="*/ 2576227 w 2997227"/>
              <a:gd name="connsiteY299" fmla="*/ 222548 h 472723"/>
              <a:gd name="connsiteX300" fmla="*/ 2505370 w 2997227"/>
              <a:gd name="connsiteY300" fmla="*/ 244255 h 472723"/>
              <a:gd name="connsiteX301" fmla="*/ 2503118 w 2997227"/>
              <a:gd name="connsiteY301" fmla="*/ 245074 h 472723"/>
              <a:gd name="connsiteX302" fmla="*/ 2494516 w 2997227"/>
              <a:gd name="connsiteY302" fmla="*/ 247532 h 472723"/>
              <a:gd name="connsiteX303" fmla="*/ 2486530 w 2997227"/>
              <a:gd name="connsiteY303" fmla="*/ 249170 h 472723"/>
              <a:gd name="connsiteX304" fmla="*/ 2483868 w 2997227"/>
              <a:gd name="connsiteY304" fmla="*/ 249375 h 472723"/>
              <a:gd name="connsiteX305" fmla="*/ 2481205 w 2997227"/>
              <a:gd name="connsiteY305" fmla="*/ 250399 h 472723"/>
              <a:gd name="connsiteX306" fmla="*/ 2475062 w 2997227"/>
              <a:gd name="connsiteY306" fmla="*/ 252242 h 472723"/>
              <a:gd name="connsiteX307" fmla="*/ 2456426 w 2997227"/>
              <a:gd name="connsiteY307" fmla="*/ 253471 h 472723"/>
              <a:gd name="connsiteX308" fmla="*/ 2435333 w 2997227"/>
              <a:gd name="connsiteY308" fmla="*/ 251218 h 472723"/>
              <a:gd name="connsiteX309" fmla="*/ 2426118 w 2997227"/>
              <a:gd name="connsiteY309" fmla="*/ 243846 h 472723"/>
              <a:gd name="connsiteX310" fmla="*/ 2427141 w 2997227"/>
              <a:gd name="connsiteY310" fmla="*/ 231558 h 472723"/>
              <a:gd name="connsiteX311" fmla="*/ 2431032 w 2997227"/>
              <a:gd name="connsiteY311" fmla="*/ 224800 h 472723"/>
              <a:gd name="connsiteX312" fmla="*/ 2439019 w 2997227"/>
              <a:gd name="connsiteY312" fmla="*/ 220909 h 472723"/>
              <a:gd name="connsiteX313" fmla="*/ 2452126 w 2997227"/>
              <a:gd name="connsiteY313" fmla="*/ 215995 h 472723"/>
              <a:gd name="connsiteX314" fmla="*/ 2454583 w 2997227"/>
              <a:gd name="connsiteY314" fmla="*/ 215175 h 472723"/>
              <a:gd name="connsiteX315" fmla="*/ 2452535 w 2997227"/>
              <a:gd name="connsiteY315" fmla="*/ 217633 h 472723"/>
              <a:gd name="connsiteX316" fmla="*/ 2450487 w 2997227"/>
              <a:gd name="connsiteY316" fmla="*/ 221319 h 472723"/>
              <a:gd name="connsiteX317" fmla="*/ 2447620 w 2997227"/>
              <a:gd name="connsiteY317" fmla="*/ 225005 h 472723"/>
              <a:gd name="connsiteX318" fmla="*/ 2448849 w 2997227"/>
              <a:gd name="connsiteY318" fmla="*/ 229920 h 472723"/>
              <a:gd name="connsiteX319" fmla="*/ 2468099 w 2997227"/>
              <a:gd name="connsiteY319" fmla="*/ 227053 h 472723"/>
              <a:gd name="connsiteX320" fmla="*/ 2532402 w 2997227"/>
              <a:gd name="connsiteY320" fmla="*/ 208622 h 472723"/>
              <a:gd name="connsiteX321" fmla="*/ 2625785 w 2997227"/>
              <a:gd name="connsiteY321" fmla="*/ 179542 h 472723"/>
              <a:gd name="connsiteX322" fmla="*/ 2658551 w 2997227"/>
              <a:gd name="connsiteY322" fmla="*/ 169303 h 472723"/>
              <a:gd name="connsiteX323" fmla="*/ 2674320 w 2997227"/>
              <a:gd name="connsiteY323" fmla="*/ 165617 h 472723"/>
              <a:gd name="connsiteX324" fmla="*/ 2685583 w 2997227"/>
              <a:gd name="connsiteY324" fmla="*/ 162955 h 472723"/>
              <a:gd name="connsiteX325" fmla="*/ 2699509 w 2997227"/>
              <a:gd name="connsiteY325" fmla="*/ 159268 h 472723"/>
              <a:gd name="connsiteX326" fmla="*/ 2721012 w 2997227"/>
              <a:gd name="connsiteY326" fmla="*/ 151691 h 472723"/>
              <a:gd name="connsiteX327" fmla="*/ 2734732 w 2997227"/>
              <a:gd name="connsiteY327" fmla="*/ 146162 h 472723"/>
              <a:gd name="connsiteX328" fmla="*/ 1089264 w 2997227"/>
              <a:gd name="connsiteY328" fmla="*/ 136947 h 472723"/>
              <a:gd name="connsiteX329" fmla="*/ 1106671 w 2997227"/>
              <a:gd name="connsiteY329" fmla="*/ 143500 h 472723"/>
              <a:gd name="connsiteX330" fmla="*/ 1122235 w 2997227"/>
              <a:gd name="connsiteY330" fmla="*/ 153330 h 472723"/>
              <a:gd name="connsiteX331" fmla="*/ 1132883 w 2997227"/>
              <a:gd name="connsiteY331" fmla="*/ 167255 h 472723"/>
              <a:gd name="connsiteX332" fmla="*/ 1137389 w 2997227"/>
              <a:gd name="connsiteY332" fmla="*/ 179747 h 472723"/>
              <a:gd name="connsiteX333" fmla="*/ 1138208 w 2997227"/>
              <a:gd name="connsiteY333" fmla="*/ 198792 h 472723"/>
              <a:gd name="connsiteX334" fmla="*/ 1135751 w 2997227"/>
              <a:gd name="connsiteY334" fmla="*/ 224800 h 472723"/>
              <a:gd name="connsiteX335" fmla="*/ 1132679 w 2997227"/>
              <a:gd name="connsiteY335" fmla="*/ 246098 h 472723"/>
              <a:gd name="connsiteX336" fmla="*/ 1130016 w 2997227"/>
              <a:gd name="connsiteY336" fmla="*/ 265553 h 472723"/>
              <a:gd name="connsiteX337" fmla="*/ 1124897 w 2997227"/>
              <a:gd name="connsiteY337" fmla="*/ 282141 h 472723"/>
              <a:gd name="connsiteX338" fmla="*/ 1123054 w 2997227"/>
              <a:gd name="connsiteY338" fmla="*/ 295862 h 472723"/>
              <a:gd name="connsiteX339" fmla="*/ 1122235 w 2997227"/>
              <a:gd name="connsiteY339" fmla="*/ 300162 h 472723"/>
              <a:gd name="connsiteX340" fmla="*/ 1117729 w 2997227"/>
              <a:gd name="connsiteY340" fmla="*/ 311426 h 472723"/>
              <a:gd name="connsiteX341" fmla="*/ 1106671 w 2997227"/>
              <a:gd name="connsiteY341" fmla="*/ 341939 h 472723"/>
              <a:gd name="connsiteX342" fmla="*/ 1098069 w 2997227"/>
              <a:gd name="connsiteY342" fmla="*/ 372043 h 472723"/>
              <a:gd name="connsiteX343" fmla="*/ 1094998 w 2997227"/>
              <a:gd name="connsiteY343" fmla="*/ 382896 h 472723"/>
              <a:gd name="connsiteX344" fmla="*/ 1091926 w 2997227"/>
              <a:gd name="connsiteY344" fmla="*/ 388835 h 472723"/>
              <a:gd name="connsiteX345" fmla="*/ 1089059 w 2997227"/>
              <a:gd name="connsiteY345" fmla="*/ 395593 h 472723"/>
              <a:gd name="connsiteX346" fmla="*/ 1086192 w 2997227"/>
              <a:gd name="connsiteY346" fmla="*/ 401122 h 472723"/>
              <a:gd name="connsiteX347" fmla="*/ 1081687 w 2997227"/>
              <a:gd name="connsiteY347" fmla="*/ 405013 h 472723"/>
              <a:gd name="connsiteX348" fmla="*/ 1071038 w 2997227"/>
              <a:gd name="connsiteY348" fmla="*/ 405218 h 472723"/>
              <a:gd name="connsiteX349" fmla="*/ 1058955 w 2997227"/>
              <a:gd name="connsiteY349" fmla="*/ 399075 h 472723"/>
              <a:gd name="connsiteX350" fmla="*/ 1047282 w 2997227"/>
              <a:gd name="connsiteY350" fmla="*/ 381463 h 472723"/>
              <a:gd name="connsiteX351" fmla="*/ 1044006 w 2997227"/>
              <a:gd name="connsiteY351" fmla="*/ 377981 h 472723"/>
              <a:gd name="connsiteX352" fmla="*/ 1036224 w 2997227"/>
              <a:gd name="connsiteY352" fmla="*/ 372247 h 472723"/>
              <a:gd name="connsiteX353" fmla="*/ 1022093 w 2997227"/>
              <a:gd name="connsiteY353" fmla="*/ 364056 h 472723"/>
              <a:gd name="connsiteX354" fmla="*/ 1014516 w 2997227"/>
              <a:gd name="connsiteY354" fmla="*/ 360984 h 472723"/>
              <a:gd name="connsiteX355" fmla="*/ 1010830 w 2997227"/>
              <a:gd name="connsiteY355" fmla="*/ 358117 h 472723"/>
              <a:gd name="connsiteX356" fmla="*/ 1003867 w 2997227"/>
              <a:gd name="connsiteY356" fmla="*/ 356069 h 472723"/>
              <a:gd name="connsiteX357" fmla="*/ 985027 w 2997227"/>
              <a:gd name="connsiteY357" fmla="*/ 349516 h 472723"/>
              <a:gd name="connsiteX358" fmla="*/ 979907 w 2997227"/>
              <a:gd name="connsiteY358" fmla="*/ 341529 h 472723"/>
              <a:gd name="connsiteX359" fmla="*/ 968644 w 2997227"/>
              <a:gd name="connsiteY359" fmla="*/ 336410 h 472723"/>
              <a:gd name="connsiteX360" fmla="*/ 964958 w 2997227"/>
              <a:gd name="connsiteY360" fmla="*/ 332314 h 472723"/>
              <a:gd name="connsiteX361" fmla="*/ 982569 w 2997227"/>
              <a:gd name="connsiteY361" fmla="*/ 331904 h 472723"/>
              <a:gd name="connsiteX362" fmla="*/ 1012878 w 2997227"/>
              <a:gd name="connsiteY362" fmla="*/ 330880 h 472723"/>
              <a:gd name="connsiteX363" fmla="*/ 1030695 w 2997227"/>
              <a:gd name="connsiteY363" fmla="*/ 328218 h 472723"/>
              <a:gd name="connsiteX364" fmla="*/ 1046054 w 2997227"/>
              <a:gd name="connsiteY364" fmla="*/ 324942 h 472723"/>
              <a:gd name="connsiteX365" fmla="*/ 1051788 w 2997227"/>
              <a:gd name="connsiteY365" fmla="*/ 324122 h 472723"/>
              <a:gd name="connsiteX366" fmla="*/ 1051173 w 2997227"/>
              <a:gd name="connsiteY366" fmla="*/ 327399 h 472723"/>
              <a:gd name="connsiteX367" fmla="*/ 1046463 w 2997227"/>
              <a:gd name="connsiteY367" fmla="*/ 329447 h 472723"/>
              <a:gd name="connsiteX368" fmla="*/ 1041548 w 2997227"/>
              <a:gd name="connsiteY368" fmla="*/ 331085 h 472723"/>
              <a:gd name="connsiteX369" fmla="*/ 1043187 w 2997227"/>
              <a:gd name="connsiteY369" fmla="*/ 333133 h 472723"/>
              <a:gd name="connsiteX370" fmla="*/ 1053836 w 2997227"/>
              <a:gd name="connsiteY370" fmla="*/ 332314 h 472723"/>
              <a:gd name="connsiteX371" fmla="*/ 1060389 w 2997227"/>
              <a:gd name="connsiteY371" fmla="*/ 327809 h 472723"/>
              <a:gd name="connsiteX372" fmla="*/ 1068580 w 2997227"/>
              <a:gd name="connsiteY372" fmla="*/ 309378 h 472723"/>
              <a:gd name="connsiteX373" fmla="*/ 1078001 w 2997227"/>
              <a:gd name="connsiteY373" fmla="*/ 284803 h 472723"/>
              <a:gd name="connsiteX374" fmla="*/ 1093974 w 2997227"/>
              <a:gd name="connsiteY374" fmla="*/ 240979 h 472723"/>
              <a:gd name="connsiteX375" fmla="*/ 1105033 w 2997227"/>
              <a:gd name="connsiteY375" fmla="*/ 204117 h 472723"/>
              <a:gd name="connsiteX376" fmla="*/ 1106671 w 2997227"/>
              <a:gd name="connsiteY376" fmla="*/ 198383 h 472723"/>
              <a:gd name="connsiteX377" fmla="*/ 1110971 w 2997227"/>
              <a:gd name="connsiteY377" fmla="*/ 176880 h 472723"/>
              <a:gd name="connsiteX378" fmla="*/ 1107899 w 2997227"/>
              <a:gd name="connsiteY378" fmla="*/ 170122 h 472723"/>
              <a:gd name="connsiteX379" fmla="*/ 1106671 w 2997227"/>
              <a:gd name="connsiteY379" fmla="*/ 169303 h 472723"/>
              <a:gd name="connsiteX380" fmla="*/ 1099913 w 2997227"/>
              <a:gd name="connsiteY380" fmla="*/ 164798 h 472723"/>
              <a:gd name="connsiteX381" fmla="*/ 1085373 w 2997227"/>
              <a:gd name="connsiteY381" fmla="*/ 163979 h 472723"/>
              <a:gd name="connsiteX382" fmla="*/ 1062437 w 2997227"/>
              <a:gd name="connsiteY382" fmla="*/ 166436 h 472723"/>
              <a:gd name="connsiteX383" fmla="*/ 1034176 w 2997227"/>
              <a:gd name="connsiteY383" fmla="*/ 180362 h 472723"/>
              <a:gd name="connsiteX384" fmla="*/ 1018612 w 2997227"/>
              <a:gd name="connsiteY384" fmla="*/ 196335 h 472723"/>
              <a:gd name="connsiteX385" fmla="*/ 1013902 w 2997227"/>
              <a:gd name="connsiteY385" fmla="*/ 200635 h 472723"/>
              <a:gd name="connsiteX386" fmla="*/ 1001819 w 2997227"/>
              <a:gd name="connsiteY386" fmla="*/ 202479 h 472723"/>
              <a:gd name="connsiteX387" fmla="*/ 993014 w 2997227"/>
              <a:gd name="connsiteY387" fmla="*/ 200635 h 472723"/>
              <a:gd name="connsiteX388" fmla="*/ 990351 w 2997227"/>
              <a:gd name="connsiteY388" fmla="*/ 191010 h 472723"/>
              <a:gd name="connsiteX389" fmla="*/ 988303 w 2997227"/>
              <a:gd name="connsiteY389" fmla="*/ 183229 h 472723"/>
              <a:gd name="connsiteX390" fmla="*/ 989942 w 2997227"/>
              <a:gd name="connsiteY390" fmla="*/ 176266 h 472723"/>
              <a:gd name="connsiteX391" fmla="*/ 994038 w 2997227"/>
              <a:gd name="connsiteY391" fmla="*/ 167869 h 472723"/>
              <a:gd name="connsiteX392" fmla="*/ 1000591 w 2997227"/>
              <a:gd name="connsiteY392" fmla="*/ 163364 h 472723"/>
              <a:gd name="connsiteX393" fmla="*/ 1009601 w 2997227"/>
              <a:gd name="connsiteY393" fmla="*/ 160292 h 472723"/>
              <a:gd name="connsiteX394" fmla="*/ 1045235 w 2997227"/>
              <a:gd name="connsiteY394" fmla="*/ 146367 h 472723"/>
              <a:gd name="connsiteX395" fmla="*/ 1066942 w 2997227"/>
              <a:gd name="connsiteY395" fmla="*/ 139404 h 472723"/>
              <a:gd name="connsiteX396" fmla="*/ 1089264 w 2997227"/>
              <a:gd name="connsiteY396" fmla="*/ 136947 h 472723"/>
              <a:gd name="connsiteX397" fmla="*/ 275336 w 2997227"/>
              <a:gd name="connsiteY397" fmla="*/ 136358 h 472723"/>
              <a:gd name="connsiteX398" fmla="*/ 259670 w 2997227"/>
              <a:gd name="connsiteY398" fmla="*/ 148415 h 472723"/>
              <a:gd name="connsiteX399" fmla="*/ 249430 w 2997227"/>
              <a:gd name="connsiteY399" fmla="*/ 157630 h 472723"/>
              <a:gd name="connsiteX400" fmla="*/ 251478 w 2997227"/>
              <a:gd name="connsiteY400" fmla="*/ 153330 h 472723"/>
              <a:gd name="connsiteX401" fmla="*/ 253526 w 2997227"/>
              <a:gd name="connsiteY401" fmla="*/ 149848 h 472723"/>
              <a:gd name="connsiteX402" fmla="*/ 250659 w 2997227"/>
              <a:gd name="connsiteY402" fmla="*/ 151486 h 472723"/>
              <a:gd name="connsiteX403" fmla="*/ 245130 w 2997227"/>
              <a:gd name="connsiteY403" fmla="*/ 155377 h 472723"/>
              <a:gd name="connsiteX404" fmla="*/ 243287 w 2997227"/>
              <a:gd name="connsiteY404" fmla="*/ 159064 h 472723"/>
              <a:gd name="connsiteX405" fmla="*/ 241648 w 2997227"/>
              <a:gd name="connsiteY405" fmla="*/ 161521 h 472723"/>
              <a:gd name="connsiteX406" fmla="*/ 237143 w 2997227"/>
              <a:gd name="connsiteY406" fmla="*/ 166026 h 472723"/>
              <a:gd name="connsiteX407" fmla="*/ 228951 w 2997227"/>
              <a:gd name="connsiteY407" fmla="*/ 200840 h 472723"/>
              <a:gd name="connsiteX408" fmla="*/ 229771 w 2997227"/>
              <a:gd name="connsiteY408" fmla="*/ 205960 h 472723"/>
              <a:gd name="connsiteX409" fmla="*/ 236733 w 2997227"/>
              <a:gd name="connsiteY409" fmla="*/ 206165 h 472723"/>
              <a:gd name="connsiteX410" fmla="*/ 248406 w 2997227"/>
              <a:gd name="connsiteY410" fmla="*/ 203503 h 472723"/>
              <a:gd name="connsiteX411" fmla="*/ 266632 w 2997227"/>
              <a:gd name="connsiteY411" fmla="*/ 201045 h 472723"/>
              <a:gd name="connsiteX412" fmla="*/ 281172 w 2997227"/>
              <a:gd name="connsiteY412" fmla="*/ 200021 h 472723"/>
              <a:gd name="connsiteX413" fmla="*/ 283015 w 2997227"/>
              <a:gd name="connsiteY413" fmla="*/ 185481 h 472723"/>
              <a:gd name="connsiteX414" fmla="*/ 283835 w 2997227"/>
              <a:gd name="connsiteY414" fmla="*/ 168893 h 472723"/>
              <a:gd name="connsiteX415" fmla="*/ 281377 w 2997227"/>
              <a:gd name="connsiteY415" fmla="*/ 166641 h 472723"/>
              <a:gd name="connsiteX416" fmla="*/ 278510 w 2997227"/>
              <a:gd name="connsiteY416" fmla="*/ 166436 h 472723"/>
              <a:gd name="connsiteX417" fmla="*/ 277281 w 2997227"/>
              <a:gd name="connsiteY417" fmla="*/ 168484 h 472723"/>
              <a:gd name="connsiteX418" fmla="*/ 276053 w 2997227"/>
              <a:gd name="connsiteY418" fmla="*/ 170122 h 472723"/>
              <a:gd name="connsiteX419" fmla="*/ 276872 w 2997227"/>
              <a:gd name="connsiteY419" fmla="*/ 155377 h 472723"/>
              <a:gd name="connsiteX420" fmla="*/ 277691 w 2997227"/>
              <a:gd name="connsiteY420" fmla="*/ 138994 h 472723"/>
              <a:gd name="connsiteX421" fmla="*/ 275336 w 2997227"/>
              <a:gd name="connsiteY421" fmla="*/ 136358 h 472723"/>
              <a:gd name="connsiteX422" fmla="*/ 561732 w 2997227"/>
              <a:gd name="connsiteY422" fmla="*/ 128857 h 472723"/>
              <a:gd name="connsiteX423" fmla="*/ 563575 w 2997227"/>
              <a:gd name="connsiteY423" fmla="*/ 129165 h 472723"/>
              <a:gd name="connsiteX424" fmla="*/ 561937 w 2997227"/>
              <a:gd name="connsiteY424" fmla="*/ 130393 h 472723"/>
              <a:gd name="connsiteX425" fmla="*/ 556203 w 2997227"/>
              <a:gd name="connsiteY425" fmla="*/ 132441 h 472723"/>
              <a:gd name="connsiteX426" fmla="*/ 557022 w 2997227"/>
              <a:gd name="connsiteY426" fmla="*/ 130393 h 472723"/>
              <a:gd name="connsiteX427" fmla="*/ 561732 w 2997227"/>
              <a:gd name="connsiteY427" fmla="*/ 128857 h 472723"/>
              <a:gd name="connsiteX428" fmla="*/ 110585 w 2997227"/>
              <a:gd name="connsiteY428" fmla="*/ 126707 h 472723"/>
              <a:gd name="connsiteX429" fmla="*/ 110584 w 2997227"/>
              <a:gd name="connsiteY429" fmla="*/ 126709 h 472723"/>
              <a:gd name="connsiteX430" fmla="*/ 111403 w 2997227"/>
              <a:gd name="connsiteY430" fmla="*/ 131622 h 472723"/>
              <a:gd name="connsiteX431" fmla="*/ 109766 w 2997227"/>
              <a:gd name="connsiteY431" fmla="*/ 136535 h 472723"/>
              <a:gd name="connsiteX432" fmla="*/ 109766 w 2997227"/>
              <a:gd name="connsiteY432" fmla="*/ 136537 h 472723"/>
              <a:gd name="connsiteX433" fmla="*/ 111404 w 2997227"/>
              <a:gd name="connsiteY433" fmla="*/ 131622 h 472723"/>
              <a:gd name="connsiteX434" fmla="*/ 110585 w 2997227"/>
              <a:gd name="connsiteY434" fmla="*/ 126707 h 472723"/>
              <a:gd name="connsiteX435" fmla="*/ 274619 w 2997227"/>
              <a:gd name="connsiteY435" fmla="*/ 123533 h 472723"/>
              <a:gd name="connsiteX436" fmla="*/ 287930 w 2997227"/>
              <a:gd name="connsiteY436" fmla="*/ 129574 h 472723"/>
              <a:gd name="connsiteX437" fmla="*/ 305337 w 2997227"/>
              <a:gd name="connsiteY437" fmla="*/ 148210 h 472723"/>
              <a:gd name="connsiteX438" fmla="*/ 309228 w 2997227"/>
              <a:gd name="connsiteY438" fmla="*/ 181181 h 472723"/>
              <a:gd name="connsiteX439" fmla="*/ 309433 w 2997227"/>
              <a:gd name="connsiteY439" fmla="*/ 280093 h 472723"/>
              <a:gd name="connsiteX440" fmla="*/ 307999 w 2997227"/>
              <a:gd name="connsiteY440" fmla="*/ 359346 h 472723"/>
              <a:gd name="connsiteX441" fmla="*/ 305542 w 2997227"/>
              <a:gd name="connsiteY441" fmla="*/ 383101 h 472723"/>
              <a:gd name="connsiteX442" fmla="*/ 301856 w 2997227"/>
              <a:gd name="connsiteY442" fmla="*/ 399484 h 472723"/>
              <a:gd name="connsiteX443" fmla="*/ 291207 w 2997227"/>
              <a:gd name="connsiteY443" fmla="*/ 401942 h 472723"/>
              <a:gd name="connsiteX444" fmla="*/ 276053 w 2997227"/>
              <a:gd name="connsiteY444" fmla="*/ 390883 h 472723"/>
              <a:gd name="connsiteX445" fmla="*/ 267452 w 2997227"/>
              <a:gd name="connsiteY445" fmla="*/ 380439 h 472723"/>
              <a:gd name="connsiteX446" fmla="*/ 262332 w 2997227"/>
              <a:gd name="connsiteY446" fmla="*/ 373067 h 472723"/>
              <a:gd name="connsiteX447" fmla="*/ 257212 w 2997227"/>
              <a:gd name="connsiteY447" fmla="*/ 363851 h 472723"/>
              <a:gd name="connsiteX448" fmla="*/ 241648 w 2997227"/>
              <a:gd name="connsiteY448" fmla="*/ 357708 h 472723"/>
              <a:gd name="connsiteX449" fmla="*/ 232842 w 2997227"/>
              <a:gd name="connsiteY449" fmla="*/ 359960 h 472723"/>
              <a:gd name="connsiteX450" fmla="*/ 227313 w 2997227"/>
              <a:gd name="connsiteY450" fmla="*/ 365489 h 472723"/>
              <a:gd name="connsiteX451" fmla="*/ 217279 w 2997227"/>
              <a:gd name="connsiteY451" fmla="*/ 372247 h 472723"/>
              <a:gd name="connsiteX452" fmla="*/ 205196 w 2997227"/>
              <a:gd name="connsiteY452" fmla="*/ 365080 h 472723"/>
              <a:gd name="connsiteX453" fmla="*/ 196595 w 2997227"/>
              <a:gd name="connsiteY453" fmla="*/ 352588 h 472723"/>
              <a:gd name="connsiteX454" fmla="*/ 192704 w 2997227"/>
              <a:gd name="connsiteY454" fmla="*/ 342758 h 472723"/>
              <a:gd name="connsiteX455" fmla="*/ 190042 w 2997227"/>
              <a:gd name="connsiteY455" fmla="*/ 334567 h 472723"/>
              <a:gd name="connsiteX456" fmla="*/ 184103 w 2997227"/>
              <a:gd name="connsiteY456" fmla="*/ 325146 h 472723"/>
              <a:gd name="connsiteX457" fmla="*/ 178164 w 2997227"/>
              <a:gd name="connsiteY457" fmla="*/ 317160 h 472723"/>
              <a:gd name="connsiteX458" fmla="*/ 174068 w 2997227"/>
              <a:gd name="connsiteY458" fmla="*/ 312040 h 472723"/>
              <a:gd name="connsiteX459" fmla="*/ 171406 w 2997227"/>
              <a:gd name="connsiteY459" fmla="*/ 305282 h 472723"/>
              <a:gd name="connsiteX460" fmla="*/ 179188 w 2997227"/>
              <a:gd name="connsiteY460" fmla="*/ 283574 h 472723"/>
              <a:gd name="connsiteX461" fmla="*/ 187175 w 2997227"/>
              <a:gd name="connsiteY461" fmla="*/ 261867 h 472723"/>
              <a:gd name="connsiteX462" fmla="*/ 189223 w 2997227"/>
              <a:gd name="connsiteY462" fmla="*/ 257566 h 472723"/>
              <a:gd name="connsiteX463" fmla="*/ 192090 w 2997227"/>
              <a:gd name="connsiteY463" fmla="*/ 250604 h 472723"/>
              <a:gd name="connsiteX464" fmla="*/ 194957 w 2997227"/>
              <a:gd name="connsiteY464" fmla="*/ 234835 h 472723"/>
              <a:gd name="connsiteX465" fmla="*/ 203967 w 2997227"/>
              <a:gd name="connsiteY465" fmla="*/ 184867 h 472723"/>
              <a:gd name="connsiteX466" fmla="*/ 205196 w 2997227"/>
              <a:gd name="connsiteY466" fmla="*/ 166026 h 472723"/>
              <a:gd name="connsiteX467" fmla="*/ 201510 w 2997227"/>
              <a:gd name="connsiteY467" fmla="*/ 169713 h 472723"/>
              <a:gd name="connsiteX468" fmla="*/ 198643 w 2997227"/>
              <a:gd name="connsiteY468" fmla="*/ 172580 h 472723"/>
              <a:gd name="connsiteX469" fmla="*/ 199052 w 2997227"/>
              <a:gd name="connsiteY469" fmla="*/ 171351 h 472723"/>
              <a:gd name="connsiteX470" fmla="*/ 203148 w 2997227"/>
              <a:gd name="connsiteY470" fmla="*/ 159064 h 472723"/>
              <a:gd name="connsiteX471" fmla="*/ 219941 w 2997227"/>
              <a:gd name="connsiteY471" fmla="*/ 135718 h 472723"/>
              <a:gd name="connsiteX472" fmla="*/ 225675 w 2997227"/>
              <a:gd name="connsiteY472" fmla="*/ 132032 h 472723"/>
              <a:gd name="connsiteX473" fmla="*/ 232638 w 2997227"/>
              <a:gd name="connsiteY473" fmla="*/ 135718 h 472723"/>
              <a:gd name="connsiteX474" fmla="*/ 241034 w 2997227"/>
              <a:gd name="connsiteY474" fmla="*/ 139609 h 472723"/>
              <a:gd name="connsiteX475" fmla="*/ 248816 w 2997227"/>
              <a:gd name="connsiteY475" fmla="*/ 136537 h 472723"/>
              <a:gd name="connsiteX476" fmla="*/ 261717 w 2997227"/>
              <a:gd name="connsiteY476" fmla="*/ 126707 h 472723"/>
              <a:gd name="connsiteX477" fmla="*/ 274619 w 2997227"/>
              <a:gd name="connsiteY477" fmla="*/ 123533 h 472723"/>
              <a:gd name="connsiteX478" fmla="*/ 600949 w 2997227"/>
              <a:gd name="connsiteY478" fmla="*/ 114932 h 472723"/>
              <a:gd name="connsiteX479" fmla="*/ 601666 w 2997227"/>
              <a:gd name="connsiteY479" fmla="*/ 115239 h 472723"/>
              <a:gd name="connsiteX480" fmla="*/ 600846 w 2997227"/>
              <a:gd name="connsiteY480" fmla="*/ 116468 h 472723"/>
              <a:gd name="connsiteX481" fmla="*/ 597365 w 2997227"/>
              <a:gd name="connsiteY481" fmla="*/ 118516 h 472723"/>
              <a:gd name="connsiteX482" fmla="*/ 597980 w 2997227"/>
              <a:gd name="connsiteY482" fmla="*/ 116468 h 472723"/>
              <a:gd name="connsiteX483" fmla="*/ 600949 w 2997227"/>
              <a:gd name="connsiteY483" fmla="*/ 114932 h 472723"/>
              <a:gd name="connsiteX484" fmla="*/ 2956516 w 2997227"/>
              <a:gd name="connsiteY484" fmla="*/ 113191 h 472723"/>
              <a:gd name="connsiteX485" fmla="*/ 2959178 w 2997227"/>
              <a:gd name="connsiteY485" fmla="*/ 115239 h 472723"/>
              <a:gd name="connsiteX486" fmla="*/ 2966960 w 2997227"/>
              <a:gd name="connsiteY486" fmla="*/ 116877 h 472723"/>
              <a:gd name="connsiteX487" fmla="*/ 2978223 w 2997227"/>
              <a:gd name="connsiteY487" fmla="*/ 117082 h 472723"/>
              <a:gd name="connsiteX488" fmla="*/ 2980886 w 2997227"/>
              <a:gd name="connsiteY488" fmla="*/ 120154 h 472723"/>
              <a:gd name="connsiteX489" fmla="*/ 2984981 w 2997227"/>
              <a:gd name="connsiteY489" fmla="*/ 123840 h 472723"/>
              <a:gd name="connsiteX490" fmla="*/ 2996859 w 2997227"/>
              <a:gd name="connsiteY490" fmla="*/ 151691 h 472723"/>
              <a:gd name="connsiteX491" fmla="*/ 2995221 w 2997227"/>
              <a:gd name="connsiteY491" fmla="*/ 165207 h 472723"/>
              <a:gd name="connsiteX492" fmla="*/ 2985801 w 2997227"/>
              <a:gd name="connsiteY492" fmla="*/ 170941 h 472723"/>
              <a:gd name="connsiteX493" fmla="*/ 2980067 w 2997227"/>
              <a:gd name="connsiteY493" fmla="*/ 179952 h 472723"/>
              <a:gd name="connsiteX494" fmla="*/ 2976790 w 2997227"/>
              <a:gd name="connsiteY494" fmla="*/ 206574 h 472723"/>
              <a:gd name="connsiteX495" fmla="*/ 2973923 w 2997227"/>
              <a:gd name="connsiteY495" fmla="*/ 259410 h 472723"/>
              <a:gd name="connsiteX496" fmla="*/ 2972899 w 2997227"/>
              <a:gd name="connsiteY496" fmla="*/ 278660 h 472723"/>
              <a:gd name="connsiteX497" fmla="*/ 2969418 w 2997227"/>
              <a:gd name="connsiteY497" fmla="*/ 286032 h 472723"/>
              <a:gd name="connsiteX498" fmla="*/ 2959997 w 2997227"/>
              <a:gd name="connsiteY498" fmla="*/ 288489 h 472723"/>
              <a:gd name="connsiteX499" fmla="*/ 2942795 w 2997227"/>
              <a:gd name="connsiteY499" fmla="*/ 283574 h 472723"/>
              <a:gd name="connsiteX500" fmla="*/ 2940338 w 2997227"/>
              <a:gd name="connsiteY500" fmla="*/ 282141 h 472723"/>
              <a:gd name="connsiteX501" fmla="*/ 2940747 w 2997227"/>
              <a:gd name="connsiteY501" fmla="*/ 272926 h 472723"/>
              <a:gd name="connsiteX502" fmla="*/ 2943410 w 2997227"/>
              <a:gd name="connsiteY502" fmla="*/ 254904 h 472723"/>
              <a:gd name="connsiteX503" fmla="*/ 2943410 w 2997227"/>
              <a:gd name="connsiteY503" fmla="*/ 244460 h 472723"/>
              <a:gd name="connsiteX504" fmla="*/ 2943410 w 2997227"/>
              <a:gd name="connsiteY504" fmla="*/ 230534 h 472723"/>
              <a:gd name="connsiteX505" fmla="*/ 2946277 w 2997227"/>
              <a:gd name="connsiteY505" fmla="*/ 185891 h 472723"/>
              <a:gd name="connsiteX506" fmla="*/ 2948734 w 2997227"/>
              <a:gd name="connsiteY506" fmla="*/ 146981 h 472723"/>
              <a:gd name="connsiteX507" fmla="*/ 2947710 w 2997227"/>
              <a:gd name="connsiteY507" fmla="*/ 142271 h 472723"/>
              <a:gd name="connsiteX508" fmla="*/ 2939928 w 2997227"/>
              <a:gd name="connsiteY508" fmla="*/ 126298 h 472723"/>
              <a:gd name="connsiteX509" fmla="*/ 2942181 w 2997227"/>
              <a:gd name="connsiteY509" fmla="*/ 121383 h 472723"/>
              <a:gd name="connsiteX510" fmla="*/ 2945662 w 2997227"/>
              <a:gd name="connsiteY510" fmla="*/ 119130 h 472723"/>
              <a:gd name="connsiteX511" fmla="*/ 2950168 w 2997227"/>
              <a:gd name="connsiteY511" fmla="*/ 115239 h 472723"/>
              <a:gd name="connsiteX512" fmla="*/ 2956516 w 2997227"/>
              <a:gd name="connsiteY512" fmla="*/ 113191 h 472723"/>
              <a:gd name="connsiteX513" fmla="*/ 1713048 w 2997227"/>
              <a:gd name="connsiteY513" fmla="*/ 110939 h 472723"/>
              <a:gd name="connsiteX514" fmla="*/ 1729226 w 2997227"/>
              <a:gd name="connsiteY514" fmla="*/ 115239 h 472723"/>
              <a:gd name="connsiteX515" fmla="*/ 1751343 w 2997227"/>
              <a:gd name="connsiteY515" fmla="*/ 122816 h 472723"/>
              <a:gd name="connsiteX516" fmla="*/ 1757486 w 2997227"/>
              <a:gd name="connsiteY516" fmla="*/ 124659 h 472723"/>
              <a:gd name="connsiteX517" fmla="*/ 1761377 w 2997227"/>
              <a:gd name="connsiteY517" fmla="*/ 128960 h 472723"/>
              <a:gd name="connsiteX518" fmla="*/ 1760353 w 2997227"/>
              <a:gd name="connsiteY518" fmla="*/ 137356 h 472723"/>
              <a:gd name="connsiteX519" fmla="*/ 1750933 w 2997227"/>
              <a:gd name="connsiteY519" fmla="*/ 144524 h 472723"/>
              <a:gd name="connsiteX520" fmla="*/ 1734140 w 2997227"/>
              <a:gd name="connsiteY520" fmla="*/ 149234 h 472723"/>
              <a:gd name="connsiteX521" fmla="*/ 1726359 w 2997227"/>
              <a:gd name="connsiteY521" fmla="*/ 152101 h 472723"/>
              <a:gd name="connsiteX522" fmla="*/ 1719396 w 2997227"/>
              <a:gd name="connsiteY522" fmla="*/ 154149 h 472723"/>
              <a:gd name="connsiteX523" fmla="*/ 1706290 w 2997227"/>
              <a:gd name="connsiteY523" fmla="*/ 158244 h 472723"/>
              <a:gd name="connsiteX524" fmla="*/ 1672295 w 2997227"/>
              <a:gd name="connsiteY524" fmla="*/ 230330 h 472723"/>
              <a:gd name="connsiteX525" fmla="*/ 1669837 w 2997227"/>
              <a:gd name="connsiteY525" fmla="*/ 251218 h 472723"/>
              <a:gd name="connsiteX526" fmla="*/ 1666970 w 2997227"/>
              <a:gd name="connsiteY526" fmla="*/ 279274 h 472723"/>
              <a:gd name="connsiteX527" fmla="*/ 1667789 w 2997227"/>
              <a:gd name="connsiteY527" fmla="*/ 310606 h 472723"/>
              <a:gd name="connsiteX528" fmla="*/ 1664513 w 2997227"/>
              <a:gd name="connsiteY528" fmla="*/ 351154 h 472723"/>
              <a:gd name="connsiteX529" fmla="*/ 1656731 w 2997227"/>
              <a:gd name="connsiteY529" fmla="*/ 347468 h 472723"/>
              <a:gd name="connsiteX530" fmla="*/ 1645672 w 2997227"/>
              <a:gd name="connsiteY530" fmla="*/ 328218 h 472723"/>
              <a:gd name="connsiteX531" fmla="*/ 1636457 w 2997227"/>
              <a:gd name="connsiteY531" fmla="*/ 298319 h 472723"/>
              <a:gd name="connsiteX532" fmla="*/ 1638710 w 2997227"/>
              <a:gd name="connsiteY532" fmla="*/ 288899 h 472723"/>
              <a:gd name="connsiteX533" fmla="*/ 1642805 w 2997227"/>
              <a:gd name="connsiteY533" fmla="*/ 276612 h 472723"/>
              <a:gd name="connsiteX534" fmla="*/ 1657960 w 2997227"/>
              <a:gd name="connsiteY534" fmla="*/ 191010 h 472723"/>
              <a:gd name="connsiteX535" fmla="*/ 1666561 w 2997227"/>
              <a:gd name="connsiteY535" fmla="*/ 167255 h 472723"/>
              <a:gd name="connsiteX536" fmla="*/ 1668199 w 2997227"/>
              <a:gd name="connsiteY536" fmla="*/ 158040 h 472723"/>
              <a:gd name="connsiteX537" fmla="*/ 1650997 w 2997227"/>
              <a:gd name="connsiteY537" fmla="*/ 154558 h 472723"/>
              <a:gd name="connsiteX538" fmla="*/ 1626013 w 2997227"/>
              <a:gd name="connsiteY538" fmla="*/ 143500 h 472723"/>
              <a:gd name="connsiteX539" fmla="*/ 1629904 w 2997227"/>
              <a:gd name="connsiteY539" fmla="*/ 139199 h 472723"/>
              <a:gd name="connsiteX540" fmla="*/ 1649358 w 2997227"/>
              <a:gd name="connsiteY540" fmla="*/ 136947 h 472723"/>
              <a:gd name="connsiteX541" fmla="*/ 1676595 w 2997227"/>
              <a:gd name="connsiteY541" fmla="*/ 132646 h 472723"/>
              <a:gd name="connsiteX542" fmla="*/ 1692364 w 2997227"/>
              <a:gd name="connsiteY542" fmla="*/ 126707 h 472723"/>
              <a:gd name="connsiteX543" fmla="*/ 1709156 w 2997227"/>
              <a:gd name="connsiteY543" fmla="*/ 113601 h 472723"/>
              <a:gd name="connsiteX544" fmla="*/ 1713048 w 2997227"/>
              <a:gd name="connsiteY544" fmla="*/ 110939 h 472723"/>
              <a:gd name="connsiteX545" fmla="*/ 2649949 w 2997227"/>
              <a:gd name="connsiteY545" fmla="*/ 110734 h 472723"/>
              <a:gd name="connsiteX546" fmla="*/ 2639300 w 2997227"/>
              <a:gd name="connsiteY546" fmla="*/ 112782 h 472723"/>
              <a:gd name="connsiteX547" fmla="*/ 2630289 w 2997227"/>
              <a:gd name="connsiteY547" fmla="*/ 116877 h 472723"/>
              <a:gd name="connsiteX548" fmla="*/ 2621484 w 2997227"/>
              <a:gd name="connsiteY548" fmla="*/ 121383 h 472723"/>
              <a:gd name="connsiteX549" fmla="*/ 2613497 w 2997227"/>
              <a:gd name="connsiteY549" fmla="*/ 122611 h 472723"/>
              <a:gd name="connsiteX550" fmla="*/ 2607763 w 2997227"/>
              <a:gd name="connsiteY550" fmla="*/ 123431 h 472723"/>
              <a:gd name="connsiteX551" fmla="*/ 2604077 w 2997227"/>
              <a:gd name="connsiteY551" fmla="*/ 126502 h 472723"/>
              <a:gd name="connsiteX552" fmla="*/ 2602848 w 2997227"/>
              <a:gd name="connsiteY552" fmla="*/ 134080 h 472723"/>
              <a:gd name="connsiteX553" fmla="*/ 2605305 w 2997227"/>
              <a:gd name="connsiteY553" fmla="*/ 146776 h 472723"/>
              <a:gd name="connsiteX554" fmla="*/ 2609811 w 2997227"/>
              <a:gd name="connsiteY554" fmla="*/ 149029 h 472723"/>
              <a:gd name="connsiteX555" fmla="*/ 2624555 w 2997227"/>
              <a:gd name="connsiteY555" fmla="*/ 145138 h 472723"/>
              <a:gd name="connsiteX556" fmla="*/ 2624555 w 2997227"/>
              <a:gd name="connsiteY556" fmla="*/ 141452 h 472723"/>
              <a:gd name="connsiteX557" fmla="*/ 2623531 w 2997227"/>
              <a:gd name="connsiteY557" fmla="*/ 139404 h 472723"/>
              <a:gd name="connsiteX558" fmla="*/ 2625375 w 2997227"/>
              <a:gd name="connsiteY558" fmla="*/ 139814 h 472723"/>
              <a:gd name="connsiteX559" fmla="*/ 2638481 w 2997227"/>
              <a:gd name="connsiteY559" fmla="*/ 139199 h 472723"/>
              <a:gd name="connsiteX560" fmla="*/ 2650768 w 2997227"/>
              <a:gd name="connsiteY560" fmla="*/ 133260 h 472723"/>
              <a:gd name="connsiteX561" fmla="*/ 2659165 w 2997227"/>
              <a:gd name="connsiteY561" fmla="*/ 123226 h 472723"/>
              <a:gd name="connsiteX562" fmla="*/ 2661827 w 2997227"/>
              <a:gd name="connsiteY562" fmla="*/ 117082 h 472723"/>
              <a:gd name="connsiteX563" fmla="*/ 2649539 w 2997227"/>
              <a:gd name="connsiteY563" fmla="*/ 121792 h 472723"/>
              <a:gd name="connsiteX564" fmla="*/ 2637047 w 2997227"/>
              <a:gd name="connsiteY564" fmla="*/ 127526 h 472723"/>
              <a:gd name="connsiteX565" fmla="*/ 2645034 w 2997227"/>
              <a:gd name="connsiteY565" fmla="*/ 118925 h 472723"/>
              <a:gd name="connsiteX566" fmla="*/ 2649949 w 2997227"/>
              <a:gd name="connsiteY566" fmla="*/ 110734 h 472723"/>
              <a:gd name="connsiteX567" fmla="*/ 1331527 w 2997227"/>
              <a:gd name="connsiteY567" fmla="*/ 108276 h 472723"/>
              <a:gd name="connsiteX568" fmla="*/ 1342791 w 2997227"/>
              <a:gd name="connsiteY568" fmla="*/ 120154 h 472723"/>
              <a:gd name="connsiteX569" fmla="*/ 1341357 w 2997227"/>
              <a:gd name="connsiteY569" fmla="*/ 151691 h 472723"/>
              <a:gd name="connsiteX570" fmla="*/ 1336442 w 2997227"/>
              <a:gd name="connsiteY570" fmla="*/ 187324 h 472723"/>
              <a:gd name="connsiteX571" fmla="*/ 1335213 w 2997227"/>
              <a:gd name="connsiteY571" fmla="*/ 198383 h 472723"/>
              <a:gd name="connsiteX572" fmla="*/ 1341357 w 2997227"/>
              <a:gd name="connsiteY572" fmla="*/ 191830 h 472723"/>
              <a:gd name="connsiteX573" fmla="*/ 1349139 w 2997227"/>
              <a:gd name="connsiteY573" fmla="*/ 185276 h 472723"/>
              <a:gd name="connsiteX574" fmla="*/ 1353235 w 2997227"/>
              <a:gd name="connsiteY574" fmla="*/ 179133 h 472723"/>
              <a:gd name="connsiteX575" fmla="*/ 1367570 w 2997227"/>
              <a:gd name="connsiteY575" fmla="*/ 154968 h 472723"/>
              <a:gd name="connsiteX576" fmla="*/ 1380267 w 2997227"/>
              <a:gd name="connsiteY576" fmla="*/ 156197 h 472723"/>
              <a:gd name="connsiteX577" fmla="*/ 1387639 w 2997227"/>
              <a:gd name="connsiteY577" fmla="*/ 158859 h 472723"/>
              <a:gd name="connsiteX578" fmla="*/ 1390097 w 2997227"/>
              <a:gd name="connsiteY578" fmla="*/ 164798 h 472723"/>
              <a:gd name="connsiteX579" fmla="*/ 1385796 w 2997227"/>
              <a:gd name="connsiteY579" fmla="*/ 179542 h 472723"/>
              <a:gd name="connsiteX580" fmla="*/ 1360197 w 2997227"/>
              <a:gd name="connsiteY580" fmla="*/ 207803 h 472723"/>
              <a:gd name="connsiteX581" fmla="*/ 1339309 w 2997227"/>
              <a:gd name="connsiteY581" fmla="*/ 228691 h 472723"/>
              <a:gd name="connsiteX582" fmla="*/ 1345043 w 2997227"/>
              <a:gd name="connsiteY582" fmla="*/ 235245 h 472723"/>
              <a:gd name="connsiteX583" fmla="*/ 1350777 w 2997227"/>
              <a:gd name="connsiteY583" fmla="*/ 241388 h 472723"/>
              <a:gd name="connsiteX584" fmla="*/ 1358969 w 2997227"/>
              <a:gd name="connsiteY584" fmla="*/ 231558 h 472723"/>
              <a:gd name="connsiteX585" fmla="*/ 1372280 w 2997227"/>
              <a:gd name="connsiteY585" fmla="*/ 214971 h 472723"/>
              <a:gd name="connsiteX586" fmla="*/ 1379038 w 2997227"/>
              <a:gd name="connsiteY586" fmla="*/ 206165 h 472723"/>
              <a:gd name="connsiteX587" fmla="*/ 1379857 w 2997227"/>
              <a:gd name="connsiteY587" fmla="*/ 206574 h 472723"/>
              <a:gd name="connsiteX588" fmla="*/ 1376171 w 2997227"/>
              <a:gd name="connsiteY588" fmla="*/ 213537 h 472723"/>
              <a:gd name="connsiteX589" fmla="*/ 1367979 w 2997227"/>
              <a:gd name="connsiteY589" fmla="*/ 229101 h 472723"/>
              <a:gd name="connsiteX590" fmla="*/ 1363065 w 2997227"/>
              <a:gd name="connsiteY590" fmla="*/ 239340 h 472723"/>
              <a:gd name="connsiteX591" fmla="*/ 1367979 w 2997227"/>
              <a:gd name="connsiteY591" fmla="*/ 267191 h 472723"/>
              <a:gd name="connsiteX592" fmla="*/ 1370847 w 2997227"/>
              <a:gd name="connsiteY592" fmla="*/ 277840 h 472723"/>
              <a:gd name="connsiteX593" fmla="*/ 1366341 w 2997227"/>
              <a:gd name="connsiteY593" fmla="*/ 280707 h 472723"/>
              <a:gd name="connsiteX594" fmla="*/ 1355897 w 2997227"/>
              <a:gd name="connsiteY594" fmla="*/ 275383 h 472723"/>
              <a:gd name="connsiteX595" fmla="*/ 1343405 w 2997227"/>
              <a:gd name="connsiteY595" fmla="*/ 255723 h 472723"/>
              <a:gd name="connsiteX596" fmla="*/ 1331937 w 2997227"/>
              <a:gd name="connsiteY596" fmla="*/ 237497 h 472723"/>
              <a:gd name="connsiteX597" fmla="*/ 1327431 w 2997227"/>
              <a:gd name="connsiteY597" fmla="*/ 247327 h 472723"/>
              <a:gd name="connsiteX598" fmla="*/ 1323541 w 2997227"/>
              <a:gd name="connsiteY598" fmla="*/ 259819 h 472723"/>
              <a:gd name="connsiteX599" fmla="*/ 1318626 w 2997227"/>
              <a:gd name="connsiteY599" fmla="*/ 277431 h 472723"/>
              <a:gd name="connsiteX600" fmla="*/ 1312482 w 2997227"/>
              <a:gd name="connsiteY600" fmla="*/ 293814 h 472723"/>
              <a:gd name="connsiteX601" fmla="*/ 1309820 w 2997227"/>
              <a:gd name="connsiteY601" fmla="*/ 299548 h 472723"/>
              <a:gd name="connsiteX602" fmla="*/ 1306953 w 2997227"/>
              <a:gd name="connsiteY602" fmla="*/ 310197 h 472723"/>
              <a:gd name="connsiteX603" fmla="*/ 1293846 w 2997227"/>
              <a:gd name="connsiteY603" fmla="*/ 325351 h 472723"/>
              <a:gd name="connsiteX604" fmla="*/ 1280740 w 2997227"/>
              <a:gd name="connsiteY604" fmla="*/ 333952 h 472723"/>
              <a:gd name="connsiteX605" fmla="*/ 1275006 w 2997227"/>
              <a:gd name="connsiteY605" fmla="*/ 336000 h 472723"/>
              <a:gd name="connsiteX606" fmla="*/ 1270091 w 2997227"/>
              <a:gd name="connsiteY606" fmla="*/ 338048 h 472723"/>
              <a:gd name="connsiteX607" fmla="*/ 1258418 w 2997227"/>
              <a:gd name="connsiteY607" fmla="*/ 334567 h 472723"/>
              <a:gd name="connsiteX608" fmla="*/ 1250431 w 2997227"/>
              <a:gd name="connsiteY608" fmla="*/ 329447 h 472723"/>
              <a:gd name="connsiteX609" fmla="*/ 1247360 w 2997227"/>
              <a:gd name="connsiteY609" fmla="*/ 328218 h 472723"/>
              <a:gd name="connsiteX610" fmla="*/ 1244288 w 2997227"/>
              <a:gd name="connsiteY610" fmla="*/ 325556 h 472723"/>
              <a:gd name="connsiteX611" fmla="*/ 1240397 w 2997227"/>
              <a:gd name="connsiteY611" fmla="*/ 320436 h 472723"/>
              <a:gd name="connsiteX612" fmla="*/ 1237735 w 2997227"/>
              <a:gd name="connsiteY612" fmla="*/ 315112 h 472723"/>
              <a:gd name="connsiteX613" fmla="*/ 1236711 w 2997227"/>
              <a:gd name="connsiteY613" fmla="*/ 312245 h 472723"/>
              <a:gd name="connsiteX614" fmla="*/ 1234458 w 2997227"/>
              <a:gd name="connsiteY614" fmla="*/ 309992 h 472723"/>
              <a:gd name="connsiteX615" fmla="*/ 1239578 w 2997227"/>
              <a:gd name="connsiteY615" fmla="*/ 303029 h 472723"/>
              <a:gd name="connsiteX616" fmla="*/ 1246950 w 2997227"/>
              <a:gd name="connsiteY616" fmla="*/ 298319 h 472723"/>
              <a:gd name="connsiteX617" fmla="*/ 1259033 w 2997227"/>
              <a:gd name="connsiteY617" fmla="*/ 289923 h 472723"/>
              <a:gd name="connsiteX618" fmla="*/ 1276235 w 2997227"/>
              <a:gd name="connsiteY618" fmla="*/ 265963 h 472723"/>
              <a:gd name="connsiteX619" fmla="*/ 1302447 w 2997227"/>
              <a:gd name="connsiteY619" fmla="*/ 187734 h 472723"/>
              <a:gd name="connsiteX620" fmla="*/ 1302857 w 2997227"/>
              <a:gd name="connsiteY620" fmla="*/ 175856 h 472723"/>
              <a:gd name="connsiteX621" fmla="*/ 1299581 w 2997227"/>
              <a:gd name="connsiteY621" fmla="*/ 179952 h 472723"/>
              <a:gd name="connsiteX622" fmla="*/ 1294665 w 2997227"/>
              <a:gd name="connsiteY622" fmla="*/ 186915 h 472723"/>
              <a:gd name="connsiteX623" fmla="*/ 1287498 w 2997227"/>
              <a:gd name="connsiteY623" fmla="*/ 197564 h 472723"/>
              <a:gd name="connsiteX624" fmla="*/ 1282788 w 2997227"/>
              <a:gd name="connsiteY624" fmla="*/ 210261 h 472723"/>
              <a:gd name="connsiteX625" fmla="*/ 1279511 w 2997227"/>
              <a:gd name="connsiteY625" fmla="*/ 220500 h 472723"/>
              <a:gd name="connsiteX626" fmla="*/ 1279511 w 2997227"/>
              <a:gd name="connsiteY626" fmla="*/ 222957 h 472723"/>
              <a:gd name="connsiteX627" fmla="*/ 1280331 w 2997227"/>
              <a:gd name="connsiteY627" fmla="*/ 229101 h 472723"/>
              <a:gd name="connsiteX628" fmla="*/ 1279307 w 2997227"/>
              <a:gd name="connsiteY628" fmla="*/ 241593 h 472723"/>
              <a:gd name="connsiteX629" fmla="*/ 1277054 w 2997227"/>
              <a:gd name="connsiteY629" fmla="*/ 251218 h 472723"/>
              <a:gd name="connsiteX630" fmla="*/ 1267429 w 2997227"/>
              <a:gd name="connsiteY630" fmla="*/ 254699 h 472723"/>
              <a:gd name="connsiteX631" fmla="*/ 1253913 w 2997227"/>
              <a:gd name="connsiteY631" fmla="*/ 246098 h 472723"/>
              <a:gd name="connsiteX632" fmla="*/ 1245517 w 2997227"/>
              <a:gd name="connsiteY632" fmla="*/ 231558 h 472723"/>
              <a:gd name="connsiteX633" fmla="*/ 1240397 w 2997227"/>
              <a:gd name="connsiteY633" fmla="*/ 216199 h 472723"/>
              <a:gd name="connsiteX634" fmla="*/ 1233229 w 2997227"/>
              <a:gd name="connsiteY634" fmla="*/ 203707 h 472723"/>
              <a:gd name="connsiteX635" fmla="*/ 1230157 w 2997227"/>
              <a:gd name="connsiteY635" fmla="*/ 198383 h 472723"/>
              <a:gd name="connsiteX636" fmla="*/ 1231591 w 2997227"/>
              <a:gd name="connsiteY636" fmla="*/ 188963 h 472723"/>
              <a:gd name="connsiteX637" fmla="*/ 1237120 w 2997227"/>
              <a:gd name="connsiteY637" fmla="*/ 169917 h 472723"/>
              <a:gd name="connsiteX638" fmla="*/ 1239373 w 2997227"/>
              <a:gd name="connsiteY638" fmla="*/ 160088 h 472723"/>
              <a:gd name="connsiteX639" fmla="*/ 1241421 w 2997227"/>
              <a:gd name="connsiteY639" fmla="*/ 154968 h 472723"/>
              <a:gd name="connsiteX640" fmla="*/ 1244288 w 2997227"/>
              <a:gd name="connsiteY640" fmla="*/ 146776 h 472723"/>
              <a:gd name="connsiteX641" fmla="*/ 1252275 w 2997227"/>
              <a:gd name="connsiteY641" fmla="*/ 140633 h 472723"/>
              <a:gd name="connsiteX642" fmla="*/ 1266405 w 2997227"/>
              <a:gd name="connsiteY642" fmla="*/ 145548 h 472723"/>
              <a:gd name="connsiteX643" fmla="*/ 1272139 w 2997227"/>
              <a:gd name="connsiteY643" fmla="*/ 155582 h 472723"/>
              <a:gd name="connsiteX644" fmla="*/ 1274187 w 2997227"/>
              <a:gd name="connsiteY644" fmla="*/ 168074 h 472723"/>
              <a:gd name="connsiteX645" fmla="*/ 1275415 w 2997227"/>
              <a:gd name="connsiteY645" fmla="*/ 174218 h 472723"/>
              <a:gd name="connsiteX646" fmla="*/ 1306134 w 2997227"/>
              <a:gd name="connsiteY646" fmla="*/ 153739 h 472723"/>
              <a:gd name="connsiteX647" fmla="*/ 1311868 w 2997227"/>
              <a:gd name="connsiteY647" fmla="*/ 145957 h 472723"/>
              <a:gd name="connsiteX648" fmla="*/ 1317192 w 2997227"/>
              <a:gd name="connsiteY648" fmla="*/ 126298 h 472723"/>
              <a:gd name="connsiteX649" fmla="*/ 1324155 w 2997227"/>
              <a:gd name="connsiteY649" fmla="*/ 109505 h 472723"/>
              <a:gd name="connsiteX650" fmla="*/ 1331527 w 2997227"/>
              <a:gd name="connsiteY650" fmla="*/ 108276 h 472723"/>
              <a:gd name="connsiteX651" fmla="*/ 636888 w 2997227"/>
              <a:gd name="connsiteY651" fmla="*/ 100904 h 472723"/>
              <a:gd name="connsiteX652" fmla="*/ 634431 w 2997227"/>
              <a:gd name="connsiteY652" fmla="*/ 103361 h 472723"/>
              <a:gd name="connsiteX653" fmla="*/ 627878 w 2997227"/>
              <a:gd name="connsiteY653" fmla="*/ 106228 h 472723"/>
              <a:gd name="connsiteX654" fmla="*/ 629925 w 2997227"/>
              <a:gd name="connsiteY654" fmla="*/ 103771 h 472723"/>
              <a:gd name="connsiteX655" fmla="*/ 636888 w 2997227"/>
              <a:gd name="connsiteY655" fmla="*/ 100904 h 472723"/>
              <a:gd name="connsiteX656" fmla="*/ 1814008 w 2997227"/>
              <a:gd name="connsiteY656" fmla="*/ 98037 h 472723"/>
              <a:gd name="connsiteX657" fmla="*/ 1824657 w 2997227"/>
              <a:gd name="connsiteY657" fmla="*/ 98037 h 472723"/>
              <a:gd name="connsiteX658" fmla="*/ 1842473 w 2997227"/>
              <a:gd name="connsiteY658" fmla="*/ 101314 h 472723"/>
              <a:gd name="connsiteX659" fmla="*/ 1851074 w 2997227"/>
              <a:gd name="connsiteY659" fmla="*/ 109300 h 472723"/>
              <a:gd name="connsiteX660" fmla="*/ 1852098 w 2997227"/>
              <a:gd name="connsiteY660" fmla="*/ 119335 h 472723"/>
              <a:gd name="connsiteX661" fmla="*/ 1847183 w 2997227"/>
              <a:gd name="connsiteY661" fmla="*/ 151282 h 472723"/>
              <a:gd name="connsiteX662" fmla="*/ 1844726 w 2997227"/>
              <a:gd name="connsiteY662" fmla="*/ 157016 h 472723"/>
              <a:gd name="connsiteX663" fmla="*/ 1846774 w 2997227"/>
              <a:gd name="connsiteY663" fmla="*/ 157835 h 472723"/>
              <a:gd name="connsiteX664" fmla="*/ 1873806 w 2997227"/>
              <a:gd name="connsiteY664" fmla="*/ 154149 h 472723"/>
              <a:gd name="connsiteX665" fmla="*/ 1886502 w 2997227"/>
              <a:gd name="connsiteY665" fmla="*/ 152510 h 472723"/>
              <a:gd name="connsiteX666" fmla="*/ 1907391 w 2997227"/>
              <a:gd name="connsiteY666" fmla="*/ 162750 h 472723"/>
              <a:gd name="connsiteX667" fmla="*/ 1934832 w 2997227"/>
              <a:gd name="connsiteY667" fmla="*/ 179952 h 472723"/>
              <a:gd name="connsiteX668" fmla="*/ 1947324 w 2997227"/>
              <a:gd name="connsiteY668" fmla="*/ 198383 h 472723"/>
              <a:gd name="connsiteX669" fmla="*/ 1955721 w 2997227"/>
              <a:gd name="connsiteY669" fmla="*/ 219271 h 472723"/>
              <a:gd name="connsiteX670" fmla="*/ 1952444 w 2997227"/>
              <a:gd name="connsiteY670" fmla="*/ 252856 h 472723"/>
              <a:gd name="connsiteX671" fmla="*/ 1942614 w 2997227"/>
              <a:gd name="connsiteY671" fmla="*/ 288489 h 472723"/>
              <a:gd name="connsiteX672" fmla="*/ 1938928 w 2997227"/>
              <a:gd name="connsiteY672" fmla="*/ 298319 h 472723"/>
              <a:gd name="connsiteX673" fmla="*/ 1932580 w 2997227"/>
              <a:gd name="connsiteY673" fmla="*/ 313473 h 472723"/>
              <a:gd name="connsiteX674" fmla="*/ 1922545 w 2997227"/>
              <a:gd name="connsiteY674" fmla="*/ 330676 h 472723"/>
              <a:gd name="connsiteX675" fmla="*/ 1916197 w 2997227"/>
              <a:gd name="connsiteY675" fmla="*/ 340301 h 472723"/>
              <a:gd name="connsiteX676" fmla="*/ 1912306 w 2997227"/>
              <a:gd name="connsiteY676" fmla="*/ 344192 h 472723"/>
              <a:gd name="connsiteX677" fmla="*/ 1909439 w 2997227"/>
              <a:gd name="connsiteY677" fmla="*/ 346854 h 472723"/>
              <a:gd name="connsiteX678" fmla="*/ 1904319 w 2997227"/>
              <a:gd name="connsiteY678" fmla="*/ 355455 h 472723"/>
              <a:gd name="connsiteX679" fmla="*/ 1899199 w 2997227"/>
              <a:gd name="connsiteY679" fmla="*/ 362622 h 472723"/>
              <a:gd name="connsiteX680" fmla="*/ 1885478 w 2997227"/>
              <a:gd name="connsiteY680" fmla="*/ 376753 h 472723"/>
              <a:gd name="connsiteX681" fmla="*/ 1866433 w 2997227"/>
              <a:gd name="connsiteY681" fmla="*/ 392521 h 472723"/>
              <a:gd name="connsiteX682" fmla="*/ 1857627 w 2997227"/>
              <a:gd name="connsiteY682" fmla="*/ 391702 h 472723"/>
              <a:gd name="connsiteX683" fmla="*/ 1848412 w 2997227"/>
              <a:gd name="connsiteY683" fmla="*/ 384330 h 472723"/>
              <a:gd name="connsiteX684" fmla="*/ 1844316 w 2997227"/>
              <a:gd name="connsiteY684" fmla="*/ 371428 h 472723"/>
              <a:gd name="connsiteX685" fmla="*/ 1842268 w 2997227"/>
              <a:gd name="connsiteY685" fmla="*/ 361394 h 472723"/>
              <a:gd name="connsiteX686" fmla="*/ 1835920 w 2997227"/>
              <a:gd name="connsiteY686" fmla="*/ 345420 h 472723"/>
              <a:gd name="connsiteX687" fmla="*/ 1831619 w 2997227"/>
              <a:gd name="connsiteY687" fmla="*/ 328628 h 472723"/>
              <a:gd name="connsiteX688" fmla="*/ 1820561 w 2997227"/>
              <a:gd name="connsiteY688" fmla="*/ 302415 h 472723"/>
              <a:gd name="connsiteX689" fmla="*/ 1814417 w 2997227"/>
              <a:gd name="connsiteY689" fmla="*/ 289104 h 472723"/>
              <a:gd name="connsiteX690" fmla="*/ 1809093 w 2997227"/>
              <a:gd name="connsiteY690" fmla="*/ 280093 h 472723"/>
              <a:gd name="connsiteX691" fmla="*/ 1802949 w 2997227"/>
              <a:gd name="connsiteY691" fmla="*/ 261867 h 472723"/>
              <a:gd name="connsiteX692" fmla="*/ 1804792 w 2997227"/>
              <a:gd name="connsiteY692" fmla="*/ 248146 h 472723"/>
              <a:gd name="connsiteX693" fmla="*/ 1820561 w 2997227"/>
              <a:gd name="connsiteY693" fmla="*/ 242207 h 472723"/>
              <a:gd name="connsiteX694" fmla="*/ 1851279 w 2997227"/>
              <a:gd name="connsiteY694" fmla="*/ 242207 h 472723"/>
              <a:gd name="connsiteX695" fmla="*/ 1864795 w 2997227"/>
              <a:gd name="connsiteY695" fmla="*/ 248351 h 472723"/>
              <a:gd name="connsiteX696" fmla="*/ 1878311 w 2997227"/>
              <a:gd name="connsiteY696" fmla="*/ 256133 h 472723"/>
              <a:gd name="connsiteX697" fmla="*/ 1882612 w 2997227"/>
              <a:gd name="connsiteY697" fmla="*/ 261048 h 472723"/>
              <a:gd name="connsiteX698" fmla="*/ 1881997 w 2997227"/>
              <a:gd name="connsiteY698" fmla="*/ 266372 h 472723"/>
              <a:gd name="connsiteX699" fmla="*/ 1875444 w 2997227"/>
              <a:gd name="connsiteY699" fmla="*/ 271287 h 472723"/>
              <a:gd name="connsiteX700" fmla="*/ 1857832 w 2997227"/>
              <a:gd name="connsiteY700" fmla="*/ 266782 h 472723"/>
              <a:gd name="connsiteX701" fmla="*/ 1840425 w 2997227"/>
              <a:gd name="connsiteY701" fmla="*/ 261662 h 472723"/>
              <a:gd name="connsiteX702" fmla="*/ 1833053 w 2997227"/>
              <a:gd name="connsiteY702" fmla="*/ 259000 h 472723"/>
              <a:gd name="connsiteX703" fmla="*/ 1823223 w 2997227"/>
              <a:gd name="connsiteY703" fmla="*/ 257362 h 472723"/>
              <a:gd name="connsiteX704" fmla="*/ 1814417 w 2997227"/>
              <a:gd name="connsiteY704" fmla="*/ 255314 h 472723"/>
              <a:gd name="connsiteX705" fmla="*/ 1812369 w 2997227"/>
              <a:gd name="connsiteY705" fmla="*/ 253266 h 472723"/>
              <a:gd name="connsiteX706" fmla="*/ 1810322 w 2997227"/>
              <a:gd name="connsiteY706" fmla="*/ 261867 h 472723"/>
              <a:gd name="connsiteX707" fmla="*/ 1812574 w 2997227"/>
              <a:gd name="connsiteY707" fmla="*/ 271082 h 472723"/>
              <a:gd name="connsiteX708" fmla="*/ 1825066 w 2997227"/>
              <a:gd name="connsiteY708" fmla="*/ 284394 h 472723"/>
              <a:gd name="connsiteX709" fmla="*/ 1842064 w 2997227"/>
              <a:gd name="connsiteY709" fmla="*/ 298729 h 472723"/>
              <a:gd name="connsiteX710" fmla="*/ 1848822 w 2997227"/>
              <a:gd name="connsiteY710" fmla="*/ 303439 h 472723"/>
              <a:gd name="connsiteX711" fmla="*/ 1857832 w 2997227"/>
              <a:gd name="connsiteY711" fmla="*/ 310606 h 472723"/>
              <a:gd name="connsiteX712" fmla="*/ 1860699 w 2997227"/>
              <a:gd name="connsiteY712" fmla="*/ 316340 h 472723"/>
              <a:gd name="connsiteX713" fmla="*/ 1859061 w 2997227"/>
              <a:gd name="connsiteY713" fmla="*/ 321870 h 472723"/>
              <a:gd name="connsiteX714" fmla="*/ 1861109 w 2997227"/>
              <a:gd name="connsiteY714" fmla="*/ 323713 h 472723"/>
              <a:gd name="connsiteX715" fmla="*/ 1870734 w 2997227"/>
              <a:gd name="connsiteY715" fmla="*/ 315521 h 472723"/>
              <a:gd name="connsiteX716" fmla="*/ 1888550 w 2997227"/>
              <a:gd name="connsiteY716" fmla="*/ 292585 h 472723"/>
              <a:gd name="connsiteX717" fmla="*/ 1903909 w 2997227"/>
              <a:gd name="connsiteY717" fmla="*/ 264734 h 472723"/>
              <a:gd name="connsiteX718" fmla="*/ 1914354 w 2997227"/>
              <a:gd name="connsiteY718" fmla="*/ 239340 h 472723"/>
              <a:gd name="connsiteX719" fmla="*/ 1917425 w 2997227"/>
              <a:gd name="connsiteY719" fmla="*/ 225620 h 472723"/>
              <a:gd name="connsiteX720" fmla="*/ 1920497 w 2997227"/>
              <a:gd name="connsiteY720" fmla="*/ 205346 h 472723"/>
              <a:gd name="connsiteX721" fmla="*/ 1920497 w 2997227"/>
              <a:gd name="connsiteY721" fmla="*/ 194697 h 472723"/>
              <a:gd name="connsiteX722" fmla="*/ 1915173 w 2997227"/>
              <a:gd name="connsiteY722" fmla="*/ 188143 h 472723"/>
              <a:gd name="connsiteX723" fmla="*/ 1904524 w 2997227"/>
              <a:gd name="connsiteY723" fmla="*/ 182205 h 472723"/>
              <a:gd name="connsiteX724" fmla="*/ 1885683 w 2997227"/>
              <a:gd name="connsiteY724" fmla="*/ 184867 h 472723"/>
              <a:gd name="connsiteX725" fmla="*/ 1854351 w 2997227"/>
              <a:gd name="connsiteY725" fmla="*/ 189782 h 472723"/>
              <a:gd name="connsiteX726" fmla="*/ 1832029 w 2997227"/>
              <a:gd name="connsiteY726" fmla="*/ 193878 h 472723"/>
              <a:gd name="connsiteX727" fmla="*/ 1823018 w 2997227"/>
              <a:gd name="connsiteY727" fmla="*/ 195311 h 472723"/>
              <a:gd name="connsiteX728" fmla="*/ 1815236 w 2997227"/>
              <a:gd name="connsiteY728" fmla="*/ 187324 h 472723"/>
              <a:gd name="connsiteX729" fmla="*/ 1807454 w 2997227"/>
              <a:gd name="connsiteY729" fmla="*/ 168893 h 472723"/>
              <a:gd name="connsiteX730" fmla="*/ 1805406 w 2997227"/>
              <a:gd name="connsiteY730" fmla="*/ 158654 h 472723"/>
              <a:gd name="connsiteX731" fmla="*/ 1809093 w 2997227"/>
              <a:gd name="connsiteY731" fmla="*/ 147596 h 472723"/>
              <a:gd name="connsiteX732" fmla="*/ 1815646 w 2997227"/>
              <a:gd name="connsiteY732" fmla="*/ 128345 h 472723"/>
              <a:gd name="connsiteX733" fmla="*/ 1816056 w 2997227"/>
              <a:gd name="connsiteY733" fmla="*/ 124045 h 472723"/>
              <a:gd name="connsiteX734" fmla="*/ 1815851 w 2997227"/>
              <a:gd name="connsiteY734" fmla="*/ 121588 h 472723"/>
              <a:gd name="connsiteX735" fmla="*/ 1815236 w 2997227"/>
              <a:gd name="connsiteY735" fmla="*/ 120564 h 472723"/>
              <a:gd name="connsiteX736" fmla="*/ 1813188 w 2997227"/>
              <a:gd name="connsiteY736" fmla="*/ 121383 h 472723"/>
              <a:gd name="connsiteX737" fmla="*/ 1804587 w 2997227"/>
              <a:gd name="connsiteY737" fmla="*/ 123840 h 472723"/>
              <a:gd name="connsiteX738" fmla="*/ 1792710 w 2997227"/>
              <a:gd name="connsiteY738" fmla="*/ 129984 h 472723"/>
              <a:gd name="connsiteX739" fmla="*/ 1781446 w 2997227"/>
              <a:gd name="connsiteY739" fmla="*/ 138994 h 472723"/>
              <a:gd name="connsiteX740" fmla="*/ 1771207 w 2997227"/>
              <a:gd name="connsiteY740" fmla="*/ 148415 h 472723"/>
              <a:gd name="connsiteX741" fmla="*/ 1768135 w 2997227"/>
              <a:gd name="connsiteY741" fmla="*/ 152510 h 472723"/>
              <a:gd name="connsiteX742" fmla="*/ 1765678 w 2997227"/>
              <a:gd name="connsiteY742" fmla="*/ 155787 h 472723"/>
              <a:gd name="connsiteX743" fmla="*/ 1754210 w 2997227"/>
              <a:gd name="connsiteY743" fmla="*/ 170532 h 472723"/>
              <a:gd name="connsiteX744" fmla="*/ 1745813 w 2997227"/>
              <a:gd name="connsiteY744" fmla="*/ 182000 h 472723"/>
              <a:gd name="connsiteX745" fmla="*/ 1746018 w 2997227"/>
              <a:gd name="connsiteY745" fmla="*/ 179542 h 472723"/>
              <a:gd name="connsiteX746" fmla="*/ 1746632 w 2997227"/>
              <a:gd name="connsiteY746" fmla="*/ 178518 h 472723"/>
              <a:gd name="connsiteX747" fmla="*/ 1745199 w 2997227"/>
              <a:gd name="connsiteY747" fmla="*/ 178723 h 472723"/>
              <a:gd name="connsiteX748" fmla="*/ 1742742 w 2997227"/>
              <a:gd name="connsiteY748" fmla="*/ 183843 h 472723"/>
              <a:gd name="connsiteX749" fmla="*/ 1740284 w 2997227"/>
              <a:gd name="connsiteY749" fmla="*/ 191010 h 472723"/>
              <a:gd name="connsiteX750" fmla="*/ 1731888 w 2997227"/>
              <a:gd name="connsiteY750" fmla="*/ 205755 h 472723"/>
              <a:gd name="connsiteX751" fmla="*/ 1729226 w 2997227"/>
              <a:gd name="connsiteY751" fmla="*/ 214766 h 472723"/>
              <a:gd name="connsiteX752" fmla="*/ 1739465 w 2997227"/>
              <a:gd name="connsiteY752" fmla="*/ 229715 h 472723"/>
              <a:gd name="connsiteX753" fmla="*/ 1748476 w 2997227"/>
              <a:gd name="connsiteY753" fmla="*/ 254085 h 472723"/>
              <a:gd name="connsiteX754" fmla="*/ 1752571 w 2997227"/>
              <a:gd name="connsiteY754" fmla="*/ 305077 h 472723"/>
              <a:gd name="connsiteX755" fmla="*/ 1743561 w 2997227"/>
              <a:gd name="connsiteY755" fmla="*/ 338048 h 472723"/>
              <a:gd name="connsiteX756" fmla="*/ 1728816 w 2997227"/>
              <a:gd name="connsiteY756" fmla="*/ 340915 h 472723"/>
              <a:gd name="connsiteX757" fmla="*/ 1706290 w 2997227"/>
              <a:gd name="connsiteY757" fmla="*/ 324942 h 472723"/>
              <a:gd name="connsiteX758" fmla="*/ 1700146 w 2997227"/>
              <a:gd name="connsiteY758" fmla="*/ 320641 h 472723"/>
              <a:gd name="connsiteX759" fmla="*/ 1693388 w 2997227"/>
              <a:gd name="connsiteY759" fmla="*/ 317364 h 472723"/>
              <a:gd name="connsiteX760" fmla="*/ 1690316 w 2997227"/>
              <a:gd name="connsiteY760" fmla="*/ 317160 h 472723"/>
              <a:gd name="connsiteX761" fmla="*/ 1683353 w 2997227"/>
              <a:gd name="connsiteY761" fmla="*/ 309787 h 472723"/>
              <a:gd name="connsiteX762" fmla="*/ 1677619 w 2997227"/>
              <a:gd name="connsiteY762" fmla="*/ 302005 h 472723"/>
              <a:gd name="connsiteX763" fmla="*/ 1677619 w 2997227"/>
              <a:gd name="connsiteY763" fmla="*/ 295452 h 472723"/>
              <a:gd name="connsiteX764" fmla="*/ 1682329 w 2997227"/>
              <a:gd name="connsiteY764" fmla="*/ 286237 h 472723"/>
              <a:gd name="connsiteX765" fmla="*/ 1695231 w 2997227"/>
              <a:gd name="connsiteY765" fmla="*/ 259205 h 472723"/>
              <a:gd name="connsiteX766" fmla="*/ 1709156 w 2997227"/>
              <a:gd name="connsiteY766" fmla="*/ 225824 h 472723"/>
              <a:gd name="connsiteX767" fmla="*/ 1712228 w 2997227"/>
              <a:gd name="connsiteY767" fmla="*/ 214971 h 472723"/>
              <a:gd name="connsiteX768" fmla="*/ 1704651 w 2997227"/>
              <a:gd name="connsiteY768" fmla="*/ 209441 h 472723"/>
              <a:gd name="connsiteX769" fmla="*/ 1697279 w 2997227"/>
              <a:gd name="connsiteY769" fmla="*/ 205550 h 472723"/>
              <a:gd name="connsiteX770" fmla="*/ 1694412 w 2997227"/>
              <a:gd name="connsiteY770" fmla="*/ 204936 h 472723"/>
              <a:gd name="connsiteX771" fmla="*/ 1691545 w 2997227"/>
              <a:gd name="connsiteY771" fmla="*/ 202888 h 472723"/>
              <a:gd name="connsiteX772" fmla="*/ 1693593 w 2997227"/>
              <a:gd name="connsiteY772" fmla="*/ 198792 h 472723"/>
              <a:gd name="connsiteX773" fmla="*/ 1695026 w 2997227"/>
              <a:gd name="connsiteY773" fmla="*/ 198178 h 472723"/>
              <a:gd name="connsiteX774" fmla="*/ 1694412 w 2997227"/>
              <a:gd name="connsiteY774" fmla="*/ 199612 h 472723"/>
              <a:gd name="connsiteX775" fmla="*/ 1696050 w 2997227"/>
              <a:gd name="connsiteY775" fmla="*/ 201659 h 472723"/>
              <a:gd name="connsiteX776" fmla="*/ 1698098 w 2997227"/>
              <a:gd name="connsiteY776" fmla="*/ 201250 h 472723"/>
              <a:gd name="connsiteX777" fmla="*/ 1710795 w 2997227"/>
              <a:gd name="connsiteY777" fmla="*/ 202683 h 472723"/>
              <a:gd name="connsiteX778" fmla="*/ 1719396 w 2997227"/>
              <a:gd name="connsiteY778" fmla="*/ 204117 h 472723"/>
              <a:gd name="connsiteX779" fmla="*/ 1734345 w 2997227"/>
              <a:gd name="connsiteY779" fmla="*/ 182409 h 472723"/>
              <a:gd name="connsiteX780" fmla="*/ 1749704 w 2997227"/>
              <a:gd name="connsiteY780" fmla="*/ 158654 h 472723"/>
              <a:gd name="connsiteX781" fmla="*/ 1771002 w 2997227"/>
              <a:gd name="connsiteY781" fmla="*/ 135718 h 472723"/>
              <a:gd name="connsiteX782" fmla="*/ 1793119 w 2997227"/>
              <a:gd name="connsiteY782" fmla="*/ 115649 h 472723"/>
              <a:gd name="connsiteX783" fmla="*/ 1809912 w 2997227"/>
              <a:gd name="connsiteY783" fmla="*/ 101314 h 472723"/>
              <a:gd name="connsiteX784" fmla="*/ 1814008 w 2997227"/>
              <a:gd name="connsiteY784" fmla="*/ 98037 h 472723"/>
              <a:gd name="connsiteX785" fmla="*/ 647743 w 2997227"/>
              <a:gd name="connsiteY785" fmla="*/ 96808 h 472723"/>
              <a:gd name="connsiteX786" fmla="*/ 646719 w 2997227"/>
              <a:gd name="connsiteY786" fmla="*/ 98447 h 472723"/>
              <a:gd name="connsiteX787" fmla="*/ 640166 w 2997227"/>
              <a:gd name="connsiteY787" fmla="*/ 100085 h 472723"/>
              <a:gd name="connsiteX788" fmla="*/ 641804 w 2997227"/>
              <a:gd name="connsiteY788" fmla="*/ 98447 h 472723"/>
              <a:gd name="connsiteX789" fmla="*/ 647743 w 2997227"/>
              <a:gd name="connsiteY789" fmla="*/ 96808 h 472723"/>
              <a:gd name="connsiteX790" fmla="*/ 661873 w 2997227"/>
              <a:gd name="connsiteY790" fmla="*/ 93122 h 472723"/>
              <a:gd name="connsiteX791" fmla="*/ 664331 w 2997227"/>
              <a:gd name="connsiteY791" fmla="*/ 93941 h 472723"/>
              <a:gd name="connsiteX792" fmla="*/ 659416 w 2997227"/>
              <a:gd name="connsiteY792" fmla="*/ 93941 h 472723"/>
              <a:gd name="connsiteX793" fmla="*/ 661873 w 2997227"/>
              <a:gd name="connsiteY793" fmla="*/ 93122 h 472723"/>
              <a:gd name="connsiteX794" fmla="*/ 450123 w 2997227"/>
              <a:gd name="connsiteY794" fmla="*/ 92303 h 472723"/>
              <a:gd name="connsiteX795" fmla="*/ 460158 w 2997227"/>
              <a:gd name="connsiteY795" fmla="*/ 94965 h 472723"/>
              <a:gd name="connsiteX796" fmla="*/ 472650 w 2997227"/>
              <a:gd name="connsiteY796" fmla="*/ 103771 h 472723"/>
              <a:gd name="connsiteX797" fmla="*/ 507464 w 2997227"/>
              <a:gd name="connsiteY797" fmla="*/ 150463 h 472723"/>
              <a:gd name="connsiteX798" fmla="*/ 510126 w 2997227"/>
              <a:gd name="connsiteY798" fmla="*/ 160292 h 472723"/>
              <a:gd name="connsiteX799" fmla="*/ 509102 w 2997227"/>
              <a:gd name="connsiteY799" fmla="*/ 172375 h 472723"/>
              <a:gd name="connsiteX800" fmla="*/ 506235 w 2997227"/>
              <a:gd name="connsiteY800" fmla="*/ 189782 h 472723"/>
              <a:gd name="connsiteX801" fmla="*/ 500706 w 2997227"/>
              <a:gd name="connsiteY801" fmla="*/ 207189 h 472723"/>
              <a:gd name="connsiteX802" fmla="*/ 492309 w 2997227"/>
              <a:gd name="connsiteY802" fmla="*/ 222138 h 472723"/>
              <a:gd name="connsiteX803" fmla="*/ 489442 w 2997227"/>
              <a:gd name="connsiteY803" fmla="*/ 228282 h 472723"/>
              <a:gd name="connsiteX804" fmla="*/ 482684 w 2997227"/>
              <a:gd name="connsiteY804" fmla="*/ 245279 h 472723"/>
              <a:gd name="connsiteX805" fmla="*/ 476336 w 2997227"/>
              <a:gd name="connsiteY805" fmla="*/ 256133 h 472723"/>
              <a:gd name="connsiteX806" fmla="*/ 468963 w 2997227"/>
              <a:gd name="connsiteY806" fmla="*/ 264734 h 472723"/>
              <a:gd name="connsiteX807" fmla="*/ 461591 w 2997227"/>
              <a:gd name="connsiteY807" fmla="*/ 277021 h 472723"/>
              <a:gd name="connsiteX808" fmla="*/ 465277 w 2997227"/>
              <a:gd name="connsiteY808" fmla="*/ 273745 h 472723"/>
              <a:gd name="connsiteX809" fmla="*/ 471011 w 2997227"/>
              <a:gd name="connsiteY809" fmla="*/ 268830 h 472723"/>
              <a:gd name="connsiteX810" fmla="*/ 467735 w 2997227"/>
              <a:gd name="connsiteY810" fmla="*/ 276612 h 472723"/>
              <a:gd name="connsiteX811" fmla="*/ 464458 w 2997227"/>
              <a:gd name="connsiteY811" fmla="*/ 289104 h 472723"/>
              <a:gd name="connsiteX812" fmla="*/ 464458 w 2997227"/>
              <a:gd name="connsiteY812" fmla="*/ 323713 h 472723"/>
              <a:gd name="connsiteX813" fmla="*/ 466711 w 2997227"/>
              <a:gd name="connsiteY813" fmla="*/ 352997 h 472723"/>
              <a:gd name="connsiteX814" fmla="*/ 467940 w 2997227"/>
              <a:gd name="connsiteY814" fmla="*/ 358117 h 472723"/>
              <a:gd name="connsiteX815" fmla="*/ 468554 w 2997227"/>
              <a:gd name="connsiteY815" fmla="*/ 375729 h 472723"/>
              <a:gd name="connsiteX816" fmla="*/ 471421 w 2997227"/>
              <a:gd name="connsiteY816" fmla="*/ 405013 h 472723"/>
              <a:gd name="connsiteX817" fmla="*/ 468144 w 2997227"/>
              <a:gd name="connsiteY817" fmla="*/ 413410 h 472723"/>
              <a:gd name="connsiteX818" fmla="*/ 445208 w 2997227"/>
              <a:gd name="connsiteY818" fmla="*/ 401532 h 472723"/>
              <a:gd name="connsiteX819" fmla="*/ 440703 w 2997227"/>
              <a:gd name="connsiteY819" fmla="*/ 393341 h 472723"/>
              <a:gd name="connsiteX820" fmla="*/ 435788 w 2997227"/>
              <a:gd name="connsiteY820" fmla="*/ 384125 h 472723"/>
              <a:gd name="connsiteX821" fmla="*/ 432511 w 2997227"/>
              <a:gd name="connsiteY821" fmla="*/ 374091 h 472723"/>
              <a:gd name="connsiteX822" fmla="*/ 429439 w 2997227"/>
              <a:gd name="connsiteY822" fmla="*/ 362008 h 472723"/>
              <a:gd name="connsiteX823" fmla="*/ 429235 w 2997227"/>
              <a:gd name="connsiteY823" fmla="*/ 349106 h 472723"/>
              <a:gd name="connsiteX824" fmla="*/ 432511 w 2997227"/>
              <a:gd name="connsiteY824" fmla="*/ 321255 h 472723"/>
              <a:gd name="connsiteX825" fmla="*/ 430873 w 2997227"/>
              <a:gd name="connsiteY825" fmla="*/ 314702 h 472723"/>
              <a:gd name="connsiteX826" fmla="*/ 423091 w 2997227"/>
              <a:gd name="connsiteY826" fmla="*/ 321665 h 472723"/>
              <a:gd name="connsiteX827" fmla="*/ 416333 w 2997227"/>
              <a:gd name="connsiteY827" fmla="*/ 324942 h 472723"/>
              <a:gd name="connsiteX828" fmla="*/ 410394 w 2997227"/>
              <a:gd name="connsiteY828" fmla="*/ 323713 h 472723"/>
              <a:gd name="connsiteX829" fmla="*/ 402408 w 2997227"/>
              <a:gd name="connsiteY829" fmla="*/ 317569 h 472723"/>
              <a:gd name="connsiteX830" fmla="*/ 398516 w 2997227"/>
              <a:gd name="connsiteY830" fmla="*/ 309787 h 472723"/>
              <a:gd name="connsiteX831" fmla="*/ 395650 w 2997227"/>
              <a:gd name="connsiteY831" fmla="*/ 304053 h 472723"/>
              <a:gd name="connsiteX832" fmla="*/ 391963 w 2997227"/>
              <a:gd name="connsiteY832" fmla="*/ 286851 h 472723"/>
              <a:gd name="connsiteX833" fmla="*/ 390939 w 2997227"/>
              <a:gd name="connsiteY833" fmla="*/ 272926 h 472723"/>
              <a:gd name="connsiteX834" fmla="*/ 389915 w 2997227"/>
              <a:gd name="connsiteY834" fmla="*/ 264939 h 472723"/>
              <a:gd name="connsiteX835" fmla="*/ 387868 w 2997227"/>
              <a:gd name="connsiteY835" fmla="*/ 250399 h 472723"/>
              <a:gd name="connsiteX836" fmla="*/ 387868 w 2997227"/>
              <a:gd name="connsiteY836" fmla="*/ 243641 h 472723"/>
              <a:gd name="connsiteX837" fmla="*/ 394830 w 2997227"/>
              <a:gd name="connsiteY837" fmla="*/ 236064 h 472723"/>
              <a:gd name="connsiteX838" fmla="*/ 404865 w 2997227"/>
              <a:gd name="connsiteY838" fmla="*/ 228282 h 472723"/>
              <a:gd name="connsiteX839" fmla="*/ 407118 w 2997227"/>
              <a:gd name="connsiteY839" fmla="*/ 225824 h 472723"/>
              <a:gd name="connsiteX840" fmla="*/ 409575 w 2997227"/>
              <a:gd name="connsiteY840" fmla="*/ 224596 h 472723"/>
              <a:gd name="connsiteX841" fmla="*/ 405479 w 2997227"/>
              <a:gd name="connsiteY841" fmla="*/ 233197 h 472723"/>
              <a:gd name="connsiteX842" fmla="*/ 398107 w 2997227"/>
              <a:gd name="connsiteY842" fmla="*/ 241798 h 472723"/>
              <a:gd name="connsiteX843" fmla="*/ 396878 w 2997227"/>
              <a:gd name="connsiteY843" fmla="*/ 245484 h 472723"/>
              <a:gd name="connsiteX844" fmla="*/ 404660 w 2997227"/>
              <a:gd name="connsiteY844" fmla="*/ 242617 h 472723"/>
              <a:gd name="connsiteX845" fmla="*/ 410804 w 2997227"/>
              <a:gd name="connsiteY845" fmla="*/ 235245 h 472723"/>
              <a:gd name="connsiteX846" fmla="*/ 416333 w 2997227"/>
              <a:gd name="connsiteY846" fmla="*/ 227872 h 472723"/>
              <a:gd name="connsiteX847" fmla="*/ 424320 w 2997227"/>
              <a:gd name="connsiteY847" fmla="*/ 217428 h 472723"/>
              <a:gd name="connsiteX848" fmla="*/ 431282 w 2997227"/>
              <a:gd name="connsiteY848" fmla="*/ 207393 h 472723"/>
              <a:gd name="connsiteX849" fmla="*/ 436197 w 2997227"/>
              <a:gd name="connsiteY849" fmla="*/ 198792 h 472723"/>
              <a:gd name="connsiteX850" fmla="*/ 437426 w 2997227"/>
              <a:gd name="connsiteY850" fmla="*/ 190191 h 472723"/>
              <a:gd name="connsiteX851" fmla="*/ 433740 w 2997227"/>
              <a:gd name="connsiteY851" fmla="*/ 188963 h 472723"/>
              <a:gd name="connsiteX852" fmla="*/ 440908 w 2997227"/>
              <a:gd name="connsiteY852" fmla="*/ 172580 h 472723"/>
              <a:gd name="connsiteX853" fmla="*/ 454628 w 2997227"/>
              <a:gd name="connsiteY853" fmla="*/ 142271 h 472723"/>
              <a:gd name="connsiteX854" fmla="*/ 458314 w 2997227"/>
              <a:gd name="connsiteY854" fmla="*/ 129574 h 472723"/>
              <a:gd name="connsiteX855" fmla="*/ 454219 w 2997227"/>
              <a:gd name="connsiteY855" fmla="*/ 125888 h 472723"/>
              <a:gd name="connsiteX856" fmla="*/ 446437 w 2997227"/>
              <a:gd name="connsiteY856" fmla="*/ 122611 h 472723"/>
              <a:gd name="connsiteX857" fmla="*/ 437631 w 2997227"/>
              <a:gd name="connsiteY857" fmla="*/ 116263 h 472723"/>
              <a:gd name="connsiteX858" fmla="*/ 432511 w 2997227"/>
              <a:gd name="connsiteY858" fmla="*/ 105000 h 472723"/>
              <a:gd name="connsiteX859" fmla="*/ 436402 w 2997227"/>
              <a:gd name="connsiteY859" fmla="*/ 95579 h 472723"/>
              <a:gd name="connsiteX860" fmla="*/ 450123 w 2997227"/>
              <a:gd name="connsiteY860" fmla="*/ 92303 h 472723"/>
              <a:gd name="connsiteX861" fmla="*/ 1504778 w 2997227"/>
              <a:gd name="connsiteY861" fmla="*/ 87798 h 472723"/>
              <a:gd name="connsiteX862" fmla="*/ 1521776 w 2997227"/>
              <a:gd name="connsiteY862" fmla="*/ 93327 h 472723"/>
              <a:gd name="connsiteX863" fmla="*/ 1535497 w 2997227"/>
              <a:gd name="connsiteY863" fmla="*/ 102952 h 472723"/>
              <a:gd name="connsiteX864" fmla="*/ 1537954 w 2997227"/>
              <a:gd name="connsiteY864" fmla="*/ 110734 h 472723"/>
              <a:gd name="connsiteX865" fmla="*/ 1522390 w 2997227"/>
              <a:gd name="connsiteY865" fmla="*/ 113191 h 472723"/>
              <a:gd name="connsiteX866" fmla="*/ 1486348 w 2997227"/>
              <a:gd name="connsiteY866" fmla="*/ 125888 h 472723"/>
              <a:gd name="connsiteX867" fmla="*/ 1485119 w 2997227"/>
              <a:gd name="connsiteY867" fmla="*/ 148005 h 472723"/>
              <a:gd name="connsiteX868" fmla="*/ 1487576 w 2997227"/>
              <a:gd name="connsiteY868" fmla="*/ 175447 h 472723"/>
              <a:gd name="connsiteX869" fmla="*/ 1488396 w 2997227"/>
              <a:gd name="connsiteY869" fmla="*/ 231558 h 472723"/>
              <a:gd name="connsiteX870" fmla="*/ 1485938 w 2997227"/>
              <a:gd name="connsiteY870" fmla="*/ 290128 h 472723"/>
              <a:gd name="connsiteX871" fmla="*/ 1485733 w 2997227"/>
              <a:gd name="connsiteY871" fmla="*/ 315112 h 472723"/>
              <a:gd name="connsiteX872" fmla="*/ 1485733 w 2997227"/>
              <a:gd name="connsiteY872" fmla="*/ 334362 h 472723"/>
              <a:gd name="connsiteX873" fmla="*/ 1486962 w 2997227"/>
              <a:gd name="connsiteY873" fmla="*/ 343372 h 472723"/>
              <a:gd name="connsiteX874" fmla="*/ 1488600 w 2997227"/>
              <a:gd name="connsiteY874" fmla="*/ 350950 h 472723"/>
              <a:gd name="connsiteX875" fmla="*/ 1490443 w 2997227"/>
              <a:gd name="connsiteY875" fmla="*/ 368356 h 472723"/>
              <a:gd name="connsiteX876" fmla="*/ 1487576 w 2997227"/>
              <a:gd name="connsiteY876" fmla="*/ 406037 h 472723"/>
              <a:gd name="connsiteX877" fmla="*/ 1478156 w 2997227"/>
              <a:gd name="connsiteY877" fmla="*/ 408290 h 472723"/>
              <a:gd name="connsiteX878" fmla="*/ 1461773 w 2997227"/>
              <a:gd name="connsiteY878" fmla="*/ 402761 h 472723"/>
              <a:gd name="connsiteX879" fmla="*/ 1443138 w 2997227"/>
              <a:gd name="connsiteY879" fmla="*/ 395593 h 472723"/>
              <a:gd name="connsiteX880" fmla="*/ 1430850 w 2997227"/>
              <a:gd name="connsiteY880" fmla="*/ 390269 h 472723"/>
              <a:gd name="connsiteX881" fmla="*/ 1421430 w 2997227"/>
              <a:gd name="connsiteY881" fmla="*/ 388221 h 472723"/>
              <a:gd name="connsiteX882" fmla="*/ 1415696 w 2997227"/>
              <a:gd name="connsiteY882" fmla="*/ 387606 h 472723"/>
              <a:gd name="connsiteX883" fmla="*/ 1397880 w 2997227"/>
              <a:gd name="connsiteY883" fmla="*/ 384535 h 472723"/>
              <a:gd name="connsiteX884" fmla="*/ 1381087 w 2997227"/>
              <a:gd name="connsiteY884" fmla="*/ 381872 h 472723"/>
              <a:gd name="connsiteX885" fmla="*/ 1372076 w 2997227"/>
              <a:gd name="connsiteY885" fmla="*/ 380848 h 472723"/>
              <a:gd name="connsiteX886" fmla="*/ 1362042 w 2997227"/>
              <a:gd name="connsiteY886" fmla="*/ 379210 h 472723"/>
              <a:gd name="connsiteX887" fmla="*/ 1354669 w 2997227"/>
              <a:gd name="connsiteY887" fmla="*/ 377367 h 472723"/>
              <a:gd name="connsiteX888" fmla="*/ 1343816 w 2997227"/>
              <a:gd name="connsiteY888" fmla="*/ 374910 h 472723"/>
              <a:gd name="connsiteX889" fmla="*/ 1341768 w 2997227"/>
              <a:gd name="connsiteY889" fmla="*/ 372043 h 472723"/>
              <a:gd name="connsiteX890" fmla="*/ 1347911 w 2997227"/>
              <a:gd name="connsiteY890" fmla="*/ 370814 h 472723"/>
              <a:gd name="connsiteX891" fmla="*/ 1374534 w 2997227"/>
              <a:gd name="connsiteY891" fmla="*/ 363442 h 472723"/>
              <a:gd name="connsiteX892" fmla="*/ 1437608 w 2997227"/>
              <a:gd name="connsiteY892" fmla="*/ 342553 h 472723"/>
              <a:gd name="connsiteX893" fmla="*/ 1452148 w 2997227"/>
              <a:gd name="connsiteY893" fmla="*/ 337024 h 472723"/>
              <a:gd name="connsiteX894" fmla="*/ 1456449 w 2997227"/>
              <a:gd name="connsiteY894" fmla="*/ 331904 h 472723"/>
              <a:gd name="connsiteX895" fmla="*/ 1459111 w 2997227"/>
              <a:gd name="connsiteY895" fmla="*/ 274564 h 472723"/>
              <a:gd name="connsiteX896" fmla="*/ 1462183 w 2997227"/>
              <a:gd name="connsiteY896" fmla="*/ 213128 h 472723"/>
              <a:gd name="connsiteX897" fmla="*/ 1465664 w 2997227"/>
              <a:gd name="connsiteY897" fmla="*/ 169508 h 472723"/>
              <a:gd name="connsiteX898" fmla="*/ 1467098 w 2997227"/>
              <a:gd name="connsiteY898" fmla="*/ 130393 h 472723"/>
              <a:gd name="connsiteX899" fmla="*/ 1458497 w 2997227"/>
              <a:gd name="connsiteY899" fmla="*/ 133670 h 472723"/>
              <a:gd name="connsiteX900" fmla="*/ 1425731 w 2997227"/>
              <a:gd name="connsiteY900" fmla="*/ 133670 h 472723"/>
              <a:gd name="connsiteX901" fmla="*/ 1409348 w 2997227"/>
              <a:gd name="connsiteY901" fmla="*/ 136127 h 472723"/>
              <a:gd name="connsiteX902" fmla="*/ 1405661 w 2997227"/>
              <a:gd name="connsiteY902" fmla="*/ 138994 h 472723"/>
              <a:gd name="connsiteX903" fmla="*/ 1404842 w 2997227"/>
              <a:gd name="connsiteY903" fmla="*/ 133260 h 472723"/>
              <a:gd name="connsiteX904" fmla="*/ 1408324 w 2997227"/>
              <a:gd name="connsiteY904" fmla="*/ 123226 h 472723"/>
              <a:gd name="connsiteX905" fmla="*/ 1421635 w 2997227"/>
              <a:gd name="connsiteY905" fmla="*/ 118106 h 472723"/>
              <a:gd name="connsiteX906" fmla="*/ 1437813 w 2997227"/>
              <a:gd name="connsiteY906" fmla="*/ 112986 h 472723"/>
              <a:gd name="connsiteX907" fmla="*/ 1457678 w 2997227"/>
              <a:gd name="connsiteY907" fmla="*/ 104590 h 472723"/>
              <a:gd name="connsiteX908" fmla="*/ 1485119 w 2997227"/>
              <a:gd name="connsiteY908" fmla="*/ 92712 h 472723"/>
              <a:gd name="connsiteX909" fmla="*/ 1504778 w 2997227"/>
              <a:gd name="connsiteY909" fmla="*/ 87798 h 472723"/>
              <a:gd name="connsiteX910" fmla="*/ 676004 w 2997227"/>
              <a:gd name="connsiteY910" fmla="*/ 86774 h 472723"/>
              <a:gd name="connsiteX911" fmla="*/ 679485 w 2997227"/>
              <a:gd name="connsiteY911" fmla="*/ 88617 h 472723"/>
              <a:gd name="connsiteX912" fmla="*/ 682557 w 2997227"/>
              <a:gd name="connsiteY912" fmla="*/ 90665 h 472723"/>
              <a:gd name="connsiteX913" fmla="*/ 688086 w 2997227"/>
              <a:gd name="connsiteY913" fmla="*/ 93122 h 472723"/>
              <a:gd name="connsiteX914" fmla="*/ 705288 w 2997227"/>
              <a:gd name="connsiteY914" fmla="*/ 99675 h 472723"/>
              <a:gd name="connsiteX915" fmla="*/ 713889 w 2997227"/>
              <a:gd name="connsiteY915" fmla="*/ 105409 h 472723"/>
              <a:gd name="connsiteX916" fmla="*/ 719623 w 2997227"/>
              <a:gd name="connsiteY916" fmla="*/ 112782 h 472723"/>
              <a:gd name="connsiteX917" fmla="*/ 714094 w 2997227"/>
              <a:gd name="connsiteY917" fmla="*/ 119335 h 472723"/>
              <a:gd name="connsiteX918" fmla="*/ 703240 w 2997227"/>
              <a:gd name="connsiteY918" fmla="*/ 122611 h 472723"/>
              <a:gd name="connsiteX919" fmla="*/ 686653 w 2997227"/>
              <a:gd name="connsiteY919" fmla="*/ 129779 h 472723"/>
              <a:gd name="connsiteX920" fmla="*/ 662283 w 2997227"/>
              <a:gd name="connsiteY920" fmla="*/ 142681 h 472723"/>
              <a:gd name="connsiteX921" fmla="*/ 627059 w 2997227"/>
              <a:gd name="connsiteY921" fmla="*/ 166026 h 472723"/>
              <a:gd name="connsiteX922" fmla="*/ 614363 w 2997227"/>
              <a:gd name="connsiteY922" fmla="*/ 176266 h 472723"/>
              <a:gd name="connsiteX923" fmla="*/ 606990 w 2997227"/>
              <a:gd name="connsiteY923" fmla="*/ 184457 h 472723"/>
              <a:gd name="connsiteX924" fmla="*/ 605966 w 2997227"/>
              <a:gd name="connsiteY924" fmla="*/ 186096 h 472723"/>
              <a:gd name="connsiteX925" fmla="*/ 601871 w 2997227"/>
              <a:gd name="connsiteY925" fmla="*/ 188143 h 472723"/>
              <a:gd name="connsiteX926" fmla="*/ 596751 w 2997227"/>
              <a:gd name="connsiteY926" fmla="*/ 188963 h 472723"/>
              <a:gd name="connsiteX927" fmla="*/ 583235 w 2997227"/>
              <a:gd name="connsiteY927" fmla="*/ 196335 h 472723"/>
              <a:gd name="connsiteX928" fmla="*/ 572176 w 2997227"/>
              <a:gd name="connsiteY928" fmla="*/ 204526 h 472723"/>
              <a:gd name="connsiteX929" fmla="*/ 573405 w 2997227"/>
              <a:gd name="connsiteY929" fmla="*/ 204936 h 472723"/>
              <a:gd name="connsiteX930" fmla="*/ 578320 w 2997227"/>
              <a:gd name="connsiteY930" fmla="*/ 203093 h 472723"/>
              <a:gd name="connsiteX931" fmla="*/ 588559 w 2997227"/>
              <a:gd name="connsiteY931" fmla="*/ 198588 h 472723"/>
              <a:gd name="connsiteX932" fmla="*/ 605762 w 2997227"/>
              <a:gd name="connsiteY932" fmla="*/ 191010 h 472723"/>
              <a:gd name="connsiteX933" fmla="*/ 625831 w 2997227"/>
              <a:gd name="connsiteY933" fmla="*/ 182000 h 472723"/>
              <a:gd name="connsiteX934" fmla="*/ 642418 w 2997227"/>
              <a:gd name="connsiteY934" fmla="*/ 174218 h 472723"/>
              <a:gd name="connsiteX935" fmla="*/ 659416 w 2997227"/>
              <a:gd name="connsiteY935" fmla="*/ 177904 h 472723"/>
              <a:gd name="connsiteX936" fmla="*/ 675594 w 2997227"/>
              <a:gd name="connsiteY936" fmla="*/ 190396 h 472723"/>
              <a:gd name="connsiteX937" fmla="*/ 666379 w 2997227"/>
              <a:gd name="connsiteY937" fmla="*/ 200021 h 472723"/>
              <a:gd name="connsiteX938" fmla="*/ 645490 w 2997227"/>
              <a:gd name="connsiteY938" fmla="*/ 209032 h 472723"/>
              <a:gd name="connsiteX939" fmla="*/ 631974 w 2997227"/>
              <a:gd name="connsiteY939" fmla="*/ 216404 h 472723"/>
              <a:gd name="connsiteX940" fmla="*/ 628288 w 2997227"/>
              <a:gd name="connsiteY940" fmla="*/ 218042 h 472723"/>
              <a:gd name="connsiteX941" fmla="*/ 618663 w 2997227"/>
              <a:gd name="connsiteY941" fmla="*/ 223367 h 472723"/>
              <a:gd name="connsiteX942" fmla="*/ 608219 w 2997227"/>
              <a:gd name="connsiteY942" fmla="*/ 232378 h 472723"/>
              <a:gd name="connsiteX943" fmla="*/ 603714 w 2997227"/>
              <a:gd name="connsiteY943" fmla="*/ 234835 h 472723"/>
              <a:gd name="connsiteX944" fmla="*/ 602485 w 2997227"/>
              <a:gd name="connsiteY944" fmla="*/ 235449 h 472723"/>
              <a:gd name="connsiteX945" fmla="*/ 602075 w 2997227"/>
              <a:gd name="connsiteY945" fmla="*/ 238112 h 472723"/>
              <a:gd name="connsiteX946" fmla="*/ 598594 w 2997227"/>
              <a:gd name="connsiteY946" fmla="*/ 243641 h 472723"/>
              <a:gd name="connsiteX947" fmla="*/ 591836 w 2997227"/>
              <a:gd name="connsiteY947" fmla="*/ 247941 h 472723"/>
              <a:gd name="connsiteX948" fmla="*/ 591017 w 2997227"/>
              <a:gd name="connsiteY948" fmla="*/ 249989 h 472723"/>
              <a:gd name="connsiteX949" fmla="*/ 595113 w 2997227"/>
              <a:gd name="connsiteY949" fmla="*/ 249170 h 472723"/>
              <a:gd name="connsiteX950" fmla="*/ 620097 w 2997227"/>
              <a:gd name="connsiteY950" fmla="*/ 236064 h 472723"/>
              <a:gd name="connsiteX951" fmla="*/ 622349 w 2997227"/>
              <a:gd name="connsiteY951" fmla="*/ 232173 h 472723"/>
              <a:gd name="connsiteX952" fmla="*/ 621735 w 2997227"/>
              <a:gd name="connsiteY952" fmla="*/ 228282 h 472723"/>
              <a:gd name="connsiteX953" fmla="*/ 626650 w 2997227"/>
              <a:gd name="connsiteY953" fmla="*/ 224596 h 472723"/>
              <a:gd name="connsiteX954" fmla="*/ 626650 w 2997227"/>
              <a:gd name="connsiteY954" fmla="*/ 228282 h 472723"/>
              <a:gd name="connsiteX955" fmla="*/ 626240 w 2997227"/>
              <a:gd name="connsiteY955" fmla="*/ 231558 h 472723"/>
              <a:gd name="connsiteX956" fmla="*/ 629107 w 2997227"/>
              <a:gd name="connsiteY956" fmla="*/ 231149 h 472723"/>
              <a:gd name="connsiteX957" fmla="*/ 651224 w 2997227"/>
              <a:gd name="connsiteY957" fmla="*/ 233606 h 472723"/>
              <a:gd name="connsiteX958" fmla="*/ 660440 w 2997227"/>
              <a:gd name="connsiteY958" fmla="*/ 236064 h 472723"/>
              <a:gd name="connsiteX959" fmla="*/ 672932 w 2997227"/>
              <a:gd name="connsiteY959" fmla="*/ 242617 h 472723"/>
              <a:gd name="connsiteX960" fmla="*/ 678666 w 2997227"/>
              <a:gd name="connsiteY960" fmla="*/ 248761 h 472723"/>
              <a:gd name="connsiteX961" fmla="*/ 677437 w 2997227"/>
              <a:gd name="connsiteY961" fmla="*/ 252447 h 472723"/>
              <a:gd name="connsiteX962" fmla="*/ 668222 w 2997227"/>
              <a:gd name="connsiteY962" fmla="*/ 258795 h 472723"/>
              <a:gd name="connsiteX963" fmla="*/ 661873 w 2997227"/>
              <a:gd name="connsiteY963" fmla="*/ 263915 h 472723"/>
              <a:gd name="connsiteX964" fmla="*/ 657368 w 2997227"/>
              <a:gd name="connsiteY964" fmla="*/ 266987 h 472723"/>
              <a:gd name="connsiteX965" fmla="*/ 651839 w 2997227"/>
              <a:gd name="connsiteY965" fmla="*/ 268830 h 472723"/>
              <a:gd name="connsiteX966" fmla="*/ 644876 w 2997227"/>
              <a:gd name="connsiteY966" fmla="*/ 270878 h 472723"/>
              <a:gd name="connsiteX967" fmla="*/ 637913 w 2997227"/>
              <a:gd name="connsiteY967" fmla="*/ 273949 h 472723"/>
              <a:gd name="connsiteX968" fmla="*/ 626650 w 2997227"/>
              <a:gd name="connsiteY968" fmla="*/ 280503 h 472723"/>
              <a:gd name="connsiteX969" fmla="*/ 611905 w 2997227"/>
              <a:gd name="connsiteY969" fmla="*/ 291356 h 472723"/>
              <a:gd name="connsiteX970" fmla="*/ 598799 w 2997227"/>
              <a:gd name="connsiteY970" fmla="*/ 309378 h 472723"/>
              <a:gd name="connsiteX971" fmla="*/ 597980 w 2997227"/>
              <a:gd name="connsiteY971" fmla="*/ 314702 h 472723"/>
              <a:gd name="connsiteX972" fmla="*/ 604942 w 2997227"/>
              <a:gd name="connsiteY972" fmla="*/ 313883 h 472723"/>
              <a:gd name="connsiteX973" fmla="*/ 609857 w 2997227"/>
              <a:gd name="connsiteY973" fmla="*/ 308559 h 472723"/>
              <a:gd name="connsiteX974" fmla="*/ 611905 w 2997227"/>
              <a:gd name="connsiteY974" fmla="*/ 305691 h 472723"/>
              <a:gd name="connsiteX975" fmla="*/ 612929 w 2997227"/>
              <a:gd name="connsiteY975" fmla="*/ 307739 h 472723"/>
              <a:gd name="connsiteX976" fmla="*/ 612724 w 2997227"/>
              <a:gd name="connsiteY976" fmla="*/ 309787 h 472723"/>
              <a:gd name="connsiteX977" fmla="*/ 641804 w 2997227"/>
              <a:gd name="connsiteY977" fmla="*/ 300367 h 472723"/>
              <a:gd name="connsiteX978" fmla="*/ 648767 w 2997227"/>
              <a:gd name="connsiteY978" fmla="*/ 298729 h 472723"/>
              <a:gd name="connsiteX979" fmla="*/ 663512 w 2997227"/>
              <a:gd name="connsiteY979" fmla="*/ 296271 h 472723"/>
              <a:gd name="connsiteX980" fmla="*/ 674775 w 2997227"/>
              <a:gd name="connsiteY980" fmla="*/ 295247 h 472723"/>
              <a:gd name="connsiteX981" fmla="*/ 686857 w 2997227"/>
              <a:gd name="connsiteY981" fmla="*/ 300367 h 472723"/>
              <a:gd name="connsiteX982" fmla="*/ 701602 w 2997227"/>
              <a:gd name="connsiteY982" fmla="*/ 310402 h 472723"/>
              <a:gd name="connsiteX983" fmla="*/ 705288 w 2997227"/>
              <a:gd name="connsiteY983" fmla="*/ 323713 h 472723"/>
              <a:gd name="connsiteX984" fmla="*/ 692182 w 2997227"/>
              <a:gd name="connsiteY984" fmla="*/ 348287 h 472723"/>
              <a:gd name="connsiteX985" fmla="*/ 679485 w 2997227"/>
              <a:gd name="connsiteY985" fmla="*/ 358117 h 472723"/>
              <a:gd name="connsiteX986" fmla="*/ 669246 w 2997227"/>
              <a:gd name="connsiteY986" fmla="*/ 363442 h 472723"/>
              <a:gd name="connsiteX987" fmla="*/ 662692 w 2997227"/>
              <a:gd name="connsiteY987" fmla="*/ 366309 h 472723"/>
              <a:gd name="connsiteX988" fmla="*/ 656958 w 2997227"/>
              <a:gd name="connsiteY988" fmla="*/ 369995 h 472723"/>
              <a:gd name="connsiteX989" fmla="*/ 658187 w 2997227"/>
              <a:gd name="connsiteY989" fmla="*/ 374500 h 472723"/>
              <a:gd name="connsiteX990" fmla="*/ 663921 w 2997227"/>
              <a:gd name="connsiteY990" fmla="*/ 376138 h 472723"/>
              <a:gd name="connsiteX991" fmla="*/ 683990 w 2997227"/>
              <a:gd name="connsiteY991" fmla="*/ 385559 h 472723"/>
              <a:gd name="connsiteX992" fmla="*/ 695458 w 2997227"/>
              <a:gd name="connsiteY992" fmla="*/ 399075 h 472723"/>
              <a:gd name="connsiteX993" fmla="*/ 681123 w 2997227"/>
              <a:gd name="connsiteY993" fmla="*/ 406652 h 472723"/>
              <a:gd name="connsiteX994" fmla="*/ 644671 w 2997227"/>
              <a:gd name="connsiteY994" fmla="*/ 410543 h 472723"/>
              <a:gd name="connsiteX995" fmla="*/ 609448 w 2997227"/>
              <a:gd name="connsiteY995" fmla="*/ 412181 h 472723"/>
              <a:gd name="connsiteX996" fmla="*/ 594293 w 2997227"/>
              <a:gd name="connsiteY996" fmla="*/ 413410 h 472723"/>
              <a:gd name="connsiteX997" fmla="*/ 590198 w 2997227"/>
              <a:gd name="connsiteY997" fmla="*/ 406857 h 472723"/>
              <a:gd name="connsiteX998" fmla="*/ 586307 w 2997227"/>
              <a:gd name="connsiteY998" fmla="*/ 392726 h 472723"/>
              <a:gd name="connsiteX999" fmla="*/ 589379 w 2997227"/>
              <a:gd name="connsiteY999" fmla="*/ 379825 h 472723"/>
              <a:gd name="connsiteX1000" fmla="*/ 590198 w 2997227"/>
              <a:gd name="connsiteY1000" fmla="*/ 373681 h 472723"/>
              <a:gd name="connsiteX1001" fmla="*/ 588559 w 2997227"/>
              <a:gd name="connsiteY1001" fmla="*/ 369995 h 472723"/>
              <a:gd name="connsiteX1002" fmla="*/ 591426 w 2997227"/>
              <a:gd name="connsiteY1002" fmla="*/ 366513 h 472723"/>
              <a:gd name="connsiteX1003" fmla="*/ 596751 w 2997227"/>
              <a:gd name="connsiteY1003" fmla="*/ 365489 h 472723"/>
              <a:gd name="connsiteX1004" fmla="*/ 612724 w 2997227"/>
              <a:gd name="connsiteY1004" fmla="*/ 358527 h 472723"/>
              <a:gd name="connsiteX1005" fmla="*/ 622964 w 2997227"/>
              <a:gd name="connsiteY1005" fmla="*/ 354431 h 472723"/>
              <a:gd name="connsiteX1006" fmla="*/ 621735 w 2997227"/>
              <a:gd name="connsiteY1006" fmla="*/ 355660 h 472723"/>
              <a:gd name="connsiteX1007" fmla="*/ 619277 w 2997227"/>
              <a:gd name="connsiteY1007" fmla="*/ 359755 h 472723"/>
              <a:gd name="connsiteX1008" fmla="*/ 625421 w 2997227"/>
              <a:gd name="connsiteY1008" fmla="*/ 356684 h 472723"/>
              <a:gd name="connsiteX1009" fmla="*/ 628698 w 2997227"/>
              <a:gd name="connsiteY1009" fmla="*/ 351769 h 472723"/>
              <a:gd name="connsiteX1010" fmla="*/ 633203 w 2997227"/>
              <a:gd name="connsiteY1010" fmla="*/ 347059 h 472723"/>
              <a:gd name="connsiteX1011" fmla="*/ 654910 w 2997227"/>
              <a:gd name="connsiteY1011" fmla="*/ 329037 h 472723"/>
              <a:gd name="connsiteX1012" fmla="*/ 667198 w 2997227"/>
              <a:gd name="connsiteY1012" fmla="*/ 314293 h 472723"/>
              <a:gd name="connsiteX1013" fmla="*/ 664740 w 2997227"/>
              <a:gd name="connsiteY1013" fmla="*/ 314702 h 472723"/>
              <a:gd name="connsiteX1014" fmla="*/ 638937 w 2997227"/>
              <a:gd name="connsiteY1014" fmla="*/ 321255 h 472723"/>
              <a:gd name="connsiteX1015" fmla="*/ 626650 w 2997227"/>
              <a:gd name="connsiteY1015" fmla="*/ 325761 h 472723"/>
              <a:gd name="connsiteX1016" fmla="*/ 606785 w 2997227"/>
              <a:gd name="connsiteY1016" fmla="*/ 333952 h 472723"/>
              <a:gd name="connsiteX1017" fmla="*/ 585078 w 2997227"/>
              <a:gd name="connsiteY1017" fmla="*/ 347059 h 472723"/>
              <a:gd name="connsiteX1018" fmla="*/ 577091 w 2997227"/>
              <a:gd name="connsiteY1018" fmla="*/ 355660 h 472723"/>
              <a:gd name="connsiteX1019" fmla="*/ 575862 w 2997227"/>
              <a:gd name="connsiteY1019" fmla="*/ 367537 h 472723"/>
              <a:gd name="connsiteX1020" fmla="*/ 574019 w 2997227"/>
              <a:gd name="connsiteY1020" fmla="*/ 388016 h 472723"/>
              <a:gd name="connsiteX1021" fmla="*/ 576272 w 2997227"/>
              <a:gd name="connsiteY1021" fmla="*/ 400918 h 472723"/>
              <a:gd name="connsiteX1022" fmla="*/ 576886 w 2997227"/>
              <a:gd name="connsiteY1022" fmla="*/ 403580 h 472723"/>
              <a:gd name="connsiteX1023" fmla="*/ 577501 w 2997227"/>
              <a:gd name="connsiteY1023" fmla="*/ 406037 h 472723"/>
              <a:gd name="connsiteX1024" fmla="*/ 579549 w 2997227"/>
              <a:gd name="connsiteY1024" fmla="*/ 414638 h 472723"/>
              <a:gd name="connsiteX1025" fmla="*/ 576477 w 2997227"/>
              <a:gd name="connsiteY1025" fmla="*/ 424878 h 472723"/>
              <a:gd name="connsiteX1026" fmla="*/ 570743 w 2997227"/>
              <a:gd name="connsiteY1026" fmla="*/ 428564 h 472723"/>
              <a:gd name="connsiteX1027" fmla="*/ 563985 w 2997227"/>
              <a:gd name="connsiteY1027" fmla="*/ 427335 h 472723"/>
              <a:gd name="connsiteX1028" fmla="*/ 554974 w 2997227"/>
              <a:gd name="connsiteY1028" fmla="*/ 422216 h 472723"/>
              <a:gd name="connsiteX1029" fmla="*/ 547602 w 2997227"/>
              <a:gd name="connsiteY1029" fmla="*/ 410543 h 472723"/>
              <a:gd name="connsiteX1030" fmla="*/ 542277 w 2997227"/>
              <a:gd name="connsiteY1030" fmla="*/ 392317 h 472723"/>
              <a:gd name="connsiteX1031" fmla="*/ 539820 w 2997227"/>
              <a:gd name="connsiteY1031" fmla="*/ 375729 h 472723"/>
              <a:gd name="connsiteX1032" fmla="*/ 537567 w 2997227"/>
              <a:gd name="connsiteY1032" fmla="*/ 366718 h 472723"/>
              <a:gd name="connsiteX1033" fmla="*/ 534905 w 2997227"/>
              <a:gd name="connsiteY1033" fmla="*/ 359346 h 472723"/>
              <a:gd name="connsiteX1034" fmla="*/ 537362 w 2997227"/>
              <a:gd name="connsiteY1034" fmla="*/ 353817 h 472723"/>
              <a:gd name="connsiteX1035" fmla="*/ 541868 w 2997227"/>
              <a:gd name="connsiteY1035" fmla="*/ 352793 h 472723"/>
              <a:gd name="connsiteX1036" fmla="*/ 539615 w 2997227"/>
              <a:gd name="connsiteY1036" fmla="*/ 356684 h 472723"/>
              <a:gd name="connsiteX1037" fmla="*/ 538182 w 2997227"/>
              <a:gd name="connsiteY1037" fmla="*/ 360575 h 472723"/>
              <a:gd name="connsiteX1038" fmla="*/ 542277 w 2997227"/>
              <a:gd name="connsiteY1038" fmla="*/ 357503 h 472723"/>
              <a:gd name="connsiteX1039" fmla="*/ 543506 w 2997227"/>
              <a:gd name="connsiteY1039" fmla="*/ 352383 h 472723"/>
              <a:gd name="connsiteX1040" fmla="*/ 545144 w 2997227"/>
              <a:gd name="connsiteY1040" fmla="*/ 347878 h 472723"/>
              <a:gd name="connsiteX1041" fmla="*/ 553131 w 2997227"/>
              <a:gd name="connsiteY1041" fmla="*/ 330880 h 472723"/>
              <a:gd name="connsiteX1042" fmla="*/ 561118 w 2997227"/>
              <a:gd name="connsiteY1042" fmla="*/ 313064 h 472723"/>
              <a:gd name="connsiteX1043" fmla="*/ 559889 w 2997227"/>
              <a:gd name="connsiteY1043" fmla="*/ 302824 h 472723"/>
              <a:gd name="connsiteX1044" fmla="*/ 549650 w 2997227"/>
              <a:gd name="connsiteY1044" fmla="*/ 297090 h 472723"/>
              <a:gd name="connsiteX1045" fmla="*/ 544940 w 2997227"/>
              <a:gd name="connsiteY1045" fmla="*/ 292380 h 472723"/>
              <a:gd name="connsiteX1046" fmla="*/ 545144 w 2997227"/>
              <a:gd name="connsiteY1046" fmla="*/ 283165 h 472723"/>
              <a:gd name="connsiteX1047" fmla="*/ 546373 w 2997227"/>
              <a:gd name="connsiteY1047" fmla="*/ 267601 h 472723"/>
              <a:gd name="connsiteX1048" fmla="*/ 548011 w 2997227"/>
              <a:gd name="connsiteY1048" fmla="*/ 262891 h 472723"/>
              <a:gd name="connsiteX1049" fmla="*/ 554565 w 2997227"/>
              <a:gd name="connsiteY1049" fmla="*/ 259000 h 472723"/>
              <a:gd name="connsiteX1050" fmla="*/ 572381 w 2997227"/>
              <a:gd name="connsiteY1050" fmla="*/ 247532 h 472723"/>
              <a:gd name="connsiteX1051" fmla="*/ 590812 w 2997227"/>
              <a:gd name="connsiteY1051" fmla="*/ 231968 h 472723"/>
              <a:gd name="connsiteX1052" fmla="*/ 596341 w 2997227"/>
              <a:gd name="connsiteY1052" fmla="*/ 223367 h 472723"/>
              <a:gd name="connsiteX1053" fmla="*/ 592041 w 2997227"/>
              <a:gd name="connsiteY1053" fmla="*/ 225210 h 472723"/>
              <a:gd name="connsiteX1054" fmla="*/ 585897 w 2997227"/>
              <a:gd name="connsiteY1054" fmla="*/ 228282 h 472723"/>
              <a:gd name="connsiteX1055" fmla="*/ 578730 w 2997227"/>
              <a:gd name="connsiteY1055" fmla="*/ 229920 h 472723"/>
              <a:gd name="connsiteX1056" fmla="*/ 555998 w 2997227"/>
              <a:gd name="connsiteY1056" fmla="*/ 236473 h 472723"/>
              <a:gd name="connsiteX1057" fmla="*/ 537362 w 2997227"/>
              <a:gd name="connsiteY1057" fmla="*/ 236064 h 472723"/>
              <a:gd name="connsiteX1058" fmla="*/ 530604 w 2997227"/>
              <a:gd name="connsiteY1058" fmla="*/ 229101 h 472723"/>
              <a:gd name="connsiteX1059" fmla="*/ 531219 w 2997227"/>
              <a:gd name="connsiteY1059" fmla="*/ 220909 h 472723"/>
              <a:gd name="connsiteX1060" fmla="*/ 532038 w 2997227"/>
              <a:gd name="connsiteY1060" fmla="*/ 215175 h 472723"/>
              <a:gd name="connsiteX1061" fmla="*/ 532652 w 2997227"/>
              <a:gd name="connsiteY1061" fmla="*/ 210056 h 472723"/>
              <a:gd name="connsiteX1062" fmla="*/ 544325 w 2997227"/>
              <a:gd name="connsiteY1062" fmla="*/ 201250 h 472723"/>
              <a:gd name="connsiteX1063" fmla="*/ 582006 w 2997227"/>
              <a:gd name="connsiteY1063" fmla="*/ 175447 h 472723"/>
              <a:gd name="connsiteX1064" fmla="*/ 614772 w 2997227"/>
              <a:gd name="connsiteY1064" fmla="*/ 149643 h 472723"/>
              <a:gd name="connsiteX1065" fmla="*/ 605352 w 2997227"/>
              <a:gd name="connsiteY1065" fmla="*/ 151691 h 472723"/>
              <a:gd name="connsiteX1066" fmla="*/ 593679 w 2997227"/>
              <a:gd name="connsiteY1066" fmla="*/ 153330 h 472723"/>
              <a:gd name="connsiteX1067" fmla="*/ 588355 w 2997227"/>
              <a:gd name="connsiteY1067" fmla="*/ 155173 h 472723"/>
              <a:gd name="connsiteX1068" fmla="*/ 570948 w 2997227"/>
              <a:gd name="connsiteY1068" fmla="*/ 161112 h 472723"/>
              <a:gd name="connsiteX1069" fmla="*/ 555179 w 2997227"/>
              <a:gd name="connsiteY1069" fmla="*/ 164593 h 472723"/>
              <a:gd name="connsiteX1070" fmla="*/ 542687 w 2997227"/>
              <a:gd name="connsiteY1070" fmla="*/ 163569 h 472723"/>
              <a:gd name="connsiteX1071" fmla="*/ 533062 w 2997227"/>
              <a:gd name="connsiteY1071" fmla="*/ 160907 h 472723"/>
              <a:gd name="connsiteX1072" fmla="*/ 526304 w 2997227"/>
              <a:gd name="connsiteY1072" fmla="*/ 154558 h 472723"/>
              <a:gd name="connsiteX1073" fmla="*/ 521184 w 2997227"/>
              <a:gd name="connsiteY1073" fmla="*/ 141247 h 472723"/>
              <a:gd name="connsiteX1074" fmla="*/ 519751 w 2997227"/>
              <a:gd name="connsiteY1074" fmla="*/ 134080 h 472723"/>
              <a:gd name="connsiteX1075" fmla="*/ 519341 w 2997227"/>
              <a:gd name="connsiteY1075" fmla="*/ 127731 h 472723"/>
              <a:gd name="connsiteX1076" fmla="*/ 525280 w 2997227"/>
              <a:gd name="connsiteY1076" fmla="*/ 117901 h 472723"/>
              <a:gd name="connsiteX1077" fmla="*/ 532448 w 2997227"/>
              <a:gd name="connsiteY1077" fmla="*/ 112782 h 472723"/>
              <a:gd name="connsiteX1078" fmla="*/ 531628 w 2997227"/>
              <a:gd name="connsiteY1078" fmla="*/ 115239 h 472723"/>
              <a:gd name="connsiteX1079" fmla="*/ 530809 w 2997227"/>
              <a:gd name="connsiteY1079" fmla="*/ 131622 h 472723"/>
              <a:gd name="connsiteX1080" fmla="*/ 536953 w 2997227"/>
              <a:gd name="connsiteY1080" fmla="*/ 134899 h 472723"/>
              <a:gd name="connsiteX1081" fmla="*/ 543301 w 2997227"/>
              <a:gd name="connsiteY1081" fmla="*/ 134284 h 472723"/>
              <a:gd name="connsiteX1082" fmla="*/ 548830 w 2997227"/>
              <a:gd name="connsiteY1082" fmla="*/ 132441 h 472723"/>
              <a:gd name="connsiteX1083" fmla="*/ 551902 w 2997227"/>
              <a:gd name="connsiteY1083" fmla="*/ 132851 h 472723"/>
              <a:gd name="connsiteX1084" fmla="*/ 549240 w 2997227"/>
              <a:gd name="connsiteY1084" fmla="*/ 135718 h 472723"/>
              <a:gd name="connsiteX1085" fmla="*/ 546373 w 2997227"/>
              <a:gd name="connsiteY1085" fmla="*/ 138175 h 472723"/>
              <a:gd name="connsiteX1086" fmla="*/ 549240 w 2997227"/>
              <a:gd name="connsiteY1086" fmla="*/ 137356 h 472723"/>
              <a:gd name="connsiteX1087" fmla="*/ 566033 w 2997227"/>
              <a:gd name="connsiteY1087" fmla="*/ 132032 h 472723"/>
              <a:gd name="connsiteX1088" fmla="*/ 581596 w 2997227"/>
              <a:gd name="connsiteY1088" fmla="*/ 125888 h 472723"/>
              <a:gd name="connsiteX1089" fmla="*/ 580368 w 2997227"/>
              <a:gd name="connsiteY1089" fmla="*/ 124659 h 472723"/>
              <a:gd name="connsiteX1090" fmla="*/ 583235 w 2997227"/>
              <a:gd name="connsiteY1090" fmla="*/ 121383 h 472723"/>
              <a:gd name="connsiteX1091" fmla="*/ 584464 w 2997227"/>
              <a:gd name="connsiteY1091" fmla="*/ 120973 h 472723"/>
              <a:gd name="connsiteX1092" fmla="*/ 589174 w 2997227"/>
              <a:gd name="connsiteY1092" fmla="*/ 119540 h 472723"/>
              <a:gd name="connsiteX1093" fmla="*/ 586921 w 2997227"/>
              <a:gd name="connsiteY1093" fmla="*/ 122611 h 472723"/>
              <a:gd name="connsiteX1094" fmla="*/ 586921 w 2997227"/>
              <a:gd name="connsiteY1094" fmla="*/ 124659 h 472723"/>
              <a:gd name="connsiteX1095" fmla="*/ 605352 w 2997227"/>
              <a:gd name="connsiteY1095" fmla="*/ 118925 h 472723"/>
              <a:gd name="connsiteX1096" fmla="*/ 632998 w 2997227"/>
              <a:gd name="connsiteY1096" fmla="*/ 108276 h 472723"/>
              <a:gd name="connsiteX1097" fmla="*/ 656344 w 2997227"/>
              <a:gd name="connsiteY1097" fmla="*/ 99470 h 472723"/>
              <a:gd name="connsiteX1098" fmla="*/ 673751 w 2997227"/>
              <a:gd name="connsiteY1098" fmla="*/ 92098 h 472723"/>
              <a:gd name="connsiteX1099" fmla="*/ 671703 w 2997227"/>
              <a:gd name="connsiteY1099" fmla="*/ 91689 h 472723"/>
              <a:gd name="connsiteX1100" fmla="*/ 669655 w 2997227"/>
              <a:gd name="connsiteY1100" fmla="*/ 90665 h 472723"/>
              <a:gd name="connsiteX1101" fmla="*/ 671294 w 2997227"/>
              <a:gd name="connsiteY1101" fmla="*/ 87798 h 472723"/>
              <a:gd name="connsiteX1102" fmla="*/ 676004 w 2997227"/>
              <a:gd name="connsiteY1102" fmla="*/ 86774 h 472723"/>
              <a:gd name="connsiteX1103" fmla="*/ 898761 w 2997227"/>
              <a:gd name="connsiteY1103" fmla="*/ 75254 h 472723"/>
              <a:gd name="connsiteX1104" fmla="*/ 905570 w 2997227"/>
              <a:gd name="connsiteY1104" fmla="*/ 76739 h 472723"/>
              <a:gd name="connsiteX1105" fmla="*/ 913148 w 2997227"/>
              <a:gd name="connsiteY1105" fmla="*/ 81449 h 472723"/>
              <a:gd name="connsiteX1106" fmla="*/ 916629 w 2997227"/>
              <a:gd name="connsiteY1106" fmla="*/ 83292 h 472723"/>
              <a:gd name="connsiteX1107" fmla="*/ 924001 w 2997227"/>
              <a:gd name="connsiteY1107" fmla="*/ 91074 h 472723"/>
              <a:gd name="connsiteX1108" fmla="*/ 926868 w 2997227"/>
              <a:gd name="connsiteY1108" fmla="*/ 105000 h 472723"/>
              <a:gd name="connsiteX1109" fmla="*/ 918677 w 2997227"/>
              <a:gd name="connsiteY1109" fmla="*/ 124455 h 472723"/>
              <a:gd name="connsiteX1110" fmla="*/ 903522 w 2997227"/>
              <a:gd name="connsiteY1110" fmla="*/ 148824 h 472723"/>
              <a:gd name="connsiteX1111" fmla="*/ 894512 w 2997227"/>
              <a:gd name="connsiteY1111" fmla="*/ 165207 h 472723"/>
              <a:gd name="connsiteX1112" fmla="*/ 895741 w 2997227"/>
              <a:gd name="connsiteY1112" fmla="*/ 165617 h 472723"/>
              <a:gd name="connsiteX1113" fmla="*/ 911304 w 2997227"/>
              <a:gd name="connsiteY1113" fmla="*/ 170941 h 472723"/>
              <a:gd name="connsiteX1114" fmla="*/ 931374 w 2997227"/>
              <a:gd name="connsiteY1114" fmla="*/ 182409 h 472723"/>
              <a:gd name="connsiteX1115" fmla="*/ 934855 w 2997227"/>
              <a:gd name="connsiteY1115" fmla="*/ 185891 h 472723"/>
              <a:gd name="connsiteX1116" fmla="*/ 933012 w 2997227"/>
              <a:gd name="connsiteY1116" fmla="*/ 188963 h 472723"/>
              <a:gd name="connsiteX1117" fmla="*/ 927483 w 2997227"/>
              <a:gd name="connsiteY1117" fmla="*/ 198383 h 472723"/>
              <a:gd name="connsiteX1118" fmla="*/ 922158 w 2997227"/>
              <a:gd name="connsiteY1118" fmla="*/ 208417 h 472723"/>
              <a:gd name="connsiteX1119" fmla="*/ 919496 w 2997227"/>
              <a:gd name="connsiteY1119" fmla="*/ 212718 h 472723"/>
              <a:gd name="connsiteX1120" fmla="*/ 913762 w 2997227"/>
              <a:gd name="connsiteY1120" fmla="*/ 223777 h 472723"/>
              <a:gd name="connsiteX1121" fmla="*/ 908847 w 2997227"/>
              <a:gd name="connsiteY1121" fmla="*/ 234630 h 472723"/>
              <a:gd name="connsiteX1122" fmla="*/ 903113 w 2997227"/>
              <a:gd name="connsiteY1122" fmla="*/ 246303 h 472723"/>
              <a:gd name="connsiteX1123" fmla="*/ 894921 w 2997227"/>
              <a:gd name="connsiteY1123" fmla="*/ 262686 h 472723"/>
              <a:gd name="connsiteX1124" fmla="*/ 905980 w 2997227"/>
              <a:gd name="connsiteY1124" fmla="*/ 255723 h 472723"/>
              <a:gd name="connsiteX1125" fmla="*/ 916629 w 2997227"/>
              <a:gd name="connsiteY1125" fmla="*/ 249989 h 472723"/>
              <a:gd name="connsiteX1126" fmla="*/ 925435 w 2997227"/>
              <a:gd name="connsiteY1126" fmla="*/ 253061 h 472723"/>
              <a:gd name="connsiteX1127" fmla="*/ 933421 w 2997227"/>
              <a:gd name="connsiteY1127" fmla="*/ 257771 h 472723"/>
              <a:gd name="connsiteX1128" fmla="*/ 942022 w 2997227"/>
              <a:gd name="connsiteY1128" fmla="*/ 262686 h 472723"/>
              <a:gd name="connsiteX1129" fmla="*/ 962092 w 2997227"/>
              <a:gd name="connsiteY1129" fmla="*/ 286851 h 472723"/>
              <a:gd name="connsiteX1130" fmla="*/ 963320 w 2997227"/>
              <a:gd name="connsiteY1130" fmla="*/ 303234 h 472723"/>
              <a:gd name="connsiteX1131" fmla="*/ 956562 w 2997227"/>
              <a:gd name="connsiteY1131" fmla="*/ 309992 h 472723"/>
              <a:gd name="connsiteX1132" fmla="*/ 947347 w 2997227"/>
              <a:gd name="connsiteY1132" fmla="*/ 308149 h 472723"/>
              <a:gd name="connsiteX1133" fmla="*/ 935264 w 2997227"/>
              <a:gd name="connsiteY1133" fmla="*/ 297500 h 472723"/>
              <a:gd name="connsiteX1134" fmla="*/ 929326 w 2997227"/>
              <a:gd name="connsiteY1134" fmla="*/ 287670 h 472723"/>
              <a:gd name="connsiteX1135" fmla="*/ 927073 w 2997227"/>
              <a:gd name="connsiteY1135" fmla="*/ 283165 h 472723"/>
              <a:gd name="connsiteX1136" fmla="*/ 924001 w 2997227"/>
              <a:gd name="connsiteY1136" fmla="*/ 273335 h 472723"/>
              <a:gd name="connsiteX1137" fmla="*/ 917448 w 2997227"/>
              <a:gd name="connsiteY1137" fmla="*/ 260024 h 472723"/>
              <a:gd name="connsiteX1138" fmla="*/ 910485 w 2997227"/>
              <a:gd name="connsiteY1138" fmla="*/ 257976 h 472723"/>
              <a:gd name="connsiteX1139" fmla="*/ 904342 w 2997227"/>
              <a:gd name="connsiteY1139" fmla="*/ 261867 h 472723"/>
              <a:gd name="connsiteX1140" fmla="*/ 899632 w 2997227"/>
              <a:gd name="connsiteY1140" fmla="*/ 265553 h 472723"/>
              <a:gd name="connsiteX1141" fmla="*/ 905161 w 2997227"/>
              <a:gd name="connsiteY1141" fmla="*/ 268011 h 472723"/>
              <a:gd name="connsiteX1142" fmla="*/ 910485 w 2997227"/>
              <a:gd name="connsiteY1142" fmla="*/ 277431 h 472723"/>
              <a:gd name="connsiteX1143" fmla="*/ 895741 w 2997227"/>
              <a:gd name="connsiteY1143" fmla="*/ 288899 h 472723"/>
              <a:gd name="connsiteX1144" fmla="*/ 886320 w 2997227"/>
              <a:gd name="connsiteY1144" fmla="*/ 294223 h 472723"/>
              <a:gd name="connsiteX1145" fmla="*/ 872395 w 2997227"/>
              <a:gd name="connsiteY1145" fmla="*/ 305282 h 472723"/>
              <a:gd name="connsiteX1146" fmla="*/ 866661 w 2997227"/>
              <a:gd name="connsiteY1146" fmla="*/ 309582 h 472723"/>
              <a:gd name="connsiteX1147" fmla="*/ 849049 w 2997227"/>
              <a:gd name="connsiteY1147" fmla="*/ 325761 h 472723"/>
              <a:gd name="connsiteX1148" fmla="*/ 832666 w 2997227"/>
              <a:gd name="connsiteY1148" fmla="*/ 342553 h 472723"/>
              <a:gd name="connsiteX1149" fmla="*/ 824475 w 2997227"/>
              <a:gd name="connsiteY1149" fmla="*/ 350130 h 472723"/>
              <a:gd name="connsiteX1150" fmla="*/ 815873 w 2997227"/>
              <a:gd name="connsiteY1150" fmla="*/ 355250 h 472723"/>
              <a:gd name="connsiteX1151" fmla="*/ 809935 w 2997227"/>
              <a:gd name="connsiteY1151" fmla="*/ 346035 h 472723"/>
              <a:gd name="connsiteX1152" fmla="*/ 805224 w 2997227"/>
              <a:gd name="connsiteY1152" fmla="*/ 328218 h 472723"/>
              <a:gd name="connsiteX1153" fmla="*/ 801129 w 2997227"/>
              <a:gd name="connsiteY1153" fmla="*/ 314088 h 472723"/>
              <a:gd name="connsiteX1154" fmla="*/ 798262 w 2997227"/>
              <a:gd name="connsiteY1154" fmla="*/ 311630 h 472723"/>
              <a:gd name="connsiteX1155" fmla="*/ 811778 w 2997227"/>
              <a:gd name="connsiteY1155" fmla="*/ 296271 h 472723"/>
              <a:gd name="connsiteX1156" fmla="*/ 833280 w 2997227"/>
              <a:gd name="connsiteY1156" fmla="*/ 272721 h 472723"/>
              <a:gd name="connsiteX1157" fmla="*/ 844953 w 2997227"/>
              <a:gd name="connsiteY1157" fmla="*/ 259000 h 472723"/>
              <a:gd name="connsiteX1158" fmla="*/ 879358 w 2997227"/>
              <a:gd name="connsiteY1158" fmla="*/ 218452 h 472723"/>
              <a:gd name="connsiteX1159" fmla="*/ 881815 w 2997227"/>
              <a:gd name="connsiteY1159" fmla="*/ 208213 h 472723"/>
              <a:gd name="connsiteX1160" fmla="*/ 871780 w 2997227"/>
              <a:gd name="connsiteY1160" fmla="*/ 213742 h 472723"/>
              <a:gd name="connsiteX1161" fmla="*/ 863794 w 2997227"/>
              <a:gd name="connsiteY1161" fmla="*/ 220500 h 472723"/>
              <a:gd name="connsiteX1162" fmla="*/ 858879 w 2997227"/>
              <a:gd name="connsiteY1162" fmla="*/ 222138 h 472723"/>
              <a:gd name="connsiteX1163" fmla="*/ 849459 w 2997227"/>
              <a:gd name="connsiteY1163" fmla="*/ 225005 h 472723"/>
              <a:gd name="connsiteX1164" fmla="*/ 840038 w 2997227"/>
              <a:gd name="connsiteY1164" fmla="*/ 228691 h 472723"/>
              <a:gd name="connsiteX1165" fmla="*/ 832871 w 2997227"/>
              <a:gd name="connsiteY1165" fmla="*/ 225210 h 472723"/>
              <a:gd name="connsiteX1166" fmla="*/ 828161 w 2997227"/>
              <a:gd name="connsiteY1166" fmla="*/ 207393 h 472723"/>
              <a:gd name="connsiteX1167" fmla="*/ 824065 w 2997227"/>
              <a:gd name="connsiteY1167" fmla="*/ 193058 h 472723"/>
              <a:gd name="connsiteX1168" fmla="*/ 823451 w 2997227"/>
              <a:gd name="connsiteY1168" fmla="*/ 184457 h 472723"/>
              <a:gd name="connsiteX1169" fmla="*/ 827751 w 2997227"/>
              <a:gd name="connsiteY1169" fmla="*/ 178314 h 472723"/>
              <a:gd name="connsiteX1170" fmla="*/ 845158 w 2997227"/>
              <a:gd name="connsiteY1170" fmla="*/ 163569 h 472723"/>
              <a:gd name="connsiteX1171" fmla="*/ 860108 w 2997227"/>
              <a:gd name="connsiteY1171" fmla="*/ 146367 h 472723"/>
              <a:gd name="connsiteX1172" fmla="*/ 861541 w 2997227"/>
              <a:gd name="connsiteY1172" fmla="*/ 144729 h 472723"/>
              <a:gd name="connsiteX1173" fmla="*/ 870961 w 2997227"/>
              <a:gd name="connsiteY1173" fmla="*/ 134284 h 472723"/>
              <a:gd name="connsiteX1174" fmla="*/ 885911 w 2997227"/>
              <a:gd name="connsiteY1174" fmla="*/ 116058 h 472723"/>
              <a:gd name="connsiteX1175" fmla="*/ 894717 w 2997227"/>
              <a:gd name="connsiteY1175" fmla="*/ 102337 h 472723"/>
              <a:gd name="connsiteX1176" fmla="*/ 899427 w 2997227"/>
              <a:gd name="connsiteY1176" fmla="*/ 90255 h 472723"/>
              <a:gd name="connsiteX1177" fmla="*/ 895536 w 2997227"/>
              <a:gd name="connsiteY1177" fmla="*/ 89026 h 472723"/>
              <a:gd name="connsiteX1178" fmla="*/ 891645 w 2997227"/>
              <a:gd name="connsiteY1178" fmla="*/ 86774 h 472723"/>
              <a:gd name="connsiteX1179" fmla="*/ 887549 w 2997227"/>
              <a:gd name="connsiteY1179" fmla="*/ 88207 h 472723"/>
              <a:gd name="connsiteX1180" fmla="*/ 882839 w 2997227"/>
              <a:gd name="connsiteY1180" fmla="*/ 90460 h 472723"/>
              <a:gd name="connsiteX1181" fmla="*/ 883863 w 2997227"/>
              <a:gd name="connsiteY1181" fmla="*/ 84521 h 472723"/>
              <a:gd name="connsiteX1182" fmla="*/ 892259 w 2997227"/>
              <a:gd name="connsiteY1182" fmla="*/ 76534 h 472723"/>
              <a:gd name="connsiteX1183" fmla="*/ 898761 w 2997227"/>
              <a:gd name="connsiteY1183" fmla="*/ 75254 h 472723"/>
              <a:gd name="connsiteX1184" fmla="*/ 2683329 w 2997227"/>
              <a:gd name="connsiteY1184" fmla="*/ 66295 h 472723"/>
              <a:gd name="connsiteX1185" fmla="*/ 2669199 w 2997227"/>
              <a:gd name="connsiteY1185" fmla="*/ 68548 h 472723"/>
              <a:gd name="connsiteX1186" fmla="*/ 2645444 w 2997227"/>
              <a:gd name="connsiteY1186" fmla="*/ 78582 h 472723"/>
              <a:gd name="connsiteX1187" fmla="*/ 2627423 w 2997227"/>
              <a:gd name="connsiteY1187" fmla="*/ 88617 h 472723"/>
              <a:gd name="connsiteX1188" fmla="*/ 2623737 w 2997227"/>
              <a:gd name="connsiteY1188" fmla="*/ 89845 h 472723"/>
              <a:gd name="connsiteX1189" fmla="*/ 2611654 w 2997227"/>
              <a:gd name="connsiteY1189" fmla="*/ 96808 h 472723"/>
              <a:gd name="connsiteX1190" fmla="*/ 2602438 w 2997227"/>
              <a:gd name="connsiteY1190" fmla="*/ 108276 h 472723"/>
              <a:gd name="connsiteX1191" fmla="*/ 2606534 w 2997227"/>
              <a:gd name="connsiteY1191" fmla="*/ 111553 h 472723"/>
              <a:gd name="connsiteX1192" fmla="*/ 2625784 w 2997227"/>
              <a:gd name="connsiteY1192" fmla="*/ 105409 h 472723"/>
              <a:gd name="connsiteX1193" fmla="*/ 2652202 w 2997227"/>
              <a:gd name="connsiteY1193" fmla="*/ 99880 h 472723"/>
              <a:gd name="connsiteX1194" fmla="*/ 2670428 w 2997227"/>
              <a:gd name="connsiteY1194" fmla="*/ 100904 h 472723"/>
              <a:gd name="connsiteX1195" fmla="*/ 2673705 w 2997227"/>
              <a:gd name="connsiteY1195" fmla="*/ 100494 h 472723"/>
              <a:gd name="connsiteX1196" fmla="*/ 2679848 w 2997227"/>
              <a:gd name="connsiteY1196" fmla="*/ 90665 h 472723"/>
              <a:gd name="connsiteX1197" fmla="*/ 2686401 w 2997227"/>
              <a:gd name="connsiteY1197" fmla="*/ 72234 h 472723"/>
              <a:gd name="connsiteX1198" fmla="*/ 2683329 w 2997227"/>
              <a:gd name="connsiteY1198" fmla="*/ 66295 h 472723"/>
              <a:gd name="connsiteX1199" fmla="*/ 2587694 w 2997227"/>
              <a:gd name="connsiteY1199" fmla="*/ 58308 h 472723"/>
              <a:gd name="connsiteX1200" fmla="*/ 2597523 w 2997227"/>
              <a:gd name="connsiteY1200" fmla="*/ 65271 h 472723"/>
              <a:gd name="connsiteX1201" fmla="*/ 2599162 w 2997227"/>
              <a:gd name="connsiteY1201" fmla="*/ 75510 h 472723"/>
              <a:gd name="connsiteX1202" fmla="*/ 2599162 w 2997227"/>
              <a:gd name="connsiteY1202" fmla="*/ 84931 h 472723"/>
              <a:gd name="connsiteX1203" fmla="*/ 2602234 w 2997227"/>
              <a:gd name="connsiteY1203" fmla="*/ 91484 h 472723"/>
              <a:gd name="connsiteX1204" fmla="*/ 2606534 w 2997227"/>
              <a:gd name="connsiteY1204" fmla="*/ 89436 h 472723"/>
              <a:gd name="connsiteX1205" fmla="*/ 2633361 w 2997227"/>
              <a:gd name="connsiteY1205" fmla="*/ 74896 h 472723"/>
              <a:gd name="connsiteX1206" fmla="*/ 2665923 w 2997227"/>
              <a:gd name="connsiteY1206" fmla="*/ 62814 h 472723"/>
              <a:gd name="connsiteX1207" fmla="*/ 2697460 w 2997227"/>
              <a:gd name="connsiteY1207" fmla="*/ 62814 h 472723"/>
              <a:gd name="connsiteX1208" fmla="*/ 2705447 w 2997227"/>
              <a:gd name="connsiteY1208" fmla="*/ 70595 h 472723"/>
              <a:gd name="connsiteX1209" fmla="*/ 2708928 w 2997227"/>
              <a:gd name="connsiteY1209" fmla="*/ 80835 h 472723"/>
              <a:gd name="connsiteX1210" fmla="*/ 2700736 w 2997227"/>
              <a:gd name="connsiteY1210" fmla="*/ 107662 h 472723"/>
              <a:gd name="connsiteX1211" fmla="*/ 2686811 w 2997227"/>
              <a:gd name="connsiteY1211" fmla="*/ 132441 h 472723"/>
              <a:gd name="connsiteX1212" fmla="*/ 2684763 w 2997227"/>
              <a:gd name="connsiteY1212" fmla="*/ 136537 h 472723"/>
              <a:gd name="connsiteX1213" fmla="*/ 2673909 w 2997227"/>
              <a:gd name="connsiteY1213" fmla="*/ 151486 h 472723"/>
              <a:gd name="connsiteX1214" fmla="*/ 2657321 w 2997227"/>
              <a:gd name="connsiteY1214" fmla="*/ 166436 h 472723"/>
              <a:gd name="connsiteX1215" fmla="*/ 2649130 w 2997227"/>
              <a:gd name="connsiteY1215" fmla="*/ 170941 h 472723"/>
              <a:gd name="connsiteX1216" fmla="*/ 2643805 w 2997227"/>
              <a:gd name="connsiteY1216" fmla="*/ 166026 h 472723"/>
              <a:gd name="connsiteX1217" fmla="*/ 2638481 w 2997227"/>
              <a:gd name="connsiteY1217" fmla="*/ 161112 h 472723"/>
              <a:gd name="connsiteX1218" fmla="*/ 2624965 w 2997227"/>
              <a:gd name="connsiteY1218" fmla="*/ 163569 h 472723"/>
              <a:gd name="connsiteX1219" fmla="*/ 2610835 w 2997227"/>
              <a:gd name="connsiteY1219" fmla="*/ 167665 h 472723"/>
              <a:gd name="connsiteX1220" fmla="*/ 2607763 w 2997227"/>
              <a:gd name="connsiteY1220" fmla="*/ 175037 h 472723"/>
              <a:gd name="connsiteX1221" fmla="*/ 2606125 w 2997227"/>
              <a:gd name="connsiteY1221" fmla="*/ 179542 h 472723"/>
              <a:gd name="connsiteX1222" fmla="*/ 2601209 w 2997227"/>
              <a:gd name="connsiteY1222" fmla="*/ 181590 h 472723"/>
              <a:gd name="connsiteX1223" fmla="*/ 2594861 w 2997227"/>
              <a:gd name="connsiteY1223" fmla="*/ 181385 h 472723"/>
              <a:gd name="connsiteX1224" fmla="*/ 2587694 w 2997227"/>
              <a:gd name="connsiteY1224" fmla="*/ 175037 h 472723"/>
              <a:gd name="connsiteX1225" fmla="*/ 2576226 w 2997227"/>
              <a:gd name="connsiteY1225" fmla="*/ 157835 h 472723"/>
              <a:gd name="connsiteX1226" fmla="*/ 2570287 w 2997227"/>
              <a:gd name="connsiteY1226" fmla="*/ 148005 h 472723"/>
              <a:gd name="connsiteX1227" fmla="*/ 2569672 w 2997227"/>
              <a:gd name="connsiteY1227" fmla="*/ 144114 h 472723"/>
              <a:gd name="connsiteX1228" fmla="*/ 2568853 w 2997227"/>
              <a:gd name="connsiteY1228" fmla="*/ 137766 h 472723"/>
              <a:gd name="connsiteX1229" fmla="*/ 2570492 w 2997227"/>
              <a:gd name="connsiteY1229" fmla="*/ 94760 h 472723"/>
              <a:gd name="connsiteX1230" fmla="*/ 2582369 w 2997227"/>
              <a:gd name="connsiteY1230" fmla="*/ 61175 h 472723"/>
              <a:gd name="connsiteX1231" fmla="*/ 2587694 w 2997227"/>
              <a:gd name="connsiteY1231" fmla="*/ 58308 h 472723"/>
              <a:gd name="connsiteX1232" fmla="*/ 126149 w 2997227"/>
              <a:gd name="connsiteY1232" fmla="*/ 57694 h 472723"/>
              <a:gd name="connsiteX1233" fmla="*/ 129221 w 2997227"/>
              <a:gd name="connsiteY1233" fmla="*/ 60151 h 472723"/>
              <a:gd name="connsiteX1234" fmla="*/ 132293 w 2997227"/>
              <a:gd name="connsiteY1234" fmla="*/ 90255 h 472723"/>
              <a:gd name="connsiteX1235" fmla="*/ 135569 w 2997227"/>
              <a:gd name="connsiteY1235" fmla="*/ 119949 h 472723"/>
              <a:gd name="connsiteX1236" fmla="*/ 138436 w 2997227"/>
              <a:gd name="connsiteY1236" fmla="*/ 125888 h 472723"/>
              <a:gd name="connsiteX1237" fmla="*/ 147857 w 2997227"/>
              <a:gd name="connsiteY1237" fmla="*/ 139199 h 472723"/>
              <a:gd name="connsiteX1238" fmla="*/ 161373 w 2997227"/>
              <a:gd name="connsiteY1238" fmla="*/ 148415 h 472723"/>
              <a:gd name="connsiteX1239" fmla="*/ 165264 w 2997227"/>
              <a:gd name="connsiteY1239" fmla="*/ 152920 h 472723"/>
              <a:gd name="connsiteX1240" fmla="*/ 164649 w 2997227"/>
              <a:gd name="connsiteY1240" fmla="*/ 161112 h 472723"/>
              <a:gd name="connsiteX1241" fmla="*/ 138027 w 2997227"/>
              <a:gd name="connsiteY1241" fmla="*/ 177495 h 472723"/>
              <a:gd name="connsiteX1242" fmla="*/ 124920 w 2997227"/>
              <a:gd name="connsiteY1242" fmla="*/ 207393 h 472723"/>
              <a:gd name="connsiteX1243" fmla="*/ 123692 w 2997227"/>
              <a:gd name="connsiteY1243" fmla="*/ 240979 h 472723"/>
              <a:gd name="connsiteX1244" fmla="*/ 122872 w 2997227"/>
              <a:gd name="connsiteY1244" fmla="*/ 258181 h 472723"/>
              <a:gd name="connsiteX1245" fmla="*/ 125330 w 2997227"/>
              <a:gd name="connsiteY1245" fmla="*/ 261457 h 472723"/>
              <a:gd name="connsiteX1246" fmla="*/ 153181 w 2997227"/>
              <a:gd name="connsiteY1246" fmla="*/ 241388 h 472723"/>
              <a:gd name="connsiteX1247" fmla="*/ 166697 w 2997227"/>
              <a:gd name="connsiteY1247" fmla="*/ 226644 h 472723"/>
              <a:gd name="connsiteX1248" fmla="*/ 160553 w 2997227"/>
              <a:gd name="connsiteY1248" fmla="*/ 238112 h 472723"/>
              <a:gd name="connsiteX1249" fmla="*/ 157686 w 2997227"/>
              <a:gd name="connsiteY1249" fmla="*/ 243641 h 472723"/>
              <a:gd name="connsiteX1250" fmla="*/ 156048 w 2997227"/>
              <a:gd name="connsiteY1250" fmla="*/ 247941 h 472723"/>
              <a:gd name="connsiteX1251" fmla="*/ 156048 w 2997227"/>
              <a:gd name="connsiteY1251" fmla="*/ 249989 h 472723"/>
              <a:gd name="connsiteX1252" fmla="*/ 153591 w 2997227"/>
              <a:gd name="connsiteY1252" fmla="*/ 274973 h 472723"/>
              <a:gd name="connsiteX1253" fmla="*/ 149700 w 2997227"/>
              <a:gd name="connsiteY1253" fmla="*/ 281731 h 472723"/>
              <a:gd name="connsiteX1254" fmla="*/ 139256 w 2997227"/>
              <a:gd name="connsiteY1254" fmla="*/ 278250 h 472723"/>
              <a:gd name="connsiteX1255" fmla="*/ 125330 w 2997227"/>
              <a:gd name="connsiteY1255" fmla="*/ 273540 h 472723"/>
              <a:gd name="connsiteX1256" fmla="*/ 122463 w 2997227"/>
              <a:gd name="connsiteY1256" fmla="*/ 283984 h 472723"/>
              <a:gd name="connsiteX1257" fmla="*/ 122872 w 2997227"/>
              <a:gd name="connsiteY1257" fmla="*/ 311835 h 472723"/>
              <a:gd name="connsiteX1258" fmla="*/ 121234 w 2997227"/>
              <a:gd name="connsiteY1258" fmla="*/ 381668 h 472723"/>
              <a:gd name="connsiteX1259" fmla="*/ 110176 w 2997227"/>
              <a:gd name="connsiteY1259" fmla="*/ 408085 h 472723"/>
              <a:gd name="connsiteX1260" fmla="*/ 100141 w 2997227"/>
              <a:gd name="connsiteY1260" fmla="*/ 400918 h 472723"/>
              <a:gd name="connsiteX1261" fmla="*/ 92154 w 2997227"/>
              <a:gd name="connsiteY1261" fmla="*/ 388835 h 472723"/>
              <a:gd name="connsiteX1262" fmla="*/ 82325 w 2997227"/>
              <a:gd name="connsiteY1262" fmla="*/ 370814 h 472723"/>
              <a:gd name="connsiteX1263" fmla="*/ 73314 w 2997227"/>
              <a:gd name="connsiteY1263" fmla="*/ 358117 h 472723"/>
              <a:gd name="connsiteX1264" fmla="*/ 76591 w 2997227"/>
              <a:gd name="connsiteY1264" fmla="*/ 348287 h 472723"/>
              <a:gd name="connsiteX1265" fmla="*/ 81301 w 2997227"/>
              <a:gd name="connsiteY1265" fmla="*/ 333338 h 472723"/>
              <a:gd name="connsiteX1266" fmla="*/ 83144 w 2997227"/>
              <a:gd name="connsiteY1266" fmla="*/ 323303 h 472723"/>
              <a:gd name="connsiteX1267" fmla="*/ 83963 w 2997227"/>
              <a:gd name="connsiteY1267" fmla="*/ 320027 h 472723"/>
              <a:gd name="connsiteX1268" fmla="*/ 84373 w 2997227"/>
              <a:gd name="connsiteY1268" fmla="*/ 321255 h 472723"/>
              <a:gd name="connsiteX1269" fmla="*/ 87240 w 2997227"/>
              <a:gd name="connsiteY1269" fmla="*/ 323713 h 472723"/>
              <a:gd name="connsiteX1270" fmla="*/ 88468 w 2997227"/>
              <a:gd name="connsiteY1270" fmla="*/ 324122 h 472723"/>
              <a:gd name="connsiteX1271" fmla="*/ 88878 w 2997227"/>
              <a:gd name="connsiteY1271" fmla="*/ 326580 h 472723"/>
              <a:gd name="connsiteX1272" fmla="*/ 94612 w 2997227"/>
              <a:gd name="connsiteY1272" fmla="*/ 329037 h 472723"/>
              <a:gd name="connsiteX1273" fmla="*/ 98503 w 2997227"/>
              <a:gd name="connsiteY1273" fmla="*/ 309582 h 472723"/>
              <a:gd name="connsiteX1274" fmla="*/ 100755 w 2997227"/>
              <a:gd name="connsiteY1274" fmla="*/ 278660 h 472723"/>
              <a:gd name="connsiteX1275" fmla="*/ 94407 w 2997227"/>
              <a:gd name="connsiteY1275" fmla="*/ 277021 h 472723"/>
              <a:gd name="connsiteX1276" fmla="*/ 81710 w 2997227"/>
              <a:gd name="connsiteY1276" fmla="*/ 279888 h 472723"/>
              <a:gd name="connsiteX1277" fmla="*/ 73724 w 2997227"/>
              <a:gd name="connsiteY1277" fmla="*/ 284803 h 472723"/>
              <a:gd name="connsiteX1278" fmla="*/ 66351 w 2997227"/>
              <a:gd name="connsiteY1278" fmla="*/ 294838 h 472723"/>
              <a:gd name="connsiteX1279" fmla="*/ 60208 w 2997227"/>
              <a:gd name="connsiteY1279" fmla="*/ 304053 h 472723"/>
              <a:gd name="connsiteX1280" fmla="*/ 50378 w 2997227"/>
              <a:gd name="connsiteY1280" fmla="*/ 316136 h 472723"/>
              <a:gd name="connsiteX1281" fmla="*/ 37271 w 2997227"/>
              <a:gd name="connsiteY1281" fmla="*/ 324942 h 472723"/>
              <a:gd name="connsiteX1282" fmla="*/ 29899 w 2997227"/>
              <a:gd name="connsiteY1282" fmla="*/ 328423 h 472723"/>
              <a:gd name="connsiteX1283" fmla="*/ 20684 w 2997227"/>
              <a:gd name="connsiteY1283" fmla="*/ 333338 h 472723"/>
              <a:gd name="connsiteX1284" fmla="*/ 9625 w 2997227"/>
              <a:gd name="connsiteY1284" fmla="*/ 329447 h 472723"/>
              <a:gd name="connsiteX1285" fmla="*/ 4096 w 2997227"/>
              <a:gd name="connsiteY1285" fmla="*/ 320641 h 472723"/>
              <a:gd name="connsiteX1286" fmla="*/ 2048 w 2997227"/>
              <a:gd name="connsiteY1286" fmla="*/ 315931 h 472723"/>
              <a:gd name="connsiteX1287" fmla="*/ 0 w 2997227"/>
              <a:gd name="connsiteY1287" fmla="*/ 308968 h 472723"/>
              <a:gd name="connsiteX1288" fmla="*/ 3072 w 2997227"/>
              <a:gd name="connsiteY1288" fmla="*/ 301596 h 472723"/>
              <a:gd name="connsiteX1289" fmla="*/ 9830 w 2997227"/>
              <a:gd name="connsiteY1289" fmla="*/ 294223 h 472723"/>
              <a:gd name="connsiteX1290" fmla="*/ 14745 w 2997227"/>
              <a:gd name="connsiteY1290" fmla="*/ 292585 h 472723"/>
              <a:gd name="connsiteX1291" fmla="*/ 15154 w 2997227"/>
              <a:gd name="connsiteY1291" fmla="*/ 291766 h 472723"/>
              <a:gd name="connsiteX1292" fmla="*/ 16588 w 2997227"/>
              <a:gd name="connsiteY1292" fmla="*/ 287465 h 472723"/>
              <a:gd name="connsiteX1293" fmla="*/ 20888 w 2997227"/>
              <a:gd name="connsiteY1293" fmla="*/ 286851 h 472723"/>
              <a:gd name="connsiteX1294" fmla="*/ 21708 w 2997227"/>
              <a:gd name="connsiteY1294" fmla="*/ 286032 h 472723"/>
              <a:gd name="connsiteX1295" fmla="*/ 21298 w 2997227"/>
              <a:gd name="connsiteY1295" fmla="*/ 285213 h 472723"/>
              <a:gd name="connsiteX1296" fmla="*/ 21912 w 2997227"/>
              <a:gd name="connsiteY1296" fmla="*/ 283165 h 472723"/>
              <a:gd name="connsiteX1297" fmla="*/ 24165 w 2997227"/>
              <a:gd name="connsiteY1297" fmla="*/ 282346 h 472723"/>
              <a:gd name="connsiteX1298" fmla="*/ 26008 w 2997227"/>
              <a:gd name="connsiteY1298" fmla="*/ 282141 h 472723"/>
              <a:gd name="connsiteX1299" fmla="*/ 26213 w 2997227"/>
              <a:gd name="connsiteY1299" fmla="*/ 280298 h 472723"/>
              <a:gd name="connsiteX1300" fmla="*/ 36452 w 2997227"/>
              <a:gd name="connsiteY1300" fmla="*/ 267396 h 472723"/>
              <a:gd name="connsiteX1301" fmla="*/ 47511 w 2997227"/>
              <a:gd name="connsiteY1301" fmla="*/ 259614 h 472723"/>
              <a:gd name="connsiteX1302" fmla="*/ 49968 w 2997227"/>
              <a:gd name="connsiteY1302" fmla="*/ 259819 h 472723"/>
              <a:gd name="connsiteX1303" fmla="*/ 54064 w 2997227"/>
              <a:gd name="connsiteY1303" fmla="*/ 257771 h 472723"/>
              <a:gd name="connsiteX1304" fmla="*/ 50378 w 2997227"/>
              <a:gd name="connsiteY1304" fmla="*/ 263505 h 472723"/>
              <a:gd name="connsiteX1305" fmla="*/ 41777 w 2997227"/>
              <a:gd name="connsiteY1305" fmla="*/ 269239 h 472723"/>
              <a:gd name="connsiteX1306" fmla="*/ 43415 w 2997227"/>
              <a:gd name="connsiteY1306" fmla="*/ 266372 h 472723"/>
              <a:gd name="connsiteX1307" fmla="*/ 45053 w 2997227"/>
              <a:gd name="connsiteY1307" fmla="*/ 263505 h 472723"/>
              <a:gd name="connsiteX1308" fmla="*/ 39729 w 2997227"/>
              <a:gd name="connsiteY1308" fmla="*/ 267601 h 472723"/>
              <a:gd name="connsiteX1309" fmla="*/ 36862 w 2997227"/>
              <a:gd name="connsiteY1309" fmla="*/ 273745 h 472723"/>
              <a:gd name="connsiteX1310" fmla="*/ 30513 w 2997227"/>
              <a:gd name="connsiteY1310" fmla="*/ 282960 h 472723"/>
              <a:gd name="connsiteX1311" fmla="*/ 19660 w 2997227"/>
              <a:gd name="connsiteY1311" fmla="*/ 294223 h 472723"/>
              <a:gd name="connsiteX1312" fmla="*/ 19660 w 2997227"/>
              <a:gd name="connsiteY1312" fmla="*/ 294633 h 472723"/>
              <a:gd name="connsiteX1313" fmla="*/ 43415 w 2997227"/>
              <a:gd name="connsiteY1313" fmla="*/ 273335 h 472723"/>
              <a:gd name="connsiteX1314" fmla="*/ 69218 w 2997227"/>
              <a:gd name="connsiteY1314" fmla="*/ 245484 h 472723"/>
              <a:gd name="connsiteX1315" fmla="*/ 66351 w 2997227"/>
              <a:gd name="connsiteY1315" fmla="*/ 247532 h 472723"/>
              <a:gd name="connsiteX1316" fmla="*/ 57341 w 2997227"/>
              <a:gd name="connsiteY1316" fmla="*/ 256133 h 472723"/>
              <a:gd name="connsiteX1317" fmla="*/ 54883 w 2997227"/>
              <a:gd name="connsiteY1317" fmla="*/ 254699 h 472723"/>
              <a:gd name="connsiteX1318" fmla="*/ 56521 w 2997227"/>
              <a:gd name="connsiteY1318" fmla="*/ 251628 h 472723"/>
              <a:gd name="connsiteX1319" fmla="*/ 58160 w 2997227"/>
              <a:gd name="connsiteY1319" fmla="*/ 249170 h 472723"/>
              <a:gd name="connsiteX1320" fmla="*/ 57955 w 2997227"/>
              <a:gd name="connsiteY1320" fmla="*/ 247941 h 472723"/>
              <a:gd name="connsiteX1321" fmla="*/ 58979 w 2997227"/>
              <a:gd name="connsiteY1321" fmla="*/ 248351 h 472723"/>
              <a:gd name="connsiteX1322" fmla="*/ 61436 w 2997227"/>
              <a:gd name="connsiteY1322" fmla="*/ 246303 h 472723"/>
              <a:gd name="connsiteX1323" fmla="*/ 76181 w 2997227"/>
              <a:gd name="connsiteY1323" fmla="*/ 229511 h 472723"/>
              <a:gd name="connsiteX1324" fmla="*/ 99117 w 2997227"/>
              <a:gd name="connsiteY1324" fmla="*/ 210670 h 472723"/>
              <a:gd name="connsiteX1325" fmla="*/ 105056 w 2997227"/>
              <a:gd name="connsiteY1325" fmla="*/ 203912 h 472723"/>
              <a:gd name="connsiteX1326" fmla="*/ 105875 w 2997227"/>
              <a:gd name="connsiteY1326" fmla="*/ 197359 h 472723"/>
              <a:gd name="connsiteX1327" fmla="*/ 104851 w 2997227"/>
              <a:gd name="connsiteY1327" fmla="*/ 193878 h 472723"/>
              <a:gd name="connsiteX1328" fmla="*/ 102803 w 2997227"/>
              <a:gd name="connsiteY1328" fmla="*/ 200431 h 472723"/>
              <a:gd name="connsiteX1329" fmla="*/ 102189 w 2997227"/>
              <a:gd name="connsiteY1329" fmla="*/ 201659 h 472723"/>
              <a:gd name="connsiteX1330" fmla="*/ 100755 w 2997227"/>
              <a:gd name="connsiteY1330" fmla="*/ 202069 h 472723"/>
              <a:gd name="connsiteX1331" fmla="*/ 99527 w 2997227"/>
              <a:gd name="connsiteY1331" fmla="*/ 198792 h 472723"/>
              <a:gd name="connsiteX1332" fmla="*/ 98298 w 2997227"/>
              <a:gd name="connsiteY1332" fmla="*/ 195925 h 472723"/>
              <a:gd name="connsiteX1333" fmla="*/ 82325 w 2997227"/>
              <a:gd name="connsiteY1333" fmla="*/ 201250 h 472723"/>
              <a:gd name="connsiteX1334" fmla="*/ 56521 w 2997227"/>
              <a:gd name="connsiteY1334" fmla="*/ 205346 h 472723"/>
              <a:gd name="connsiteX1335" fmla="*/ 45053 w 2997227"/>
              <a:gd name="connsiteY1335" fmla="*/ 202888 h 472723"/>
              <a:gd name="connsiteX1336" fmla="*/ 35224 w 2997227"/>
              <a:gd name="connsiteY1336" fmla="*/ 193878 h 472723"/>
              <a:gd name="connsiteX1337" fmla="*/ 25803 w 2997227"/>
              <a:gd name="connsiteY1337" fmla="*/ 178109 h 472723"/>
              <a:gd name="connsiteX1338" fmla="*/ 29489 w 2997227"/>
              <a:gd name="connsiteY1338" fmla="*/ 168484 h 472723"/>
              <a:gd name="connsiteX1339" fmla="*/ 34404 w 2997227"/>
              <a:gd name="connsiteY1339" fmla="*/ 166641 h 472723"/>
              <a:gd name="connsiteX1340" fmla="*/ 35633 w 2997227"/>
              <a:gd name="connsiteY1340" fmla="*/ 169303 h 472723"/>
              <a:gd name="connsiteX1341" fmla="*/ 37681 w 2997227"/>
              <a:gd name="connsiteY1341" fmla="*/ 172170 h 472723"/>
              <a:gd name="connsiteX1342" fmla="*/ 43005 w 2997227"/>
              <a:gd name="connsiteY1342" fmla="*/ 175447 h 472723"/>
              <a:gd name="connsiteX1343" fmla="*/ 48944 w 2997227"/>
              <a:gd name="connsiteY1343" fmla="*/ 177290 h 472723"/>
              <a:gd name="connsiteX1344" fmla="*/ 67170 w 2997227"/>
              <a:gd name="connsiteY1344" fmla="*/ 170941 h 472723"/>
              <a:gd name="connsiteX1345" fmla="*/ 101984 w 2997227"/>
              <a:gd name="connsiteY1345" fmla="*/ 156197 h 472723"/>
              <a:gd name="connsiteX1346" fmla="*/ 104442 w 2997227"/>
              <a:gd name="connsiteY1346" fmla="*/ 144114 h 472723"/>
              <a:gd name="connsiteX1347" fmla="*/ 106899 w 2997227"/>
              <a:gd name="connsiteY1347" fmla="*/ 128141 h 472723"/>
              <a:gd name="connsiteX1348" fmla="*/ 108947 w 2997227"/>
              <a:gd name="connsiteY1348" fmla="*/ 107662 h 472723"/>
              <a:gd name="connsiteX1349" fmla="*/ 110790 w 2997227"/>
              <a:gd name="connsiteY1349" fmla="*/ 84521 h 472723"/>
              <a:gd name="connsiteX1350" fmla="*/ 113862 w 2997227"/>
              <a:gd name="connsiteY1350" fmla="*/ 68957 h 472723"/>
              <a:gd name="connsiteX1351" fmla="*/ 120415 w 2997227"/>
              <a:gd name="connsiteY1351" fmla="*/ 59742 h 472723"/>
              <a:gd name="connsiteX1352" fmla="*/ 126149 w 2997227"/>
              <a:gd name="connsiteY1352" fmla="*/ 57694 h 472723"/>
              <a:gd name="connsiteX1353" fmla="*/ 599618 w 2997227"/>
              <a:gd name="connsiteY1353" fmla="*/ 41106 h 472723"/>
              <a:gd name="connsiteX1354" fmla="*/ 608833 w 2997227"/>
              <a:gd name="connsiteY1354" fmla="*/ 43359 h 472723"/>
              <a:gd name="connsiteX1355" fmla="*/ 616001 w 2997227"/>
              <a:gd name="connsiteY1355" fmla="*/ 46840 h 472723"/>
              <a:gd name="connsiteX1356" fmla="*/ 625831 w 2997227"/>
              <a:gd name="connsiteY1356" fmla="*/ 56056 h 472723"/>
              <a:gd name="connsiteX1357" fmla="*/ 635660 w 2997227"/>
              <a:gd name="connsiteY1357" fmla="*/ 67114 h 472723"/>
              <a:gd name="connsiteX1358" fmla="*/ 638118 w 2997227"/>
              <a:gd name="connsiteY1358" fmla="*/ 71824 h 472723"/>
              <a:gd name="connsiteX1359" fmla="*/ 639142 w 2997227"/>
              <a:gd name="connsiteY1359" fmla="*/ 84521 h 472723"/>
              <a:gd name="connsiteX1360" fmla="*/ 634841 w 2997227"/>
              <a:gd name="connsiteY1360" fmla="*/ 98037 h 472723"/>
              <a:gd name="connsiteX1361" fmla="*/ 616615 w 2997227"/>
              <a:gd name="connsiteY1361" fmla="*/ 101314 h 472723"/>
              <a:gd name="connsiteX1362" fmla="*/ 604123 w 2997227"/>
              <a:gd name="connsiteY1362" fmla="*/ 95989 h 472723"/>
              <a:gd name="connsiteX1363" fmla="*/ 598799 w 2997227"/>
              <a:gd name="connsiteY1363" fmla="*/ 95579 h 472723"/>
              <a:gd name="connsiteX1364" fmla="*/ 587331 w 2997227"/>
              <a:gd name="connsiteY1364" fmla="*/ 94351 h 472723"/>
              <a:gd name="connsiteX1365" fmla="*/ 587331 w 2997227"/>
              <a:gd name="connsiteY1365" fmla="*/ 92303 h 472723"/>
              <a:gd name="connsiteX1366" fmla="*/ 591836 w 2997227"/>
              <a:gd name="connsiteY1366" fmla="*/ 91484 h 472723"/>
              <a:gd name="connsiteX1367" fmla="*/ 604123 w 2997227"/>
              <a:gd name="connsiteY1367" fmla="*/ 86774 h 472723"/>
              <a:gd name="connsiteX1368" fmla="*/ 616001 w 2997227"/>
              <a:gd name="connsiteY1368" fmla="*/ 76329 h 472723"/>
              <a:gd name="connsiteX1369" fmla="*/ 616410 w 2997227"/>
              <a:gd name="connsiteY1369" fmla="*/ 69367 h 472723"/>
              <a:gd name="connsiteX1370" fmla="*/ 609857 w 2997227"/>
              <a:gd name="connsiteY1370" fmla="*/ 58513 h 472723"/>
              <a:gd name="connsiteX1371" fmla="*/ 600846 w 2997227"/>
              <a:gd name="connsiteY1371" fmla="*/ 52165 h 472723"/>
              <a:gd name="connsiteX1372" fmla="*/ 595932 w 2997227"/>
              <a:gd name="connsiteY1372" fmla="*/ 48888 h 472723"/>
              <a:gd name="connsiteX1373" fmla="*/ 589788 w 2997227"/>
              <a:gd name="connsiteY1373" fmla="*/ 48888 h 472723"/>
              <a:gd name="connsiteX1374" fmla="*/ 584464 w 2997227"/>
              <a:gd name="connsiteY1374" fmla="*/ 48478 h 472723"/>
              <a:gd name="connsiteX1375" fmla="*/ 592246 w 2997227"/>
              <a:gd name="connsiteY1375" fmla="*/ 43563 h 472723"/>
              <a:gd name="connsiteX1376" fmla="*/ 599618 w 2997227"/>
              <a:gd name="connsiteY1376" fmla="*/ 41106 h 472723"/>
              <a:gd name="connsiteX1377" fmla="*/ 2283688 w 2997227"/>
              <a:gd name="connsiteY1377" fmla="*/ 251 h 472723"/>
              <a:gd name="connsiteX1378" fmla="*/ 2289934 w 2997227"/>
              <a:gd name="connsiteY1378" fmla="*/ 5473 h 472723"/>
              <a:gd name="connsiteX1379" fmla="*/ 2291572 w 2997227"/>
              <a:gd name="connsiteY1379" fmla="*/ 11412 h 472723"/>
              <a:gd name="connsiteX1380" fmla="*/ 2289934 w 2997227"/>
              <a:gd name="connsiteY1380" fmla="*/ 20627 h 472723"/>
              <a:gd name="connsiteX1381" fmla="*/ 2283995 w 2997227"/>
              <a:gd name="connsiteY1381" fmla="*/ 45407 h 472723"/>
              <a:gd name="connsiteX1382" fmla="*/ 2278466 w 2997227"/>
              <a:gd name="connsiteY1382" fmla="*/ 65681 h 472723"/>
              <a:gd name="connsiteX1383" fmla="*/ 2270274 w 2997227"/>
              <a:gd name="connsiteY1383" fmla="*/ 95579 h 472723"/>
              <a:gd name="connsiteX1384" fmla="*/ 2262492 w 2997227"/>
              <a:gd name="connsiteY1384" fmla="*/ 126093 h 472723"/>
              <a:gd name="connsiteX1385" fmla="*/ 2256758 w 2997227"/>
              <a:gd name="connsiteY1385" fmla="*/ 148005 h 472723"/>
              <a:gd name="connsiteX1386" fmla="*/ 2257577 w 2997227"/>
              <a:gd name="connsiteY1386" fmla="*/ 148415 h 472723"/>
              <a:gd name="connsiteX1387" fmla="*/ 2259625 w 2997227"/>
              <a:gd name="connsiteY1387" fmla="*/ 148415 h 472723"/>
              <a:gd name="connsiteX1388" fmla="*/ 2262492 w 2997227"/>
              <a:gd name="connsiteY1388" fmla="*/ 148005 h 472723"/>
              <a:gd name="connsiteX1389" fmla="*/ 2273346 w 2997227"/>
              <a:gd name="connsiteY1389" fmla="*/ 150258 h 472723"/>
              <a:gd name="connsiteX1390" fmla="*/ 2289524 w 2997227"/>
              <a:gd name="connsiteY1390" fmla="*/ 157016 h 472723"/>
              <a:gd name="connsiteX1391" fmla="*/ 2316966 w 2997227"/>
              <a:gd name="connsiteY1391" fmla="*/ 182000 h 472723"/>
              <a:gd name="connsiteX1392" fmla="*/ 2319423 w 2997227"/>
              <a:gd name="connsiteY1392" fmla="*/ 227463 h 472723"/>
              <a:gd name="connsiteX1393" fmla="*/ 2315122 w 2997227"/>
              <a:gd name="connsiteY1393" fmla="*/ 247941 h 472723"/>
              <a:gd name="connsiteX1394" fmla="*/ 2313075 w 2997227"/>
              <a:gd name="connsiteY1394" fmla="*/ 255314 h 472723"/>
              <a:gd name="connsiteX1395" fmla="*/ 2305702 w 2997227"/>
              <a:gd name="connsiteY1395" fmla="*/ 274769 h 472723"/>
              <a:gd name="connsiteX1396" fmla="*/ 2297920 w 2997227"/>
              <a:gd name="connsiteY1396" fmla="*/ 295452 h 472723"/>
              <a:gd name="connsiteX1397" fmla="*/ 2295258 w 2997227"/>
              <a:gd name="connsiteY1397" fmla="*/ 302005 h 472723"/>
              <a:gd name="connsiteX1398" fmla="*/ 2279694 w 2997227"/>
              <a:gd name="connsiteY1398" fmla="*/ 337024 h 472723"/>
              <a:gd name="connsiteX1399" fmla="*/ 2258396 w 2997227"/>
              <a:gd name="connsiteY1399" fmla="*/ 375319 h 472723"/>
              <a:gd name="connsiteX1400" fmla="*/ 2245086 w 2997227"/>
              <a:gd name="connsiteY1400" fmla="*/ 390678 h 472723"/>
              <a:gd name="connsiteX1401" fmla="*/ 2233412 w 2997227"/>
              <a:gd name="connsiteY1401" fmla="*/ 391293 h 472723"/>
              <a:gd name="connsiteX1402" fmla="*/ 2226450 w 2997227"/>
              <a:gd name="connsiteY1402" fmla="*/ 389245 h 472723"/>
              <a:gd name="connsiteX1403" fmla="*/ 2225630 w 2997227"/>
              <a:gd name="connsiteY1403" fmla="*/ 389245 h 472723"/>
              <a:gd name="connsiteX1404" fmla="*/ 2225221 w 2997227"/>
              <a:gd name="connsiteY1404" fmla="*/ 388016 h 472723"/>
              <a:gd name="connsiteX1405" fmla="*/ 2213753 w 2997227"/>
              <a:gd name="connsiteY1405" fmla="*/ 372452 h 472723"/>
              <a:gd name="connsiteX1406" fmla="*/ 2203718 w 2997227"/>
              <a:gd name="connsiteY1406" fmla="*/ 355045 h 472723"/>
              <a:gd name="connsiteX1407" fmla="*/ 2199008 w 2997227"/>
              <a:gd name="connsiteY1407" fmla="*/ 334771 h 472723"/>
              <a:gd name="connsiteX1408" fmla="*/ 2197370 w 2997227"/>
              <a:gd name="connsiteY1408" fmla="*/ 324532 h 472723"/>
              <a:gd name="connsiteX1409" fmla="*/ 2190407 w 2997227"/>
              <a:gd name="connsiteY1409" fmla="*/ 331085 h 472723"/>
              <a:gd name="connsiteX1410" fmla="*/ 2189998 w 2997227"/>
              <a:gd name="connsiteY1410" fmla="*/ 332723 h 472723"/>
              <a:gd name="connsiteX1411" fmla="*/ 2157641 w 2997227"/>
              <a:gd name="connsiteY1411" fmla="*/ 399075 h 472723"/>
              <a:gd name="connsiteX1412" fmla="*/ 2134295 w 2997227"/>
              <a:gd name="connsiteY1412" fmla="*/ 441261 h 472723"/>
              <a:gd name="connsiteX1413" fmla="*/ 2120370 w 2997227"/>
              <a:gd name="connsiteY1413" fmla="*/ 459282 h 472723"/>
              <a:gd name="connsiteX1414" fmla="*/ 2109311 w 2997227"/>
              <a:gd name="connsiteY1414" fmla="*/ 468907 h 472723"/>
              <a:gd name="connsiteX1415" fmla="*/ 2107468 w 2997227"/>
              <a:gd name="connsiteY1415" fmla="*/ 470341 h 472723"/>
              <a:gd name="connsiteX1416" fmla="*/ 2100710 w 2997227"/>
              <a:gd name="connsiteY1416" fmla="*/ 472389 h 472723"/>
              <a:gd name="connsiteX1417" fmla="*/ 2089447 w 2997227"/>
              <a:gd name="connsiteY1417" fmla="*/ 465016 h 472723"/>
              <a:gd name="connsiteX1418" fmla="*/ 2083098 w 2997227"/>
              <a:gd name="connsiteY1418" fmla="*/ 455186 h 472723"/>
              <a:gd name="connsiteX1419" fmla="*/ 2080846 w 2997227"/>
              <a:gd name="connsiteY1419" fmla="*/ 450681 h 472723"/>
              <a:gd name="connsiteX1420" fmla="*/ 2075316 w 2997227"/>
              <a:gd name="connsiteY1420" fmla="*/ 437984 h 472723"/>
              <a:gd name="connsiteX1421" fmla="*/ 2069992 w 2997227"/>
              <a:gd name="connsiteY1421" fmla="*/ 421601 h 472723"/>
              <a:gd name="connsiteX1422" fmla="*/ 2069173 w 2997227"/>
              <a:gd name="connsiteY1422" fmla="*/ 417915 h 472723"/>
              <a:gd name="connsiteX1423" fmla="*/ 2069582 w 2997227"/>
              <a:gd name="connsiteY1423" fmla="*/ 418325 h 472723"/>
              <a:gd name="connsiteX1424" fmla="*/ 2073678 w 2997227"/>
              <a:gd name="connsiteY1424" fmla="*/ 416277 h 472723"/>
              <a:gd name="connsiteX1425" fmla="*/ 2075521 w 2997227"/>
              <a:gd name="connsiteY1425" fmla="*/ 414024 h 472723"/>
              <a:gd name="connsiteX1426" fmla="*/ 2074907 w 2997227"/>
              <a:gd name="connsiteY1426" fmla="*/ 416686 h 472723"/>
              <a:gd name="connsiteX1427" fmla="*/ 2075316 w 2997227"/>
              <a:gd name="connsiteY1427" fmla="*/ 417915 h 472723"/>
              <a:gd name="connsiteX1428" fmla="*/ 2078593 w 2997227"/>
              <a:gd name="connsiteY1428" fmla="*/ 414638 h 472723"/>
              <a:gd name="connsiteX1429" fmla="*/ 2085146 w 2997227"/>
              <a:gd name="connsiteY1429" fmla="*/ 409314 h 472723"/>
              <a:gd name="connsiteX1430" fmla="*/ 2086375 w 2997227"/>
              <a:gd name="connsiteY1430" fmla="*/ 408904 h 472723"/>
              <a:gd name="connsiteX1431" fmla="*/ 2085966 w 2997227"/>
              <a:gd name="connsiteY1431" fmla="*/ 407266 h 472723"/>
              <a:gd name="connsiteX1432" fmla="*/ 2085761 w 2997227"/>
              <a:gd name="connsiteY1432" fmla="*/ 405013 h 472723"/>
              <a:gd name="connsiteX1433" fmla="*/ 2088423 w 2997227"/>
              <a:gd name="connsiteY1433" fmla="*/ 404809 h 472723"/>
              <a:gd name="connsiteX1434" fmla="*/ 2091409 w 2997227"/>
              <a:gd name="connsiteY1434" fmla="*/ 403157 h 472723"/>
              <a:gd name="connsiteX1435" fmla="*/ 2093007 w 2997227"/>
              <a:gd name="connsiteY1435" fmla="*/ 402273 h 472723"/>
              <a:gd name="connsiteX1436" fmla="*/ 2098048 w 2997227"/>
              <a:gd name="connsiteY1436" fmla="*/ 399484 h 472723"/>
              <a:gd name="connsiteX1437" fmla="*/ 2103987 w 2997227"/>
              <a:gd name="connsiteY1437" fmla="*/ 389245 h 472723"/>
              <a:gd name="connsiteX1438" fmla="*/ 2105625 w 2997227"/>
              <a:gd name="connsiteY1438" fmla="*/ 385968 h 472723"/>
              <a:gd name="connsiteX1439" fmla="*/ 2108492 w 2997227"/>
              <a:gd name="connsiteY1439" fmla="*/ 381872 h 472723"/>
              <a:gd name="connsiteX1440" fmla="*/ 2114226 w 2997227"/>
              <a:gd name="connsiteY1440" fmla="*/ 371633 h 472723"/>
              <a:gd name="connsiteX1441" fmla="*/ 2118732 w 2997227"/>
              <a:gd name="connsiteY1441" fmla="*/ 363851 h 472723"/>
              <a:gd name="connsiteX1442" fmla="*/ 2120165 w 2997227"/>
              <a:gd name="connsiteY1442" fmla="*/ 361394 h 472723"/>
              <a:gd name="connsiteX1443" fmla="*/ 2133476 w 2997227"/>
              <a:gd name="connsiteY1443" fmla="*/ 337434 h 472723"/>
              <a:gd name="connsiteX1444" fmla="*/ 2149450 w 2997227"/>
              <a:gd name="connsiteY1444" fmla="*/ 307535 h 472723"/>
              <a:gd name="connsiteX1445" fmla="*/ 2154979 w 2997227"/>
              <a:gd name="connsiteY1445" fmla="*/ 294838 h 472723"/>
              <a:gd name="connsiteX1446" fmla="*/ 2158051 w 2997227"/>
              <a:gd name="connsiteY1446" fmla="*/ 288899 h 472723"/>
              <a:gd name="connsiteX1447" fmla="*/ 2159689 w 2997227"/>
              <a:gd name="connsiteY1447" fmla="*/ 286032 h 472723"/>
              <a:gd name="connsiteX1448" fmla="*/ 2161532 w 2997227"/>
              <a:gd name="connsiteY1448" fmla="*/ 279888 h 472723"/>
              <a:gd name="connsiteX1449" fmla="*/ 2170748 w 2997227"/>
              <a:gd name="connsiteY1449" fmla="*/ 259819 h 472723"/>
              <a:gd name="connsiteX1450" fmla="*/ 2183035 w 2997227"/>
              <a:gd name="connsiteY1450" fmla="*/ 231968 h 472723"/>
              <a:gd name="connsiteX1451" fmla="*/ 2188769 w 2997227"/>
              <a:gd name="connsiteY1451" fmla="*/ 212718 h 472723"/>
              <a:gd name="connsiteX1452" fmla="*/ 2188359 w 2997227"/>
              <a:gd name="connsiteY1452" fmla="*/ 205755 h 472723"/>
              <a:gd name="connsiteX1453" fmla="*/ 2186311 w 2997227"/>
              <a:gd name="connsiteY1453" fmla="*/ 206574 h 472723"/>
              <a:gd name="connsiteX1454" fmla="*/ 2167061 w 2997227"/>
              <a:gd name="connsiteY1454" fmla="*/ 204526 h 472723"/>
              <a:gd name="connsiteX1455" fmla="*/ 2156412 w 2997227"/>
              <a:gd name="connsiteY1455" fmla="*/ 197564 h 472723"/>
              <a:gd name="connsiteX1456" fmla="*/ 2147811 w 2997227"/>
              <a:gd name="connsiteY1456" fmla="*/ 183638 h 472723"/>
              <a:gd name="connsiteX1457" fmla="*/ 2143716 w 2997227"/>
              <a:gd name="connsiteY1457" fmla="*/ 172989 h 472723"/>
              <a:gd name="connsiteX1458" fmla="*/ 2143716 w 2997227"/>
              <a:gd name="connsiteY1458" fmla="*/ 163569 h 472723"/>
              <a:gd name="connsiteX1459" fmla="*/ 2146173 w 2997227"/>
              <a:gd name="connsiteY1459" fmla="*/ 152510 h 472723"/>
              <a:gd name="connsiteX1460" fmla="*/ 2154160 w 2997227"/>
              <a:gd name="connsiteY1460" fmla="*/ 151896 h 472723"/>
              <a:gd name="connsiteX1461" fmla="*/ 2165833 w 2997227"/>
              <a:gd name="connsiteY1461" fmla="*/ 159473 h 472723"/>
              <a:gd name="connsiteX1462" fmla="*/ 2172386 w 2997227"/>
              <a:gd name="connsiteY1462" fmla="*/ 166026 h 472723"/>
              <a:gd name="connsiteX1463" fmla="*/ 2189588 w 2997227"/>
              <a:gd name="connsiteY1463" fmla="*/ 163159 h 472723"/>
              <a:gd name="connsiteX1464" fmla="*/ 2215801 w 2997227"/>
              <a:gd name="connsiteY1464" fmla="*/ 148005 h 472723"/>
              <a:gd name="connsiteX1465" fmla="*/ 2223378 w 2997227"/>
              <a:gd name="connsiteY1465" fmla="*/ 128960 h 472723"/>
              <a:gd name="connsiteX1466" fmla="*/ 2230955 w 2997227"/>
              <a:gd name="connsiteY1466" fmla="*/ 111553 h 472723"/>
              <a:gd name="connsiteX1467" fmla="*/ 2232593 w 2997227"/>
              <a:gd name="connsiteY1467" fmla="*/ 106638 h 472723"/>
              <a:gd name="connsiteX1468" fmla="*/ 2242628 w 2997227"/>
              <a:gd name="connsiteY1468" fmla="*/ 82268 h 472723"/>
              <a:gd name="connsiteX1469" fmla="*/ 2249796 w 2997227"/>
              <a:gd name="connsiteY1469" fmla="*/ 59946 h 472723"/>
              <a:gd name="connsiteX1470" fmla="*/ 2250205 w 2997227"/>
              <a:gd name="connsiteY1470" fmla="*/ 57899 h 472723"/>
              <a:gd name="connsiteX1471" fmla="*/ 2251024 w 2997227"/>
              <a:gd name="connsiteY1471" fmla="*/ 56670 h 472723"/>
              <a:gd name="connsiteX1472" fmla="*/ 2251434 w 2997227"/>
              <a:gd name="connsiteY1472" fmla="*/ 56670 h 472723"/>
              <a:gd name="connsiteX1473" fmla="*/ 2253686 w 2997227"/>
              <a:gd name="connsiteY1473" fmla="*/ 54622 h 472723"/>
              <a:gd name="connsiteX1474" fmla="*/ 2256758 w 2997227"/>
              <a:gd name="connsiteY1474" fmla="*/ 48888 h 472723"/>
              <a:gd name="connsiteX1475" fmla="*/ 2260035 w 2997227"/>
              <a:gd name="connsiteY1475" fmla="*/ 39058 h 472723"/>
              <a:gd name="connsiteX1476" fmla="*/ 2258396 w 2997227"/>
              <a:gd name="connsiteY1476" fmla="*/ 39468 h 472723"/>
              <a:gd name="connsiteX1477" fmla="*/ 2257577 w 2997227"/>
              <a:gd name="connsiteY1477" fmla="*/ 39468 h 472723"/>
              <a:gd name="connsiteX1478" fmla="*/ 2259625 w 2997227"/>
              <a:gd name="connsiteY1478" fmla="*/ 37829 h 472723"/>
              <a:gd name="connsiteX1479" fmla="*/ 2261673 w 2997227"/>
              <a:gd name="connsiteY1479" fmla="*/ 33324 h 472723"/>
              <a:gd name="connsiteX1480" fmla="*/ 2263312 w 2997227"/>
              <a:gd name="connsiteY1480" fmla="*/ 25542 h 472723"/>
              <a:gd name="connsiteX1481" fmla="*/ 2264950 w 2997227"/>
              <a:gd name="connsiteY1481" fmla="*/ 18170 h 472723"/>
              <a:gd name="connsiteX1482" fmla="*/ 2262492 w 2997227"/>
              <a:gd name="connsiteY1482" fmla="*/ 20218 h 472723"/>
              <a:gd name="connsiteX1483" fmla="*/ 2260854 w 2997227"/>
              <a:gd name="connsiteY1483" fmla="*/ 18579 h 472723"/>
              <a:gd name="connsiteX1484" fmla="*/ 2263312 w 2997227"/>
              <a:gd name="connsiteY1484" fmla="*/ 14484 h 472723"/>
              <a:gd name="connsiteX1485" fmla="*/ 2268022 w 2997227"/>
              <a:gd name="connsiteY1485" fmla="*/ 8954 h 472723"/>
              <a:gd name="connsiteX1486" fmla="*/ 2273960 w 2997227"/>
              <a:gd name="connsiteY1486" fmla="*/ 1787 h 472723"/>
              <a:gd name="connsiteX1487" fmla="*/ 2283688 w 2997227"/>
              <a:gd name="connsiteY1487" fmla="*/ 251 h 472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</a:cxnLst>
            <a:rect l="l" t="t" r="r" b="b"/>
            <a:pathLst>
              <a:path w="2997227" h="472723">
                <a:moveTo>
                  <a:pt x="2616774" y="403580"/>
                </a:moveTo>
                <a:cubicBezTo>
                  <a:pt x="2615682" y="403580"/>
                  <a:pt x="2613634" y="404399"/>
                  <a:pt x="2610631" y="406037"/>
                </a:cubicBezTo>
                <a:cubicBezTo>
                  <a:pt x="2607627" y="407676"/>
                  <a:pt x="2604897" y="409382"/>
                  <a:pt x="2602439" y="411157"/>
                </a:cubicBezTo>
                <a:cubicBezTo>
                  <a:pt x="2599982" y="412932"/>
                  <a:pt x="2599026" y="413956"/>
                  <a:pt x="2599572" y="414229"/>
                </a:cubicBezTo>
                <a:cubicBezTo>
                  <a:pt x="2599845" y="414775"/>
                  <a:pt x="2603532" y="414365"/>
                  <a:pt x="2610631" y="413000"/>
                </a:cubicBezTo>
                <a:cubicBezTo>
                  <a:pt x="2617730" y="411635"/>
                  <a:pt x="2621826" y="410543"/>
                  <a:pt x="2622918" y="409724"/>
                </a:cubicBezTo>
                <a:cubicBezTo>
                  <a:pt x="2623191" y="409450"/>
                  <a:pt x="2622577" y="408358"/>
                  <a:pt x="2621075" y="406447"/>
                </a:cubicBezTo>
                <a:cubicBezTo>
                  <a:pt x="2619574" y="404536"/>
                  <a:pt x="2618140" y="403580"/>
                  <a:pt x="2616774" y="403580"/>
                </a:cubicBezTo>
                <a:close/>
                <a:moveTo>
                  <a:pt x="2093541" y="399075"/>
                </a:moveTo>
                <a:cubicBezTo>
                  <a:pt x="2093951" y="399348"/>
                  <a:pt x="2093883" y="400303"/>
                  <a:pt x="2093337" y="401942"/>
                </a:cubicBezTo>
                <a:lnTo>
                  <a:pt x="2093006" y="402273"/>
                </a:lnTo>
                <a:lnTo>
                  <a:pt x="2091408" y="403157"/>
                </a:lnTo>
                <a:lnTo>
                  <a:pt x="2091699" y="401122"/>
                </a:lnTo>
                <a:cubicBezTo>
                  <a:pt x="2092518" y="399484"/>
                  <a:pt x="2093132" y="398802"/>
                  <a:pt x="2093541" y="399075"/>
                </a:cubicBezTo>
                <a:close/>
                <a:moveTo>
                  <a:pt x="2618413" y="362520"/>
                </a:moveTo>
                <a:cubicBezTo>
                  <a:pt x="2616502" y="362042"/>
                  <a:pt x="2613634" y="362486"/>
                  <a:pt x="2609812" y="363851"/>
                </a:cubicBezTo>
                <a:lnTo>
                  <a:pt x="2603258" y="365899"/>
                </a:lnTo>
                <a:lnTo>
                  <a:pt x="2608583" y="367947"/>
                </a:lnTo>
                <a:cubicBezTo>
                  <a:pt x="2617048" y="371224"/>
                  <a:pt x="2621280" y="370814"/>
                  <a:pt x="2621280" y="366718"/>
                </a:cubicBezTo>
                <a:cubicBezTo>
                  <a:pt x="2621280" y="364397"/>
                  <a:pt x="2620324" y="362998"/>
                  <a:pt x="2618413" y="362520"/>
                </a:cubicBezTo>
                <a:close/>
                <a:moveTo>
                  <a:pt x="2944332" y="317774"/>
                </a:moveTo>
                <a:cubicBezTo>
                  <a:pt x="2949179" y="317774"/>
                  <a:pt x="2955766" y="318934"/>
                  <a:pt x="2964094" y="321255"/>
                </a:cubicBezTo>
                <a:cubicBezTo>
                  <a:pt x="2969555" y="322894"/>
                  <a:pt x="2973446" y="324532"/>
                  <a:pt x="2975767" y="326170"/>
                </a:cubicBezTo>
                <a:cubicBezTo>
                  <a:pt x="2978088" y="327809"/>
                  <a:pt x="2980477" y="330539"/>
                  <a:pt x="2982935" y="334362"/>
                </a:cubicBezTo>
                <a:cubicBezTo>
                  <a:pt x="2987576" y="342007"/>
                  <a:pt x="2986348" y="350745"/>
                  <a:pt x="2979248" y="360575"/>
                </a:cubicBezTo>
                <a:cubicBezTo>
                  <a:pt x="2976518" y="364124"/>
                  <a:pt x="2972149" y="365967"/>
                  <a:pt x="2966142" y="366104"/>
                </a:cubicBezTo>
                <a:cubicBezTo>
                  <a:pt x="2960135" y="366240"/>
                  <a:pt x="2955902" y="366855"/>
                  <a:pt x="2953445" y="367947"/>
                </a:cubicBezTo>
                <a:cubicBezTo>
                  <a:pt x="2950988" y="369039"/>
                  <a:pt x="2949759" y="368152"/>
                  <a:pt x="2949759" y="365285"/>
                </a:cubicBezTo>
                <a:cubicBezTo>
                  <a:pt x="2949759" y="362418"/>
                  <a:pt x="2948803" y="360984"/>
                  <a:pt x="2946892" y="360984"/>
                </a:cubicBezTo>
                <a:cubicBezTo>
                  <a:pt x="2945254" y="360984"/>
                  <a:pt x="2943957" y="359619"/>
                  <a:pt x="2943001" y="356888"/>
                </a:cubicBezTo>
                <a:cubicBezTo>
                  <a:pt x="2942045" y="354158"/>
                  <a:pt x="2941568" y="350881"/>
                  <a:pt x="2941568" y="347059"/>
                </a:cubicBezTo>
                <a:cubicBezTo>
                  <a:pt x="2941294" y="343782"/>
                  <a:pt x="2939792" y="340778"/>
                  <a:pt x="2937062" y="338048"/>
                </a:cubicBezTo>
                <a:cubicBezTo>
                  <a:pt x="2932420" y="333406"/>
                  <a:pt x="2931738" y="327809"/>
                  <a:pt x="2935014" y="321255"/>
                </a:cubicBezTo>
                <a:cubicBezTo>
                  <a:pt x="2936380" y="318934"/>
                  <a:pt x="2939486" y="317774"/>
                  <a:pt x="2944332" y="317774"/>
                </a:cubicBezTo>
                <a:close/>
                <a:moveTo>
                  <a:pt x="2671248" y="277431"/>
                </a:moveTo>
                <a:cubicBezTo>
                  <a:pt x="2670702" y="276885"/>
                  <a:pt x="2668722" y="278045"/>
                  <a:pt x="2665309" y="280912"/>
                </a:cubicBezTo>
                <a:cubicBezTo>
                  <a:pt x="2661896" y="283779"/>
                  <a:pt x="2660190" y="285622"/>
                  <a:pt x="2660190" y="286441"/>
                </a:cubicBezTo>
                <a:cubicBezTo>
                  <a:pt x="2660190" y="288899"/>
                  <a:pt x="2661828" y="289035"/>
                  <a:pt x="2665104" y="286851"/>
                </a:cubicBezTo>
                <a:cubicBezTo>
                  <a:pt x="2666470" y="285759"/>
                  <a:pt x="2667698" y="284530"/>
                  <a:pt x="2668790" y="283165"/>
                </a:cubicBezTo>
                <a:cubicBezTo>
                  <a:pt x="2670975" y="279888"/>
                  <a:pt x="2671794" y="277977"/>
                  <a:pt x="2671248" y="277431"/>
                </a:cubicBezTo>
                <a:close/>
                <a:moveTo>
                  <a:pt x="276462" y="275383"/>
                </a:moveTo>
                <a:cubicBezTo>
                  <a:pt x="269090" y="276475"/>
                  <a:pt x="262537" y="279342"/>
                  <a:pt x="256803" y="283984"/>
                </a:cubicBezTo>
                <a:cubicBezTo>
                  <a:pt x="252161" y="287534"/>
                  <a:pt x="249840" y="288762"/>
                  <a:pt x="249840" y="287670"/>
                </a:cubicBezTo>
                <a:cubicBezTo>
                  <a:pt x="249840" y="287397"/>
                  <a:pt x="249976" y="286851"/>
                  <a:pt x="250249" y="286032"/>
                </a:cubicBezTo>
                <a:cubicBezTo>
                  <a:pt x="251069" y="283847"/>
                  <a:pt x="250932" y="282755"/>
                  <a:pt x="249840" y="282755"/>
                </a:cubicBezTo>
                <a:cubicBezTo>
                  <a:pt x="249021" y="282755"/>
                  <a:pt x="246017" y="283438"/>
                  <a:pt x="240829" y="284803"/>
                </a:cubicBezTo>
                <a:cubicBezTo>
                  <a:pt x="233457" y="286715"/>
                  <a:pt x="229771" y="288421"/>
                  <a:pt x="229771" y="289923"/>
                </a:cubicBezTo>
                <a:cubicBezTo>
                  <a:pt x="229771" y="291425"/>
                  <a:pt x="231955" y="295862"/>
                  <a:pt x="236324" y="303234"/>
                </a:cubicBezTo>
                <a:cubicBezTo>
                  <a:pt x="240693" y="310606"/>
                  <a:pt x="243287" y="315385"/>
                  <a:pt x="244106" y="317569"/>
                </a:cubicBezTo>
                <a:cubicBezTo>
                  <a:pt x="244925" y="319754"/>
                  <a:pt x="246631" y="320709"/>
                  <a:pt x="249225" y="320436"/>
                </a:cubicBezTo>
                <a:cubicBezTo>
                  <a:pt x="251819" y="320163"/>
                  <a:pt x="256803" y="318252"/>
                  <a:pt x="264175" y="314702"/>
                </a:cubicBezTo>
                <a:lnTo>
                  <a:pt x="277281" y="308559"/>
                </a:lnTo>
                <a:lnTo>
                  <a:pt x="277691" y="297500"/>
                </a:lnTo>
                <a:cubicBezTo>
                  <a:pt x="277691" y="289855"/>
                  <a:pt x="277827" y="284257"/>
                  <a:pt x="278100" y="280707"/>
                </a:cubicBezTo>
                <a:cubicBezTo>
                  <a:pt x="278374" y="277158"/>
                  <a:pt x="277827" y="275383"/>
                  <a:pt x="276462" y="275383"/>
                </a:cubicBezTo>
                <a:close/>
                <a:moveTo>
                  <a:pt x="2631110" y="269854"/>
                </a:moveTo>
                <a:cubicBezTo>
                  <a:pt x="2630018" y="269444"/>
                  <a:pt x="2626058" y="270195"/>
                  <a:pt x="2619232" y="272106"/>
                </a:cubicBezTo>
                <a:cubicBezTo>
                  <a:pt x="2612132" y="274018"/>
                  <a:pt x="2605716" y="276748"/>
                  <a:pt x="2599982" y="280298"/>
                </a:cubicBezTo>
                <a:cubicBezTo>
                  <a:pt x="2594248" y="283847"/>
                  <a:pt x="2591381" y="286715"/>
                  <a:pt x="2591381" y="288899"/>
                </a:cubicBezTo>
                <a:cubicBezTo>
                  <a:pt x="2591381" y="291902"/>
                  <a:pt x="2590562" y="295043"/>
                  <a:pt x="2588924" y="298319"/>
                </a:cubicBezTo>
                <a:cubicBezTo>
                  <a:pt x="2588104" y="300230"/>
                  <a:pt x="2587763" y="301596"/>
                  <a:pt x="2587900" y="302415"/>
                </a:cubicBezTo>
                <a:cubicBezTo>
                  <a:pt x="2588036" y="303234"/>
                  <a:pt x="2588924" y="304326"/>
                  <a:pt x="2590562" y="305691"/>
                </a:cubicBezTo>
                <a:cubicBezTo>
                  <a:pt x="2596842" y="310606"/>
                  <a:pt x="2606126" y="308695"/>
                  <a:pt x="2618413" y="299957"/>
                </a:cubicBezTo>
                <a:cubicBezTo>
                  <a:pt x="2626332" y="294223"/>
                  <a:pt x="2630359" y="290332"/>
                  <a:pt x="2630496" y="288285"/>
                </a:cubicBezTo>
                <a:cubicBezTo>
                  <a:pt x="2630632" y="286237"/>
                  <a:pt x="2630973" y="282482"/>
                  <a:pt x="2631519" y="277021"/>
                </a:cubicBezTo>
                <a:cubicBezTo>
                  <a:pt x="2632338" y="272652"/>
                  <a:pt x="2632202" y="270263"/>
                  <a:pt x="2631110" y="269854"/>
                </a:cubicBezTo>
                <a:close/>
                <a:moveTo>
                  <a:pt x="2656913" y="263505"/>
                </a:moveTo>
                <a:cubicBezTo>
                  <a:pt x="2654182" y="263505"/>
                  <a:pt x="2652817" y="264188"/>
                  <a:pt x="2652817" y="265553"/>
                </a:cubicBezTo>
                <a:cubicBezTo>
                  <a:pt x="2652817" y="266918"/>
                  <a:pt x="2653432" y="267738"/>
                  <a:pt x="2654660" y="268011"/>
                </a:cubicBezTo>
                <a:cubicBezTo>
                  <a:pt x="2655889" y="268284"/>
                  <a:pt x="2657186" y="267738"/>
                  <a:pt x="2658551" y="266372"/>
                </a:cubicBezTo>
                <a:cubicBezTo>
                  <a:pt x="2659370" y="265280"/>
                  <a:pt x="2659643" y="264529"/>
                  <a:pt x="2659370" y="264120"/>
                </a:cubicBezTo>
                <a:cubicBezTo>
                  <a:pt x="2659098" y="263710"/>
                  <a:pt x="2658278" y="263505"/>
                  <a:pt x="2656913" y="263505"/>
                </a:cubicBezTo>
                <a:close/>
                <a:moveTo>
                  <a:pt x="2631212" y="239955"/>
                </a:moveTo>
                <a:cubicBezTo>
                  <a:pt x="2630324" y="239545"/>
                  <a:pt x="2629198" y="240023"/>
                  <a:pt x="2627833" y="241388"/>
                </a:cubicBezTo>
                <a:cubicBezTo>
                  <a:pt x="2626468" y="242753"/>
                  <a:pt x="2622440" y="245279"/>
                  <a:pt x="2615751" y="248965"/>
                </a:cubicBezTo>
                <a:cubicBezTo>
                  <a:pt x="2609061" y="252652"/>
                  <a:pt x="2604556" y="257089"/>
                  <a:pt x="2602235" y="262277"/>
                </a:cubicBezTo>
                <a:cubicBezTo>
                  <a:pt x="2599914" y="267465"/>
                  <a:pt x="2598958" y="270263"/>
                  <a:pt x="2599368" y="270673"/>
                </a:cubicBezTo>
                <a:cubicBezTo>
                  <a:pt x="2599777" y="271082"/>
                  <a:pt x="2601757" y="270536"/>
                  <a:pt x="2605306" y="269035"/>
                </a:cubicBezTo>
                <a:cubicBezTo>
                  <a:pt x="2608856" y="267533"/>
                  <a:pt x="2614454" y="265553"/>
                  <a:pt x="2622099" y="263096"/>
                </a:cubicBezTo>
                <a:cubicBezTo>
                  <a:pt x="2627014" y="261184"/>
                  <a:pt x="2630154" y="259751"/>
                  <a:pt x="2631519" y="258795"/>
                </a:cubicBezTo>
                <a:cubicBezTo>
                  <a:pt x="2632884" y="257839"/>
                  <a:pt x="2633567" y="255996"/>
                  <a:pt x="2633567" y="253266"/>
                </a:cubicBezTo>
                <a:cubicBezTo>
                  <a:pt x="2633840" y="249716"/>
                  <a:pt x="2633704" y="246576"/>
                  <a:pt x="2633158" y="243846"/>
                </a:cubicBezTo>
                <a:cubicBezTo>
                  <a:pt x="2632748" y="241661"/>
                  <a:pt x="2632100" y="240364"/>
                  <a:pt x="2631212" y="239955"/>
                </a:cubicBezTo>
                <a:close/>
                <a:moveTo>
                  <a:pt x="1722672" y="233606"/>
                </a:moveTo>
                <a:cubicBezTo>
                  <a:pt x="1721580" y="233606"/>
                  <a:pt x="1720488" y="235108"/>
                  <a:pt x="1719396" y="238112"/>
                </a:cubicBezTo>
                <a:cubicBezTo>
                  <a:pt x="1717485" y="242207"/>
                  <a:pt x="1716666" y="244801"/>
                  <a:pt x="1716938" y="245894"/>
                </a:cubicBezTo>
                <a:cubicBezTo>
                  <a:pt x="1717211" y="246986"/>
                  <a:pt x="1715710" y="250877"/>
                  <a:pt x="1712433" y="257566"/>
                </a:cubicBezTo>
                <a:cubicBezTo>
                  <a:pt x="1709156" y="264256"/>
                  <a:pt x="1706562" y="268557"/>
                  <a:pt x="1704651" y="270468"/>
                </a:cubicBezTo>
                <a:cubicBezTo>
                  <a:pt x="1702740" y="272106"/>
                  <a:pt x="1701784" y="273199"/>
                  <a:pt x="1701784" y="273745"/>
                </a:cubicBezTo>
                <a:cubicBezTo>
                  <a:pt x="1701784" y="274291"/>
                  <a:pt x="1702740" y="275246"/>
                  <a:pt x="1704651" y="276612"/>
                </a:cubicBezTo>
                <a:cubicBezTo>
                  <a:pt x="1707109" y="278250"/>
                  <a:pt x="1708337" y="279888"/>
                  <a:pt x="1708337" y="281527"/>
                </a:cubicBezTo>
                <a:cubicBezTo>
                  <a:pt x="1708884" y="285622"/>
                  <a:pt x="1709839" y="288558"/>
                  <a:pt x="1711204" y="290332"/>
                </a:cubicBezTo>
                <a:cubicBezTo>
                  <a:pt x="1712570" y="292107"/>
                  <a:pt x="1714481" y="292858"/>
                  <a:pt x="1716938" y="292585"/>
                </a:cubicBezTo>
                <a:cubicBezTo>
                  <a:pt x="1719123" y="292312"/>
                  <a:pt x="1720693" y="291493"/>
                  <a:pt x="1721649" y="290128"/>
                </a:cubicBezTo>
                <a:cubicBezTo>
                  <a:pt x="1722604" y="288762"/>
                  <a:pt x="1723628" y="285349"/>
                  <a:pt x="1724720" y="279888"/>
                </a:cubicBezTo>
                <a:cubicBezTo>
                  <a:pt x="1726359" y="271970"/>
                  <a:pt x="1726905" y="262959"/>
                  <a:pt x="1726359" y="252856"/>
                </a:cubicBezTo>
                <a:cubicBezTo>
                  <a:pt x="1725540" y="240023"/>
                  <a:pt x="1724311" y="233606"/>
                  <a:pt x="1722672" y="233606"/>
                </a:cubicBezTo>
                <a:close/>
                <a:moveTo>
                  <a:pt x="615795" y="232787"/>
                </a:moveTo>
                <a:cubicBezTo>
                  <a:pt x="617297" y="232241"/>
                  <a:pt x="618048" y="232378"/>
                  <a:pt x="618048" y="233197"/>
                </a:cubicBezTo>
                <a:cubicBezTo>
                  <a:pt x="618048" y="233743"/>
                  <a:pt x="616068" y="235040"/>
                  <a:pt x="612109" y="237088"/>
                </a:cubicBezTo>
                <a:cubicBezTo>
                  <a:pt x="608150" y="239136"/>
                  <a:pt x="605624" y="240159"/>
                  <a:pt x="604532" y="240159"/>
                </a:cubicBezTo>
                <a:cubicBezTo>
                  <a:pt x="603713" y="240159"/>
                  <a:pt x="604668" y="239204"/>
                  <a:pt x="607399" y="237292"/>
                </a:cubicBezTo>
                <a:cubicBezTo>
                  <a:pt x="607672" y="237019"/>
                  <a:pt x="608218" y="236746"/>
                  <a:pt x="609037" y="236473"/>
                </a:cubicBezTo>
                <a:cubicBezTo>
                  <a:pt x="612041" y="234562"/>
                  <a:pt x="614293" y="233333"/>
                  <a:pt x="615795" y="232787"/>
                </a:cubicBezTo>
                <a:close/>
                <a:moveTo>
                  <a:pt x="595932" y="231968"/>
                </a:moveTo>
                <a:lnTo>
                  <a:pt x="595931" y="231969"/>
                </a:lnTo>
                <a:lnTo>
                  <a:pt x="596955" y="234016"/>
                </a:lnTo>
                <a:lnTo>
                  <a:pt x="594908" y="236063"/>
                </a:lnTo>
                <a:lnTo>
                  <a:pt x="594908" y="236064"/>
                </a:lnTo>
                <a:cubicBezTo>
                  <a:pt x="595590" y="236064"/>
                  <a:pt x="596273" y="235381"/>
                  <a:pt x="596956" y="234016"/>
                </a:cubicBezTo>
                <a:cubicBezTo>
                  <a:pt x="597638" y="232651"/>
                  <a:pt x="597297" y="231968"/>
                  <a:pt x="595932" y="231968"/>
                </a:cubicBezTo>
                <a:close/>
                <a:moveTo>
                  <a:pt x="2678416" y="222957"/>
                </a:moveTo>
                <a:cubicBezTo>
                  <a:pt x="2673091" y="223230"/>
                  <a:pt x="2666879" y="224527"/>
                  <a:pt x="2659780" y="226848"/>
                </a:cubicBezTo>
                <a:cubicBezTo>
                  <a:pt x="2652680" y="229169"/>
                  <a:pt x="2649131" y="231149"/>
                  <a:pt x="2649131" y="232787"/>
                </a:cubicBezTo>
                <a:cubicBezTo>
                  <a:pt x="2649131" y="234425"/>
                  <a:pt x="2649814" y="238385"/>
                  <a:pt x="2651179" y="244665"/>
                </a:cubicBezTo>
                <a:lnTo>
                  <a:pt x="2653226" y="254085"/>
                </a:lnTo>
                <a:lnTo>
                  <a:pt x="2663876" y="254085"/>
                </a:lnTo>
                <a:cubicBezTo>
                  <a:pt x="2669610" y="253812"/>
                  <a:pt x="2673569" y="254085"/>
                  <a:pt x="2675754" y="254904"/>
                </a:cubicBezTo>
                <a:cubicBezTo>
                  <a:pt x="2677938" y="255723"/>
                  <a:pt x="2679576" y="257635"/>
                  <a:pt x="2680668" y="260638"/>
                </a:cubicBezTo>
                <a:cubicBezTo>
                  <a:pt x="2681488" y="262823"/>
                  <a:pt x="2682580" y="262140"/>
                  <a:pt x="2683945" y="258590"/>
                </a:cubicBezTo>
                <a:cubicBezTo>
                  <a:pt x="2684218" y="257771"/>
                  <a:pt x="2684764" y="256406"/>
                  <a:pt x="2685583" y="254495"/>
                </a:cubicBezTo>
                <a:cubicBezTo>
                  <a:pt x="2687494" y="248761"/>
                  <a:pt x="2688655" y="243163"/>
                  <a:pt x="2689064" y="237702"/>
                </a:cubicBezTo>
                <a:cubicBezTo>
                  <a:pt x="2689474" y="232241"/>
                  <a:pt x="2689133" y="228282"/>
                  <a:pt x="2688040" y="225824"/>
                </a:cubicBezTo>
                <a:cubicBezTo>
                  <a:pt x="2686948" y="223640"/>
                  <a:pt x="2683740" y="222684"/>
                  <a:pt x="2678416" y="222957"/>
                </a:cubicBezTo>
                <a:close/>
                <a:moveTo>
                  <a:pt x="259055" y="218862"/>
                </a:moveTo>
                <a:cubicBezTo>
                  <a:pt x="258373" y="219408"/>
                  <a:pt x="256120" y="220090"/>
                  <a:pt x="252297" y="220909"/>
                </a:cubicBezTo>
                <a:cubicBezTo>
                  <a:pt x="237279" y="223094"/>
                  <a:pt x="229088" y="225415"/>
                  <a:pt x="227723" y="227872"/>
                </a:cubicBezTo>
                <a:cubicBezTo>
                  <a:pt x="226904" y="229237"/>
                  <a:pt x="226426" y="235176"/>
                  <a:pt x="226289" y="245689"/>
                </a:cubicBezTo>
                <a:cubicBezTo>
                  <a:pt x="226153" y="256201"/>
                  <a:pt x="225675" y="262140"/>
                  <a:pt x="224856" y="263505"/>
                </a:cubicBezTo>
                <a:cubicBezTo>
                  <a:pt x="224037" y="264871"/>
                  <a:pt x="224310" y="265417"/>
                  <a:pt x="225675" y="265144"/>
                </a:cubicBezTo>
                <a:cubicBezTo>
                  <a:pt x="227859" y="264871"/>
                  <a:pt x="234003" y="262959"/>
                  <a:pt x="244106" y="259410"/>
                </a:cubicBezTo>
                <a:cubicBezTo>
                  <a:pt x="255574" y="255587"/>
                  <a:pt x="264311" y="253675"/>
                  <a:pt x="270319" y="253675"/>
                </a:cubicBezTo>
                <a:cubicBezTo>
                  <a:pt x="274141" y="253675"/>
                  <a:pt x="276599" y="253402"/>
                  <a:pt x="277691" y="252856"/>
                </a:cubicBezTo>
                <a:cubicBezTo>
                  <a:pt x="278783" y="252310"/>
                  <a:pt x="279329" y="251081"/>
                  <a:pt x="279329" y="249170"/>
                </a:cubicBezTo>
                <a:cubicBezTo>
                  <a:pt x="280148" y="230330"/>
                  <a:pt x="280012" y="220909"/>
                  <a:pt x="278920" y="220909"/>
                </a:cubicBezTo>
                <a:cubicBezTo>
                  <a:pt x="277554" y="221729"/>
                  <a:pt x="276053" y="221456"/>
                  <a:pt x="274414" y="220090"/>
                </a:cubicBezTo>
                <a:cubicBezTo>
                  <a:pt x="272776" y="218725"/>
                  <a:pt x="269499" y="219681"/>
                  <a:pt x="264585" y="222957"/>
                </a:cubicBezTo>
                <a:cubicBezTo>
                  <a:pt x="259670" y="226507"/>
                  <a:pt x="257212" y="227463"/>
                  <a:pt x="257212" y="225824"/>
                </a:cubicBezTo>
                <a:cubicBezTo>
                  <a:pt x="257212" y="225005"/>
                  <a:pt x="258031" y="223777"/>
                  <a:pt x="259670" y="222138"/>
                </a:cubicBezTo>
                <a:cubicBezTo>
                  <a:pt x="261308" y="220500"/>
                  <a:pt x="261786" y="219408"/>
                  <a:pt x="261103" y="218862"/>
                </a:cubicBezTo>
                <a:cubicBezTo>
                  <a:pt x="260421" y="218315"/>
                  <a:pt x="259738" y="218315"/>
                  <a:pt x="259055" y="218862"/>
                </a:cubicBezTo>
                <a:close/>
                <a:moveTo>
                  <a:pt x="885092" y="216814"/>
                </a:moveTo>
                <a:lnTo>
                  <a:pt x="885091" y="216815"/>
                </a:lnTo>
                <a:lnTo>
                  <a:pt x="876490" y="231354"/>
                </a:lnTo>
                <a:cubicBezTo>
                  <a:pt x="870209" y="240501"/>
                  <a:pt x="865909" y="246371"/>
                  <a:pt x="863588" y="248965"/>
                </a:cubicBezTo>
                <a:cubicBezTo>
                  <a:pt x="861267" y="251559"/>
                  <a:pt x="860107" y="253675"/>
                  <a:pt x="860107" y="255314"/>
                </a:cubicBezTo>
                <a:cubicBezTo>
                  <a:pt x="860107" y="256952"/>
                  <a:pt x="859424" y="257771"/>
                  <a:pt x="858059" y="257771"/>
                </a:cubicBezTo>
                <a:cubicBezTo>
                  <a:pt x="856693" y="257771"/>
                  <a:pt x="856011" y="259000"/>
                  <a:pt x="856011" y="261457"/>
                </a:cubicBezTo>
                <a:cubicBezTo>
                  <a:pt x="856011" y="263915"/>
                  <a:pt x="851710" y="268966"/>
                  <a:pt x="843109" y="276612"/>
                </a:cubicBezTo>
                <a:cubicBezTo>
                  <a:pt x="834508" y="284257"/>
                  <a:pt x="829798" y="289445"/>
                  <a:pt x="828979" y="292176"/>
                </a:cubicBezTo>
                <a:cubicBezTo>
                  <a:pt x="828433" y="294633"/>
                  <a:pt x="825702" y="297773"/>
                  <a:pt x="820787" y="301596"/>
                </a:cubicBezTo>
                <a:lnTo>
                  <a:pt x="809730" y="307329"/>
                </a:lnTo>
                <a:lnTo>
                  <a:pt x="809730" y="307330"/>
                </a:lnTo>
                <a:cubicBezTo>
                  <a:pt x="812187" y="307330"/>
                  <a:pt x="815873" y="305418"/>
                  <a:pt x="820788" y="301596"/>
                </a:cubicBezTo>
                <a:cubicBezTo>
                  <a:pt x="825703" y="297773"/>
                  <a:pt x="828434" y="294633"/>
                  <a:pt x="828980" y="292176"/>
                </a:cubicBezTo>
                <a:cubicBezTo>
                  <a:pt x="829799" y="289445"/>
                  <a:pt x="834509" y="284257"/>
                  <a:pt x="843110" y="276612"/>
                </a:cubicBezTo>
                <a:cubicBezTo>
                  <a:pt x="851711" y="268966"/>
                  <a:pt x="856012" y="263915"/>
                  <a:pt x="856012" y="261457"/>
                </a:cubicBezTo>
                <a:cubicBezTo>
                  <a:pt x="856012" y="259000"/>
                  <a:pt x="856694" y="257771"/>
                  <a:pt x="858060" y="257771"/>
                </a:cubicBezTo>
                <a:cubicBezTo>
                  <a:pt x="859425" y="257771"/>
                  <a:pt x="860108" y="256952"/>
                  <a:pt x="860108" y="255314"/>
                </a:cubicBezTo>
                <a:cubicBezTo>
                  <a:pt x="860108" y="253675"/>
                  <a:pt x="861268" y="251559"/>
                  <a:pt x="863589" y="248965"/>
                </a:cubicBezTo>
                <a:cubicBezTo>
                  <a:pt x="865910" y="246371"/>
                  <a:pt x="870210" y="240501"/>
                  <a:pt x="876491" y="231354"/>
                </a:cubicBezTo>
                <a:cubicBezTo>
                  <a:pt x="882771" y="222206"/>
                  <a:pt x="885638" y="217360"/>
                  <a:pt x="885092" y="216814"/>
                </a:cubicBezTo>
                <a:close/>
                <a:moveTo>
                  <a:pt x="547192" y="202069"/>
                </a:moveTo>
                <a:lnTo>
                  <a:pt x="547191" y="202070"/>
                </a:lnTo>
                <a:lnTo>
                  <a:pt x="548010" y="204117"/>
                </a:lnTo>
                <a:lnTo>
                  <a:pt x="545964" y="206164"/>
                </a:lnTo>
                <a:lnTo>
                  <a:pt x="545964" y="206165"/>
                </a:lnTo>
                <a:cubicBezTo>
                  <a:pt x="547329" y="206165"/>
                  <a:pt x="548011" y="205482"/>
                  <a:pt x="548011" y="204117"/>
                </a:cubicBezTo>
                <a:cubicBezTo>
                  <a:pt x="548011" y="202752"/>
                  <a:pt x="547738" y="202069"/>
                  <a:pt x="547192" y="202069"/>
                </a:cubicBezTo>
                <a:close/>
                <a:moveTo>
                  <a:pt x="2277237" y="178723"/>
                </a:moveTo>
                <a:cubicBezTo>
                  <a:pt x="2273688" y="178996"/>
                  <a:pt x="2267407" y="180635"/>
                  <a:pt x="2258396" y="183638"/>
                </a:cubicBezTo>
                <a:cubicBezTo>
                  <a:pt x="2249386" y="186642"/>
                  <a:pt x="2244471" y="188963"/>
                  <a:pt x="2243652" y="190601"/>
                </a:cubicBezTo>
                <a:cubicBezTo>
                  <a:pt x="2242833" y="191693"/>
                  <a:pt x="2239488" y="200635"/>
                  <a:pt x="2233617" y="217428"/>
                </a:cubicBezTo>
                <a:cubicBezTo>
                  <a:pt x="2227746" y="234221"/>
                  <a:pt x="2224675" y="243436"/>
                  <a:pt x="2224402" y="245074"/>
                </a:cubicBezTo>
                <a:cubicBezTo>
                  <a:pt x="2224129" y="246167"/>
                  <a:pt x="2222354" y="250399"/>
                  <a:pt x="2219078" y="257771"/>
                </a:cubicBezTo>
                <a:cubicBezTo>
                  <a:pt x="2215801" y="265144"/>
                  <a:pt x="2214162" y="269717"/>
                  <a:pt x="2214162" y="271492"/>
                </a:cubicBezTo>
                <a:cubicBezTo>
                  <a:pt x="2214162" y="273267"/>
                  <a:pt x="2213343" y="275519"/>
                  <a:pt x="2211705" y="278250"/>
                </a:cubicBezTo>
                <a:cubicBezTo>
                  <a:pt x="2207336" y="286715"/>
                  <a:pt x="2206654" y="295316"/>
                  <a:pt x="2209657" y="304053"/>
                </a:cubicBezTo>
                <a:cubicBezTo>
                  <a:pt x="2211568" y="310060"/>
                  <a:pt x="2213070" y="313064"/>
                  <a:pt x="2214162" y="313064"/>
                </a:cubicBezTo>
                <a:cubicBezTo>
                  <a:pt x="2215255" y="313064"/>
                  <a:pt x="2215801" y="314088"/>
                  <a:pt x="2215801" y="316136"/>
                </a:cubicBezTo>
                <a:cubicBezTo>
                  <a:pt x="2215801" y="318184"/>
                  <a:pt x="2216756" y="319890"/>
                  <a:pt x="2218668" y="321255"/>
                </a:cubicBezTo>
                <a:cubicBezTo>
                  <a:pt x="2220579" y="322621"/>
                  <a:pt x="2221672" y="324668"/>
                  <a:pt x="2221944" y="327399"/>
                </a:cubicBezTo>
                <a:cubicBezTo>
                  <a:pt x="2222217" y="332587"/>
                  <a:pt x="2224129" y="332450"/>
                  <a:pt x="2227678" y="326989"/>
                </a:cubicBezTo>
                <a:cubicBezTo>
                  <a:pt x="2230682" y="322348"/>
                  <a:pt x="2236280" y="312108"/>
                  <a:pt x="2244471" y="296271"/>
                </a:cubicBezTo>
                <a:cubicBezTo>
                  <a:pt x="2252936" y="279615"/>
                  <a:pt x="2257782" y="270605"/>
                  <a:pt x="2259011" y="269239"/>
                </a:cubicBezTo>
                <a:cubicBezTo>
                  <a:pt x="2260240" y="267874"/>
                  <a:pt x="2262356" y="262823"/>
                  <a:pt x="2265359" y="254085"/>
                </a:cubicBezTo>
                <a:cubicBezTo>
                  <a:pt x="2275735" y="226234"/>
                  <a:pt x="2281469" y="206028"/>
                  <a:pt x="2282562" y="193468"/>
                </a:cubicBezTo>
                <a:lnTo>
                  <a:pt x="2283790" y="178723"/>
                </a:lnTo>
                <a:close/>
                <a:moveTo>
                  <a:pt x="898608" y="170941"/>
                </a:moveTo>
                <a:lnTo>
                  <a:pt x="898606" y="170941"/>
                </a:lnTo>
                <a:lnTo>
                  <a:pt x="895740" y="173399"/>
                </a:lnTo>
                <a:lnTo>
                  <a:pt x="888779" y="176265"/>
                </a:lnTo>
                <a:lnTo>
                  <a:pt x="888778" y="176266"/>
                </a:lnTo>
                <a:cubicBezTo>
                  <a:pt x="890143" y="176266"/>
                  <a:pt x="892464" y="175310"/>
                  <a:pt x="895741" y="173399"/>
                </a:cubicBezTo>
                <a:cubicBezTo>
                  <a:pt x="897652" y="172033"/>
                  <a:pt x="898608" y="171214"/>
                  <a:pt x="898608" y="170941"/>
                </a:cubicBezTo>
                <a:close/>
                <a:moveTo>
                  <a:pt x="638936" y="168484"/>
                </a:moveTo>
                <a:cubicBezTo>
                  <a:pt x="640847" y="168484"/>
                  <a:pt x="641803" y="169098"/>
                  <a:pt x="641803" y="170327"/>
                </a:cubicBezTo>
                <a:cubicBezTo>
                  <a:pt x="641803" y="171556"/>
                  <a:pt x="640438" y="172170"/>
                  <a:pt x="637707" y="172170"/>
                </a:cubicBezTo>
                <a:cubicBezTo>
                  <a:pt x="636615" y="172170"/>
                  <a:pt x="635796" y="172033"/>
                  <a:pt x="635250" y="171760"/>
                </a:cubicBezTo>
                <a:cubicBezTo>
                  <a:pt x="634704" y="171487"/>
                  <a:pt x="634567" y="171078"/>
                  <a:pt x="634840" y="170532"/>
                </a:cubicBezTo>
                <a:cubicBezTo>
                  <a:pt x="635659" y="169166"/>
                  <a:pt x="637025" y="168484"/>
                  <a:pt x="638936" y="168484"/>
                </a:cubicBezTo>
                <a:close/>
                <a:moveTo>
                  <a:pt x="2734732" y="146162"/>
                </a:moveTo>
                <a:cubicBezTo>
                  <a:pt x="2736370" y="146026"/>
                  <a:pt x="2740193" y="147527"/>
                  <a:pt x="2746200" y="150667"/>
                </a:cubicBezTo>
                <a:cubicBezTo>
                  <a:pt x="2752207" y="153807"/>
                  <a:pt x="2756440" y="155377"/>
                  <a:pt x="2758897" y="155377"/>
                </a:cubicBezTo>
                <a:cubicBezTo>
                  <a:pt x="2761628" y="155377"/>
                  <a:pt x="2765655" y="156947"/>
                  <a:pt x="2770980" y="160088"/>
                </a:cubicBezTo>
                <a:cubicBezTo>
                  <a:pt x="2776304" y="163228"/>
                  <a:pt x="2778966" y="165617"/>
                  <a:pt x="2778966" y="167255"/>
                </a:cubicBezTo>
                <a:cubicBezTo>
                  <a:pt x="2778966" y="169166"/>
                  <a:pt x="2779376" y="170532"/>
                  <a:pt x="2780195" y="171351"/>
                </a:cubicBezTo>
                <a:cubicBezTo>
                  <a:pt x="2782926" y="174081"/>
                  <a:pt x="2780878" y="176129"/>
                  <a:pt x="2774051" y="177495"/>
                </a:cubicBezTo>
                <a:cubicBezTo>
                  <a:pt x="2769136" y="178587"/>
                  <a:pt x="2761901" y="179269"/>
                  <a:pt x="2752344" y="179542"/>
                </a:cubicBezTo>
                <a:cubicBezTo>
                  <a:pt x="2740603" y="179542"/>
                  <a:pt x="2733504" y="180225"/>
                  <a:pt x="2731046" y="181590"/>
                </a:cubicBezTo>
                <a:cubicBezTo>
                  <a:pt x="2728588" y="182956"/>
                  <a:pt x="2724766" y="183775"/>
                  <a:pt x="2719578" y="184048"/>
                </a:cubicBezTo>
                <a:cubicBezTo>
                  <a:pt x="2713298" y="184594"/>
                  <a:pt x="2706062" y="186642"/>
                  <a:pt x="2697870" y="190191"/>
                </a:cubicBezTo>
                <a:cubicBezTo>
                  <a:pt x="2693775" y="191830"/>
                  <a:pt x="2691112" y="192307"/>
                  <a:pt x="2689884" y="191625"/>
                </a:cubicBezTo>
                <a:cubicBezTo>
                  <a:pt x="2688655" y="190942"/>
                  <a:pt x="2687290" y="191147"/>
                  <a:pt x="2685788" y="192239"/>
                </a:cubicBezTo>
                <a:cubicBezTo>
                  <a:pt x="2684286" y="193331"/>
                  <a:pt x="2680122" y="195243"/>
                  <a:pt x="2673296" y="197973"/>
                </a:cubicBezTo>
                <a:cubicBezTo>
                  <a:pt x="2668381" y="199612"/>
                  <a:pt x="2662169" y="202274"/>
                  <a:pt x="2654660" y="205960"/>
                </a:cubicBezTo>
                <a:cubicBezTo>
                  <a:pt x="2647152" y="209646"/>
                  <a:pt x="2642441" y="212308"/>
                  <a:pt x="2640530" y="213947"/>
                </a:cubicBezTo>
                <a:cubicBezTo>
                  <a:pt x="2639438" y="214766"/>
                  <a:pt x="2635820" y="217223"/>
                  <a:pt x="2629676" y="221319"/>
                </a:cubicBezTo>
                <a:cubicBezTo>
                  <a:pt x="2623532" y="225415"/>
                  <a:pt x="2620051" y="228828"/>
                  <a:pt x="2619232" y="231558"/>
                </a:cubicBezTo>
                <a:lnTo>
                  <a:pt x="2617594" y="235654"/>
                </a:lnTo>
                <a:lnTo>
                  <a:pt x="2625785" y="231558"/>
                </a:lnTo>
                <a:cubicBezTo>
                  <a:pt x="2631246" y="228828"/>
                  <a:pt x="2633976" y="226780"/>
                  <a:pt x="2633976" y="225415"/>
                </a:cubicBezTo>
                <a:cubicBezTo>
                  <a:pt x="2633976" y="224596"/>
                  <a:pt x="2634932" y="223640"/>
                  <a:pt x="2636844" y="222548"/>
                </a:cubicBezTo>
                <a:cubicBezTo>
                  <a:pt x="2638755" y="221456"/>
                  <a:pt x="2640598" y="220773"/>
                  <a:pt x="2642373" y="220500"/>
                </a:cubicBezTo>
                <a:cubicBezTo>
                  <a:pt x="2644148" y="220227"/>
                  <a:pt x="2645308" y="220363"/>
                  <a:pt x="2645854" y="220909"/>
                </a:cubicBezTo>
                <a:cubicBezTo>
                  <a:pt x="2646127" y="222002"/>
                  <a:pt x="2650906" y="221046"/>
                  <a:pt x="2660190" y="218042"/>
                </a:cubicBezTo>
                <a:cubicBezTo>
                  <a:pt x="2674661" y="213128"/>
                  <a:pt x="2684900" y="212172"/>
                  <a:pt x="2690908" y="215175"/>
                </a:cubicBezTo>
                <a:cubicBezTo>
                  <a:pt x="2694184" y="217087"/>
                  <a:pt x="2697392" y="219886"/>
                  <a:pt x="2700533" y="223572"/>
                </a:cubicBezTo>
                <a:cubicBezTo>
                  <a:pt x="2703673" y="227258"/>
                  <a:pt x="2705789" y="231012"/>
                  <a:pt x="2706881" y="234835"/>
                </a:cubicBezTo>
                <a:cubicBezTo>
                  <a:pt x="2708520" y="239204"/>
                  <a:pt x="2710021" y="241388"/>
                  <a:pt x="2711386" y="241388"/>
                </a:cubicBezTo>
                <a:cubicBezTo>
                  <a:pt x="2712206" y="241934"/>
                  <a:pt x="2712547" y="244187"/>
                  <a:pt x="2712410" y="248146"/>
                </a:cubicBezTo>
                <a:cubicBezTo>
                  <a:pt x="2712274" y="252105"/>
                  <a:pt x="2711796" y="256542"/>
                  <a:pt x="2710977" y="261457"/>
                </a:cubicBezTo>
                <a:cubicBezTo>
                  <a:pt x="2710158" y="266372"/>
                  <a:pt x="2709202" y="269376"/>
                  <a:pt x="2708110" y="270468"/>
                </a:cubicBezTo>
                <a:cubicBezTo>
                  <a:pt x="2707291" y="271287"/>
                  <a:pt x="2706881" y="273881"/>
                  <a:pt x="2706881" y="278250"/>
                </a:cubicBezTo>
                <a:cubicBezTo>
                  <a:pt x="2706881" y="282892"/>
                  <a:pt x="2705242" y="288353"/>
                  <a:pt x="2701966" y="294633"/>
                </a:cubicBezTo>
                <a:cubicBezTo>
                  <a:pt x="2698690" y="300913"/>
                  <a:pt x="2695004" y="305828"/>
                  <a:pt x="2690908" y="309378"/>
                </a:cubicBezTo>
                <a:cubicBezTo>
                  <a:pt x="2687904" y="311835"/>
                  <a:pt x="2682853" y="314702"/>
                  <a:pt x="2675754" y="317979"/>
                </a:cubicBezTo>
                <a:cubicBezTo>
                  <a:pt x="2668654" y="321255"/>
                  <a:pt x="2662510" y="323576"/>
                  <a:pt x="2657322" y="324942"/>
                </a:cubicBezTo>
                <a:cubicBezTo>
                  <a:pt x="2655138" y="325488"/>
                  <a:pt x="2653841" y="326307"/>
                  <a:pt x="2653432" y="327399"/>
                </a:cubicBezTo>
                <a:cubicBezTo>
                  <a:pt x="2653022" y="328491"/>
                  <a:pt x="2653226" y="330676"/>
                  <a:pt x="2654046" y="333952"/>
                </a:cubicBezTo>
                <a:cubicBezTo>
                  <a:pt x="2654592" y="336137"/>
                  <a:pt x="2655616" y="337297"/>
                  <a:pt x="2657118" y="337434"/>
                </a:cubicBezTo>
                <a:cubicBezTo>
                  <a:pt x="2658619" y="337570"/>
                  <a:pt x="2663466" y="336956"/>
                  <a:pt x="2671658" y="335590"/>
                </a:cubicBezTo>
                <a:cubicBezTo>
                  <a:pt x="2675480" y="334771"/>
                  <a:pt x="2679986" y="335386"/>
                  <a:pt x="2685174" y="337434"/>
                </a:cubicBezTo>
                <a:cubicBezTo>
                  <a:pt x="2690362" y="339481"/>
                  <a:pt x="2694457" y="342007"/>
                  <a:pt x="2697461" y="345011"/>
                </a:cubicBezTo>
                <a:cubicBezTo>
                  <a:pt x="2700464" y="348014"/>
                  <a:pt x="2701147" y="350472"/>
                  <a:pt x="2699509" y="352383"/>
                </a:cubicBezTo>
                <a:cubicBezTo>
                  <a:pt x="2697870" y="354294"/>
                  <a:pt x="2696778" y="354977"/>
                  <a:pt x="2696232" y="354431"/>
                </a:cubicBezTo>
                <a:cubicBezTo>
                  <a:pt x="2695686" y="353885"/>
                  <a:pt x="2693092" y="355250"/>
                  <a:pt x="2688450" y="358527"/>
                </a:cubicBezTo>
                <a:cubicBezTo>
                  <a:pt x="2682716" y="362895"/>
                  <a:pt x="2671794" y="369176"/>
                  <a:pt x="2655684" y="377367"/>
                </a:cubicBezTo>
                <a:cubicBezTo>
                  <a:pt x="2651861" y="379005"/>
                  <a:pt x="2649746" y="380029"/>
                  <a:pt x="2649336" y="380439"/>
                </a:cubicBezTo>
                <a:cubicBezTo>
                  <a:pt x="2648926" y="380848"/>
                  <a:pt x="2648585" y="384466"/>
                  <a:pt x="2648312" y="391293"/>
                </a:cubicBezTo>
                <a:lnTo>
                  <a:pt x="2647902" y="401942"/>
                </a:lnTo>
                <a:lnTo>
                  <a:pt x="2654046" y="401942"/>
                </a:lnTo>
                <a:cubicBezTo>
                  <a:pt x="2658142" y="401942"/>
                  <a:pt x="2661623" y="402488"/>
                  <a:pt x="2664490" y="403580"/>
                </a:cubicBezTo>
                <a:cubicBezTo>
                  <a:pt x="2667357" y="404672"/>
                  <a:pt x="2673706" y="406310"/>
                  <a:pt x="2683535" y="408495"/>
                </a:cubicBezTo>
                <a:cubicBezTo>
                  <a:pt x="2691727" y="410133"/>
                  <a:pt x="2697392" y="411908"/>
                  <a:pt x="2700533" y="413819"/>
                </a:cubicBezTo>
                <a:cubicBezTo>
                  <a:pt x="2703673" y="415731"/>
                  <a:pt x="2705242" y="418325"/>
                  <a:pt x="2705242" y="421601"/>
                </a:cubicBezTo>
                <a:cubicBezTo>
                  <a:pt x="2705242" y="424059"/>
                  <a:pt x="2704150" y="425629"/>
                  <a:pt x="2701966" y="426311"/>
                </a:cubicBezTo>
                <a:cubicBezTo>
                  <a:pt x="2699782" y="426994"/>
                  <a:pt x="2692410" y="428154"/>
                  <a:pt x="2679849" y="429793"/>
                </a:cubicBezTo>
                <a:cubicBezTo>
                  <a:pt x="2656094" y="432796"/>
                  <a:pt x="2639301" y="434708"/>
                  <a:pt x="2629472" y="435527"/>
                </a:cubicBezTo>
                <a:cubicBezTo>
                  <a:pt x="2619642" y="436346"/>
                  <a:pt x="2605170" y="437029"/>
                  <a:pt x="2586056" y="437575"/>
                </a:cubicBezTo>
                <a:cubicBezTo>
                  <a:pt x="2577592" y="437848"/>
                  <a:pt x="2572268" y="436960"/>
                  <a:pt x="2570083" y="434912"/>
                </a:cubicBezTo>
                <a:cubicBezTo>
                  <a:pt x="2567898" y="432865"/>
                  <a:pt x="2567216" y="428018"/>
                  <a:pt x="2568035" y="420373"/>
                </a:cubicBezTo>
                <a:cubicBezTo>
                  <a:pt x="2568854" y="413546"/>
                  <a:pt x="2569469" y="409382"/>
                  <a:pt x="2569878" y="407880"/>
                </a:cubicBezTo>
                <a:cubicBezTo>
                  <a:pt x="2570288" y="406379"/>
                  <a:pt x="2574725" y="403580"/>
                  <a:pt x="2583189" y="399484"/>
                </a:cubicBezTo>
                <a:cubicBezTo>
                  <a:pt x="2595477" y="393204"/>
                  <a:pt x="2602303" y="389040"/>
                  <a:pt x="2603668" y="386992"/>
                </a:cubicBezTo>
                <a:cubicBezTo>
                  <a:pt x="2605033" y="384944"/>
                  <a:pt x="2602986" y="381326"/>
                  <a:pt x="2597524" y="376138"/>
                </a:cubicBezTo>
                <a:cubicBezTo>
                  <a:pt x="2593429" y="372316"/>
                  <a:pt x="2589060" y="370268"/>
                  <a:pt x="2584418" y="369995"/>
                </a:cubicBezTo>
                <a:cubicBezTo>
                  <a:pt x="2579776" y="369722"/>
                  <a:pt x="2575544" y="371087"/>
                  <a:pt x="2571722" y="374091"/>
                </a:cubicBezTo>
                <a:cubicBezTo>
                  <a:pt x="2569264" y="376002"/>
                  <a:pt x="2567626" y="377026"/>
                  <a:pt x="2566806" y="377162"/>
                </a:cubicBezTo>
                <a:cubicBezTo>
                  <a:pt x="2565987" y="377299"/>
                  <a:pt x="2564895" y="376616"/>
                  <a:pt x="2563530" y="375114"/>
                </a:cubicBezTo>
                <a:cubicBezTo>
                  <a:pt x="2562164" y="373613"/>
                  <a:pt x="2561618" y="372384"/>
                  <a:pt x="2561892" y="371428"/>
                </a:cubicBezTo>
                <a:cubicBezTo>
                  <a:pt x="2562164" y="370473"/>
                  <a:pt x="2563666" y="368630"/>
                  <a:pt x="2566397" y="365899"/>
                </a:cubicBezTo>
                <a:cubicBezTo>
                  <a:pt x="2570493" y="361803"/>
                  <a:pt x="2577592" y="358254"/>
                  <a:pt x="2587695" y="355250"/>
                </a:cubicBezTo>
                <a:cubicBezTo>
                  <a:pt x="2587695" y="355250"/>
                  <a:pt x="2588104" y="355250"/>
                  <a:pt x="2588924" y="355250"/>
                </a:cubicBezTo>
                <a:cubicBezTo>
                  <a:pt x="2606399" y="350335"/>
                  <a:pt x="2616638" y="347195"/>
                  <a:pt x="2619642" y="345830"/>
                </a:cubicBezTo>
                <a:cubicBezTo>
                  <a:pt x="2622645" y="344465"/>
                  <a:pt x="2624284" y="342280"/>
                  <a:pt x="2624556" y="339277"/>
                </a:cubicBezTo>
                <a:cubicBezTo>
                  <a:pt x="2624830" y="336546"/>
                  <a:pt x="2624693" y="335181"/>
                  <a:pt x="2624147" y="335181"/>
                </a:cubicBezTo>
                <a:cubicBezTo>
                  <a:pt x="2623874" y="334908"/>
                  <a:pt x="2623464" y="335044"/>
                  <a:pt x="2622918" y="335590"/>
                </a:cubicBezTo>
                <a:cubicBezTo>
                  <a:pt x="2620734" y="337229"/>
                  <a:pt x="2616980" y="338731"/>
                  <a:pt x="2611655" y="340096"/>
                </a:cubicBezTo>
                <a:cubicBezTo>
                  <a:pt x="2606330" y="341461"/>
                  <a:pt x="2601757" y="342144"/>
                  <a:pt x="2597934" y="342144"/>
                </a:cubicBezTo>
                <a:cubicBezTo>
                  <a:pt x="2594930" y="342144"/>
                  <a:pt x="2592882" y="341734"/>
                  <a:pt x="2591790" y="340915"/>
                </a:cubicBezTo>
                <a:cubicBezTo>
                  <a:pt x="2590698" y="340096"/>
                  <a:pt x="2589606" y="338184"/>
                  <a:pt x="2588514" y="335181"/>
                </a:cubicBezTo>
                <a:cubicBezTo>
                  <a:pt x="2587149" y="332177"/>
                  <a:pt x="2586534" y="329993"/>
                  <a:pt x="2586671" y="328628"/>
                </a:cubicBezTo>
                <a:cubicBezTo>
                  <a:pt x="2586808" y="327262"/>
                  <a:pt x="2587831" y="325078"/>
                  <a:pt x="2589743" y="322075"/>
                </a:cubicBezTo>
                <a:cubicBezTo>
                  <a:pt x="2592200" y="317979"/>
                  <a:pt x="2594248" y="315931"/>
                  <a:pt x="2595886" y="315931"/>
                </a:cubicBezTo>
                <a:cubicBezTo>
                  <a:pt x="2600528" y="315931"/>
                  <a:pt x="2599300" y="313610"/>
                  <a:pt x="2592200" y="308968"/>
                </a:cubicBezTo>
                <a:lnTo>
                  <a:pt x="2585647" y="304872"/>
                </a:lnTo>
                <a:lnTo>
                  <a:pt x="2583599" y="309787"/>
                </a:lnTo>
                <a:cubicBezTo>
                  <a:pt x="2582234" y="313337"/>
                  <a:pt x="2581278" y="318525"/>
                  <a:pt x="2580732" y="325351"/>
                </a:cubicBezTo>
                <a:cubicBezTo>
                  <a:pt x="2579913" y="336273"/>
                  <a:pt x="2575817" y="341871"/>
                  <a:pt x="2568444" y="342144"/>
                </a:cubicBezTo>
                <a:cubicBezTo>
                  <a:pt x="2565168" y="342144"/>
                  <a:pt x="2561618" y="338594"/>
                  <a:pt x="2557796" y="331495"/>
                </a:cubicBezTo>
                <a:cubicBezTo>
                  <a:pt x="2553973" y="324395"/>
                  <a:pt x="2552062" y="317433"/>
                  <a:pt x="2552062" y="310606"/>
                </a:cubicBezTo>
                <a:cubicBezTo>
                  <a:pt x="2551788" y="305965"/>
                  <a:pt x="2550833" y="301323"/>
                  <a:pt x="2549194" y="296681"/>
                </a:cubicBezTo>
                <a:cubicBezTo>
                  <a:pt x="2547829" y="292312"/>
                  <a:pt x="2547625" y="288899"/>
                  <a:pt x="2548580" y="286441"/>
                </a:cubicBezTo>
                <a:cubicBezTo>
                  <a:pt x="2549536" y="283984"/>
                  <a:pt x="2552471" y="280844"/>
                  <a:pt x="2557386" y="277021"/>
                </a:cubicBezTo>
                <a:cubicBezTo>
                  <a:pt x="2562301" y="273199"/>
                  <a:pt x="2567626" y="266372"/>
                  <a:pt x="2573360" y="256542"/>
                </a:cubicBezTo>
                <a:cubicBezTo>
                  <a:pt x="2579094" y="246713"/>
                  <a:pt x="2583258" y="240637"/>
                  <a:pt x="2585852" y="238316"/>
                </a:cubicBezTo>
                <a:cubicBezTo>
                  <a:pt x="2588446" y="235995"/>
                  <a:pt x="2591244" y="231831"/>
                  <a:pt x="2594248" y="225824"/>
                </a:cubicBezTo>
                <a:cubicBezTo>
                  <a:pt x="2597252" y="220090"/>
                  <a:pt x="2597661" y="217223"/>
                  <a:pt x="2595477" y="217223"/>
                </a:cubicBezTo>
                <a:cubicBezTo>
                  <a:pt x="2593566" y="216950"/>
                  <a:pt x="2587149" y="218725"/>
                  <a:pt x="2576227" y="222548"/>
                </a:cubicBezTo>
                <a:cubicBezTo>
                  <a:pt x="2530900" y="238112"/>
                  <a:pt x="2507282" y="245347"/>
                  <a:pt x="2505370" y="244255"/>
                </a:cubicBezTo>
                <a:cubicBezTo>
                  <a:pt x="2504278" y="243436"/>
                  <a:pt x="2503527" y="243709"/>
                  <a:pt x="2503118" y="245074"/>
                </a:cubicBezTo>
                <a:cubicBezTo>
                  <a:pt x="2502708" y="246440"/>
                  <a:pt x="2499841" y="247259"/>
                  <a:pt x="2494516" y="247532"/>
                </a:cubicBezTo>
                <a:cubicBezTo>
                  <a:pt x="2489192" y="247805"/>
                  <a:pt x="2486530" y="248351"/>
                  <a:pt x="2486530" y="249170"/>
                </a:cubicBezTo>
                <a:cubicBezTo>
                  <a:pt x="2486530" y="249989"/>
                  <a:pt x="2485642" y="250058"/>
                  <a:pt x="2483868" y="249375"/>
                </a:cubicBezTo>
                <a:cubicBezTo>
                  <a:pt x="2482092" y="248692"/>
                  <a:pt x="2481205" y="249034"/>
                  <a:pt x="2481205" y="250399"/>
                </a:cubicBezTo>
                <a:cubicBezTo>
                  <a:pt x="2481205" y="251764"/>
                  <a:pt x="2479157" y="252378"/>
                  <a:pt x="2475062" y="252242"/>
                </a:cubicBezTo>
                <a:cubicBezTo>
                  <a:pt x="2470966" y="252105"/>
                  <a:pt x="2464754" y="252515"/>
                  <a:pt x="2456426" y="253471"/>
                </a:cubicBezTo>
                <a:cubicBezTo>
                  <a:pt x="2448098" y="254426"/>
                  <a:pt x="2441067" y="253675"/>
                  <a:pt x="2435333" y="251218"/>
                </a:cubicBezTo>
                <a:cubicBezTo>
                  <a:pt x="2430418" y="249307"/>
                  <a:pt x="2427346" y="246849"/>
                  <a:pt x="2426118" y="243846"/>
                </a:cubicBezTo>
                <a:cubicBezTo>
                  <a:pt x="2424888" y="240842"/>
                  <a:pt x="2425230" y="236746"/>
                  <a:pt x="2427141" y="231558"/>
                </a:cubicBezTo>
                <a:cubicBezTo>
                  <a:pt x="2428233" y="228282"/>
                  <a:pt x="2429531" y="226029"/>
                  <a:pt x="2431032" y="224800"/>
                </a:cubicBezTo>
                <a:cubicBezTo>
                  <a:pt x="2432534" y="223572"/>
                  <a:pt x="2435196" y="222275"/>
                  <a:pt x="2439019" y="220909"/>
                </a:cubicBezTo>
                <a:cubicBezTo>
                  <a:pt x="2445299" y="218725"/>
                  <a:pt x="2449668" y="217087"/>
                  <a:pt x="2452126" y="215995"/>
                </a:cubicBezTo>
                <a:cubicBezTo>
                  <a:pt x="2453491" y="215448"/>
                  <a:pt x="2454310" y="215175"/>
                  <a:pt x="2454583" y="215175"/>
                </a:cubicBezTo>
                <a:cubicBezTo>
                  <a:pt x="2455129" y="215175"/>
                  <a:pt x="2454446" y="215995"/>
                  <a:pt x="2452535" y="217633"/>
                </a:cubicBezTo>
                <a:cubicBezTo>
                  <a:pt x="2450350" y="219271"/>
                  <a:pt x="2449668" y="220500"/>
                  <a:pt x="2450487" y="221319"/>
                </a:cubicBezTo>
                <a:cubicBezTo>
                  <a:pt x="2451306" y="222138"/>
                  <a:pt x="2450350" y="223367"/>
                  <a:pt x="2447620" y="225005"/>
                </a:cubicBezTo>
                <a:cubicBezTo>
                  <a:pt x="2442159" y="228282"/>
                  <a:pt x="2442568" y="229920"/>
                  <a:pt x="2448849" y="229920"/>
                </a:cubicBezTo>
                <a:cubicBezTo>
                  <a:pt x="2453218" y="229920"/>
                  <a:pt x="2459634" y="228964"/>
                  <a:pt x="2468099" y="227053"/>
                </a:cubicBezTo>
                <a:cubicBezTo>
                  <a:pt x="2483662" y="223503"/>
                  <a:pt x="2505097" y="217360"/>
                  <a:pt x="2532402" y="208622"/>
                </a:cubicBezTo>
                <a:cubicBezTo>
                  <a:pt x="2574998" y="194970"/>
                  <a:pt x="2606126" y="185276"/>
                  <a:pt x="2625785" y="179542"/>
                </a:cubicBezTo>
                <a:cubicBezTo>
                  <a:pt x="2642441" y="174354"/>
                  <a:pt x="2653363" y="170941"/>
                  <a:pt x="2658551" y="169303"/>
                </a:cubicBezTo>
                <a:cubicBezTo>
                  <a:pt x="2664012" y="167665"/>
                  <a:pt x="2669268" y="166436"/>
                  <a:pt x="2674320" y="165617"/>
                </a:cubicBezTo>
                <a:cubicBezTo>
                  <a:pt x="2679371" y="164798"/>
                  <a:pt x="2683126" y="163910"/>
                  <a:pt x="2685583" y="162955"/>
                </a:cubicBezTo>
                <a:cubicBezTo>
                  <a:pt x="2688040" y="161999"/>
                  <a:pt x="2692683" y="160770"/>
                  <a:pt x="2699509" y="159268"/>
                </a:cubicBezTo>
                <a:cubicBezTo>
                  <a:pt x="2706335" y="157767"/>
                  <a:pt x="2713502" y="155241"/>
                  <a:pt x="2721012" y="151691"/>
                </a:cubicBezTo>
                <a:cubicBezTo>
                  <a:pt x="2728520" y="148142"/>
                  <a:pt x="2733094" y="146299"/>
                  <a:pt x="2734732" y="146162"/>
                </a:cubicBezTo>
                <a:close/>
                <a:moveTo>
                  <a:pt x="1089264" y="136947"/>
                </a:moveTo>
                <a:cubicBezTo>
                  <a:pt x="1094861" y="137493"/>
                  <a:pt x="1100663" y="139677"/>
                  <a:pt x="1106671" y="143500"/>
                </a:cubicBezTo>
                <a:cubicBezTo>
                  <a:pt x="1113497" y="147869"/>
                  <a:pt x="1118685" y="151145"/>
                  <a:pt x="1122235" y="153330"/>
                </a:cubicBezTo>
                <a:cubicBezTo>
                  <a:pt x="1125784" y="155514"/>
                  <a:pt x="1129334" y="160156"/>
                  <a:pt x="1132883" y="167255"/>
                </a:cubicBezTo>
                <a:cubicBezTo>
                  <a:pt x="1135341" y="172170"/>
                  <a:pt x="1136843" y="176334"/>
                  <a:pt x="1137389" y="179747"/>
                </a:cubicBezTo>
                <a:cubicBezTo>
                  <a:pt x="1137935" y="183160"/>
                  <a:pt x="1138208" y="189509"/>
                  <a:pt x="1138208" y="198792"/>
                </a:cubicBezTo>
                <a:cubicBezTo>
                  <a:pt x="1137935" y="212445"/>
                  <a:pt x="1137116" y="221114"/>
                  <a:pt x="1135751" y="224800"/>
                </a:cubicBezTo>
                <a:cubicBezTo>
                  <a:pt x="1134385" y="228487"/>
                  <a:pt x="1133361" y="235586"/>
                  <a:pt x="1132679" y="246098"/>
                </a:cubicBezTo>
                <a:cubicBezTo>
                  <a:pt x="1131996" y="256611"/>
                  <a:pt x="1131109" y="263096"/>
                  <a:pt x="1130016" y="265553"/>
                </a:cubicBezTo>
                <a:cubicBezTo>
                  <a:pt x="1128378" y="268557"/>
                  <a:pt x="1126671" y="274086"/>
                  <a:pt x="1124897" y="282141"/>
                </a:cubicBezTo>
                <a:cubicBezTo>
                  <a:pt x="1123122" y="290196"/>
                  <a:pt x="1122508" y="294769"/>
                  <a:pt x="1123054" y="295862"/>
                </a:cubicBezTo>
                <a:cubicBezTo>
                  <a:pt x="1123873" y="297227"/>
                  <a:pt x="1123600" y="298660"/>
                  <a:pt x="1122235" y="300162"/>
                </a:cubicBezTo>
                <a:cubicBezTo>
                  <a:pt x="1120869" y="301664"/>
                  <a:pt x="1119367" y="305418"/>
                  <a:pt x="1117729" y="311426"/>
                </a:cubicBezTo>
                <a:cubicBezTo>
                  <a:pt x="1116091" y="317433"/>
                  <a:pt x="1112405" y="327604"/>
                  <a:pt x="1106671" y="341939"/>
                </a:cubicBezTo>
                <a:cubicBezTo>
                  <a:pt x="1100937" y="356274"/>
                  <a:pt x="1098069" y="366309"/>
                  <a:pt x="1098069" y="372043"/>
                </a:cubicBezTo>
                <a:cubicBezTo>
                  <a:pt x="1098069" y="377777"/>
                  <a:pt x="1097046" y="381395"/>
                  <a:pt x="1094998" y="382896"/>
                </a:cubicBezTo>
                <a:cubicBezTo>
                  <a:pt x="1092950" y="384398"/>
                  <a:pt x="1091926" y="386378"/>
                  <a:pt x="1091926" y="388835"/>
                </a:cubicBezTo>
                <a:cubicBezTo>
                  <a:pt x="1091926" y="391293"/>
                  <a:pt x="1090970" y="393545"/>
                  <a:pt x="1089059" y="395593"/>
                </a:cubicBezTo>
                <a:cubicBezTo>
                  <a:pt x="1087147" y="397641"/>
                  <a:pt x="1086192" y="399484"/>
                  <a:pt x="1086192" y="401122"/>
                </a:cubicBezTo>
                <a:cubicBezTo>
                  <a:pt x="1086192" y="403034"/>
                  <a:pt x="1084690" y="404331"/>
                  <a:pt x="1081687" y="405013"/>
                </a:cubicBezTo>
                <a:cubicBezTo>
                  <a:pt x="1078683" y="405696"/>
                  <a:pt x="1075133" y="405764"/>
                  <a:pt x="1071038" y="405218"/>
                </a:cubicBezTo>
                <a:cubicBezTo>
                  <a:pt x="1066396" y="404672"/>
                  <a:pt x="1062368" y="402624"/>
                  <a:pt x="1058955" y="399075"/>
                </a:cubicBezTo>
                <a:cubicBezTo>
                  <a:pt x="1055542" y="395525"/>
                  <a:pt x="1051651" y="389654"/>
                  <a:pt x="1047282" y="381463"/>
                </a:cubicBezTo>
                <a:cubicBezTo>
                  <a:pt x="1045917" y="378459"/>
                  <a:pt x="1044825" y="377299"/>
                  <a:pt x="1044006" y="377981"/>
                </a:cubicBezTo>
                <a:cubicBezTo>
                  <a:pt x="1043187" y="378664"/>
                  <a:pt x="1040593" y="376753"/>
                  <a:pt x="1036224" y="372247"/>
                </a:cubicBezTo>
                <a:cubicBezTo>
                  <a:pt x="1031855" y="367742"/>
                  <a:pt x="1027145" y="365012"/>
                  <a:pt x="1022093" y="364056"/>
                </a:cubicBezTo>
                <a:cubicBezTo>
                  <a:pt x="1017042" y="363100"/>
                  <a:pt x="1014516" y="362076"/>
                  <a:pt x="1014516" y="360984"/>
                </a:cubicBezTo>
                <a:cubicBezTo>
                  <a:pt x="1014516" y="360165"/>
                  <a:pt x="1013288" y="359209"/>
                  <a:pt x="1010830" y="358117"/>
                </a:cubicBezTo>
                <a:cubicBezTo>
                  <a:pt x="1008373" y="357025"/>
                  <a:pt x="1006052" y="356342"/>
                  <a:pt x="1003867" y="356069"/>
                </a:cubicBezTo>
                <a:cubicBezTo>
                  <a:pt x="991307" y="354431"/>
                  <a:pt x="985027" y="352247"/>
                  <a:pt x="985027" y="349516"/>
                </a:cubicBezTo>
                <a:cubicBezTo>
                  <a:pt x="985027" y="346786"/>
                  <a:pt x="983320" y="344123"/>
                  <a:pt x="979907" y="341529"/>
                </a:cubicBezTo>
                <a:cubicBezTo>
                  <a:pt x="976494" y="338935"/>
                  <a:pt x="972740" y="337229"/>
                  <a:pt x="968644" y="336410"/>
                </a:cubicBezTo>
                <a:cubicBezTo>
                  <a:pt x="958814" y="334498"/>
                  <a:pt x="957585" y="333133"/>
                  <a:pt x="964958" y="332314"/>
                </a:cubicBezTo>
                <a:cubicBezTo>
                  <a:pt x="968781" y="332041"/>
                  <a:pt x="974651" y="331904"/>
                  <a:pt x="982569" y="331904"/>
                </a:cubicBezTo>
                <a:cubicBezTo>
                  <a:pt x="998133" y="332177"/>
                  <a:pt x="1008236" y="331836"/>
                  <a:pt x="1012878" y="330880"/>
                </a:cubicBezTo>
                <a:cubicBezTo>
                  <a:pt x="1017520" y="329925"/>
                  <a:pt x="1023459" y="329037"/>
                  <a:pt x="1030695" y="328218"/>
                </a:cubicBezTo>
                <a:cubicBezTo>
                  <a:pt x="1037931" y="327399"/>
                  <a:pt x="1043050" y="326307"/>
                  <a:pt x="1046054" y="324942"/>
                </a:cubicBezTo>
                <a:cubicBezTo>
                  <a:pt x="1049057" y="323576"/>
                  <a:pt x="1050969" y="323303"/>
                  <a:pt x="1051788" y="324122"/>
                </a:cubicBezTo>
                <a:cubicBezTo>
                  <a:pt x="1052607" y="324942"/>
                  <a:pt x="1052402" y="326034"/>
                  <a:pt x="1051173" y="327399"/>
                </a:cubicBezTo>
                <a:cubicBezTo>
                  <a:pt x="1049945" y="328764"/>
                  <a:pt x="1048375" y="329447"/>
                  <a:pt x="1046463" y="329447"/>
                </a:cubicBezTo>
                <a:cubicBezTo>
                  <a:pt x="1044006" y="329447"/>
                  <a:pt x="1042367" y="329993"/>
                  <a:pt x="1041548" y="331085"/>
                </a:cubicBezTo>
                <a:cubicBezTo>
                  <a:pt x="1041002" y="332177"/>
                  <a:pt x="1041548" y="332860"/>
                  <a:pt x="1043187" y="333133"/>
                </a:cubicBezTo>
                <a:cubicBezTo>
                  <a:pt x="1045371" y="333406"/>
                  <a:pt x="1048921" y="333133"/>
                  <a:pt x="1053836" y="332314"/>
                </a:cubicBezTo>
                <a:cubicBezTo>
                  <a:pt x="1056839" y="331495"/>
                  <a:pt x="1059023" y="329993"/>
                  <a:pt x="1060389" y="327809"/>
                </a:cubicBezTo>
                <a:cubicBezTo>
                  <a:pt x="1061754" y="325624"/>
                  <a:pt x="1064484" y="319481"/>
                  <a:pt x="1068580" y="309378"/>
                </a:cubicBezTo>
                <a:cubicBezTo>
                  <a:pt x="1070765" y="303371"/>
                  <a:pt x="1073905" y="295179"/>
                  <a:pt x="1078001" y="284803"/>
                </a:cubicBezTo>
                <a:cubicBezTo>
                  <a:pt x="1082915" y="272789"/>
                  <a:pt x="1088240" y="258181"/>
                  <a:pt x="1093974" y="240979"/>
                </a:cubicBezTo>
                <a:cubicBezTo>
                  <a:pt x="1099708" y="223777"/>
                  <a:pt x="1103394" y="211489"/>
                  <a:pt x="1105033" y="204117"/>
                </a:cubicBezTo>
                <a:cubicBezTo>
                  <a:pt x="1105305" y="202752"/>
                  <a:pt x="1105851" y="200840"/>
                  <a:pt x="1106671" y="198383"/>
                </a:cubicBezTo>
                <a:cubicBezTo>
                  <a:pt x="1109401" y="186369"/>
                  <a:pt x="1110835" y="179201"/>
                  <a:pt x="1110971" y="176880"/>
                </a:cubicBezTo>
                <a:cubicBezTo>
                  <a:pt x="1111108" y="174559"/>
                  <a:pt x="1110084" y="172307"/>
                  <a:pt x="1107899" y="170122"/>
                </a:cubicBezTo>
                <a:cubicBezTo>
                  <a:pt x="1107353" y="169849"/>
                  <a:pt x="1106944" y="169576"/>
                  <a:pt x="1106671" y="169303"/>
                </a:cubicBezTo>
                <a:cubicBezTo>
                  <a:pt x="1104486" y="166846"/>
                  <a:pt x="1102234" y="165344"/>
                  <a:pt x="1099913" y="164798"/>
                </a:cubicBezTo>
                <a:cubicBezTo>
                  <a:pt x="1097592" y="164252"/>
                  <a:pt x="1092745" y="163979"/>
                  <a:pt x="1085373" y="163979"/>
                </a:cubicBezTo>
                <a:cubicBezTo>
                  <a:pt x="1074724" y="163705"/>
                  <a:pt x="1067079" y="164525"/>
                  <a:pt x="1062437" y="166436"/>
                </a:cubicBezTo>
                <a:cubicBezTo>
                  <a:pt x="1047419" y="172443"/>
                  <a:pt x="1037999" y="177085"/>
                  <a:pt x="1034176" y="180362"/>
                </a:cubicBezTo>
                <a:cubicBezTo>
                  <a:pt x="1023800" y="188553"/>
                  <a:pt x="1018612" y="193878"/>
                  <a:pt x="1018612" y="196335"/>
                </a:cubicBezTo>
                <a:cubicBezTo>
                  <a:pt x="1018612" y="197973"/>
                  <a:pt x="1017042" y="199407"/>
                  <a:pt x="1013902" y="200635"/>
                </a:cubicBezTo>
                <a:cubicBezTo>
                  <a:pt x="1010762" y="201864"/>
                  <a:pt x="1006734" y="202479"/>
                  <a:pt x="1001819" y="202479"/>
                </a:cubicBezTo>
                <a:cubicBezTo>
                  <a:pt x="997178" y="202479"/>
                  <a:pt x="994242" y="201864"/>
                  <a:pt x="993014" y="200635"/>
                </a:cubicBezTo>
                <a:cubicBezTo>
                  <a:pt x="991785" y="199407"/>
                  <a:pt x="990897" y="196198"/>
                  <a:pt x="990351" y="191010"/>
                </a:cubicBezTo>
                <a:cubicBezTo>
                  <a:pt x="989805" y="187188"/>
                  <a:pt x="989123" y="184594"/>
                  <a:pt x="988303" y="183229"/>
                </a:cubicBezTo>
                <a:cubicBezTo>
                  <a:pt x="987484" y="181863"/>
                  <a:pt x="988031" y="179542"/>
                  <a:pt x="989942" y="176266"/>
                </a:cubicBezTo>
                <a:cubicBezTo>
                  <a:pt x="991853" y="172989"/>
                  <a:pt x="993218" y="170190"/>
                  <a:pt x="994038" y="167869"/>
                </a:cubicBezTo>
                <a:cubicBezTo>
                  <a:pt x="994857" y="165549"/>
                  <a:pt x="997041" y="164047"/>
                  <a:pt x="1000591" y="163364"/>
                </a:cubicBezTo>
                <a:cubicBezTo>
                  <a:pt x="1004141" y="162682"/>
                  <a:pt x="1007144" y="161658"/>
                  <a:pt x="1009601" y="160292"/>
                </a:cubicBezTo>
                <a:cubicBezTo>
                  <a:pt x="1013424" y="158654"/>
                  <a:pt x="1025302" y="154012"/>
                  <a:pt x="1045235" y="146367"/>
                </a:cubicBezTo>
                <a:cubicBezTo>
                  <a:pt x="1053153" y="143363"/>
                  <a:pt x="1060389" y="141042"/>
                  <a:pt x="1066942" y="139404"/>
                </a:cubicBezTo>
                <a:cubicBezTo>
                  <a:pt x="1076226" y="137220"/>
                  <a:pt x="1083666" y="136400"/>
                  <a:pt x="1089264" y="136947"/>
                </a:cubicBezTo>
                <a:close/>
                <a:moveTo>
                  <a:pt x="275336" y="136358"/>
                </a:moveTo>
                <a:cubicBezTo>
                  <a:pt x="272264" y="135385"/>
                  <a:pt x="267042" y="139404"/>
                  <a:pt x="259670" y="148415"/>
                </a:cubicBezTo>
                <a:cubicBezTo>
                  <a:pt x="252843" y="156606"/>
                  <a:pt x="249430" y="159678"/>
                  <a:pt x="249430" y="157630"/>
                </a:cubicBezTo>
                <a:cubicBezTo>
                  <a:pt x="249430" y="155582"/>
                  <a:pt x="250113" y="154149"/>
                  <a:pt x="251478" y="153330"/>
                </a:cubicBezTo>
                <a:cubicBezTo>
                  <a:pt x="252843" y="152510"/>
                  <a:pt x="253526" y="151350"/>
                  <a:pt x="253526" y="149848"/>
                </a:cubicBezTo>
                <a:cubicBezTo>
                  <a:pt x="253526" y="148346"/>
                  <a:pt x="252570" y="148893"/>
                  <a:pt x="250659" y="151486"/>
                </a:cubicBezTo>
                <a:cubicBezTo>
                  <a:pt x="248748" y="154080"/>
                  <a:pt x="246905" y="155377"/>
                  <a:pt x="245130" y="155377"/>
                </a:cubicBezTo>
                <a:cubicBezTo>
                  <a:pt x="243355" y="155377"/>
                  <a:pt x="242741" y="156606"/>
                  <a:pt x="243287" y="159064"/>
                </a:cubicBezTo>
                <a:cubicBezTo>
                  <a:pt x="243014" y="160975"/>
                  <a:pt x="242467" y="161794"/>
                  <a:pt x="241648" y="161521"/>
                </a:cubicBezTo>
                <a:cubicBezTo>
                  <a:pt x="240556" y="160702"/>
                  <a:pt x="239054" y="162204"/>
                  <a:pt x="237143" y="166026"/>
                </a:cubicBezTo>
                <a:cubicBezTo>
                  <a:pt x="232228" y="176129"/>
                  <a:pt x="229498" y="187734"/>
                  <a:pt x="228951" y="200840"/>
                </a:cubicBezTo>
                <a:cubicBezTo>
                  <a:pt x="228678" y="203844"/>
                  <a:pt x="228951" y="205550"/>
                  <a:pt x="229771" y="205960"/>
                </a:cubicBezTo>
                <a:cubicBezTo>
                  <a:pt x="230590" y="206370"/>
                  <a:pt x="232911" y="206438"/>
                  <a:pt x="236733" y="206165"/>
                </a:cubicBezTo>
                <a:cubicBezTo>
                  <a:pt x="241921" y="205892"/>
                  <a:pt x="245812" y="205004"/>
                  <a:pt x="248406" y="203503"/>
                </a:cubicBezTo>
                <a:cubicBezTo>
                  <a:pt x="251000" y="202001"/>
                  <a:pt x="257076" y="201182"/>
                  <a:pt x="266632" y="201045"/>
                </a:cubicBezTo>
                <a:cubicBezTo>
                  <a:pt x="276189" y="200909"/>
                  <a:pt x="281036" y="200567"/>
                  <a:pt x="281172" y="200021"/>
                </a:cubicBezTo>
                <a:cubicBezTo>
                  <a:pt x="281309" y="199475"/>
                  <a:pt x="281923" y="194628"/>
                  <a:pt x="283015" y="185481"/>
                </a:cubicBezTo>
                <a:cubicBezTo>
                  <a:pt x="284108" y="176334"/>
                  <a:pt x="284381" y="170805"/>
                  <a:pt x="283835" y="168893"/>
                </a:cubicBezTo>
                <a:cubicBezTo>
                  <a:pt x="283288" y="167801"/>
                  <a:pt x="282469" y="167050"/>
                  <a:pt x="281377" y="166641"/>
                </a:cubicBezTo>
                <a:cubicBezTo>
                  <a:pt x="280285" y="166231"/>
                  <a:pt x="279329" y="166163"/>
                  <a:pt x="278510" y="166436"/>
                </a:cubicBezTo>
                <a:cubicBezTo>
                  <a:pt x="277691" y="166709"/>
                  <a:pt x="277281" y="167392"/>
                  <a:pt x="277281" y="168484"/>
                </a:cubicBezTo>
                <a:cubicBezTo>
                  <a:pt x="277008" y="169576"/>
                  <a:pt x="276599" y="170122"/>
                  <a:pt x="276053" y="170122"/>
                </a:cubicBezTo>
                <a:cubicBezTo>
                  <a:pt x="275507" y="169576"/>
                  <a:pt x="275780" y="164661"/>
                  <a:pt x="276872" y="155377"/>
                </a:cubicBezTo>
                <a:cubicBezTo>
                  <a:pt x="277964" y="146094"/>
                  <a:pt x="278237" y="140633"/>
                  <a:pt x="277691" y="138994"/>
                </a:cubicBezTo>
                <a:cubicBezTo>
                  <a:pt x="277145" y="137561"/>
                  <a:pt x="276360" y="136682"/>
                  <a:pt x="275336" y="136358"/>
                </a:cubicBezTo>
                <a:close/>
                <a:moveTo>
                  <a:pt x="561732" y="128857"/>
                </a:moveTo>
                <a:cubicBezTo>
                  <a:pt x="562824" y="128653"/>
                  <a:pt x="563439" y="128755"/>
                  <a:pt x="563575" y="129165"/>
                </a:cubicBezTo>
                <a:cubicBezTo>
                  <a:pt x="563848" y="129438"/>
                  <a:pt x="563302" y="129847"/>
                  <a:pt x="561937" y="130393"/>
                </a:cubicBezTo>
                <a:cubicBezTo>
                  <a:pt x="560026" y="131759"/>
                  <a:pt x="558114" y="132441"/>
                  <a:pt x="556203" y="132441"/>
                </a:cubicBezTo>
                <a:cubicBezTo>
                  <a:pt x="554292" y="132441"/>
                  <a:pt x="554565" y="131759"/>
                  <a:pt x="557022" y="130393"/>
                </a:cubicBezTo>
                <a:cubicBezTo>
                  <a:pt x="559070" y="129574"/>
                  <a:pt x="560640" y="129062"/>
                  <a:pt x="561732" y="128857"/>
                </a:cubicBezTo>
                <a:close/>
                <a:moveTo>
                  <a:pt x="110585" y="126707"/>
                </a:moveTo>
                <a:lnTo>
                  <a:pt x="110584" y="126709"/>
                </a:lnTo>
                <a:lnTo>
                  <a:pt x="111403" y="131622"/>
                </a:lnTo>
                <a:lnTo>
                  <a:pt x="109766" y="136535"/>
                </a:lnTo>
                <a:lnTo>
                  <a:pt x="109766" y="136537"/>
                </a:lnTo>
                <a:cubicBezTo>
                  <a:pt x="110312" y="136537"/>
                  <a:pt x="110858" y="134899"/>
                  <a:pt x="111404" y="131622"/>
                </a:cubicBezTo>
                <a:cubicBezTo>
                  <a:pt x="111951" y="128345"/>
                  <a:pt x="111678" y="126707"/>
                  <a:pt x="110585" y="126707"/>
                </a:cubicBezTo>
                <a:close/>
                <a:moveTo>
                  <a:pt x="274619" y="123533"/>
                </a:moveTo>
                <a:cubicBezTo>
                  <a:pt x="278988" y="124011"/>
                  <a:pt x="283425" y="126025"/>
                  <a:pt x="287930" y="129574"/>
                </a:cubicBezTo>
                <a:cubicBezTo>
                  <a:pt x="297487" y="136947"/>
                  <a:pt x="303289" y="143158"/>
                  <a:pt x="305337" y="148210"/>
                </a:cubicBezTo>
                <a:cubicBezTo>
                  <a:pt x="307385" y="153261"/>
                  <a:pt x="308682" y="164252"/>
                  <a:pt x="309228" y="181181"/>
                </a:cubicBezTo>
                <a:cubicBezTo>
                  <a:pt x="309774" y="201113"/>
                  <a:pt x="309843" y="234084"/>
                  <a:pt x="309433" y="280093"/>
                </a:cubicBezTo>
                <a:cubicBezTo>
                  <a:pt x="309023" y="326102"/>
                  <a:pt x="308546" y="352520"/>
                  <a:pt x="307999" y="359346"/>
                </a:cubicBezTo>
                <a:cubicBezTo>
                  <a:pt x="307999" y="359346"/>
                  <a:pt x="307180" y="367264"/>
                  <a:pt x="305542" y="383101"/>
                </a:cubicBezTo>
                <a:cubicBezTo>
                  <a:pt x="304996" y="391020"/>
                  <a:pt x="303767" y="396481"/>
                  <a:pt x="301856" y="399484"/>
                </a:cubicBezTo>
                <a:cubicBezTo>
                  <a:pt x="299671" y="402761"/>
                  <a:pt x="296122" y="403580"/>
                  <a:pt x="291207" y="401942"/>
                </a:cubicBezTo>
                <a:cubicBezTo>
                  <a:pt x="286292" y="400303"/>
                  <a:pt x="281241" y="396617"/>
                  <a:pt x="276053" y="390883"/>
                </a:cubicBezTo>
                <a:cubicBezTo>
                  <a:pt x="270319" y="384603"/>
                  <a:pt x="267452" y="381122"/>
                  <a:pt x="267452" y="380439"/>
                </a:cubicBezTo>
                <a:cubicBezTo>
                  <a:pt x="267452" y="379756"/>
                  <a:pt x="265745" y="377299"/>
                  <a:pt x="262332" y="373067"/>
                </a:cubicBezTo>
                <a:cubicBezTo>
                  <a:pt x="258919" y="368834"/>
                  <a:pt x="257212" y="365762"/>
                  <a:pt x="257212" y="363851"/>
                </a:cubicBezTo>
                <a:cubicBezTo>
                  <a:pt x="257212" y="358390"/>
                  <a:pt x="252024" y="356342"/>
                  <a:pt x="241648" y="357708"/>
                </a:cubicBezTo>
                <a:cubicBezTo>
                  <a:pt x="237553" y="358254"/>
                  <a:pt x="234617" y="359004"/>
                  <a:pt x="232842" y="359960"/>
                </a:cubicBezTo>
                <a:cubicBezTo>
                  <a:pt x="231068" y="360916"/>
                  <a:pt x="229225" y="362759"/>
                  <a:pt x="227313" y="365489"/>
                </a:cubicBezTo>
                <a:cubicBezTo>
                  <a:pt x="224037" y="370131"/>
                  <a:pt x="220692" y="372384"/>
                  <a:pt x="217279" y="372247"/>
                </a:cubicBezTo>
                <a:cubicBezTo>
                  <a:pt x="213865" y="372111"/>
                  <a:pt x="209838" y="369722"/>
                  <a:pt x="205196" y="365080"/>
                </a:cubicBezTo>
                <a:cubicBezTo>
                  <a:pt x="200281" y="359892"/>
                  <a:pt x="197414" y="355728"/>
                  <a:pt x="196595" y="352588"/>
                </a:cubicBezTo>
                <a:cubicBezTo>
                  <a:pt x="195776" y="349448"/>
                  <a:pt x="194479" y="346171"/>
                  <a:pt x="192704" y="342758"/>
                </a:cubicBezTo>
                <a:cubicBezTo>
                  <a:pt x="190929" y="339345"/>
                  <a:pt x="190042" y="336614"/>
                  <a:pt x="190042" y="334567"/>
                </a:cubicBezTo>
                <a:cubicBezTo>
                  <a:pt x="190042" y="332519"/>
                  <a:pt x="188062" y="329379"/>
                  <a:pt x="184103" y="325146"/>
                </a:cubicBezTo>
                <a:cubicBezTo>
                  <a:pt x="180144" y="320914"/>
                  <a:pt x="178164" y="318252"/>
                  <a:pt x="178164" y="317160"/>
                </a:cubicBezTo>
                <a:cubicBezTo>
                  <a:pt x="178164" y="316067"/>
                  <a:pt x="176799" y="314361"/>
                  <a:pt x="174068" y="312040"/>
                </a:cubicBezTo>
                <a:cubicBezTo>
                  <a:pt x="171338" y="309719"/>
                  <a:pt x="170451" y="307466"/>
                  <a:pt x="171406" y="305282"/>
                </a:cubicBezTo>
                <a:cubicBezTo>
                  <a:pt x="172362" y="303098"/>
                  <a:pt x="174956" y="295862"/>
                  <a:pt x="179188" y="283574"/>
                </a:cubicBezTo>
                <a:cubicBezTo>
                  <a:pt x="183420" y="271287"/>
                  <a:pt x="186083" y="264051"/>
                  <a:pt x="187175" y="261867"/>
                </a:cubicBezTo>
                <a:cubicBezTo>
                  <a:pt x="188267" y="259683"/>
                  <a:pt x="188950" y="258249"/>
                  <a:pt x="189223" y="257566"/>
                </a:cubicBezTo>
                <a:cubicBezTo>
                  <a:pt x="189496" y="256884"/>
                  <a:pt x="190451" y="254563"/>
                  <a:pt x="192090" y="250604"/>
                </a:cubicBezTo>
                <a:cubicBezTo>
                  <a:pt x="193728" y="246644"/>
                  <a:pt x="194684" y="241388"/>
                  <a:pt x="194957" y="234835"/>
                </a:cubicBezTo>
                <a:cubicBezTo>
                  <a:pt x="196049" y="218725"/>
                  <a:pt x="199052" y="202069"/>
                  <a:pt x="203967" y="184867"/>
                </a:cubicBezTo>
                <a:cubicBezTo>
                  <a:pt x="207790" y="171214"/>
                  <a:pt x="208200" y="164934"/>
                  <a:pt x="205196" y="166026"/>
                </a:cubicBezTo>
                <a:cubicBezTo>
                  <a:pt x="204104" y="166299"/>
                  <a:pt x="202875" y="167528"/>
                  <a:pt x="201510" y="169713"/>
                </a:cubicBezTo>
                <a:lnTo>
                  <a:pt x="198643" y="172580"/>
                </a:lnTo>
                <a:cubicBezTo>
                  <a:pt x="198643" y="172580"/>
                  <a:pt x="198779" y="172170"/>
                  <a:pt x="199052" y="171351"/>
                </a:cubicBezTo>
                <a:cubicBezTo>
                  <a:pt x="199872" y="168620"/>
                  <a:pt x="201237" y="164525"/>
                  <a:pt x="203148" y="159064"/>
                </a:cubicBezTo>
                <a:cubicBezTo>
                  <a:pt x="205333" y="153057"/>
                  <a:pt x="210930" y="145275"/>
                  <a:pt x="219941" y="135718"/>
                </a:cubicBezTo>
                <a:cubicBezTo>
                  <a:pt x="223763" y="131895"/>
                  <a:pt x="225675" y="130666"/>
                  <a:pt x="225675" y="132032"/>
                </a:cubicBezTo>
                <a:cubicBezTo>
                  <a:pt x="225675" y="133670"/>
                  <a:pt x="227996" y="134899"/>
                  <a:pt x="232638" y="135718"/>
                </a:cubicBezTo>
                <a:cubicBezTo>
                  <a:pt x="237279" y="136537"/>
                  <a:pt x="240078" y="137834"/>
                  <a:pt x="241034" y="139609"/>
                </a:cubicBezTo>
                <a:cubicBezTo>
                  <a:pt x="241990" y="141384"/>
                  <a:pt x="244584" y="140360"/>
                  <a:pt x="248816" y="136537"/>
                </a:cubicBezTo>
                <a:cubicBezTo>
                  <a:pt x="253048" y="132714"/>
                  <a:pt x="257349" y="129438"/>
                  <a:pt x="261717" y="126707"/>
                </a:cubicBezTo>
                <a:cubicBezTo>
                  <a:pt x="265950" y="124113"/>
                  <a:pt x="270250" y="123055"/>
                  <a:pt x="274619" y="123533"/>
                </a:cubicBezTo>
                <a:close/>
                <a:moveTo>
                  <a:pt x="600949" y="114932"/>
                </a:moveTo>
                <a:cubicBezTo>
                  <a:pt x="601563" y="114727"/>
                  <a:pt x="601802" y="114830"/>
                  <a:pt x="601666" y="115239"/>
                </a:cubicBezTo>
                <a:cubicBezTo>
                  <a:pt x="601666" y="115512"/>
                  <a:pt x="601393" y="115922"/>
                  <a:pt x="600846" y="116468"/>
                </a:cubicBezTo>
                <a:cubicBezTo>
                  <a:pt x="600027" y="117833"/>
                  <a:pt x="598867" y="118516"/>
                  <a:pt x="597365" y="118516"/>
                </a:cubicBezTo>
                <a:cubicBezTo>
                  <a:pt x="595863" y="118516"/>
                  <a:pt x="596068" y="117833"/>
                  <a:pt x="597980" y="116468"/>
                </a:cubicBezTo>
                <a:cubicBezTo>
                  <a:pt x="599345" y="115649"/>
                  <a:pt x="600335" y="115137"/>
                  <a:pt x="600949" y="114932"/>
                </a:cubicBezTo>
                <a:close/>
                <a:moveTo>
                  <a:pt x="2956516" y="113191"/>
                </a:moveTo>
                <a:cubicBezTo>
                  <a:pt x="2957472" y="113191"/>
                  <a:pt x="2958359" y="113874"/>
                  <a:pt x="2959178" y="115239"/>
                </a:cubicBezTo>
                <a:cubicBezTo>
                  <a:pt x="2959997" y="116604"/>
                  <a:pt x="2962591" y="117150"/>
                  <a:pt x="2966960" y="116877"/>
                </a:cubicBezTo>
                <a:cubicBezTo>
                  <a:pt x="2972694" y="116604"/>
                  <a:pt x="2976449" y="116673"/>
                  <a:pt x="2978223" y="117082"/>
                </a:cubicBezTo>
                <a:cubicBezTo>
                  <a:pt x="2979999" y="117492"/>
                  <a:pt x="2980886" y="118516"/>
                  <a:pt x="2980886" y="120154"/>
                </a:cubicBezTo>
                <a:cubicBezTo>
                  <a:pt x="2980886" y="122065"/>
                  <a:pt x="2982251" y="123294"/>
                  <a:pt x="2984981" y="123840"/>
                </a:cubicBezTo>
                <a:cubicBezTo>
                  <a:pt x="2991262" y="125478"/>
                  <a:pt x="2995221" y="134762"/>
                  <a:pt x="2996859" y="151691"/>
                </a:cubicBezTo>
                <a:cubicBezTo>
                  <a:pt x="2997679" y="160702"/>
                  <a:pt x="2997132" y="165207"/>
                  <a:pt x="2995221" y="165207"/>
                </a:cubicBezTo>
                <a:cubicBezTo>
                  <a:pt x="2993309" y="165207"/>
                  <a:pt x="2990169" y="167119"/>
                  <a:pt x="2985801" y="170941"/>
                </a:cubicBezTo>
                <a:cubicBezTo>
                  <a:pt x="2982797" y="173672"/>
                  <a:pt x="2980886" y="176675"/>
                  <a:pt x="2980067" y="179952"/>
                </a:cubicBezTo>
                <a:cubicBezTo>
                  <a:pt x="2979247" y="183229"/>
                  <a:pt x="2978155" y="192103"/>
                  <a:pt x="2976790" y="206574"/>
                </a:cubicBezTo>
                <a:cubicBezTo>
                  <a:pt x="2974879" y="226780"/>
                  <a:pt x="2973923" y="244392"/>
                  <a:pt x="2973923" y="259410"/>
                </a:cubicBezTo>
                <a:cubicBezTo>
                  <a:pt x="2973650" y="269239"/>
                  <a:pt x="2973309" y="275656"/>
                  <a:pt x="2972899" y="278660"/>
                </a:cubicBezTo>
                <a:cubicBezTo>
                  <a:pt x="2972489" y="281663"/>
                  <a:pt x="2971329" y="284121"/>
                  <a:pt x="2969418" y="286032"/>
                </a:cubicBezTo>
                <a:cubicBezTo>
                  <a:pt x="2966414" y="289035"/>
                  <a:pt x="2963274" y="289855"/>
                  <a:pt x="2959997" y="288489"/>
                </a:cubicBezTo>
                <a:cubicBezTo>
                  <a:pt x="2951533" y="284940"/>
                  <a:pt x="2945799" y="283301"/>
                  <a:pt x="2942795" y="283574"/>
                </a:cubicBezTo>
                <a:cubicBezTo>
                  <a:pt x="2941430" y="283847"/>
                  <a:pt x="2940611" y="283370"/>
                  <a:pt x="2940338" y="282141"/>
                </a:cubicBezTo>
                <a:cubicBezTo>
                  <a:pt x="2940065" y="280912"/>
                  <a:pt x="2940201" y="277840"/>
                  <a:pt x="2940747" y="272926"/>
                </a:cubicBezTo>
                <a:cubicBezTo>
                  <a:pt x="2941293" y="265553"/>
                  <a:pt x="2942181" y="259546"/>
                  <a:pt x="2943410" y="254904"/>
                </a:cubicBezTo>
                <a:cubicBezTo>
                  <a:pt x="2944638" y="250262"/>
                  <a:pt x="2944638" y="246781"/>
                  <a:pt x="2943410" y="244460"/>
                </a:cubicBezTo>
                <a:cubicBezTo>
                  <a:pt x="2942181" y="242139"/>
                  <a:pt x="2942181" y="237497"/>
                  <a:pt x="2943410" y="230534"/>
                </a:cubicBezTo>
                <a:cubicBezTo>
                  <a:pt x="2944638" y="223572"/>
                  <a:pt x="2945594" y="208690"/>
                  <a:pt x="2946277" y="185891"/>
                </a:cubicBezTo>
                <a:cubicBezTo>
                  <a:pt x="2946959" y="163091"/>
                  <a:pt x="2947778" y="150121"/>
                  <a:pt x="2948734" y="146981"/>
                </a:cubicBezTo>
                <a:cubicBezTo>
                  <a:pt x="2949690" y="143841"/>
                  <a:pt x="2949349" y="142271"/>
                  <a:pt x="2947710" y="142271"/>
                </a:cubicBezTo>
                <a:cubicBezTo>
                  <a:pt x="2945253" y="142271"/>
                  <a:pt x="2942659" y="136947"/>
                  <a:pt x="2939928" y="126298"/>
                </a:cubicBezTo>
                <a:cubicBezTo>
                  <a:pt x="2939109" y="123021"/>
                  <a:pt x="2939860" y="121383"/>
                  <a:pt x="2942181" y="121383"/>
                </a:cubicBezTo>
                <a:cubicBezTo>
                  <a:pt x="2944502" y="121383"/>
                  <a:pt x="2945662" y="120632"/>
                  <a:pt x="2945662" y="119130"/>
                </a:cubicBezTo>
                <a:cubicBezTo>
                  <a:pt x="2945662" y="117628"/>
                  <a:pt x="2947164" y="116331"/>
                  <a:pt x="2950168" y="115239"/>
                </a:cubicBezTo>
                <a:cubicBezTo>
                  <a:pt x="2953444" y="113874"/>
                  <a:pt x="2955560" y="113191"/>
                  <a:pt x="2956516" y="113191"/>
                </a:cubicBezTo>
                <a:close/>
                <a:moveTo>
                  <a:pt x="1713048" y="110939"/>
                </a:moveTo>
                <a:cubicBezTo>
                  <a:pt x="1714822" y="111075"/>
                  <a:pt x="1720215" y="112509"/>
                  <a:pt x="1729226" y="115239"/>
                </a:cubicBezTo>
                <a:cubicBezTo>
                  <a:pt x="1741786" y="119062"/>
                  <a:pt x="1749158" y="121588"/>
                  <a:pt x="1751343" y="122816"/>
                </a:cubicBezTo>
                <a:cubicBezTo>
                  <a:pt x="1753527" y="124045"/>
                  <a:pt x="1755575" y="124659"/>
                  <a:pt x="1757486" y="124659"/>
                </a:cubicBezTo>
                <a:cubicBezTo>
                  <a:pt x="1759398" y="124659"/>
                  <a:pt x="1760695" y="126093"/>
                  <a:pt x="1761377" y="128960"/>
                </a:cubicBezTo>
                <a:cubicBezTo>
                  <a:pt x="1762060" y="131827"/>
                  <a:pt x="1761719" y="134626"/>
                  <a:pt x="1760353" y="137356"/>
                </a:cubicBezTo>
                <a:cubicBezTo>
                  <a:pt x="1759261" y="139814"/>
                  <a:pt x="1756121" y="142203"/>
                  <a:pt x="1750933" y="144524"/>
                </a:cubicBezTo>
                <a:cubicBezTo>
                  <a:pt x="1745745" y="146845"/>
                  <a:pt x="1740148" y="148415"/>
                  <a:pt x="1734140" y="149234"/>
                </a:cubicBezTo>
                <a:cubicBezTo>
                  <a:pt x="1730318" y="149780"/>
                  <a:pt x="1727724" y="150736"/>
                  <a:pt x="1726359" y="152101"/>
                </a:cubicBezTo>
                <a:cubicBezTo>
                  <a:pt x="1724993" y="153466"/>
                  <a:pt x="1722672" y="154149"/>
                  <a:pt x="1719396" y="154149"/>
                </a:cubicBezTo>
                <a:cubicBezTo>
                  <a:pt x="1716119" y="154149"/>
                  <a:pt x="1711750" y="155514"/>
                  <a:pt x="1706290" y="158244"/>
                </a:cubicBezTo>
                <a:cubicBezTo>
                  <a:pt x="1685811" y="168074"/>
                  <a:pt x="1674479" y="192103"/>
                  <a:pt x="1672295" y="230330"/>
                </a:cubicBezTo>
                <a:cubicBezTo>
                  <a:pt x="1671476" y="242071"/>
                  <a:pt x="1670656" y="249034"/>
                  <a:pt x="1669837" y="251218"/>
                </a:cubicBezTo>
                <a:cubicBezTo>
                  <a:pt x="1668472" y="253675"/>
                  <a:pt x="1667516" y="263027"/>
                  <a:pt x="1666970" y="279274"/>
                </a:cubicBezTo>
                <a:cubicBezTo>
                  <a:pt x="1666424" y="295520"/>
                  <a:pt x="1666697" y="305965"/>
                  <a:pt x="1667789" y="310606"/>
                </a:cubicBezTo>
                <a:cubicBezTo>
                  <a:pt x="1674070" y="337911"/>
                  <a:pt x="1672977" y="351427"/>
                  <a:pt x="1664513" y="351154"/>
                </a:cubicBezTo>
                <a:cubicBezTo>
                  <a:pt x="1662328" y="350881"/>
                  <a:pt x="1659734" y="349653"/>
                  <a:pt x="1656731" y="347468"/>
                </a:cubicBezTo>
                <a:cubicBezTo>
                  <a:pt x="1652635" y="344192"/>
                  <a:pt x="1648949" y="337775"/>
                  <a:pt x="1645672" y="328218"/>
                </a:cubicBezTo>
                <a:cubicBezTo>
                  <a:pt x="1640211" y="312381"/>
                  <a:pt x="1637140" y="302415"/>
                  <a:pt x="1636457" y="298319"/>
                </a:cubicBezTo>
                <a:cubicBezTo>
                  <a:pt x="1635774" y="294223"/>
                  <a:pt x="1636525" y="291083"/>
                  <a:pt x="1638710" y="288899"/>
                </a:cubicBezTo>
                <a:cubicBezTo>
                  <a:pt x="1640621" y="287534"/>
                  <a:pt x="1641986" y="283438"/>
                  <a:pt x="1642805" y="276612"/>
                </a:cubicBezTo>
                <a:cubicBezTo>
                  <a:pt x="1647174" y="241661"/>
                  <a:pt x="1652226" y="213128"/>
                  <a:pt x="1657960" y="191010"/>
                </a:cubicBezTo>
                <a:cubicBezTo>
                  <a:pt x="1659871" y="183911"/>
                  <a:pt x="1662738" y="175993"/>
                  <a:pt x="1666561" y="167255"/>
                </a:cubicBezTo>
                <a:cubicBezTo>
                  <a:pt x="1668745" y="162067"/>
                  <a:pt x="1669291" y="158995"/>
                  <a:pt x="1668199" y="158040"/>
                </a:cubicBezTo>
                <a:cubicBezTo>
                  <a:pt x="1667107" y="157084"/>
                  <a:pt x="1661373" y="155924"/>
                  <a:pt x="1650997" y="154558"/>
                </a:cubicBezTo>
                <a:cubicBezTo>
                  <a:pt x="1634341" y="152101"/>
                  <a:pt x="1626013" y="148415"/>
                  <a:pt x="1626013" y="143500"/>
                </a:cubicBezTo>
                <a:cubicBezTo>
                  <a:pt x="1626013" y="141315"/>
                  <a:pt x="1627310" y="139882"/>
                  <a:pt x="1629904" y="139199"/>
                </a:cubicBezTo>
                <a:cubicBezTo>
                  <a:pt x="1632498" y="138517"/>
                  <a:pt x="1638982" y="137766"/>
                  <a:pt x="1649358" y="136947"/>
                </a:cubicBezTo>
                <a:cubicBezTo>
                  <a:pt x="1662192" y="136400"/>
                  <a:pt x="1671271" y="134967"/>
                  <a:pt x="1676595" y="132646"/>
                </a:cubicBezTo>
                <a:cubicBezTo>
                  <a:pt x="1681920" y="130325"/>
                  <a:pt x="1687176" y="128345"/>
                  <a:pt x="1692364" y="126707"/>
                </a:cubicBezTo>
                <a:cubicBezTo>
                  <a:pt x="1701374" y="123704"/>
                  <a:pt x="1706972" y="119335"/>
                  <a:pt x="1709156" y="113601"/>
                </a:cubicBezTo>
                <a:cubicBezTo>
                  <a:pt x="1709976" y="111689"/>
                  <a:pt x="1711273" y="110802"/>
                  <a:pt x="1713048" y="110939"/>
                </a:cubicBezTo>
                <a:close/>
                <a:moveTo>
                  <a:pt x="2649949" y="110734"/>
                </a:moveTo>
                <a:cubicBezTo>
                  <a:pt x="2647219" y="110734"/>
                  <a:pt x="2643669" y="111416"/>
                  <a:pt x="2639300" y="112782"/>
                </a:cubicBezTo>
                <a:cubicBezTo>
                  <a:pt x="2634931" y="114147"/>
                  <a:pt x="2631928" y="115512"/>
                  <a:pt x="2630289" y="116877"/>
                </a:cubicBezTo>
                <a:cubicBezTo>
                  <a:pt x="2628651" y="118516"/>
                  <a:pt x="2625716" y="120017"/>
                  <a:pt x="2621484" y="121383"/>
                </a:cubicBezTo>
                <a:cubicBezTo>
                  <a:pt x="2617251" y="122748"/>
                  <a:pt x="2614589" y="123158"/>
                  <a:pt x="2613497" y="122611"/>
                </a:cubicBezTo>
                <a:cubicBezTo>
                  <a:pt x="2612678" y="122065"/>
                  <a:pt x="2610767" y="122338"/>
                  <a:pt x="2607763" y="123431"/>
                </a:cubicBezTo>
                <a:cubicBezTo>
                  <a:pt x="2605851" y="124250"/>
                  <a:pt x="2604623" y="125274"/>
                  <a:pt x="2604077" y="126502"/>
                </a:cubicBezTo>
                <a:cubicBezTo>
                  <a:pt x="2603531" y="127731"/>
                  <a:pt x="2603121" y="130257"/>
                  <a:pt x="2602848" y="134080"/>
                </a:cubicBezTo>
                <a:cubicBezTo>
                  <a:pt x="2602575" y="140087"/>
                  <a:pt x="2603394" y="144319"/>
                  <a:pt x="2605305" y="146776"/>
                </a:cubicBezTo>
                <a:cubicBezTo>
                  <a:pt x="2606671" y="148415"/>
                  <a:pt x="2608173" y="149166"/>
                  <a:pt x="2609811" y="149029"/>
                </a:cubicBezTo>
                <a:cubicBezTo>
                  <a:pt x="2611449" y="148893"/>
                  <a:pt x="2616364" y="147596"/>
                  <a:pt x="2624555" y="145138"/>
                </a:cubicBezTo>
                <a:cubicBezTo>
                  <a:pt x="2626194" y="144592"/>
                  <a:pt x="2626194" y="143363"/>
                  <a:pt x="2624555" y="141452"/>
                </a:cubicBezTo>
                <a:cubicBezTo>
                  <a:pt x="2623737" y="140360"/>
                  <a:pt x="2623395" y="139677"/>
                  <a:pt x="2623531" y="139404"/>
                </a:cubicBezTo>
                <a:cubicBezTo>
                  <a:pt x="2623668" y="139131"/>
                  <a:pt x="2624283" y="139268"/>
                  <a:pt x="2625375" y="139814"/>
                </a:cubicBezTo>
                <a:cubicBezTo>
                  <a:pt x="2628651" y="140906"/>
                  <a:pt x="2633020" y="140701"/>
                  <a:pt x="2638481" y="139199"/>
                </a:cubicBezTo>
                <a:cubicBezTo>
                  <a:pt x="2643942" y="137697"/>
                  <a:pt x="2648038" y="135718"/>
                  <a:pt x="2650768" y="133260"/>
                </a:cubicBezTo>
                <a:cubicBezTo>
                  <a:pt x="2654045" y="129984"/>
                  <a:pt x="2656844" y="126639"/>
                  <a:pt x="2659165" y="123226"/>
                </a:cubicBezTo>
                <a:cubicBezTo>
                  <a:pt x="2661485" y="119813"/>
                  <a:pt x="2662373" y="117765"/>
                  <a:pt x="2661827" y="117082"/>
                </a:cubicBezTo>
                <a:cubicBezTo>
                  <a:pt x="2661281" y="116400"/>
                  <a:pt x="2657185" y="117970"/>
                  <a:pt x="2649539" y="121792"/>
                </a:cubicBezTo>
                <a:cubicBezTo>
                  <a:pt x="2641894" y="125615"/>
                  <a:pt x="2637730" y="127526"/>
                  <a:pt x="2637047" y="127526"/>
                </a:cubicBezTo>
                <a:cubicBezTo>
                  <a:pt x="2636365" y="127526"/>
                  <a:pt x="2639027" y="124659"/>
                  <a:pt x="2645034" y="118925"/>
                </a:cubicBezTo>
                <a:cubicBezTo>
                  <a:pt x="2650495" y="113464"/>
                  <a:pt x="2652133" y="110734"/>
                  <a:pt x="2649949" y="110734"/>
                </a:cubicBezTo>
                <a:close/>
                <a:moveTo>
                  <a:pt x="1331527" y="108276"/>
                </a:moveTo>
                <a:cubicBezTo>
                  <a:pt x="1337261" y="108276"/>
                  <a:pt x="1341016" y="112236"/>
                  <a:pt x="1342791" y="120154"/>
                </a:cubicBezTo>
                <a:cubicBezTo>
                  <a:pt x="1344565" y="128072"/>
                  <a:pt x="1344088" y="138585"/>
                  <a:pt x="1341357" y="151691"/>
                </a:cubicBezTo>
                <a:cubicBezTo>
                  <a:pt x="1338900" y="164252"/>
                  <a:pt x="1337261" y="176129"/>
                  <a:pt x="1336442" y="187324"/>
                </a:cubicBezTo>
                <a:lnTo>
                  <a:pt x="1335213" y="198383"/>
                </a:lnTo>
                <a:lnTo>
                  <a:pt x="1341357" y="191830"/>
                </a:lnTo>
                <a:cubicBezTo>
                  <a:pt x="1345453" y="187461"/>
                  <a:pt x="1348047" y="185276"/>
                  <a:pt x="1349139" y="185276"/>
                </a:cubicBezTo>
                <a:cubicBezTo>
                  <a:pt x="1350231" y="185276"/>
                  <a:pt x="1351597" y="183229"/>
                  <a:pt x="1353235" y="179133"/>
                </a:cubicBezTo>
                <a:cubicBezTo>
                  <a:pt x="1358696" y="164115"/>
                  <a:pt x="1363474" y="156060"/>
                  <a:pt x="1367570" y="154968"/>
                </a:cubicBezTo>
                <a:cubicBezTo>
                  <a:pt x="1370300" y="154422"/>
                  <a:pt x="1374533" y="154831"/>
                  <a:pt x="1380267" y="156197"/>
                </a:cubicBezTo>
                <a:cubicBezTo>
                  <a:pt x="1384089" y="157016"/>
                  <a:pt x="1386547" y="157903"/>
                  <a:pt x="1387639" y="158859"/>
                </a:cubicBezTo>
                <a:cubicBezTo>
                  <a:pt x="1388731" y="159815"/>
                  <a:pt x="1389551" y="161794"/>
                  <a:pt x="1390097" y="164798"/>
                </a:cubicBezTo>
                <a:cubicBezTo>
                  <a:pt x="1390916" y="169440"/>
                  <a:pt x="1389482" y="174354"/>
                  <a:pt x="1385796" y="179542"/>
                </a:cubicBezTo>
                <a:cubicBezTo>
                  <a:pt x="1382110" y="184730"/>
                  <a:pt x="1373577" y="194151"/>
                  <a:pt x="1360197" y="207803"/>
                </a:cubicBezTo>
                <a:lnTo>
                  <a:pt x="1339309" y="228691"/>
                </a:lnTo>
                <a:lnTo>
                  <a:pt x="1345043" y="235245"/>
                </a:lnTo>
                <a:lnTo>
                  <a:pt x="1350777" y="241388"/>
                </a:lnTo>
                <a:lnTo>
                  <a:pt x="1358969" y="231558"/>
                </a:lnTo>
                <a:cubicBezTo>
                  <a:pt x="1364703" y="225278"/>
                  <a:pt x="1369140" y="219749"/>
                  <a:pt x="1372280" y="214971"/>
                </a:cubicBezTo>
                <a:cubicBezTo>
                  <a:pt x="1375420" y="210192"/>
                  <a:pt x="1377673" y="207257"/>
                  <a:pt x="1379038" y="206165"/>
                </a:cubicBezTo>
                <a:cubicBezTo>
                  <a:pt x="1379584" y="205892"/>
                  <a:pt x="1379857" y="206028"/>
                  <a:pt x="1379857" y="206574"/>
                </a:cubicBezTo>
                <a:cubicBezTo>
                  <a:pt x="1379584" y="207667"/>
                  <a:pt x="1378355" y="209987"/>
                  <a:pt x="1376171" y="213537"/>
                </a:cubicBezTo>
                <a:cubicBezTo>
                  <a:pt x="1372621" y="219271"/>
                  <a:pt x="1369891" y="224459"/>
                  <a:pt x="1367979" y="229101"/>
                </a:cubicBezTo>
                <a:cubicBezTo>
                  <a:pt x="1366068" y="233743"/>
                  <a:pt x="1364430" y="237156"/>
                  <a:pt x="1363065" y="239340"/>
                </a:cubicBezTo>
                <a:cubicBezTo>
                  <a:pt x="1360607" y="243982"/>
                  <a:pt x="1362245" y="253266"/>
                  <a:pt x="1367979" y="267191"/>
                </a:cubicBezTo>
                <a:cubicBezTo>
                  <a:pt x="1370164" y="272379"/>
                  <a:pt x="1371120" y="275929"/>
                  <a:pt x="1370847" y="277840"/>
                </a:cubicBezTo>
                <a:cubicBezTo>
                  <a:pt x="1370573" y="279752"/>
                  <a:pt x="1369072" y="280707"/>
                  <a:pt x="1366341" y="280707"/>
                </a:cubicBezTo>
                <a:cubicBezTo>
                  <a:pt x="1362519" y="280707"/>
                  <a:pt x="1359037" y="278933"/>
                  <a:pt x="1355897" y="275383"/>
                </a:cubicBezTo>
                <a:cubicBezTo>
                  <a:pt x="1352757" y="271833"/>
                  <a:pt x="1348593" y="265280"/>
                  <a:pt x="1343405" y="255723"/>
                </a:cubicBezTo>
                <a:cubicBezTo>
                  <a:pt x="1337125" y="243982"/>
                  <a:pt x="1333302" y="237907"/>
                  <a:pt x="1331937" y="237497"/>
                </a:cubicBezTo>
                <a:cubicBezTo>
                  <a:pt x="1330572" y="237088"/>
                  <a:pt x="1329070" y="240364"/>
                  <a:pt x="1327431" y="247327"/>
                </a:cubicBezTo>
                <a:cubicBezTo>
                  <a:pt x="1325793" y="254290"/>
                  <a:pt x="1324496" y="258454"/>
                  <a:pt x="1323541" y="259819"/>
                </a:cubicBezTo>
                <a:cubicBezTo>
                  <a:pt x="1322585" y="261184"/>
                  <a:pt x="1320947" y="267055"/>
                  <a:pt x="1318626" y="277431"/>
                </a:cubicBezTo>
                <a:cubicBezTo>
                  <a:pt x="1316305" y="287807"/>
                  <a:pt x="1314257" y="293268"/>
                  <a:pt x="1312482" y="293814"/>
                </a:cubicBezTo>
                <a:cubicBezTo>
                  <a:pt x="1310707" y="294360"/>
                  <a:pt x="1309820" y="296271"/>
                  <a:pt x="1309820" y="299548"/>
                </a:cubicBezTo>
                <a:cubicBezTo>
                  <a:pt x="1309820" y="302824"/>
                  <a:pt x="1308864" y="306374"/>
                  <a:pt x="1306953" y="310197"/>
                </a:cubicBezTo>
                <a:cubicBezTo>
                  <a:pt x="1304495" y="314566"/>
                  <a:pt x="1300127" y="319617"/>
                  <a:pt x="1293846" y="325351"/>
                </a:cubicBezTo>
                <a:cubicBezTo>
                  <a:pt x="1287566" y="331085"/>
                  <a:pt x="1283197" y="333952"/>
                  <a:pt x="1280740" y="333952"/>
                </a:cubicBezTo>
                <a:cubicBezTo>
                  <a:pt x="1277737" y="333952"/>
                  <a:pt x="1275825" y="334635"/>
                  <a:pt x="1275006" y="336000"/>
                </a:cubicBezTo>
                <a:cubicBezTo>
                  <a:pt x="1274187" y="337365"/>
                  <a:pt x="1272549" y="338048"/>
                  <a:pt x="1270091" y="338048"/>
                </a:cubicBezTo>
                <a:cubicBezTo>
                  <a:pt x="1267634" y="338048"/>
                  <a:pt x="1263743" y="336887"/>
                  <a:pt x="1258418" y="334567"/>
                </a:cubicBezTo>
                <a:cubicBezTo>
                  <a:pt x="1253094" y="332246"/>
                  <a:pt x="1250431" y="330539"/>
                  <a:pt x="1250431" y="329447"/>
                </a:cubicBezTo>
                <a:cubicBezTo>
                  <a:pt x="1250431" y="328628"/>
                  <a:pt x="1249407" y="328218"/>
                  <a:pt x="1247360" y="328218"/>
                </a:cubicBezTo>
                <a:cubicBezTo>
                  <a:pt x="1245312" y="328218"/>
                  <a:pt x="1244288" y="327331"/>
                  <a:pt x="1244288" y="325556"/>
                </a:cubicBezTo>
                <a:cubicBezTo>
                  <a:pt x="1244288" y="323781"/>
                  <a:pt x="1242991" y="322075"/>
                  <a:pt x="1240397" y="320436"/>
                </a:cubicBezTo>
                <a:cubicBezTo>
                  <a:pt x="1237803" y="318798"/>
                  <a:pt x="1236915" y="317023"/>
                  <a:pt x="1237735" y="315112"/>
                </a:cubicBezTo>
                <a:cubicBezTo>
                  <a:pt x="1238554" y="313200"/>
                  <a:pt x="1238213" y="312245"/>
                  <a:pt x="1236711" y="312245"/>
                </a:cubicBezTo>
                <a:cubicBezTo>
                  <a:pt x="1235209" y="312245"/>
                  <a:pt x="1234458" y="311494"/>
                  <a:pt x="1234458" y="309992"/>
                </a:cubicBezTo>
                <a:cubicBezTo>
                  <a:pt x="1234458" y="308490"/>
                  <a:pt x="1236165" y="306169"/>
                  <a:pt x="1239578" y="303029"/>
                </a:cubicBezTo>
                <a:cubicBezTo>
                  <a:pt x="1242991" y="299889"/>
                  <a:pt x="1245448" y="298319"/>
                  <a:pt x="1246950" y="298319"/>
                </a:cubicBezTo>
                <a:cubicBezTo>
                  <a:pt x="1248452" y="298319"/>
                  <a:pt x="1252479" y="295520"/>
                  <a:pt x="1259033" y="289923"/>
                </a:cubicBezTo>
                <a:cubicBezTo>
                  <a:pt x="1265586" y="284325"/>
                  <a:pt x="1271320" y="276339"/>
                  <a:pt x="1276235" y="265963"/>
                </a:cubicBezTo>
                <a:cubicBezTo>
                  <a:pt x="1287976" y="240296"/>
                  <a:pt x="1296713" y="214220"/>
                  <a:pt x="1302447" y="187734"/>
                </a:cubicBezTo>
                <a:cubicBezTo>
                  <a:pt x="1304359" y="178996"/>
                  <a:pt x="1304495" y="175037"/>
                  <a:pt x="1302857" y="175856"/>
                </a:cubicBezTo>
                <a:cubicBezTo>
                  <a:pt x="1302038" y="176129"/>
                  <a:pt x="1300946" y="177495"/>
                  <a:pt x="1299581" y="179952"/>
                </a:cubicBezTo>
                <a:cubicBezTo>
                  <a:pt x="1297942" y="182956"/>
                  <a:pt x="1296304" y="185276"/>
                  <a:pt x="1294665" y="186915"/>
                </a:cubicBezTo>
                <a:cubicBezTo>
                  <a:pt x="1292208" y="189372"/>
                  <a:pt x="1289819" y="192922"/>
                  <a:pt x="1287498" y="197564"/>
                </a:cubicBezTo>
                <a:cubicBezTo>
                  <a:pt x="1285177" y="202206"/>
                  <a:pt x="1283607" y="206438"/>
                  <a:pt x="1282788" y="210261"/>
                </a:cubicBezTo>
                <a:cubicBezTo>
                  <a:pt x="1281969" y="215448"/>
                  <a:pt x="1280877" y="218862"/>
                  <a:pt x="1279511" y="220500"/>
                </a:cubicBezTo>
                <a:cubicBezTo>
                  <a:pt x="1278146" y="222138"/>
                  <a:pt x="1278146" y="222957"/>
                  <a:pt x="1279511" y="222957"/>
                </a:cubicBezTo>
                <a:cubicBezTo>
                  <a:pt x="1280057" y="223503"/>
                  <a:pt x="1280331" y="225551"/>
                  <a:pt x="1280331" y="229101"/>
                </a:cubicBezTo>
                <a:cubicBezTo>
                  <a:pt x="1280331" y="232651"/>
                  <a:pt x="1279989" y="236815"/>
                  <a:pt x="1279307" y="241593"/>
                </a:cubicBezTo>
                <a:cubicBezTo>
                  <a:pt x="1278624" y="246371"/>
                  <a:pt x="1277873" y="249580"/>
                  <a:pt x="1277054" y="251218"/>
                </a:cubicBezTo>
                <a:cubicBezTo>
                  <a:pt x="1274869" y="254495"/>
                  <a:pt x="1271661" y="255655"/>
                  <a:pt x="1267429" y="254699"/>
                </a:cubicBezTo>
                <a:cubicBezTo>
                  <a:pt x="1263197" y="253744"/>
                  <a:pt x="1258691" y="250877"/>
                  <a:pt x="1253913" y="246098"/>
                </a:cubicBezTo>
                <a:cubicBezTo>
                  <a:pt x="1249134" y="241320"/>
                  <a:pt x="1246336" y="236473"/>
                  <a:pt x="1245517" y="231558"/>
                </a:cubicBezTo>
                <a:cubicBezTo>
                  <a:pt x="1244697" y="226917"/>
                  <a:pt x="1242991" y="221797"/>
                  <a:pt x="1240397" y="216199"/>
                </a:cubicBezTo>
                <a:cubicBezTo>
                  <a:pt x="1237803" y="210602"/>
                  <a:pt x="1235414" y="206438"/>
                  <a:pt x="1233229" y="203707"/>
                </a:cubicBezTo>
                <a:cubicBezTo>
                  <a:pt x="1231318" y="201796"/>
                  <a:pt x="1230294" y="200021"/>
                  <a:pt x="1230157" y="198383"/>
                </a:cubicBezTo>
                <a:cubicBezTo>
                  <a:pt x="1230021" y="196745"/>
                  <a:pt x="1230499" y="193604"/>
                  <a:pt x="1231591" y="188963"/>
                </a:cubicBezTo>
                <a:cubicBezTo>
                  <a:pt x="1233229" y="182136"/>
                  <a:pt x="1235073" y="175788"/>
                  <a:pt x="1237120" y="169917"/>
                </a:cubicBezTo>
                <a:cubicBezTo>
                  <a:pt x="1239168" y="164047"/>
                  <a:pt x="1239919" y="160770"/>
                  <a:pt x="1239373" y="160088"/>
                </a:cubicBezTo>
                <a:cubicBezTo>
                  <a:pt x="1238827" y="159405"/>
                  <a:pt x="1239509" y="157698"/>
                  <a:pt x="1241421" y="154968"/>
                </a:cubicBezTo>
                <a:cubicBezTo>
                  <a:pt x="1243332" y="152237"/>
                  <a:pt x="1244288" y="149507"/>
                  <a:pt x="1244288" y="146776"/>
                </a:cubicBezTo>
                <a:cubicBezTo>
                  <a:pt x="1244288" y="142954"/>
                  <a:pt x="1246950" y="140906"/>
                  <a:pt x="1252275" y="140633"/>
                </a:cubicBezTo>
                <a:cubicBezTo>
                  <a:pt x="1257599" y="140360"/>
                  <a:pt x="1262309" y="141998"/>
                  <a:pt x="1266405" y="145548"/>
                </a:cubicBezTo>
                <a:cubicBezTo>
                  <a:pt x="1268589" y="147459"/>
                  <a:pt x="1270501" y="150804"/>
                  <a:pt x="1272139" y="155582"/>
                </a:cubicBezTo>
                <a:cubicBezTo>
                  <a:pt x="1273777" y="160361"/>
                  <a:pt x="1274460" y="164525"/>
                  <a:pt x="1274187" y="168074"/>
                </a:cubicBezTo>
                <a:cubicBezTo>
                  <a:pt x="1273914" y="171624"/>
                  <a:pt x="1274323" y="173672"/>
                  <a:pt x="1275415" y="174218"/>
                </a:cubicBezTo>
                <a:cubicBezTo>
                  <a:pt x="1277054" y="175310"/>
                  <a:pt x="1287293" y="168484"/>
                  <a:pt x="1306134" y="153739"/>
                </a:cubicBezTo>
                <a:cubicBezTo>
                  <a:pt x="1309956" y="150736"/>
                  <a:pt x="1311868" y="148142"/>
                  <a:pt x="1311868" y="145957"/>
                </a:cubicBezTo>
                <a:cubicBezTo>
                  <a:pt x="1311868" y="143227"/>
                  <a:pt x="1313643" y="136674"/>
                  <a:pt x="1317192" y="126298"/>
                </a:cubicBezTo>
                <a:cubicBezTo>
                  <a:pt x="1320742" y="115922"/>
                  <a:pt x="1323063" y="110324"/>
                  <a:pt x="1324155" y="109505"/>
                </a:cubicBezTo>
                <a:cubicBezTo>
                  <a:pt x="1325793" y="108686"/>
                  <a:pt x="1328251" y="108276"/>
                  <a:pt x="1331527" y="108276"/>
                </a:cubicBezTo>
                <a:close/>
                <a:moveTo>
                  <a:pt x="636888" y="100904"/>
                </a:moveTo>
                <a:cubicBezTo>
                  <a:pt x="637161" y="101450"/>
                  <a:pt x="636342" y="102269"/>
                  <a:pt x="634431" y="103361"/>
                </a:cubicBezTo>
                <a:cubicBezTo>
                  <a:pt x="631973" y="105273"/>
                  <a:pt x="629789" y="106228"/>
                  <a:pt x="627878" y="106228"/>
                </a:cubicBezTo>
                <a:cubicBezTo>
                  <a:pt x="625966" y="106228"/>
                  <a:pt x="626649" y="105409"/>
                  <a:pt x="629925" y="103771"/>
                </a:cubicBezTo>
                <a:cubicBezTo>
                  <a:pt x="634567" y="101040"/>
                  <a:pt x="636888" y="100085"/>
                  <a:pt x="636888" y="100904"/>
                </a:cubicBezTo>
                <a:close/>
                <a:moveTo>
                  <a:pt x="1814008" y="98037"/>
                </a:moveTo>
                <a:cubicBezTo>
                  <a:pt x="1815646" y="97764"/>
                  <a:pt x="1819196" y="97764"/>
                  <a:pt x="1824657" y="98037"/>
                </a:cubicBezTo>
                <a:cubicBezTo>
                  <a:pt x="1832848" y="98856"/>
                  <a:pt x="1838787" y="99948"/>
                  <a:pt x="1842473" y="101314"/>
                </a:cubicBezTo>
                <a:cubicBezTo>
                  <a:pt x="1846159" y="102679"/>
                  <a:pt x="1849026" y="105341"/>
                  <a:pt x="1851074" y="109300"/>
                </a:cubicBezTo>
                <a:cubicBezTo>
                  <a:pt x="1853122" y="113259"/>
                  <a:pt x="1853464" y="116604"/>
                  <a:pt x="1852098" y="119335"/>
                </a:cubicBezTo>
                <a:cubicBezTo>
                  <a:pt x="1849914" y="123977"/>
                  <a:pt x="1848276" y="134626"/>
                  <a:pt x="1847183" y="151282"/>
                </a:cubicBezTo>
                <a:cubicBezTo>
                  <a:pt x="1846910" y="154012"/>
                  <a:pt x="1846091" y="155924"/>
                  <a:pt x="1844726" y="157016"/>
                </a:cubicBezTo>
                <a:cubicBezTo>
                  <a:pt x="1844180" y="157562"/>
                  <a:pt x="1844862" y="157835"/>
                  <a:pt x="1846774" y="157835"/>
                </a:cubicBezTo>
                <a:cubicBezTo>
                  <a:pt x="1850050" y="157562"/>
                  <a:pt x="1859061" y="156333"/>
                  <a:pt x="1873806" y="154149"/>
                </a:cubicBezTo>
                <a:lnTo>
                  <a:pt x="1886502" y="152510"/>
                </a:lnTo>
                <a:lnTo>
                  <a:pt x="1907391" y="162750"/>
                </a:lnTo>
                <a:cubicBezTo>
                  <a:pt x="1921316" y="169576"/>
                  <a:pt x="1930464" y="175310"/>
                  <a:pt x="1934832" y="179952"/>
                </a:cubicBezTo>
                <a:cubicBezTo>
                  <a:pt x="1938655" y="183775"/>
                  <a:pt x="1942819" y="189918"/>
                  <a:pt x="1947324" y="198383"/>
                </a:cubicBezTo>
                <a:cubicBezTo>
                  <a:pt x="1951830" y="206847"/>
                  <a:pt x="1954628" y="213810"/>
                  <a:pt x="1955721" y="219271"/>
                </a:cubicBezTo>
                <a:cubicBezTo>
                  <a:pt x="1956813" y="224459"/>
                  <a:pt x="1955721" y="235654"/>
                  <a:pt x="1952444" y="252856"/>
                </a:cubicBezTo>
                <a:cubicBezTo>
                  <a:pt x="1949167" y="270058"/>
                  <a:pt x="1945891" y="281936"/>
                  <a:pt x="1942614" y="288489"/>
                </a:cubicBezTo>
                <a:cubicBezTo>
                  <a:pt x="1940157" y="293131"/>
                  <a:pt x="1938928" y="296408"/>
                  <a:pt x="1938928" y="298319"/>
                </a:cubicBezTo>
                <a:cubicBezTo>
                  <a:pt x="1938928" y="300230"/>
                  <a:pt x="1936812" y="305282"/>
                  <a:pt x="1932580" y="313473"/>
                </a:cubicBezTo>
                <a:cubicBezTo>
                  <a:pt x="1928347" y="321665"/>
                  <a:pt x="1925002" y="327399"/>
                  <a:pt x="1922545" y="330676"/>
                </a:cubicBezTo>
                <a:cubicBezTo>
                  <a:pt x="1918995" y="334498"/>
                  <a:pt x="1916879" y="337707"/>
                  <a:pt x="1916197" y="340301"/>
                </a:cubicBezTo>
                <a:cubicBezTo>
                  <a:pt x="1915514" y="342895"/>
                  <a:pt x="1914217" y="344192"/>
                  <a:pt x="1912306" y="344192"/>
                </a:cubicBezTo>
                <a:cubicBezTo>
                  <a:pt x="1910394" y="344192"/>
                  <a:pt x="1909439" y="345079"/>
                  <a:pt x="1909439" y="346854"/>
                </a:cubicBezTo>
                <a:cubicBezTo>
                  <a:pt x="1909439" y="348629"/>
                  <a:pt x="1907732" y="351496"/>
                  <a:pt x="1904319" y="355455"/>
                </a:cubicBezTo>
                <a:cubicBezTo>
                  <a:pt x="1900906" y="359414"/>
                  <a:pt x="1899199" y="361803"/>
                  <a:pt x="1899199" y="362622"/>
                </a:cubicBezTo>
                <a:cubicBezTo>
                  <a:pt x="1899199" y="363715"/>
                  <a:pt x="1894626" y="368425"/>
                  <a:pt x="1885478" y="376753"/>
                </a:cubicBezTo>
                <a:cubicBezTo>
                  <a:pt x="1876331" y="385081"/>
                  <a:pt x="1869983" y="390337"/>
                  <a:pt x="1866433" y="392521"/>
                </a:cubicBezTo>
                <a:cubicBezTo>
                  <a:pt x="1864249" y="393614"/>
                  <a:pt x="1861314" y="393341"/>
                  <a:pt x="1857627" y="391702"/>
                </a:cubicBezTo>
                <a:cubicBezTo>
                  <a:pt x="1853941" y="390064"/>
                  <a:pt x="1850870" y="387606"/>
                  <a:pt x="1848412" y="384330"/>
                </a:cubicBezTo>
                <a:cubicBezTo>
                  <a:pt x="1845682" y="380780"/>
                  <a:pt x="1844316" y="376480"/>
                  <a:pt x="1844316" y="371428"/>
                </a:cubicBezTo>
                <a:cubicBezTo>
                  <a:pt x="1844316" y="366377"/>
                  <a:pt x="1843634" y="363032"/>
                  <a:pt x="1842268" y="361394"/>
                </a:cubicBezTo>
                <a:cubicBezTo>
                  <a:pt x="1841176" y="360028"/>
                  <a:pt x="1839060" y="354704"/>
                  <a:pt x="1835920" y="345420"/>
                </a:cubicBezTo>
                <a:cubicBezTo>
                  <a:pt x="1832780" y="336137"/>
                  <a:pt x="1831346" y="330539"/>
                  <a:pt x="1831619" y="328628"/>
                </a:cubicBezTo>
                <a:cubicBezTo>
                  <a:pt x="1831892" y="323986"/>
                  <a:pt x="1828206" y="315248"/>
                  <a:pt x="1820561" y="302415"/>
                </a:cubicBezTo>
                <a:cubicBezTo>
                  <a:pt x="1816465" y="295043"/>
                  <a:pt x="1814417" y="290605"/>
                  <a:pt x="1814417" y="289104"/>
                </a:cubicBezTo>
                <a:cubicBezTo>
                  <a:pt x="1814417" y="287602"/>
                  <a:pt x="1812642" y="284598"/>
                  <a:pt x="1809093" y="280093"/>
                </a:cubicBezTo>
                <a:cubicBezTo>
                  <a:pt x="1805543" y="275588"/>
                  <a:pt x="1803495" y="269512"/>
                  <a:pt x="1802949" y="261867"/>
                </a:cubicBezTo>
                <a:cubicBezTo>
                  <a:pt x="1802403" y="254768"/>
                  <a:pt x="1803017" y="250194"/>
                  <a:pt x="1804792" y="248146"/>
                </a:cubicBezTo>
                <a:cubicBezTo>
                  <a:pt x="1806567" y="246098"/>
                  <a:pt x="1811823" y="244119"/>
                  <a:pt x="1820561" y="242207"/>
                </a:cubicBezTo>
                <a:cubicBezTo>
                  <a:pt x="1834759" y="239204"/>
                  <a:pt x="1844999" y="239204"/>
                  <a:pt x="1851279" y="242207"/>
                </a:cubicBezTo>
                <a:cubicBezTo>
                  <a:pt x="1855102" y="244119"/>
                  <a:pt x="1859607" y="246167"/>
                  <a:pt x="1864795" y="248351"/>
                </a:cubicBezTo>
                <a:cubicBezTo>
                  <a:pt x="1869983" y="250535"/>
                  <a:pt x="1874488" y="253129"/>
                  <a:pt x="1878311" y="256133"/>
                </a:cubicBezTo>
                <a:cubicBezTo>
                  <a:pt x="1880768" y="258317"/>
                  <a:pt x="1882202" y="259956"/>
                  <a:pt x="1882612" y="261048"/>
                </a:cubicBezTo>
                <a:cubicBezTo>
                  <a:pt x="1883021" y="262140"/>
                  <a:pt x="1882816" y="263915"/>
                  <a:pt x="1881997" y="266372"/>
                </a:cubicBezTo>
                <a:cubicBezTo>
                  <a:pt x="1880905" y="269649"/>
                  <a:pt x="1878720" y="271287"/>
                  <a:pt x="1875444" y="271287"/>
                </a:cubicBezTo>
                <a:cubicBezTo>
                  <a:pt x="1872167" y="271287"/>
                  <a:pt x="1866297" y="269785"/>
                  <a:pt x="1857832" y="266782"/>
                </a:cubicBezTo>
                <a:cubicBezTo>
                  <a:pt x="1850460" y="264051"/>
                  <a:pt x="1844658" y="262345"/>
                  <a:pt x="1840425" y="261662"/>
                </a:cubicBezTo>
                <a:cubicBezTo>
                  <a:pt x="1836193" y="260980"/>
                  <a:pt x="1833736" y="260092"/>
                  <a:pt x="1833053" y="259000"/>
                </a:cubicBezTo>
                <a:cubicBezTo>
                  <a:pt x="1832370" y="257908"/>
                  <a:pt x="1829094" y="257362"/>
                  <a:pt x="1823223" y="257362"/>
                </a:cubicBezTo>
                <a:cubicBezTo>
                  <a:pt x="1817352" y="257362"/>
                  <a:pt x="1814417" y="256679"/>
                  <a:pt x="1814417" y="255314"/>
                </a:cubicBezTo>
                <a:cubicBezTo>
                  <a:pt x="1814417" y="253949"/>
                  <a:pt x="1813735" y="253266"/>
                  <a:pt x="1812369" y="253266"/>
                </a:cubicBezTo>
                <a:cubicBezTo>
                  <a:pt x="1811004" y="253266"/>
                  <a:pt x="1810322" y="256133"/>
                  <a:pt x="1810322" y="261867"/>
                </a:cubicBezTo>
                <a:cubicBezTo>
                  <a:pt x="1810322" y="265690"/>
                  <a:pt x="1811072" y="268761"/>
                  <a:pt x="1812574" y="271082"/>
                </a:cubicBezTo>
                <a:cubicBezTo>
                  <a:pt x="1814076" y="273403"/>
                  <a:pt x="1818240" y="277840"/>
                  <a:pt x="1825066" y="284394"/>
                </a:cubicBezTo>
                <a:cubicBezTo>
                  <a:pt x="1834896" y="293950"/>
                  <a:pt x="1840562" y="298729"/>
                  <a:pt x="1842064" y="298729"/>
                </a:cubicBezTo>
                <a:cubicBezTo>
                  <a:pt x="1843565" y="298729"/>
                  <a:pt x="1845818" y="300299"/>
                  <a:pt x="1848822" y="303439"/>
                </a:cubicBezTo>
                <a:cubicBezTo>
                  <a:pt x="1851825" y="306579"/>
                  <a:pt x="1854828" y="308968"/>
                  <a:pt x="1857832" y="310606"/>
                </a:cubicBezTo>
                <a:cubicBezTo>
                  <a:pt x="1860836" y="312245"/>
                  <a:pt x="1861791" y="314156"/>
                  <a:pt x="1860699" y="316340"/>
                </a:cubicBezTo>
                <a:cubicBezTo>
                  <a:pt x="1859607" y="319071"/>
                  <a:pt x="1859061" y="320914"/>
                  <a:pt x="1859061" y="321870"/>
                </a:cubicBezTo>
                <a:cubicBezTo>
                  <a:pt x="1859061" y="322825"/>
                  <a:pt x="1859744" y="323440"/>
                  <a:pt x="1861109" y="323713"/>
                </a:cubicBezTo>
                <a:cubicBezTo>
                  <a:pt x="1862201" y="324259"/>
                  <a:pt x="1865409" y="321528"/>
                  <a:pt x="1870734" y="315521"/>
                </a:cubicBezTo>
                <a:cubicBezTo>
                  <a:pt x="1876058" y="309514"/>
                  <a:pt x="1881997" y="301869"/>
                  <a:pt x="1888550" y="292585"/>
                </a:cubicBezTo>
                <a:cubicBezTo>
                  <a:pt x="1892373" y="287397"/>
                  <a:pt x="1897493" y="278113"/>
                  <a:pt x="1903909" y="264734"/>
                </a:cubicBezTo>
                <a:cubicBezTo>
                  <a:pt x="1910326" y="251355"/>
                  <a:pt x="1913807" y="242890"/>
                  <a:pt x="1914354" y="239340"/>
                </a:cubicBezTo>
                <a:cubicBezTo>
                  <a:pt x="1914900" y="236064"/>
                  <a:pt x="1915924" y="231490"/>
                  <a:pt x="1917425" y="225620"/>
                </a:cubicBezTo>
                <a:cubicBezTo>
                  <a:pt x="1918927" y="219749"/>
                  <a:pt x="1919951" y="212991"/>
                  <a:pt x="1920497" y="205346"/>
                </a:cubicBezTo>
                <a:cubicBezTo>
                  <a:pt x="1921043" y="199885"/>
                  <a:pt x="1921043" y="196335"/>
                  <a:pt x="1920497" y="194697"/>
                </a:cubicBezTo>
                <a:cubicBezTo>
                  <a:pt x="1919951" y="193058"/>
                  <a:pt x="1918176" y="190874"/>
                  <a:pt x="1915173" y="188143"/>
                </a:cubicBezTo>
                <a:cubicBezTo>
                  <a:pt x="1911623" y="184594"/>
                  <a:pt x="1908073" y="182614"/>
                  <a:pt x="1904524" y="182205"/>
                </a:cubicBezTo>
                <a:cubicBezTo>
                  <a:pt x="1900974" y="181795"/>
                  <a:pt x="1894694" y="182682"/>
                  <a:pt x="1885683" y="184867"/>
                </a:cubicBezTo>
                <a:cubicBezTo>
                  <a:pt x="1877219" y="186778"/>
                  <a:pt x="1866775" y="188417"/>
                  <a:pt x="1854351" y="189782"/>
                </a:cubicBezTo>
                <a:cubicBezTo>
                  <a:pt x="1841927" y="191147"/>
                  <a:pt x="1834486" y="192512"/>
                  <a:pt x="1832029" y="193878"/>
                </a:cubicBezTo>
                <a:cubicBezTo>
                  <a:pt x="1828479" y="195789"/>
                  <a:pt x="1825476" y="196267"/>
                  <a:pt x="1823018" y="195311"/>
                </a:cubicBezTo>
                <a:cubicBezTo>
                  <a:pt x="1820561" y="194355"/>
                  <a:pt x="1817967" y="191693"/>
                  <a:pt x="1815236" y="187324"/>
                </a:cubicBezTo>
                <a:cubicBezTo>
                  <a:pt x="1811960" y="181590"/>
                  <a:pt x="1809366" y="175447"/>
                  <a:pt x="1807454" y="168893"/>
                </a:cubicBezTo>
                <a:cubicBezTo>
                  <a:pt x="1805816" y="163979"/>
                  <a:pt x="1805134" y="160565"/>
                  <a:pt x="1805406" y="158654"/>
                </a:cubicBezTo>
                <a:cubicBezTo>
                  <a:pt x="1805680" y="156743"/>
                  <a:pt x="1806908" y="153057"/>
                  <a:pt x="1809093" y="147596"/>
                </a:cubicBezTo>
                <a:cubicBezTo>
                  <a:pt x="1812642" y="140223"/>
                  <a:pt x="1814827" y="133807"/>
                  <a:pt x="1815646" y="128345"/>
                </a:cubicBezTo>
                <a:cubicBezTo>
                  <a:pt x="1815919" y="126434"/>
                  <a:pt x="1816056" y="125001"/>
                  <a:pt x="1816056" y="124045"/>
                </a:cubicBezTo>
                <a:cubicBezTo>
                  <a:pt x="1816056" y="123089"/>
                  <a:pt x="1815987" y="122270"/>
                  <a:pt x="1815851" y="121588"/>
                </a:cubicBezTo>
                <a:cubicBezTo>
                  <a:pt x="1815714" y="120905"/>
                  <a:pt x="1815509" y="120564"/>
                  <a:pt x="1815236" y="120564"/>
                </a:cubicBezTo>
                <a:lnTo>
                  <a:pt x="1813188" y="121383"/>
                </a:lnTo>
                <a:cubicBezTo>
                  <a:pt x="1811004" y="122202"/>
                  <a:pt x="1808137" y="123021"/>
                  <a:pt x="1804587" y="123840"/>
                </a:cubicBezTo>
                <a:cubicBezTo>
                  <a:pt x="1801038" y="124659"/>
                  <a:pt x="1797079" y="126707"/>
                  <a:pt x="1792710" y="129984"/>
                </a:cubicBezTo>
                <a:cubicBezTo>
                  <a:pt x="1789433" y="132441"/>
                  <a:pt x="1785679" y="135445"/>
                  <a:pt x="1781446" y="138994"/>
                </a:cubicBezTo>
                <a:cubicBezTo>
                  <a:pt x="1777214" y="142544"/>
                  <a:pt x="1773801" y="145684"/>
                  <a:pt x="1771207" y="148415"/>
                </a:cubicBezTo>
                <a:cubicBezTo>
                  <a:pt x="1768613" y="151145"/>
                  <a:pt x="1767589" y="152510"/>
                  <a:pt x="1768135" y="152510"/>
                </a:cubicBezTo>
                <a:cubicBezTo>
                  <a:pt x="1769227" y="152510"/>
                  <a:pt x="1768408" y="153603"/>
                  <a:pt x="1765678" y="155787"/>
                </a:cubicBezTo>
                <a:cubicBezTo>
                  <a:pt x="1762947" y="157971"/>
                  <a:pt x="1759125" y="162886"/>
                  <a:pt x="1754210" y="170532"/>
                </a:cubicBezTo>
                <a:cubicBezTo>
                  <a:pt x="1749295" y="178177"/>
                  <a:pt x="1746496" y="182000"/>
                  <a:pt x="1745813" y="182000"/>
                </a:cubicBezTo>
                <a:cubicBezTo>
                  <a:pt x="1745131" y="182000"/>
                  <a:pt x="1745199" y="181181"/>
                  <a:pt x="1746018" y="179542"/>
                </a:cubicBezTo>
                <a:cubicBezTo>
                  <a:pt x="1746564" y="178996"/>
                  <a:pt x="1746769" y="178655"/>
                  <a:pt x="1746632" y="178518"/>
                </a:cubicBezTo>
                <a:cubicBezTo>
                  <a:pt x="1746496" y="178382"/>
                  <a:pt x="1746018" y="178450"/>
                  <a:pt x="1745199" y="178723"/>
                </a:cubicBezTo>
                <a:cubicBezTo>
                  <a:pt x="1743561" y="179815"/>
                  <a:pt x="1742742" y="181522"/>
                  <a:pt x="1742742" y="183843"/>
                </a:cubicBezTo>
                <a:cubicBezTo>
                  <a:pt x="1742742" y="186164"/>
                  <a:pt x="1741922" y="188553"/>
                  <a:pt x="1740284" y="191010"/>
                </a:cubicBezTo>
                <a:cubicBezTo>
                  <a:pt x="1737281" y="195379"/>
                  <a:pt x="1734482" y="200294"/>
                  <a:pt x="1731888" y="205755"/>
                </a:cubicBezTo>
                <a:cubicBezTo>
                  <a:pt x="1729294" y="211216"/>
                  <a:pt x="1728406" y="214220"/>
                  <a:pt x="1729226" y="214766"/>
                </a:cubicBezTo>
                <a:cubicBezTo>
                  <a:pt x="1731956" y="216404"/>
                  <a:pt x="1735369" y="221387"/>
                  <a:pt x="1739465" y="229715"/>
                </a:cubicBezTo>
                <a:cubicBezTo>
                  <a:pt x="1743561" y="238043"/>
                  <a:pt x="1746564" y="246167"/>
                  <a:pt x="1748476" y="254085"/>
                </a:cubicBezTo>
                <a:cubicBezTo>
                  <a:pt x="1752298" y="270468"/>
                  <a:pt x="1753664" y="287465"/>
                  <a:pt x="1752571" y="305077"/>
                </a:cubicBezTo>
                <a:cubicBezTo>
                  <a:pt x="1751479" y="322689"/>
                  <a:pt x="1748476" y="333679"/>
                  <a:pt x="1743561" y="338048"/>
                </a:cubicBezTo>
                <a:cubicBezTo>
                  <a:pt x="1739192" y="341871"/>
                  <a:pt x="1734277" y="342826"/>
                  <a:pt x="1728816" y="340915"/>
                </a:cubicBezTo>
                <a:cubicBezTo>
                  <a:pt x="1723355" y="339004"/>
                  <a:pt x="1715846" y="333679"/>
                  <a:pt x="1706290" y="324942"/>
                </a:cubicBezTo>
                <a:cubicBezTo>
                  <a:pt x="1704651" y="323576"/>
                  <a:pt x="1702603" y="322143"/>
                  <a:pt x="1700146" y="320641"/>
                </a:cubicBezTo>
                <a:cubicBezTo>
                  <a:pt x="1697688" y="319139"/>
                  <a:pt x="1695436" y="318047"/>
                  <a:pt x="1693388" y="317364"/>
                </a:cubicBezTo>
                <a:cubicBezTo>
                  <a:pt x="1691340" y="316682"/>
                  <a:pt x="1690316" y="316614"/>
                  <a:pt x="1690316" y="317160"/>
                </a:cubicBezTo>
                <a:cubicBezTo>
                  <a:pt x="1690316" y="317433"/>
                  <a:pt x="1687995" y="314975"/>
                  <a:pt x="1683353" y="309787"/>
                </a:cubicBezTo>
                <a:cubicBezTo>
                  <a:pt x="1680077" y="306238"/>
                  <a:pt x="1678165" y="303644"/>
                  <a:pt x="1677619" y="302005"/>
                </a:cubicBezTo>
                <a:cubicBezTo>
                  <a:pt x="1677073" y="300367"/>
                  <a:pt x="1677073" y="298183"/>
                  <a:pt x="1677619" y="295452"/>
                </a:cubicBezTo>
                <a:cubicBezTo>
                  <a:pt x="1678711" y="290810"/>
                  <a:pt x="1680282" y="287738"/>
                  <a:pt x="1682329" y="286237"/>
                </a:cubicBezTo>
                <a:cubicBezTo>
                  <a:pt x="1684377" y="284735"/>
                  <a:pt x="1688678" y="275724"/>
                  <a:pt x="1695231" y="259205"/>
                </a:cubicBezTo>
                <a:cubicBezTo>
                  <a:pt x="1701784" y="242685"/>
                  <a:pt x="1706426" y="231558"/>
                  <a:pt x="1709156" y="225824"/>
                </a:cubicBezTo>
                <a:cubicBezTo>
                  <a:pt x="1711887" y="220636"/>
                  <a:pt x="1712911" y="217019"/>
                  <a:pt x="1712228" y="214971"/>
                </a:cubicBezTo>
                <a:cubicBezTo>
                  <a:pt x="1711546" y="212923"/>
                  <a:pt x="1709020" y="211080"/>
                  <a:pt x="1704651" y="209441"/>
                </a:cubicBezTo>
                <a:cubicBezTo>
                  <a:pt x="1699736" y="207803"/>
                  <a:pt x="1697279" y="206506"/>
                  <a:pt x="1697279" y="205550"/>
                </a:cubicBezTo>
                <a:cubicBezTo>
                  <a:pt x="1697279" y="204595"/>
                  <a:pt x="1696323" y="204390"/>
                  <a:pt x="1694412" y="204936"/>
                </a:cubicBezTo>
                <a:cubicBezTo>
                  <a:pt x="1692500" y="205755"/>
                  <a:pt x="1691545" y="205073"/>
                  <a:pt x="1691545" y="202888"/>
                </a:cubicBezTo>
                <a:cubicBezTo>
                  <a:pt x="1691545" y="200977"/>
                  <a:pt x="1692227" y="199612"/>
                  <a:pt x="1693593" y="198792"/>
                </a:cubicBezTo>
                <a:cubicBezTo>
                  <a:pt x="1694412" y="198246"/>
                  <a:pt x="1694890" y="198042"/>
                  <a:pt x="1695026" y="198178"/>
                </a:cubicBezTo>
                <a:cubicBezTo>
                  <a:pt x="1695163" y="198315"/>
                  <a:pt x="1694958" y="198792"/>
                  <a:pt x="1694412" y="199612"/>
                </a:cubicBezTo>
                <a:cubicBezTo>
                  <a:pt x="1693593" y="201250"/>
                  <a:pt x="1694139" y="201932"/>
                  <a:pt x="1696050" y="201659"/>
                </a:cubicBezTo>
                <a:cubicBezTo>
                  <a:pt x="1696596" y="201386"/>
                  <a:pt x="1697279" y="201250"/>
                  <a:pt x="1698098" y="201250"/>
                </a:cubicBezTo>
                <a:cubicBezTo>
                  <a:pt x="1701648" y="200158"/>
                  <a:pt x="1705880" y="200635"/>
                  <a:pt x="1710795" y="202683"/>
                </a:cubicBezTo>
                <a:cubicBezTo>
                  <a:pt x="1715710" y="204731"/>
                  <a:pt x="1718577" y="205209"/>
                  <a:pt x="1719396" y="204117"/>
                </a:cubicBezTo>
                <a:cubicBezTo>
                  <a:pt x="1720215" y="203298"/>
                  <a:pt x="1725198" y="196062"/>
                  <a:pt x="1734345" y="182409"/>
                </a:cubicBezTo>
                <a:cubicBezTo>
                  <a:pt x="1743493" y="168757"/>
                  <a:pt x="1748612" y="160838"/>
                  <a:pt x="1749704" y="158654"/>
                </a:cubicBezTo>
                <a:cubicBezTo>
                  <a:pt x="1751889" y="155104"/>
                  <a:pt x="1758988" y="147459"/>
                  <a:pt x="1771002" y="135718"/>
                </a:cubicBezTo>
                <a:cubicBezTo>
                  <a:pt x="1783017" y="123977"/>
                  <a:pt x="1790389" y="117287"/>
                  <a:pt x="1793119" y="115649"/>
                </a:cubicBezTo>
                <a:cubicBezTo>
                  <a:pt x="1801311" y="111553"/>
                  <a:pt x="1806908" y="106775"/>
                  <a:pt x="1809912" y="101314"/>
                </a:cubicBezTo>
                <a:cubicBezTo>
                  <a:pt x="1811004" y="99402"/>
                  <a:pt x="1812369" y="98310"/>
                  <a:pt x="1814008" y="98037"/>
                </a:cubicBezTo>
                <a:close/>
                <a:moveTo>
                  <a:pt x="647743" y="96808"/>
                </a:moveTo>
                <a:cubicBezTo>
                  <a:pt x="649791" y="96808"/>
                  <a:pt x="649450" y="97354"/>
                  <a:pt x="646719" y="98447"/>
                </a:cubicBezTo>
                <a:cubicBezTo>
                  <a:pt x="642623" y="100358"/>
                  <a:pt x="640439" y="100904"/>
                  <a:pt x="640166" y="100085"/>
                </a:cubicBezTo>
                <a:cubicBezTo>
                  <a:pt x="640166" y="99812"/>
                  <a:pt x="640712" y="99266"/>
                  <a:pt x="641804" y="98447"/>
                </a:cubicBezTo>
                <a:cubicBezTo>
                  <a:pt x="643716" y="97354"/>
                  <a:pt x="645695" y="96808"/>
                  <a:pt x="647743" y="96808"/>
                </a:cubicBezTo>
                <a:close/>
                <a:moveTo>
                  <a:pt x="661873" y="93122"/>
                </a:moveTo>
                <a:cubicBezTo>
                  <a:pt x="663238" y="93395"/>
                  <a:pt x="664058" y="93668"/>
                  <a:pt x="664331" y="93941"/>
                </a:cubicBezTo>
                <a:cubicBezTo>
                  <a:pt x="662692" y="94760"/>
                  <a:pt x="661054" y="94760"/>
                  <a:pt x="659416" y="93941"/>
                </a:cubicBezTo>
                <a:cubicBezTo>
                  <a:pt x="659689" y="93668"/>
                  <a:pt x="660508" y="93395"/>
                  <a:pt x="661873" y="93122"/>
                </a:cubicBezTo>
                <a:close/>
                <a:moveTo>
                  <a:pt x="450123" y="92303"/>
                </a:moveTo>
                <a:cubicBezTo>
                  <a:pt x="453946" y="92576"/>
                  <a:pt x="457290" y="93463"/>
                  <a:pt x="460158" y="94965"/>
                </a:cubicBezTo>
                <a:cubicBezTo>
                  <a:pt x="463025" y="96467"/>
                  <a:pt x="467189" y="99402"/>
                  <a:pt x="472650" y="103771"/>
                </a:cubicBezTo>
                <a:cubicBezTo>
                  <a:pt x="494494" y="121246"/>
                  <a:pt x="506098" y="136810"/>
                  <a:pt x="507464" y="150463"/>
                </a:cubicBezTo>
                <a:cubicBezTo>
                  <a:pt x="508010" y="156197"/>
                  <a:pt x="508897" y="159473"/>
                  <a:pt x="510126" y="160292"/>
                </a:cubicBezTo>
                <a:cubicBezTo>
                  <a:pt x="511354" y="161112"/>
                  <a:pt x="511013" y="165139"/>
                  <a:pt x="509102" y="172375"/>
                </a:cubicBezTo>
                <a:cubicBezTo>
                  <a:pt x="507190" y="179611"/>
                  <a:pt x="506235" y="185413"/>
                  <a:pt x="506235" y="189782"/>
                </a:cubicBezTo>
                <a:cubicBezTo>
                  <a:pt x="506235" y="192785"/>
                  <a:pt x="504392" y="198588"/>
                  <a:pt x="500706" y="207189"/>
                </a:cubicBezTo>
                <a:cubicBezTo>
                  <a:pt x="497019" y="215790"/>
                  <a:pt x="494221" y="220773"/>
                  <a:pt x="492309" y="222138"/>
                </a:cubicBezTo>
                <a:cubicBezTo>
                  <a:pt x="491490" y="222957"/>
                  <a:pt x="490534" y="225005"/>
                  <a:pt x="489442" y="228282"/>
                </a:cubicBezTo>
                <a:cubicBezTo>
                  <a:pt x="488350" y="232378"/>
                  <a:pt x="486097" y="238043"/>
                  <a:pt x="482684" y="245279"/>
                </a:cubicBezTo>
                <a:cubicBezTo>
                  <a:pt x="479271" y="252515"/>
                  <a:pt x="477155" y="256133"/>
                  <a:pt x="476336" y="256133"/>
                </a:cubicBezTo>
                <a:cubicBezTo>
                  <a:pt x="475244" y="256133"/>
                  <a:pt x="472786" y="259000"/>
                  <a:pt x="468963" y="264734"/>
                </a:cubicBezTo>
                <a:cubicBezTo>
                  <a:pt x="463502" y="272926"/>
                  <a:pt x="461045" y="277021"/>
                  <a:pt x="461591" y="277021"/>
                </a:cubicBezTo>
                <a:cubicBezTo>
                  <a:pt x="462137" y="277021"/>
                  <a:pt x="463366" y="275929"/>
                  <a:pt x="465277" y="273745"/>
                </a:cubicBezTo>
                <a:lnTo>
                  <a:pt x="471011" y="268830"/>
                </a:lnTo>
                <a:lnTo>
                  <a:pt x="467735" y="276612"/>
                </a:lnTo>
                <a:cubicBezTo>
                  <a:pt x="465823" y="280980"/>
                  <a:pt x="464731" y="285144"/>
                  <a:pt x="464458" y="289104"/>
                </a:cubicBezTo>
                <a:cubicBezTo>
                  <a:pt x="464185" y="293063"/>
                  <a:pt x="464185" y="304599"/>
                  <a:pt x="464458" y="323713"/>
                </a:cubicBezTo>
                <a:cubicBezTo>
                  <a:pt x="464458" y="341461"/>
                  <a:pt x="465209" y="351223"/>
                  <a:pt x="466711" y="352997"/>
                </a:cubicBezTo>
                <a:cubicBezTo>
                  <a:pt x="468212" y="354772"/>
                  <a:pt x="468622" y="356479"/>
                  <a:pt x="467940" y="358117"/>
                </a:cubicBezTo>
                <a:cubicBezTo>
                  <a:pt x="467257" y="359755"/>
                  <a:pt x="467462" y="365626"/>
                  <a:pt x="468554" y="375729"/>
                </a:cubicBezTo>
                <a:cubicBezTo>
                  <a:pt x="470465" y="392112"/>
                  <a:pt x="471421" y="401873"/>
                  <a:pt x="471421" y="405013"/>
                </a:cubicBezTo>
                <a:cubicBezTo>
                  <a:pt x="471421" y="408154"/>
                  <a:pt x="470329" y="410952"/>
                  <a:pt x="468144" y="413410"/>
                </a:cubicBezTo>
                <a:cubicBezTo>
                  <a:pt x="461045" y="420782"/>
                  <a:pt x="453400" y="416823"/>
                  <a:pt x="445208" y="401532"/>
                </a:cubicBezTo>
                <a:cubicBezTo>
                  <a:pt x="442751" y="396890"/>
                  <a:pt x="441249" y="394160"/>
                  <a:pt x="440703" y="393341"/>
                </a:cubicBezTo>
                <a:cubicBezTo>
                  <a:pt x="439611" y="392248"/>
                  <a:pt x="437972" y="389177"/>
                  <a:pt x="435788" y="384125"/>
                </a:cubicBezTo>
                <a:cubicBezTo>
                  <a:pt x="433604" y="379074"/>
                  <a:pt x="432511" y="375729"/>
                  <a:pt x="432511" y="374091"/>
                </a:cubicBezTo>
                <a:cubicBezTo>
                  <a:pt x="432511" y="371906"/>
                  <a:pt x="431487" y="367879"/>
                  <a:pt x="429439" y="362008"/>
                </a:cubicBezTo>
                <a:cubicBezTo>
                  <a:pt x="427392" y="356137"/>
                  <a:pt x="427323" y="351837"/>
                  <a:pt x="429235" y="349106"/>
                </a:cubicBezTo>
                <a:cubicBezTo>
                  <a:pt x="431419" y="345557"/>
                  <a:pt x="432511" y="336273"/>
                  <a:pt x="432511" y="321255"/>
                </a:cubicBezTo>
                <a:cubicBezTo>
                  <a:pt x="432511" y="315794"/>
                  <a:pt x="431965" y="313610"/>
                  <a:pt x="430873" y="314702"/>
                </a:cubicBezTo>
                <a:cubicBezTo>
                  <a:pt x="430054" y="316067"/>
                  <a:pt x="427460" y="318388"/>
                  <a:pt x="423091" y="321665"/>
                </a:cubicBezTo>
                <a:cubicBezTo>
                  <a:pt x="420087" y="323576"/>
                  <a:pt x="417835" y="324668"/>
                  <a:pt x="416333" y="324942"/>
                </a:cubicBezTo>
                <a:cubicBezTo>
                  <a:pt x="414831" y="325215"/>
                  <a:pt x="412852" y="324805"/>
                  <a:pt x="410394" y="323713"/>
                </a:cubicBezTo>
                <a:cubicBezTo>
                  <a:pt x="407664" y="322621"/>
                  <a:pt x="405002" y="320573"/>
                  <a:pt x="402408" y="317569"/>
                </a:cubicBezTo>
                <a:cubicBezTo>
                  <a:pt x="399814" y="314566"/>
                  <a:pt x="398516" y="311972"/>
                  <a:pt x="398516" y="309787"/>
                </a:cubicBezTo>
                <a:cubicBezTo>
                  <a:pt x="398516" y="308149"/>
                  <a:pt x="397561" y="306238"/>
                  <a:pt x="395650" y="304053"/>
                </a:cubicBezTo>
                <a:cubicBezTo>
                  <a:pt x="393738" y="301869"/>
                  <a:pt x="392509" y="296135"/>
                  <a:pt x="391963" y="286851"/>
                </a:cubicBezTo>
                <a:cubicBezTo>
                  <a:pt x="391417" y="277567"/>
                  <a:pt x="391076" y="272926"/>
                  <a:pt x="390939" y="272926"/>
                </a:cubicBezTo>
                <a:cubicBezTo>
                  <a:pt x="390803" y="272926"/>
                  <a:pt x="390462" y="270263"/>
                  <a:pt x="389915" y="264939"/>
                </a:cubicBezTo>
                <a:cubicBezTo>
                  <a:pt x="389369" y="259614"/>
                  <a:pt x="388687" y="254768"/>
                  <a:pt x="387868" y="250399"/>
                </a:cubicBezTo>
                <a:cubicBezTo>
                  <a:pt x="387048" y="247395"/>
                  <a:pt x="387048" y="245143"/>
                  <a:pt x="387868" y="243641"/>
                </a:cubicBezTo>
                <a:cubicBezTo>
                  <a:pt x="388687" y="242139"/>
                  <a:pt x="391008" y="239613"/>
                  <a:pt x="394830" y="236064"/>
                </a:cubicBezTo>
                <a:cubicBezTo>
                  <a:pt x="400564" y="230876"/>
                  <a:pt x="403909" y="228282"/>
                  <a:pt x="404865" y="228282"/>
                </a:cubicBezTo>
                <a:cubicBezTo>
                  <a:pt x="405821" y="228282"/>
                  <a:pt x="406572" y="227463"/>
                  <a:pt x="407118" y="225824"/>
                </a:cubicBezTo>
                <a:cubicBezTo>
                  <a:pt x="407664" y="224186"/>
                  <a:pt x="408483" y="223777"/>
                  <a:pt x="409575" y="224596"/>
                </a:cubicBezTo>
                <a:cubicBezTo>
                  <a:pt x="410121" y="225142"/>
                  <a:pt x="408756" y="228009"/>
                  <a:pt x="405479" y="233197"/>
                </a:cubicBezTo>
                <a:cubicBezTo>
                  <a:pt x="402203" y="238385"/>
                  <a:pt x="399745" y="241252"/>
                  <a:pt x="398107" y="241798"/>
                </a:cubicBezTo>
                <a:cubicBezTo>
                  <a:pt x="397288" y="242344"/>
                  <a:pt x="396878" y="243573"/>
                  <a:pt x="396878" y="245484"/>
                </a:cubicBezTo>
                <a:cubicBezTo>
                  <a:pt x="396878" y="248214"/>
                  <a:pt x="399472" y="247259"/>
                  <a:pt x="404660" y="242617"/>
                </a:cubicBezTo>
                <a:cubicBezTo>
                  <a:pt x="407664" y="239886"/>
                  <a:pt x="409712" y="237429"/>
                  <a:pt x="410804" y="235245"/>
                </a:cubicBezTo>
                <a:cubicBezTo>
                  <a:pt x="411896" y="232241"/>
                  <a:pt x="413739" y="229784"/>
                  <a:pt x="416333" y="227872"/>
                </a:cubicBezTo>
                <a:cubicBezTo>
                  <a:pt x="418927" y="225961"/>
                  <a:pt x="421589" y="222480"/>
                  <a:pt x="424320" y="217428"/>
                </a:cubicBezTo>
                <a:cubicBezTo>
                  <a:pt x="427050" y="212377"/>
                  <a:pt x="429371" y="209032"/>
                  <a:pt x="431282" y="207393"/>
                </a:cubicBezTo>
                <a:cubicBezTo>
                  <a:pt x="432921" y="206028"/>
                  <a:pt x="434559" y="203161"/>
                  <a:pt x="436197" y="198792"/>
                </a:cubicBezTo>
                <a:cubicBezTo>
                  <a:pt x="437836" y="194424"/>
                  <a:pt x="438245" y="191557"/>
                  <a:pt x="437426" y="190191"/>
                </a:cubicBezTo>
                <a:cubicBezTo>
                  <a:pt x="436607" y="188826"/>
                  <a:pt x="435378" y="188417"/>
                  <a:pt x="433740" y="188963"/>
                </a:cubicBezTo>
                <a:cubicBezTo>
                  <a:pt x="432102" y="189509"/>
                  <a:pt x="434491" y="184048"/>
                  <a:pt x="440908" y="172580"/>
                </a:cubicBezTo>
                <a:cubicBezTo>
                  <a:pt x="447324" y="161112"/>
                  <a:pt x="451898" y="151009"/>
                  <a:pt x="454628" y="142271"/>
                </a:cubicBezTo>
                <a:lnTo>
                  <a:pt x="458314" y="129574"/>
                </a:lnTo>
                <a:lnTo>
                  <a:pt x="454219" y="125888"/>
                </a:lnTo>
                <a:cubicBezTo>
                  <a:pt x="451488" y="123704"/>
                  <a:pt x="448894" y="122611"/>
                  <a:pt x="446437" y="122611"/>
                </a:cubicBezTo>
                <a:cubicBezTo>
                  <a:pt x="443979" y="122611"/>
                  <a:pt x="441044" y="120495"/>
                  <a:pt x="437631" y="116263"/>
                </a:cubicBezTo>
                <a:cubicBezTo>
                  <a:pt x="434218" y="112031"/>
                  <a:pt x="432511" y="108276"/>
                  <a:pt x="432511" y="105000"/>
                </a:cubicBezTo>
                <a:cubicBezTo>
                  <a:pt x="432511" y="101450"/>
                  <a:pt x="433808" y="98310"/>
                  <a:pt x="436402" y="95579"/>
                </a:cubicBezTo>
                <a:cubicBezTo>
                  <a:pt x="438996" y="92849"/>
                  <a:pt x="443570" y="91757"/>
                  <a:pt x="450123" y="92303"/>
                </a:cubicBezTo>
                <a:close/>
                <a:moveTo>
                  <a:pt x="1504778" y="87798"/>
                </a:moveTo>
                <a:cubicBezTo>
                  <a:pt x="1510240" y="88344"/>
                  <a:pt x="1515905" y="90187"/>
                  <a:pt x="1521776" y="93327"/>
                </a:cubicBezTo>
                <a:cubicBezTo>
                  <a:pt x="1527646" y="96467"/>
                  <a:pt x="1532220" y="99675"/>
                  <a:pt x="1535497" y="102952"/>
                </a:cubicBezTo>
                <a:cubicBezTo>
                  <a:pt x="1538773" y="106228"/>
                  <a:pt x="1539592" y="108822"/>
                  <a:pt x="1537954" y="110734"/>
                </a:cubicBezTo>
                <a:cubicBezTo>
                  <a:pt x="1536589" y="111826"/>
                  <a:pt x="1531401" y="112645"/>
                  <a:pt x="1522390" y="113191"/>
                </a:cubicBezTo>
                <a:cubicBezTo>
                  <a:pt x="1500819" y="114830"/>
                  <a:pt x="1488805" y="119062"/>
                  <a:pt x="1486348" y="125888"/>
                </a:cubicBezTo>
                <a:cubicBezTo>
                  <a:pt x="1485256" y="128892"/>
                  <a:pt x="1484846" y="136264"/>
                  <a:pt x="1485119" y="148005"/>
                </a:cubicBezTo>
                <a:cubicBezTo>
                  <a:pt x="1485392" y="159746"/>
                  <a:pt x="1486211" y="168893"/>
                  <a:pt x="1487576" y="175447"/>
                </a:cubicBezTo>
                <a:cubicBezTo>
                  <a:pt x="1488396" y="181181"/>
                  <a:pt x="1488669" y="199885"/>
                  <a:pt x="1488396" y="231558"/>
                </a:cubicBezTo>
                <a:cubicBezTo>
                  <a:pt x="1488122" y="263232"/>
                  <a:pt x="1487303" y="282755"/>
                  <a:pt x="1485938" y="290128"/>
                </a:cubicBezTo>
                <a:cubicBezTo>
                  <a:pt x="1484846" y="297500"/>
                  <a:pt x="1484778" y="305828"/>
                  <a:pt x="1485733" y="315112"/>
                </a:cubicBezTo>
                <a:cubicBezTo>
                  <a:pt x="1486689" y="324395"/>
                  <a:pt x="1486689" y="330812"/>
                  <a:pt x="1485733" y="334362"/>
                </a:cubicBezTo>
                <a:cubicBezTo>
                  <a:pt x="1484778" y="337911"/>
                  <a:pt x="1485187" y="340915"/>
                  <a:pt x="1486962" y="343372"/>
                </a:cubicBezTo>
                <a:cubicBezTo>
                  <a:pt x="1488737" y="345830"/>
                  <a:pt x="1489283" y="348356"/>
                  <a:pt x="1488600" y="350950"/>
                </a:cubicBezTo>
                <a:cubicBezTo>
                  <a:pt x="1487918" y="353544"/>
                  <a:pt x="1488532" y="359346"/>
                  <a:pt x="1490443" y="368356"/>
                </a:cubicBezTo>
                <a:cubicBezTo>
                  <a:pt x="1494539" y="388289"/>
                  <a:pt x="1493584" y="400849"/>
                  <a:pt x="1487576" y="406037"/>
                </a:cubicBezTo>
                <a:cubicBezTo>
                  <a:pt x="1484846" y="407949"/>
                  <a:pt x="1481706" y="408700"/>
                  <a:pt x="1478156" y="408290"/>
                </a:cubicBezTo>
                <a:cubicBezTo>
                  <a:pt x="1474606" y="407880"/>
                  <a:pt x="1469146" y="406037"/>
                  <a:pt x="1461773" y="402761"/>
                </a:cubicBezTo>
                <a:cubicBezTo>
                  <a:pt x="1454401" y="399484"/>
                  <a:pt x="1448189" y="397095"/>
                  <a:pt x="1443138" y="395593"/>
                </a:cubicBezTo>
                <a:cubicBezTo>
                  <a:pt x="1438086" y="394091"/>
                  <a:pt x="1433990" y="392317"/>
                  <a:pt x="1430850" y="390269"/>
                </a:cubicBezTo>
                <a:cubicBezTo>
                  <a:pt x="1427710" y="388221"/>
                  <a:pt x="1424570" y="387538"/>
                  <a:pt x="1421430" y="388221"/>
                </a:cubicBezTo>
                <a:cubicBezTo>
                  <a:pt x="1418290" y="388903"/>
                  <a:pt x="1416379" y="388699"/>
                  <a:pt x="1415696" y="387606"/>
                </a:cubicBezTo>
                <a:cubicBezTo>
                  <a:pt x="1415013" y="386514"/>
                  <a:pt x="1409074" y="385490"/>
                  <a:pt x="1397880" y="384535"/>
                </a:cubicBezTo>
                <a:cubicBezTo>
                  <a:pt x="1386684" y="383579"/>
                  <a:pt x="1381087" y="382692"/>
                  <a:pt x="1381087" y="381872"/>
                </a:cubicBezTo>
                <a:cubicBezTo>
                  <a:pt x="1381087" y="381053"/>
                  <a:pt x="1378083" y="380712"/>
                  <a:pt x="1372076" y="380848"/>
                </a:cubicBezTo>
                <a:cubicBezTo>
                  <a:pt x="1366069" y="380985"/>
                  <a:pt x="1362724" y="380439"/>
                  <a:pt x="1362042" y="379210"/>
                </a:cubicBezTo>
                <a:cubicBezTo>
                  <a:pt x="1361359" y="377981"/>
                  <a:pt x="1358902" y="377367"/>
                  <a:pt x="1354669" y="377367"/>
                </a:cubicBezTo>
                <a:cubicBezTo>
                  <a:pt x="1350437" y="377367"/>
                  <a:pt x="1346819" y="376548"/>
                  <a:pt x="1343816" y="374910"/>
                </a:cubicBezTo>
                <a:cubicBezTo>
                  <a:pt x="1341085" y="373271"/>
                  <a:pt x="1340402" y="372316"/>
                  <a:pt x="1341768" y="372043"/>
                </a:cubicBezTo>
                <a:cubicBezTo>
                  <a:pt x="1342314" y="371770"/>
                  <a:pt x="1344362" y="371360"/>
                  <a:pt x="1347911" y="370814"/>
                </a:cubicBezTo>
                <a:cubicBezTo>
                  <a:pt x="1353918" y="369995"/>
                  <a:pt x="1362793" y="367537"/>
                  <a:pt x="1374534" y="363442"/>
                </a:cubicBezTo>
                <a:cubicBezTo>
                  <a:pt x="1394739" y="356342"/>
                  <a:pt x="1415764" y="349379"/>
                  <a:pt x="1437608" y="342553"/>
                </a:cubicBezTo>
                <a:cubicBezTo>
                  <a:pt x="1444981" y="340096"/>
                  <a:pt x="1449827" y="338253"/>
                  <a:pt x="1452148" y="337024"/>
                </a:cubicBezTo>
                <a:cubicBezTo>
                  <a:pt x="1454469" y="335795"/>
                  <a:pt x="1455903" y="334089"/>
                  <a:pt x="1456449" y="331904"/>
                </a:cubicBezTo>
                <a:cubicBezTo>
                  <a:pt x="1457268" y="328628"/>
                  <a:pt x="1458155" y="309514"/>
                  <a:pt x="1459111" y="274564"/>
                </a:cubicBezTo>
                <a:cubicBezTo>
                  <a:pt x="1460067" y="239613"/>
                  <a:pt x="1461090" y="219135"/>
                  <a:pt x="1462183" y="213128"/>
                </a:cubicBezTo>
                <a:cubicBezTo>
                  <a:pt x="1463002" y="209305"/>
                  <a:pt x="1464162" y="194765"/>
                  <a:pt x="1465664" y="169508"/>
                </a:cubicBezTo>
                <a:cubicBezTo>
                  <a:pt x="1467166" y="144251"/>
                  <a:pt x="1467644" y="131213"/>
                  <a:pt x="1467098" y="130393"/>
                </a:cubicBezTo>
                <a:cubicBezTo>
                  <a:pt x="1466825" y="130120"/>
                  <a:pt x="1463958" y="131213"/>
                  <a:pt x="1458497" y="133670"/>
                </a:cubicBezTo>
                <a:cubicBezTo>
                  <a:pt x="1448121" y="139131"/>
                  <a:pt x="1437199" y="139131"/>
                  <a:pt x="1425731" y="133670"/>
                </a:cubicBezTo>
                <a:cubicBezTo>
                  <a:pt x="1416447" y="129028"/>
                  <a:pt x="1410986" y="129847"/>
                  <a:pt x="1409348" y="136127"/>
                </a:cubicBezTo>
                <a:cubicBezTo>
                  <a:pt x="1408255" y="140223"/>
                  <a:pt x="1407027" y="141179"/>
                  <a:pt x="1405661" y="138994"/>
                </a:cubicBezTo>
                <a:cubicBezTo>
                  <a:pt x="1405115" y="137902"/>
                  <a:pt x="1404842" y="135991"/>
                  <a:pt x="1404842" y="133260"/>
                </a:cubicBezTo>
                <a:cubicBezTo>
                  <a:pt x="1404842" y="128619"/>
                  <a:pt x="1406003" y="125274"/>
                  <a:pt x="1408324" y="123226"/>
                </a:cubicBezTo>
                <a:cubicBezTo>
                  <a:pt x="1410645" y="121178"/>
                  <a:pt x="1415082" y="119471"/>
                  <a:pt x="1421635" y="118106"/>
                </a:cubicBezTo>
                <a:cubicBezTo>
                  <a:pt x="1429553" y="116468"/>
                  <a:pt x="1434946" y="114761"/>
                  <a:pt x="1437813" y="112986"/>
                </a:cubicBezTo>
                <a:cubicBezTo>
                  <a:pt x="1440680" y="111212"/>
                  <a:pt x="1447302" y="108413"/>
                  <a:pt x="1457678" y="104590"/>
                </a:cubicBezTo>
                <a:cubicBezTo>
                  <a:pt x="1468053" y="100767"/>
                  <a:pt x="1477201" y="96808"/>
                  <a:pt x="1485119" y="92712"/>
                </a:cubicBezTo>
                <a:cubicBezTo>
                  <a:pt x="1493037" y="88617"/>
                  <a:pt x="1499591" y="86978"/>
                  <a:pt x="1504778" y="87798"/>
                </a:cubicBezTo>
                <a:close/>
                <a:moveTo>
                  <a:pt x="676004" y="86774"/>
                </a:moveTo>
                <a:cubicBezTo>
                  <a:pt x="678325" y="86910"/>
                  <a:pt x="679485" y="87525"/>
                  <a:pt x="679485" y="88617"/>
                </a:cubicBezTo>
                <a:cubicBezTo>
                  <a:pt x="679485" y="89982"/>
                  <a:pt x="680509" y="90665"/>
                  <a:pt x="682557" y="90665"/>
                </a:cubicBezTo>
                <a:cubicBezTo>
                  <a:pt x="684605" y="90665"/>
                  <a:pt x="686448" y="91484"/>
                  <a:pt x="688086" y="93122"/>
                </a:cubicBezTo>
                <a:cubicBezTo>
                  <a:pt x="690544" y="95853"/>
                  <a:pt x="696278" y="98037"/>
                  <a:pt x="705288" y="99675"/>
                </a:cubicBezTo>
                <a:cubicBezTo>
                  <a:pt x="707473" y="100221"/>
                  <a:pt x="710340" y="102133"/>
                  <a:pt x="713889" y="105409"/>
                </a:cubicBezTo>
                <a:cubicBezTo>
                  <a:pt x="717439" y="108686"/>
                  <a:pt x="719350" y="111143"/>
                  <a:pt x="719623" y="112782"/>
                </a:cubicBezTo>
                <a:cubicBezTo>
                  <a:pt x="719623" y="114966"/>
                  <a:pt x="717780" y="117150"/>
                  <a:pt x="714094" y="119335"/>
                </a:cubicBezTo>
                <a:cubicBezTo>
                  <a:pt x="710408" y="121519"/>
                  <a:pt x="706790" y="122611"/>
                  <a:pt x="703240" y="122611"/>
                </a:cubicBezTo>
                <a:cubicBezTo>
                  <a:pt x="700237" y="122885"/>
                  <a:pt x="694708" y="125274"/>
                  <a:pt x="686653" y="129779"/>
                </a:cubicBezTo>
                <a:cubicBezTo>
                  <a:pt x="678598" y="134284"/>
                  <a:pt x="670474" y="138585"/>
                  <a:pt x="662283" y="142681"/>
                </a:cubicBezTo>
                <a:cubicBezTo>
                  <a:pt x="649722" y="148415"/>
                  <a:pt x="637981" y="156197"/>
                  <a:pt x="627059" y="166026"/>
                </a:cubicBezTo>
                <a:cubicBezTo>
                  <a:pt x="624329" y="168484"/>
                  <a:pt x="620097" y="171897"/>
                  <a:pt x="614363" y="176266"/>
                </a:cubicBezTo>
                <a:cubicBezTo>
                  <a:pt x="608628" y="180635"/>
                  <a:pt x="606171" y="183365"/>
                  <a:pt x="606990" y="184457"/>
                </a:cubicBezTo>
                <a:cubicBezTo>
                  <a:pt x="607263" y="184730"/>
                  <a:pt x="606922" y="185276"/>
                  <a:pt x="605966" y="186096"/>
                </a:cubicBezTo>
                <a:cubicBezTo>
                  <a:pt x="605011" y="186915"/>
                  <a:pt x="603645" y="187597"/>
                  <a:pt x="601871" y="188143"/>
                </a:cubicBezTo>
                <a:cubicBezTo>
                  <a:pt x="600096" y="188690"/>
                  <a:pt x="598389" y="188963"/>
                  <a:pt x="596751" y="188963"/>
                </a:cubicBezTo>
                <a:cubicBezTo>
                  <a:pt x="595113" y="189236"/>
                  <a:pt x="590607" y="191693"/>
                  <a:pt x="583235" y="196335"/>
                </a:cubicBezTo>
                <a:cubicBezTo>
                  <a:pt x="575862" y="200977"/>
                  <a:pt x="572176" y="203707"/>
                  <a:pt x="572176" y="204526"/>
                </a:cubicBezTo>
                <a:cubicBezTo>
                  <a:pt x="572449" y="204800"/>
                  <a:pt x="572859" y="204936"/>
                  <a:pt x="573405" y="204936"/>
                </a:cubicBezTo>
                <a:cubicBezTo>
                  <a:pt x="573951" y="204936"/>
                  <a:pt x="575590" y="204322"/>
                  <a:pt x="578320" y="203093"/>
                </a:cubicBezTo>
                <a:cubicBezTo>
                  <a:pt x="581051" y="201864"/>
                  <a:pt x="584464" y="200362"/>
                  <a:pt x="588559" y="198588"/>
                </a:cubicBezTo>
                <a:cubicBezTo>
                  <a:pt x="592655" y="196813"/>
                  <a:pt x="598389" y="194287"/>
                  <a:pt x="605762" y="191010"/>
                </a:cubicBezTo>
                <a:cubicBezTo>
                  <a:pt x="610403" y="188826"/>
                  <a:pt x="617093" y="185823"/>
                  <a:pt x="625831" y="182000"/>
                </a:cubicBezTo>
                <a:cubicBezTo>
                  <a:pt x="634568" y="178177"/>
                  <a:pt x="640098" y="175583"/>
                  <a:pt x="642418" y="174218"/>
                </a:cubicBezTo>
                <a:cubicBezTo>
                  <a:pt x="644739" y="172853"/>
                  <a:pt x="650405" y="174081"/>
                  <a:pt x="659416" y="177904"/>
                </a:cubicBezTo>
                <a:cubicBezTo>
                  <a:pt x="668973" y="182273"/>
                  <a:pt x="674365" y="186437"/>
                  <a:pt x="675594" y="190396"/>
                </a:cubicBezTo>
                <a:cubicBezTo>
                  <a:pt x="676823" y="194355"/>
                  <a:pt x="673751" y="197564"/>
                  <a:pt x="666379" y="200021"/>
                </a:cubicBezTo>
                <a:cubicBezTo>
                  <a:pt x="660918" y="201932"/>
                  <a:pt x="653955" y="204936"/>
                  <a:pt x="645490" y="209032"/>
                </a:cubicBezTo>
                <a:cubicBezTo>
                  <a:pt x="637026" y="213128"/>
                  <a:pt x="632520" y="215585"/>
                  <a:pt x="631974" y="216404"/>
                </a:cubicBezTo>
                <a:cubicBezTo>
                  <a:pt x="631701" y="217496"/>
                  <a:pt x="630472" y="218042"/>
                  <a:pt x="628288" y="218042"/>
                </a:cubicBezTo>
                <a:cubicBezTo>
                  <a:pt x="626650" y="218042"/>
                  <a:pt x="623441" y="219817"/>
                  <a:pt x="618663" y="223367"/>
                </a:cubicBezTo>
                <a:cubicBezTo>
                  <a:pt x="613885" y="226917"/>
                  <a:pt x="610403" y="229920"/>
                  <a:pt x="608219" y="232378"/>
                </a:cubicBezTo>
                <a:cubicBezTo>
                  <a:pt x="606581" y="234835"/>
                  <a:pt x="605079" y="235654"/>
                  <a:pt x="603714" y="234835"/>
                </a:cubicBezTo>
                <a:cubicBezTo>
                  <a:pt x="603168" y="234562"/>
                  <a:pt x="602758" y="234767"/>
                  <a:pt x="602485" y="235449"/>
                </a:cubicBezTo>
                <a:cubicBezTo>
                  <a:pt x="602212" y="236132"/>
                  <a:pt x="602075" y="237019"/>
                  <a:pt x="602075" y="238112"/>
                </a:cubicBezTo>
                <a:cubicBezTo>
                  <a:pt x="602075" y="240842"/>
                  <a:pt x="600915" y="242685"/>
                  <a:pt x="598594" y="243641"/>
                </a:cubicBezTo>
                <a:cubicBezTo>
                  <a:pt x="596273" y="244597"/>
                  <a:pt x="594020" y="246030"/>
                  <a:pt x="591836" y="247941"/>
                </a:cubicBezTo>
                <a:cubicBezTo>
                  <a:pt x="590471" y="249307"/>
                  <a:pt x="590198" y="249989"/>
                  <a:pt x="591017" y="249989"/>
                </a:cubicBezTo>
                <a:cubicBezTo>
                  <a:pt x="591563" y="249989"/>
                  <a:pt x="592928" y="249716"/>
                  <a:pt x="595113" y="249170"/>
                </a:cubicBezTo>
                <a:cubicBezTo>
                  <a:pt x="602485" y="247259"/>
                  <a:pt x="610813" y="242890"/>
                  <a:pt x="620097" y="236064"/>
                </a:cubicBezTo>
                <a:cubicBezTo>
                  <a:pt x="623373" y="233606"/>
                  <a:pt x="624124" y="232309"/>
                  <a:pt x="622349" y="232173"/>
                </a:cubicBezTo>
                <a:cubicBezTo>
                  <a:pt x="620574" y="232036"/>
                  <a:pt x="620370" y="230739"/>
                  <a:pt x="621735" y="228282"/>
                </a:cubicBezTo>
                <a:cubicBezTo>
                  <a:pt x="623646" y="224732"/>
                  <a:pt x="625285" y="223503"/>
                  <a:pt x="626650" y="224596"/>
                </a:cubicBezTo>
                <a:cubicBezTo>
                  <a:pt x="627469" y="224869"/>
                  <a:pt x="627469" y="226097"/>
                  <a:pt x="626650" y="228282"/>
                </a:cubicBezTo>
                <a:cubicBezTo>
                  <a:pt x="626104" y="230193"/>
                  <a:pt x="625967" y="231285"/>
                  <a:pt x="626240" y="231558"/>
                </a:cubicBezTo>
                <a:cubicBezTo>
                  <a:pt x="626513" y="231831"/>
                  <a:pt x="627469" y="231695"/>
                  <a:pt x="629107" y="231149"/>
                </a:cubicBezTo>
                <a:cubicBezTo>
                  <a:pt x="635660" y="228418"/>
                  <a:pt x="643033" y="229237"/>
                  <a:pt x="651224" y="233606"/>
                </a:cubicBezTo>
                <a:cubicBezTo>
                  <a:pt x="654228" y="235245"/>
                  <a:pt x="657300" y="236064"/>
                  <a:pt x="660440" y="236064"/>
                </a:cubicBezTo>
                <a:cubicBezTo>
                  <a:pt x="663580" y="236064"/>
                  <a:pt x="667744" y="238248"/>
                  <a:pt x="672932" y="242617"/>
                </a:cubicBezTo>
                <a:cubicBezTo>
                  <a:pt x="676208" y="245620"/>
                  <a:pt x="678120" y="247668"/>
                  <a:pt x="678666" y="248761"/>
                </a:cubicBezTo>
                <a:cubicBezTo>
                  <a:pt x="679212" y="249853"/>
                  <a:pt x="678802" y="251081"/>
                  <a:pt x="677437" y="252447"/>
                </a:cubicBezTo>
                <a:cubicBezTo>
                  <a:pt x="675526" y="254358"/>
                  <a:pt x="672454" y="256474"/>
                  <a:pt x="668222" y="258795"/>
                </a:cubicBezTo>
                <a:cubicBezTo>
                  <a:pt x="663989" y="261116"/>
                  <a:pt x="661873" y="262823"/>
                  <a:pt x="661873" y="263915"/>
                </a:cubicBezTo>
                <a:cubicBezTo>
                  <a:pt x="661873" y="265007"/>
                  <a:pt x="660371" y="266031"/>
                  <a:pt x="657368" y="266987"/>
                </a:cubicBezTo>
                <a:cubicBezTo>
                  <a:pt x="654364" y="267942"/>
                  <a:pt x="652521" y="268557"/>
                  <a:pt x="651839" y="268830"/>
                </a:cubicBezTo>
                <a:cubicBezTo>
                  <a:pt x="651156" y="269103"/>
                  <a:pt x="648835" y="269785"/>
                  <a:pt x="644876" y="270878"/>
                </a:cubicBezTo>
                <a:cubicBezTo>
                  <a:pt x="640917" y="271970"/>
                  <a:pt x="638596" y="272994"/>
                  <a:pt x="637913" y="273949"/>
                </a:cubicBezTo>
                <a:cubicBezTo>
                  <a:pt x="637230" y="274905"/>
                  <a:pt x="633476" y="277089"/>
                  <a:pt x="626650" y="280503"/>
                </a:cubicBezTo>
                <a:cubicBezTo>
                  <a:pt x="619824" y="283916"/>
                  <a:pt x="614909" y="287534"/>
                  <a:pt x="611905" y="291356"/>
                </a:cubicBezTo>
                <a:cubicBezTo>
                  <a:pt x="604806" y="300913"/>
                  <a:pt x="600437" y="306920"/>
                  <a:pt x="598799" y="309378"/>
                </a:cubicBezTo>
                <a:cubicBezTo>
                  <a:pt x="597160" y="311835"/>
                  <a:pt x="596887" y="313610"/>
                  <a:pt x="597980" y="314702"/>
                </a:cubicBezTo>
                <a:cubicBezTo>
                  <a:pt x="599345" y="315794"/>
                  <a:pt x="601666" y="315521"/>
                  <a:pt x="604942" y="313883"/>
                </a:cubicBezTo>
                <a:cubicBezTo>
                  <a:pt x="608219" y="312245"/>
                  <a:pt x="609857" y="310470"/>
                  <a:pt x="609857" y="308559"/>
                </a:cubicBezTo>
                <a:cubicBezTo>
                  <a:pt x="609857" y="306647"/>
                  <a:pt x="610540" y="305691"/>
                  <a:pt x="611905" y="305691"/>
                </a:cubicBezTo>
                <a:cubicBezTo>
                  <a:pt x="613270" y="305691"/>
                  <a:pt x="613612" y="306374"/>
                  <a:pt x="612929" y="307739"/>
                </a:cubicBezTo>
                <a:cubicBezTo>
                  <a:pt x="612246" y="309105"/>
                  <a:pt x="612178" y="309787"/>
                  <a:pt x="612724" y="309787"/>
                </a:cubicBezTo>
                <a:cubicBezTo>
                  <a:pt x="615182" y="309787"/>
                  <a:pt x="624875" y="306647"/>
                  <a:pt x="641804" y="300367"/>
                </a:cubicBezTo>
                <a:cubicBezTo>
                  <a:pt x="643716" y="299548"/>
                  <a:pt x="646036" y="299002"/>
                  <a:pt x="648767" y="298729"/>
                </a:cubicBezTo>
                <a:cubicBezTo>
                  <a:pt x="651497" y="298456"/>
                  <a:pt x="656412" y="297636"/>
                  <a:pt x="663512" y="296271"/>
                </a:cubicBezTo>
                <a:cubicBezTo>
                  <a:pt x="668700" y="295179"/>
                  <a:pt x="672454" y="294838"/>
                  <a:pt x="674775" y="295247"/>
                </a:cubicBezTo>
                <a:cubicBezTo>
                  <a:pt x="677096" y="295657"/>
                  <a:pt x="681123" y="297363"/>
                  <a:pt x="686857" y="300367"/>
                </a:cubicBezTo>
                <a:cubicBezTo>
                  <a:pt x="694230" y="303917"/>
                  <a:pt x="699144" y="307262"/>
                  <a:pt x="701602" y="310402"/>
                </a:cubicBezTo>
                <a:cubicBezTo>
                  <a:pt x="704060" y="313542"/>
                  <a:pt x="705288" y="317979"/>
                  <a:pt x="705288" y="323713"/>
                </a:cubicBezTo>
                <a:cubicBezTo>
                  <a:pt x="705015" y="331358"/>
                  <a:pt x="700646" y="339550"/>
                  <a:pt x="692182" y="348287"/>
                </a:cubicBezTo>
                <a:cubicBezTo>
                  <a:pt x="689178" y="351291"/>
                  <a:pt x="684946" y="354567"/>
                  <a:pt x="679485" y="358117"/>
                </a:cubicBezTo>
                <a:cubicBezTo>
                  <a:pt x="674024" y="361667"/>
                  <a:pt x="670611" y="363442"/>
                  <a:pt x="669246" y="363442"/>
                </a:cubicBezTo>
                <a:cubicBezTo>
                  <a:pt x="666788" y="363442"/>
                  <a:pt x="664604" y="364397"/>
                  <a:pt x="662692" y="366309"/>
                </a:cubicBezTo>
                <a:cubicBezTo>
                  <a:pt x="660781" y="368220"/>
                  <a:pt x="658870" y="369449"/>
                  <a:pt x="656958" y="369995"/>
                </a:cubicBezTo>
                <a:cubicBezTo>
                  <a:pt x="654501" y="371087"/>
                  <a:pt x="654910" y="372589"/>
                  <a:pt x="658187" y="374500"/>
                </a:cubicBezTo>
                <a:cubicBezTo>
                  <a:pt x="659825" y="375592"/>
                  <a:pt x="661737" y="376138"/>
                  <a:pt x="663921" y="376138"/>
                </a:cubicBezTo>
                <a:cubicBezTo>
                  <a:pt x="669655" y="376958"/>
                  <a:pt x="676345" y="380098"/>
                  <a:pt x="683990" y="385559"/>
                </a:cubicBezTo>
                <a:cubicBezTo>
                  <a:pt x="691636" y="391020"/>
                  <a:pt x="695458" y="395525"/>
                  <a:pt x="695458" y="399075"/>
                </a:cubicBezTo>
                <a:cubicBezTo>
                  <a:pt x="695458" y="401805"/>
                  <a:pt x="690680" y="404331"/>
                  <a:pt x="681123" y="406652"/>
                </a:cubicBezTo>
                <a:cubicBezTo>
                  <a:pt x="671567" y="408973"/>
                  <a:pt x="659416" y="410270"/>
                  <a:pt x="644671" y="410543"/>
                </a:cubicBezTo>
                <a:cubicBezTo>
                  <a:pt x="631565" y="411089"/>
                  <a:pt x="619824" y="411635"/>
                  <a:pt x="609448" y="412181"/>
                </a:cubicBezTo>
                <a:lnTo>
                  <a:pt x="594293" y="413410"/>
                </a:lnTo>
                <a:lnTo>
                  <a:pt x="590198" y="406857"/>
                </a:lnTo>
                <a:cubicBezTo>
                  <a:pt x="587740" y="402761"/>
                  <a:pt x="586443" y="398051"/>
                  <a:pt x="586307" y="392726"/>
                </a:cubicBezTo>
                <a:cubicBezTo>
                  <a:pt x="586170" y="387402"/>
                  <a:pt x="587194" y="383101"/>
                  <a:pt x="589379" y="379825"/>
                </a:cubicBezTo>
                <a:cubicBezTo>
                  <a:pt x="591563" y="376821"/>
                  <a:pt x="591836" y="374773"/>
                  <a:pt x="590198" y="373681"/>
                </a:cubicBezTo>
                <a:cubicBezTo>
                  <a:pt x="588832" y="372589"/>
                  <a:pt x="588286" y="371360"/>
                  <a:pt x="588559" y="369995"/>
                </a:cubicBezTo>
                <a:cubicBezTo>
                  <a:pt x="588832" y="368630"/>
                  <a:pt x="589788" y="367469"/>
                  <a:pt x="591426" y="366513"/>
                </a:cubicBezTo>
                <a:cubicBezTo>
                  <a:pt x="593065" y="365558"/>
                  <a:pt x="594839" y="365216"/>
                  <a:pt x="596751" y="365489"/>
                </a:cubicBezTo>
                <a:cubicBezTo>
                  <a:pt x="597843" y="365762"/>
                  <a:pt x="603168" y="363442"/>
                  <a:pt x="612724" y="358527"/>
                </a:cubicBezTo>
                <a:cubicBezTo>
                  <a:pt x="620097" y="354977"/>
                  <a:pt x="623510" y="353612"/>
                  <a:pt x="622964" y="354431"/>
                </a:cubicBezTo>
                <a:cubicBezTo>
                  <a:pt x="622964" y="354431"/>
                  <a:pt x="622554" y="354840"/>
                  <a:pt x="621735" y="355660"/>
                </a:cubicBezTo>
                <a:cubicBezTo>
                  <a:pt x="618458" y="358390"/>
                  <a:pt x="617639" y="359755"/>
                  <a:pt x="619277" y="359755"/>
                </a:cubicBezTo>
                <a:cubicBezTo>
                  <a:pt x="620370" y="359755"/>
                  <a:pt x="622418" y="358731"/>
                  <a:pt x="625421" y="356684"/>
                </a:cubicBezTo>
                <a:cubicBezTo>
                  <a:pt x="628425" y="354636"/>
                  <a:pt x="629517" y="352997"/>
                  <a:pt x="628698" y="351769"/>
                </a:cubicBezTo>
                <a:cubicBezTo>
                  <a:pt x="627879" y="350540"/>
                  <a:pt x="629380" y="348970"/>
                  <a:pt x="633203" y="347059"/>
                </a:cubicBezTo>
                <a:cubicBezTo>
                  <a:pt x="637026" y="345147"/>
                  <a:pt x="644262" y="339140"/>
                  <a:pt x="654910" y="329037"/>
                </a:cubicBezTo>
                <a:cubicBezTo>
                  <a:pt x="664467" y="319481"/>
                  <a:pt x="668563" y="314566"/>
                  <a:pt x="667198" y="314293"/>
                </a:cubicBezTo>
                <a:cubicBezTo>
                  <a:pt x="666652" y="314293"/>
                  <a:pt x="665832" y="314429"/>
                  <a:pt x="664740" y="314702"/>
                </a:cubicBezTo>
                <a:cubicBezTo>
                  <a:pt x="651634" y="316887"/>
                  <a:pt x="643033" y="319071"/>
                  <a:pt x="638937" y="321255"/>
                </a:cubicBezTo>
                <a:cubicBezTo>
                  <a:pt x="636207" y="322621"/>
                  <a:pt x="632111" y="324122"/>
                  <a:pt x="626650" y="325761"/>
                </a:cubicBezTo>
                <a:cubicBezTo>
                  <a:pt x="621735" y="326853"/>
                  <a:pt x="615113" y="329583"/>
                  <a:pt x="606785" y="333952"/>
                </a:cubicBezTo>
                <a:cubicBezTo>
                  <a:pt x="598458" y="338321"/>
                  <a:pt x="591222" y="342690"/>
                  <a:pt x="585078" y="347059"/>
                </a:cubicBezTo>
                <a:cubicBezTo>
                  <a:pt x="578934" y="351427"/>
                  <a:pt x="576272" y="354294"/>
                  <a:pt x="577091" y="355660"/>
                </a:cubicBezTo>
                <a:cubicBezTo>
                  <a:pt x="577364" y="356206"/>
                  <a:pt x="576955" y="360165"/>
                  <a:pt x="575862" y="367537"/>
                </a:cubicBezTo>
                <a:cubicBezTo>
                  <a:pt x="574497" y="374364"/>
                  <a:pt x="573883" y="381190"/>
                  <a:pt x="574019" y="388016"/>
                </a:cubicBezTo>
                <a:cubicBezTo>
                  <a:pt x="574156" y="394842"/>
                  <a:pt x="574907" y="399143"/>
                  <a:pt x="576272" y="400918"/>
                </a:cubicBezTo>
                <a:cubicBezTo>
                  <a:pt x="577637" y="402693"/>
                  <a:pt x="577842" y="403580"/>
                  <a:pt x="576886" y="403580"/>
                </a:cubicBezTo>
                <a:cubicBezTo>
                  <a:pt x="575931" y="403580"/>
                  <a:pt x="576136" y="404399"/>
                  <a:pt x="577501" y="406037"/>
                </a:cubicBezTo>
                <a:cubicBezTo>
                  <a:pt x="579139" y="408222"/>
                  <a:pt x="579822" y="411089"/>
                  <a:pt x="579549" y="414638"/>
                </a:cubicBezTo>
                <a:cubicBezTo>
                  <a:pt x="579276" y="418188"/>
                  <a:pt x="578252" y="421601"/>
                  <a:pt x="576477" y="424878"/>
                </a:cubicBezTo>
                <a:cubicBezTo>
                  <a:pt x="574702" y="428154"/>
                  <a:pt x="572791" y="429383"/>
                  <a:pt x="570743" y="428564"/>
                </a:cubicBezTo>
                <a:cubicBezTo>
                  <a:pt x="568695" y="427745"/>
                  <a:pt x="566442" y="427335"/>
                  <a:pt x="563985" y="427335"/>
                </a:cubicBezTo>
                <a:cubicBezTo>
                  <a:pt x="561254" y="427335"/>
                  <a:pt x="558251" y="425629"/>
                  <a:pt x="554974" y="422216"/>
                </a:cubicBezTo>
                <a:cubicBezTo>
                  <a:pt x="551698" y="418802"/>
                  <a:pt x="549240" y="414911"/>
                  <a:pt x="547602" y="410543"/>
                </a:cubicBezTo>
                <a:cubicBezTo>
                  <a:pt x="545690" y="405901"/>
                  <a:pt x="543916" y="399825"/>
                  <a:pt x="542277" y="392317"/>
                </a:cubicBezTo>
                <a:cubicBezTo>
                  <a:pt x="540639" y="384808"/>
                  <a:pt x="539820" y="379278"/>
                  <a:pt x="539820" y="375729"/>
                </a:cubicBezTo>
                <a:cubicBezTo>
                  <a:pt x="539820" y="372452"/>
                  <a:pt x="539069" y="369449"/>
                  <a:pt x="537567" y="366718"/>
                </a:cubicBezTo>
                <a:cubicBezTo>
                  <a:pt x="536065" y="363988"/>
                  <a:pt x="535178" y="361530"/>
                  <a:pt x="534905" y="359346"/>
                </a:cubicBezTo>
                <a:cubicBezTo>
                  <a:pt x="534632" y="357434"/>
                  <a:pt x="535451" y="355591"/>
                  <a:pt x="537362" y="353817"/>
                </a:cubicBezTo>
                <a:cubicBezTo>
                  <a:pt x="539274" y="352042"/>
                  <a:pt x="540776" y="351700"/>
                  <a:pt x="541868" y="352793"/>
                </a:cubicBezTo>
                <a:cubicBezTo>
                  <a:pt x="542687" y="353612"/>
                  <a:pt x="541936" y="354909"/>
                  <a:pt x="539615" y="356684"/>
                </a:cubicBezTo>
                <a:cubicBezTo>
                  <a:pt x="537294" y="358458"/>
                  <a:pt x="536816" y="359755"/>
                  <a:pt x="538182" y="360575"/>
                </a:cubicBezTo>
                <a:cubicBezTo>
                  <a:pt x="539274" y="361121"/>
                  <a:pt x="540639" y="360097"/>
                  <a:pt x="542277" y="357503"/>
                </a:cubicBezTo>
                <a:cubicBezTo>
                  <a:pt x="543916" y="354909"/>
                  <a:pt x="544325" y="353202"/>
                  <a:pt x="543506" y="352383"/>
                </a:cubicBezTo>
                <a:cubicBezTo>
                  <a:pt x="542687" y="351564"/>
                  <a:pt x="543233" y="350062"/>
                  <a:pt x="545144" y="347878"/>
                </a:cubicBezTo>
                <a:cubicBezTo>
                  <a:pt x="547056" y="345693"/>
                  <a:pt x="549718" y="340028"/>
                  <a:pt x="553131" y="330880"/>
                </a:cubicBezTo>
                <a:cubicBezTo>
                  <a:pt x="556544" y="321733"/>
                  <a:pt x="559206" y="315794"/>
                  <a:pt x="561118" y="313064"/>
                </a:cubicBezTo>
                <a:cubicBezTo>
                  <a:pt x="564941" y="307603"/>
                  <a:pt x="564531" y="304190"/>
                  <a:pt x="559889" y="302824"/>
                </a:cubicBezTo>
                <a:cubicBezTo>
                  <a:pt x="556612" y="301732"/>
                  <a:pt x="553199" y="299821"/>
                  <a:pt x="549650" y="297090"/>
                </a:cubicBezTo>
                <a:cubicBezTo>
                  <a:pt x="546919" y="295452"/>
                  <a:pt x="545349" y="293882"/>
                  <a:pt x="544940" y="292380"/>
                </a:cubicBezTo>
                <a:cubicBezTo>
                  <a:pt x="544530" y="290879"/>
                  <a:pt x="544598" y="287807"/>
                  <a:pt x="545144" y="283165"/>
                </a:cubicBezTo>
                <a:cubicBezTo>
                  <a:pt x="545964" y="276339"/>
                  <a:pt x="546373" y="271151"/>
                  <a:pt x="546373" y="267601"/>
                </a:cubicBezTo>
                <a:cubicBezTo>
                  <a:pt x="546373" y="265690"/>
                  <a:pt x="546919" y="264120"/>
                  <a:pt x="548011" y="262891"/>
                </a:cubicBezTo>
                <a:cubicBezTo>
                  <a:pt x="549104" y="261662"/>
                  <a:pt x="551288" y="260365"/>
                  <a:pt x="554565" y="259000"/>
                </a:cubicBezTo>
                <a:cubicBezTo>
                  <a:pt x="559206" y="256816"/>
                  <a:pt x="565145" y="252993"/>
                  <a:pt x="572381" y="247532"/>
                </a:cubicBezTo>
                <a:cubicBezTo>
                  <a:pt x="579617" y="242071"/>
                  <a:pt x="585761" y="236883"/>
                  <a:pt x="590812" y="231968"/>
                </a:cubicBezTo>
                <a:cubicBezTo>
                  <a:pt x="595863" y="227053"/>
                  <a:pt x="597706" y="224186"/>
                  <a:pt x="596341" y="223367"/>
                </a:cubicBezTo>
                <a:cubicBezTo>
                  <a:pt x="594976" y="222548"/>
                  <a:pt x="593542" y="223162"/>
                  <a:pt x="592041" y="225210"/>
                </a:cubicBezTo>
                <a:cubicBezTo>
                  <a:pt x="590539" y="227258"/>
                  <a:pt x="588491" y="228282"/>
                  <a:pt x="585897" y="228282"/>
                </a:cubicBezTo>
                <a:cubicBezTo>
                  <a:pt x="583303" y="228282"/>
                  <a:pt x="580914" y="228828"/>
                  <a:pt x="578730" y="229920"/>
                </a:cubicBezTo>
                <a:cubicBezTo>
                  <a:pt x="572996" y="232924"/>
                  <a:pt x="565418" y="235108"/>
                  <a:pt x="555998" y="236473"/>
                </a:cubicBezTo>
                <a:cubicBezTo>
                  <a:pt x="546578" y="237839"/>
                  <a:pt x="540366" y="237702"/>
                  <a:pt x="537362" y="236064"/>
                </a:cubicBezTo>
                <a:cubicBezTo>
                  <a:pt x="534086" y="234425"/>
                  <a:pt x="531833" y="232105"/>
                  <a:pt x="530604" y="229101"/>
                </a:cubicBezTo>
                <a:cubicBezTo>
                  <a:pt x="529376" y="226097"/>
                  <a:pt x="529580" y="223367"/>
                  <a:pt x="531219" y="220909"/>
                </a:cubicBezTo>
                <a:cubicBezTo>
                  <a:pt x="532857" y="218452"/>
                  <a:pt x="533130" y="216541"/>
                  <a:pt x="532038" y="215175"/>
                </a:cubicBezTo>
                <a:cubicBezTo>
                  <a:pt x="530946" y="213537"/>
                  <a:pt x="531151" y="211831"/>
                  <a:pt x="532652" y="210056"/>
                </a:cubicBezTo>
                <a:cubicBezTo>
                  <a:pt x="534154" y="208281"/>
                  <a:pt x="538045" y="205346"/>
                  <a:pt x="544325" y="201250"/>
                </a:cubicBezTo>
                <a:cubicBezTo>
                  <a:pt x="559616" y="191420"/>
                  <a:pt x="572176" y="182819"/>
                  <a:pt x="582006" y="175447"/>
                </a:cubicBezTo>
                <a:cubicBezTo>
                  <a:pt x="603850" y="159337"/>
                  <a:pt x="614772" y="150736"/>
                  <a:pt x="614772" y="149643"/>
                </a:cubicBezTo>
                <a:cubicBezTo>
                  <a:pt x="615045" y="148824"/>
                  <a:pt x="611905" y="149507"/>
                  <a:pt x="605352" y="151691"/>
                </a:cubicBezTo>
                <a:cubicBezTo>
                  <a:pt x="598799" y="153603"/>
                  <a:pt x="594908" y="154149"/>
                  <a:pt x="593679" y="153330"/>
                </a:cubicBezTo>
                <a:cubicBezTo>
                  <a:pt x="592450" y="152510"/>
                  <a:pt x="590676" y="153125"/>
                  <a:pt x="588355" y="155173"/>
                </a:cubicBezTo>
                <a:cubicBezTo>
                  <a:pt x="586034" y="157221"/>
                  <a:pt x="580231" y="159200"/>
                  <a:pt x="570948" y="161112"/>
                </a:cubicBezTo>
                <a:cubicBezTo>
                  <a:pt x="561664" y="163023"/>
                  <a:pt x="556408" y="164183"/>
                  <a:pt x="555179" y="164593"/>
                </a:cubicBezTo>
                <a:cubicBezTo>
                  <a:pt x="553950" y="165002"/>
                  <a:pt x="549786" y="164661"/>
                  <a:pt x="542687" y="163569"/>
                </a:cubicBezTo>
                <a:cubicBezTo>
                  <a:pt x="538318" y="163023"/>
                  <a:pt x="535110" y="162135"/>
                  <a:pt x="533062" y="160907"/>
                </a:cubicBezTo>
                <a:cubicBezTo>
                  <a:pt x="531014" y="159678"/>
                  <a:pt x="528761" y="157562"/>
                  <a:pt x="526304" y="154558"/>
                </a:cubicBezTo>
                <a:cubicBezTo>
                  <a:pt x="522208" y="149916"/>
                  <a:pt x="520502" y="145479"/>
                  <a:pt x="521184" y="141247"/>
                </a:cubicBezTo>
                <a:cubicBezTo>
                  <a:pt x="521867" y="137015"/>
                  <a:pt x="521389" y="134626"/>
                  <a:pt x="519751" y="134080"/>
                </a:cubicBezTo>
                <a:cubicBezTo>
                  <a:pt x="518385" y="132987"/>
                  <a:pt x="518249" y="130871"/>
                  <a:pt x="519341" y="127731"/>
                </a:cubicBezTo>
                <a:cubicBezTo>
                  <a:pt x="520433" y="124591"/>
                  <a:pt x="522413" y="121314"/>
                  <a:pt x="525280" y="117901"/>
                </a:cubicBezTo>
                <a:cubicBezTo>
                  <a:pt x="528147" y="114488"/>
                  <a:pt x="530536" y="112782"/>
                  <a:pt x="532448" y="112782"/>
                </a:cubicBezTo>
                <a:cubicBezTo>
                  <a:pt x="534359" y="112782"/>
                  <a:pt x="534086" y="113601"/>
                  <a:pt x="531628" y="115239"/>
                </a:cubicBezTo>
                <a:cubicBezTo>
                  <a:pt x="528352" y="117970"/>
                  <a:pt x="528079" y="123431"/>
                  <a:pt x="530809" y="131622"/>
                </a:cubicBezTo>
                <a:cubicBezTo>
                  <a:pt x="531355" y="132987"/>
                  <a:pt x="533403" y="134080"/>
                  <a:pt x="536953" y="134899"/>
                </a:cubicBezTo>
                <a:cubicBezTo>
                  <a:pt x="540502" y="135718"/>
                  <a:pt x="542619" y="135513"/>
                  <a:pt x="543301" y="134284"/>
                </a:cubicBezTo>
                <a:cubicBezTo>
                  <a:pt x="543984" y="133056"/>
                  <a:pt x="545827" y="132441"/>
                  <a:pt x="548830" y="132441"/>
                </a:cubicBezTo>
                <a:cubicBezTo>
                  <a:pt x="550742" y="132441"/>
                  <a:pt x="551766" y="132578"/>
                  <a:pt x="551902" y="132851"/>
                </a:cubicBezTo>
                <a:cubicBezTo>
                  <a:pt x="552039" y="133124"/>
                  <a:pt x="551151" y="134080"/>
                  <a:pt x="549240" y="135718"/>
                </a:cubicBezTo>
                <a:lnTo>
                  <a:pt x="546373" y="138175"/>
                </a:lnTo>
                <a:cubicBezTo>
                  <a:pt x="546373" y="138448"/>
                  <a:pt x="547329" y="138175"/>
                  <a:pt x="549240" y="137356"/>
                </a:cubicBezTo>
                <a:cubicBezTo>
                  <a:pt x="551698" y="136537"/>
                  <a:pt x="557295" y="134762"/>
                  <a:pt x="566033" y="132032"/>
                </a:cubicBezTo>
                <a:cubicBezTo>
                  <a:pt x="576409" y="129028"/>
                  <a:pt x="581596" y="126980"/>
                  <a:pt x="581596" y="125888"/>
                </a:cubicBezTo>
                <a:cubicBezTo>
                  <a:pt x="581596" y="125615"/>
                  <a:pt x="581187" y="125205"/>
                  <a:pt x="580368" y="124659"/>
                </a:cubicBezTo>
                <a:cubicBezTo>
                  <a:pt x="579276" y="123840"/>
                  <a:pt x="580231" y="122748"/>
                  <a:pt x="583235" y="121383"/>
                </a:cubicBezTo>
                <a:cubicBezTo>
                  <a:pt x="583508" y="121383"/>
                  <a:pt x="583918" y="121246"/>
                  <a:pt x="584464" y="120973"/>
                </a:cubicBezTo>
                <a:cubicBezTo>
                  <a:pt x="587467" y="119881"/>
                  <a:pt x="589037" y="119403"/>
                  <a:pt x="589174" y="119540"/>
                </a:cubicBezTo>
                <a:cubicBezTo>
                  <a:pt x="589310" y="119676"/>
                  <a:pt x="588559" y="120700"/>
                  <a:pt x="586921" y="122611"/>
                </a:cubicBezTo>
                <a:cubicBezTo>
                  <a:pt x="585556" y="124250"/>
                  <a:pt x="585556" y="124932"/>
                  <a:pt x="586921" y="124659"/>
                </a:cubicBezTo>
                <a:cubicBezTo>
                  <a:pt x="588559" y="124659"/>
                  <a:pt x="594703" y="122748"/>
                  <a:pt x="605352" y="118925"/>
                </a:cubicBezTo>
                <a:cubicBezTo>
                  <a:pt x="619824" y="113737"/>
                  <a:pt x="629039" y="110188"/>
                  <a:pt x="632998" y="108276"/>
                </a:cubicBezTo>
                <a:cubicBezTo>
                  <a:pt x="636957" y="106365"/>
                  <a:pt x="644739" y="103430"/>
                  <a:pt x="656344" y="99470"/>
                </a:cubicBezTo>
                <a:cubicBezTo>
                  <a:pt x="667949" y="95511"/>
                  <a:pt x="673751" y="93054"/>
                  <a:pt x="673751" y="92098"/>
                </a:cubicBezTo>
                <a:cubicBezTo>
                  <a:pt x="673751" y="91142"/>
                  <a:pt x="673068" y="91006"/>
                  <a:pt x="671703" y="91689"/>
                </a:cubicBezTo>
                <a:cubicBezTo>
                  <a:pt x="670338" y="92371"/>
                  <a:pt x="669655" y="92030"/>
                  <a:pt x="669655" y="90665"/>
                </a:cubicBezTo>
                <a:cubicBezTo>
                  <a:pt x="669655" y="89572"/>
                  <a:pt x="670201" y="88617"/>
                  <a:pt x="671294" y="87798"/>
                </a:cubicBezTo>
                <a:cubicBezTo>
                  <a:pt x="672113" y="86978"/>
                  <a:pt x="673683" y="86637"/>
                  <a:pt x="676004" y="86774"/>
                </a:cubicBezTo>
                <a:close/>
                <a:moveTo>
                  <a:pt x="898761" y="75254"/>
                </a:moveTo>
                <a:cubicBezTo>
                  <a:pt x="900980" y="75288"/>
                  <a:pt x="903250" y="75783"/>
                  <a:pt x="905570" y="76739"/>
                </a:cubicBezTo>
                <a:cubicBezTo>
                  <a:pt x="910212" y="78650"/>
                  <a:pt x="912738" y="80220"/>
                  <a:pt x="913148" y="81449"/>
                </a:cubicBezTo>
                <a:cubicBezTo>
                  <a:pt x="913557" y="82678"/>
                  <a:pt x="914718" y="83292"/>
                  <a:pt x="916629" y="83292"/>
                </a:cubicBezTo>
                <a:cubicBezTo>
                  <a:pt x="919086" y="83292"/>
                  <a:pt x="921544" y="85886"/>
                  <a:pt x="924001" y="91074"/>
                </a:cubicBezTo>
                <a:cubicBezTo>
                  <a:pt x="926459" y="96262"/>
                  <a:pt x="927414" y="100904"/>
                  <a:pt x="926868" y="105000"/>
                </a:cubicBezTo>
                <a:cubicBezTo>
                  <a:pt x="926322" y="108822"/>
                  <a:pt x="923592" y="115307"/>
                  <a:pt x="918677" y="124455"/>
                </a:cubicBezTo>
                <a:cubicBezTo>
                  <a:pt x="913762" y="133602"/>
                  <a:pt x="908710" y="141725"/>
                  <a:pt x="903522" y="148824"/>
                </a:cubicBezTo>
                <a:cubicBezTo>
                  <a:pt x="897242" y="157016"/>
                  <a:pt x="894239" y="162477"/>
                  <a:pt x="894512" y="165207"/>
                </a:cubicBezTo>
                <a:cubicBezTo>
                  <a:pt x="894785" y="165753"/>
                  <a:pt x="895194" y="165890"/>
                  <a:pt x="895741" y="165617"/>
                </a:cubicBezTo>
                <a:cubicBezTo>
                  <a:pt x="896833" y="164798"/>
                  <a:pt x="902021" y="166573"/>
                  <a:pt x="911304" y="170941"/>
                </a:cubicBezTo>
                <a:cubicBezTo>
                  <a:pt x="920588" y="175310"/>
                  <a:pt x="927278" y="179133"/>
                  <a:pt x="931374" y="182409"/>
                </a:cubicBezTo>
                <a:cubicBezTo>
                  <a:pt x="933558" y="184048"/>
                  <a:pt x="934718" y="185208"/>
                  <a:pt x="934855" y="185891"/>
                </a:cubicBezTo>
                <a:cubicBezTo>
                  <a:pt x="934992" y="186573"/>
                  <a:pt x="934377" y="187597"/>
                  <a:pt x="933012" y="188963"/>
                </a:cubicBezTo>
                <a:cubicBezTo>
                  <a:pt x="931100" y="190601"/>
                  <a:pt x="929257" y="193741"/>
                  <a:pt x="927483" y="198383"/>
                </a:cubicBezTo>
                <a:cubicBezTo>
                  <a:pt x="925708" y="203025"/>
                  <a:pt x="923933" y="206370"/>
                  <a:pt x="922158" y="208417"/>
                </a:cubicBezTo>
                <a:cubicBezTo>
                  <a:pt x="920383" y="210465"/>
                  <a:pt x="919496" y="211899"/>
                  <a:pt x="919496" y="212718"/>
                </a:cubicBezTo>
                <a:cubicBezTo>
                  <a:pt x="919496" y="213537"/>
                  <a:pt x="917584" y="217223"/>
                  <a:pt x="913762" y="223777"/>
                </a:cubicBezTo>
                <a:cubicBezTo>
                  <a:pt x="909939" y="230330"/>
                  <a:pt x="908301" y="233948"/>
                  <a:pt x="908847" y="234630"/>
                </a:cubicBezTo>
                <a:cubicBezTo>
                  <a:pt x="909393" y="235313"/>
                  <a:pt x="907482" y="239204"/>
                  <a:pt x="903113" y="246303"/>
                </a:cubicBezTo>
                <a:cubicBezTo>
                  <a:pt x="896287" y="256679"/>
                  <a:pt x="893556" y="262140"/>
                  <a:pt x="894921" y="262686"/>
                </a:cubicBezTo>
                <a:cubicBezTo>
                  <a:pt x="895741" y="262959"/>
                  <a:pt x="899427" y="260638"/>
                  <a:pt x="905980" y="255723"/>
                </a:cubicBezTo>
                <a:cubicBezTo>
                  <a:pt x="910622" y="251901"/>
                  <a:pt x="914172" y="249989"/>
                  <a:pt x="916629" y="249989"/>
                </a:cubicBezTo>
                <a:cubicBezTo>
                  <a:pt x="917994" y="249989"/>
                  <a:pt x="920930" y="251013"/>
                  <a:pt x="925435" y="253061"/>
                </a:cubicBezTo>
                <a:cubicBezTo>
                  <a:pt x="929940" y="255109"/>
                  <a:pt x="932602" y="256679"/>
                  <a:pt x="933421" y="257771"/>
                </a:cubicBezTo>
                <a:cubicBezTo>
                  <a:pt x="933968" y="258590"/>
                  <a:pt x="936834" y="260229"/>
                  <a:pt x="942022" y="262686"/>
                </a:cubicBezTo>
                <a:cubicBezTo>
                  <a:pt x="951579" y="267874"/>
                  <a:pt x="958269" y="275929"/>
                  <a:pt x="962092" y="286851"/>
                </a:cubicBezTo>
                <a:cubicBezTo>
                  <a:pt x="964549" y="293677"/>
                  <a:pt x="964959" y="299138"/>
                  <a:pt x="963320" y="303234"/>
                </a:cubicBezTo>
                <a:cubicBezTo>
                  <a:pt x="961682" y="306784"/>
                  <a:pt x="959429" y="309036"/>
                  <a:pt x="956562" y="309992"/>
                </a:cubicBezTo>
                <a:cubicBezTo>
                  <a:pt x="953696" y="310948"/>
                  <a:pt x="950624" y="310333"/>
                  <a:pt x="947347" y="308149"/>
                </a:cubicBezTo>
                <a:cubicBezTo>
                  <a:pt x="943251" y="305418"/>
                  <a:pt x="939224" y="301869"/>
                  <a:pt x="935264" y="297500"/>
                </a:cubicBezTo>
                <a:cubicBezTo>
                  <a:pt x="931305" y="293131"/>
                  <a:pt x="929326" y="289855"/>
                  <a:pt x="929326" y="287670"/>
                </a:cubicBezTo>
                <a:cubicBezTo>
                  <a:pt x="929326" y="285213"/>
                  <a:pt x="928575" y="283711"/>
                  <a:pt x="927073" y="283165"/>
                </a:cubicBezTo>
                <a:cubicBezTo>
                  <a:pt x="925571" y="282619"/>
                  <a:pt x="924547" y="279342"/>
                  <a:pt x="924001" y="273335"/>
                </a:cubicBezTo>
                <a:cubicBezTo>
                  <a:pt x="923455" y="267328"/>
                  <a:pt x="921271" y="262891"/>
                  <a:pt x="917448" y="260024"/>
                </a:cubicBezTo>
                <a:cubicBezTo>
                  <a:pt x="913625" y="257157"/>
                  <a:pt x="911304" y="256474"/>
                  <a:pt x="910485" y="257976"/>
                </a:cubicBezTo>
                <a:cubicBezTo>
                  <a:pt x="909666" y="259478"/>
                  <a:pt x="907618" y="260775"/>
                  <a:pt x="904342" y="261867"/>
                </a:cubicBezTo>
                <a:cubicBezTo>
                  <a:pt x="901065" y="262959"/>
                  <a:pt x="899495" y="264188"/>
                  <a:pt x="899632" y="265553"/>
                </a:cubicBezTo>
                <a:cubicBezTo>
                  <a:pt x="899768" y="266918"/>
                  <a:pt x="901611" y="267738"/>
                  <a:pt x="905161" y="268011"/>
                </a:cubicBezTo>
                <a:cubicBezTo>
                  <a:pt x="910895" y="268830"/>
                  <a:pt x="912670" y="271970"/>
                  <a:pt x="910485" y="277431"/>
                </a:cubicBezTo>
                <a:cubicBezTo>
                  <a:pt x="908301" y="283165"/>
                  <a:pt x="903386" y="286988"/>
                  <a:pt x="895741" y="288899"/>
                </a:cubicBezTo>
                <a:cubicBezTo>
                  <a:pt x="892464" y="289718"/>
                  <a:pt x="889324" y="291493"/>
                  <a:pt x="886320" y="294223"/>
                </a:cubicBezTo>
                <a:cubicBezTo>
                  <a:pt x="878402" y="301596"/>
                  <a:pt x="873760" y="305282"/>
                  <a:pt x="872395" y="305282"/>
                </a:cubicBezTo>
                <a:cubicBezTo>
                  <a:pt x="871030" y="305282"/>
                  <a:pt x="869118" y="306715"/>
                  <a:pt x="866661" y="309582"/>
                </a:cubicBezTo>
                <a:cubicBezTo>
                  <a:pt x="864203" y="312449"/>
                  <a:pt x="858333" y="317842"/>
                  <a:pt x="849049" y="325761"/>
                </a:cubicBezTo>
                <a:cubicBezTo>
                  <a:pt x="839765" y="333679"/>
                  <a:pt x="834304" y="339277"/>
                  <a:pt x="832666" y="342553"/>
                </a:cubicBezTo>
                <a:cubicBezTo>
                  <a:pt x="831574" y="344192"/>
                  <a:pt x="828843" y="346717"/>
                  <a:pt x="824475" y="350130"/>
                </a:cubicBezTo>
                <a:cubicBezTo>
                  <a:pt x="820106" y="353544"/>
                  <a:pt x="817239" y="355250"/>
                  <a:pt x="815873" y="355250"/>
                </a:cubicBezTo>
                <a:cubicBezTo>
                  <a:pt x="814235" y="355250"/>
                  <a:pt x="812256" y="352178"/>
                  <a:pt x="809935" y="346035"/>
                </a:cubicBezTo>
                <a:cubicBezTo>
                  <a:pt x="807614" y="339891"/>
                  <a:pt x="806044" y="333952"/>
                  <a:pt x="805224" y="328218"/>
                </a:cubicBezTo>
                <a:cubicBezTo>
                  <a:pt x="804405" y="319481"/>
                  <a:pt x="803040" y="314770"/>
                  <a:pt x="801129" y="314088"/>
                </a:cubicBezTo>
                <a:cubicBezTo>
                  <a:pt x="799217" y="313405"/>
                  <a:pt x="798262" y="312586"/>
                  <a:pt x="798262" y="311630"/>
                </a:cubicBezTo>
                <a:cubicBezTo>
                  <a:pt x="798262" y="310675"/>
                  <a:pt x="802767" y="305555"/>
                  <a:pt x="811778" y="296271"/>
                </a:cubicBezTo>
                <a:cubicBezTo>
                  <a:pt x="820788" y="286988"/>
                  <a:pt x="827956" y="279137"/>
                  <a:pt x="833280" y="272721"/>
                </a:cubicBezTo>
                <a:cubicBezTo>
                  <a:pt x="838605" y="266304"/>
                  <a:pt x="842496" y="261730"/>
                  <a:pt x="844953" y="259000"/>
                </a:cubicBezTo>
                <a:cubicBezTo>
                  <a:pt x="864613" y="236883"/>
                  <a:pt x="876081" y="223367"/>
                  <a:pt x="879358" y="218452"/>
                </a:cubicBezTo>
                <a:cubicBezTo>
                  <a:pt x="883453" y="211626"/>
                  <a:pt x="884272" y="208213"/>
                  <a:pt x="881815" y="208213"/>
                </a:cubicBezTo>
                <a:cubicBezTo>
                  <a:pt x="880450" y="208213"/>
                  <a:pt x="877105" y="210056"/>
                  <a:pt x="871780" y="213742"/>
                </a:cubicBezTo>
                <a:cubicBezTo>
                  <a:pt x="866456" y="217428"/>
                  <a:pt x="863794" y="219681"/>
                  <a:pt x="863794" y="220500"/>
                </a:cubicBezTo>
                <a:cubicBezTo>
                  <a:pt x="863794" y="221592"/>
                  <a:pt x="862156" y="222138"/>
                  <a:pt x="858879" y="222138"/>
                </a:cubicBezTo>
                <a:cubicBezTo>
                  <a:pt x="855602" y="222138"/>
                  <a:pt x="852462" y="223094"/>
                  <a:pt x="849459" y="225005"/>
                </a:cubicBezTo>
                <a:cubicBezTo>
                  <a:pt x="846455" y="226917"/>
                  <a:pt x="843315" y="228145"/>
                  <a:pt x="840038" y="228691"/>
                </a:cubicBezTo>
                <a:cubicBezTo>
                  <a:pt x="837035" y="229511"/>
                  <a:pt x="834646" y="228350"/>
                  <a:pt x="832871" y="225210"/>
                </a:cubicBezTo>
                <a:cubicBezTo>
                  <a:pt x="831096" y="222070"/>
                  <a:pt x="829526" y="216131"/>
                  <a:pt x="828161" y="207393"/>
                </a:cubicBezTo>
                <a:cubicBezTo>
                  <a:pt x="826795" y="199475"/>
                  <a:pt x="825430" y="194697"/>
                  <a:pt x="824065" y="193058"/>
                </a:cubicBezTo>
                <a:cubicBezTo>
                  <a:pt x="822700" y="191420"/>
                  <a:pt x="822495" y="188553"/>
                  <a:pt x="823451" y="184457"/>
                </a:cubicBezTo>
                <a:cubicBezTo>
                  <a:pt x="824406" y="180362"/>
                  <a:pt x="825840" y="178314"/>
                  <a:pt x="827751" y="178314"/>
                </a:cubicBezTo>
                <a:cubicBezTo>
                  <a:pt x="829389" y="178314"/>
                  <a:pt x="835192" y="173399"/>
                  <a:pt x="845158" y="163569"/>
                </a:cubicBezTo>
                <a:cubicBezTo>
                  <a:pt x="855124" y="153739"/>
                  <a:pt x="860108" y="148005"/>
                  <a:pt x="860108" y="146367"/>
                </a:cubicBezTo>
                <a:cubicBezTo>
                  <a:pt x="860108" y="145275"/>
                  <a:pt x="860585" y="144729"/>
                  <a:pt x="861541" y="144729"/>
                </a:cubicBezTo>
                <a:cubicBezTo>
                  <a:pt x="862497" y="144729"/>
                  <a:pt x="865637" y="141247"/>
                  <a:pt x="870961" y="134284"/>
                </a:cubicBezTo>
                <a:cubicBezTo>
                  <a:pt x="876286" y="127322"/>
                  <a:pt x="881269" y="121246"/>
                  <a:pt x="885911" y="116058"/>
                </a:cubicBezTo>
                <a:cubicBezTo>
                  <a:pt x="888641" y="112782"/>
                  <a:pt x="891577" y="108208"/>
                  <a:pt x="894717" y="102337"/>
                </a:cubicBezTo>
                <a:cubicBezTo>
                  <a:pt x="897857" y="96467"/>
                  <a:pt x="899427" y="92439"/>
                  <a:pt x="899427" y="90255"/>
                </a:cubicBezTo>
                <a:cubicBezTo>
                  <a:pt x="899427" y="89436"/>
                  <a:pt x="898130" y="89026"/>
                  <a:pt x="895536" y="89026"/>
                </a:cubicBezTo>
                <a:cubicBezTo>
                  <a:pt x="892942" y="89026"/>
                  <a:pt x="891645" y="88275"/>
                  <a:pt x="891645" y="86774"/>
                </a:cubicBezTo>
                <a:cubicBezTo>
                  <a:pt x="891645" y="85272"/>
                  <a:pt x="890280" y="85750"/>
                  <a:pt x="887549" y="88207"/>
                </a:cubicBezTo>
                <a:cubicBezTo>
                  <a:pt x="885092" y="90392"/>
                  <a:pt x="883522" y="91142"/>
                  <a:pt x="882839" y="90460"/>
                </a:cubicBezTo>
                <a:cubicBezTo>
                  <a:pt x="882156" y="89777"/>
                  <a:pt x="882498" y="87798"/>
                  <a:pt x="883863" y="84521"/>
                </a:cubicBezTo>
                <a:cubicBezTo>
                  <a:pt x="885228" y="80971"/>
                  <a:pt x="888027" y="78309"/>
                  <a:pt x="892259" y="76534"/>
                </a:cubicBezTo>
                <a:cubicBezTo>
                  <a:pt x="894375" y="75647"/>
                  <a:pt x="896543" y="75220"/>
                  <a:pt x="898761" y="75254"/>
                </a:cubicBezTo>
                <a:close/>
                <a:moveTo>
                  <a:pt x="2683329" y="66295"/>
                </a:moveTo>
                <a:cubicBezTo>
                  <a:pt x="2681281" y="65885"/>
                  <a:pt x="2676571" y="66636"/>
                  <a:pt x="2669199" y="68548"/>
                </a:cubicBezTo>
                <a:cubicBezTo>
                  <a:pt x="2664557" y="69913"/>
                  <a:pt x="2656639" y="73258"/>
                  <a:pt x="2645444" y="78582"/>
                </a:cubicBezTo>
                <a:cubicBezTo>
                  <a:pt x="2634249" y="83907"/>
                  <a:pt x="2628242" y="87251"/>
                  <a:pt x="2627423" y="88617"/>
                </a:cubicBezTo>
                <a:cubicBezTo>
                  <a:pt x="2626876" y="89436"/>
                  <a:pt x="2625648" y="89845"/>
                  <a:pt x="2623737" y="89845"/>
                </a:cubicBezTo>
                <a:cubicBezTo>
                  <a:pt x="2621825" y="89845"/>
                  <a:pt x="2617797" y="92166"/>
                  <a:pt x="2611654" y="96808"/>
                </a:cubicBezTo>
                <a:cubicBezTo>
                  <a:pt x="2605510" y="101450"/>
                  <a:pt x="2602438" y="105273"/>
                  <a:pt x="2602438" y="108276"/>
                </a:cubicBezTo>
                <a:cubicBezTo>
                  <a:pt x="2602438" y="110734"/>
                  <a:pt x="2603804" y="111826"/>
                  <a:pt x="2606534" y="111553"/>
                </a:cubicBezTo>
                <a:cubicBezTo>
                  <a:pt x="2609265" y="111007"/>
                  <a:pt x="2615681" y="108959"/>
                  <a:pt x="2625784" y="105409"/>
                </a:cubicBezTo>
                <a:cubicBezTo>
                  <a:pt x="2633429" y="102679"/>
                  <a:pt x="2642235" y="100836"/>
                  <a:pt x="2652202" y="99880"/>
                </a:cubicBezTo>
                <a:cubicBezTo>
                  <a:pt x="2662168" y="98924"/>
                  <a:pt x="2668243" y="99266"/>
                  <a:pt x="2670428" y="100904"/>
                </a:cubicBezTo>
                <a:cubicBezTo>
                  <a:pt x="2671520" y="101996"/>
                  <a:pt x="2672612" y="101860"/>
                  <a:pt x="2673705" y="100494"/>
                </a:cubicBezTo>
                <a:cubicBezTo>
                  <a:pt x="2674797" y="99129"/>
                  <a:pt x="2676845" y="95853"/>
                  <a:pt x="2679848" y="90665"/>
                </a:cubicBezTo>
                <a:cubicBezTo>
                  <a:pt x="2684217" y="82200"/>
                  <a:pt x="2686401" y="76056"/>
                  <a:pt x="2686401" y="72234"/>
                </a:cubicBezTo>
                <a:cubicBezTo>
                  <a:pt x="2686401" y="68684"/>
                  <a:pt x="2685377" y="66704"/>
                  <a:pt x="2683329" y="66295"/>
                </a:cubicBezTo>
                <a:close/>
                <a:moveTo>
                  <a:pt x="2587694" y="58308"/>
                </a:moveTo>
                <a:cubicBezTo>
                  <a:pt x="2591243" y="58308"/>
                  <a:pt x="2594520" y="60629"/>
                  <a:pt x="2597523" y="65271"/>
                </a:cubicBezTo>
                <a:cubicBezTo>
                  <a:pt x="2600527" y="69913"/>
                  <a:pt x="2601073" y="73326"/>
                  <a:pt x="2599162" y="75510"/>
                </a:cubicBezTo>
                <a:cubicBezTo>
                  <a:pt x="2597797" y="77149"/>
                  <a:pt x="2597797" y="80289"/>
                  <a:pt x="2599162" y="84931"/>
                </a:cubicBezTo>
                <a:cubicBezTo>
                  <a:pt x="2600254" y="88753"/>
                  <a:pt x="2601278" y="90938"/>
                  <a:pt x="2602234" y="91484"/>
                </a:cubicBezTo>
                <a:cubicBezTo>
                  <a:pt x="2603189" y="92030"/>
                  <a:pt x="2604623" y="91347"/>
                  <a:pt x="2606534" y="89436"/>
                </a:cubicBezTo>
                <a:cubicBezTo>
                  <a:pt x="2609538" y="86432"/>
                  <a:pt x="2618480" y="81586"/>
                  <a:pt x="2633361" y="74896"/>
                </a:cubicBezTo>
                <a:cubicBezTo>
                  <a:pt x="2648243" y="68206"/>
                  <a:pt x="2659097" y="64179"/>
                  <a:pt x="2665923" y="62814"/>
                </a:cubicBezTo>
                <a:cubicBezTo>
                  <a:pt x="2681213" y="59810"/>
                  <a:pt x="2691726" y="59810"/>
                  <a:pt x="2697460" y="62814"/>
                </a:cubicBezTo>
                <a:cubicBezTo>
                  <a:pt x="2700463" y="64452"/>
                  <a:pt x="2703126" y="67046"/>
                  <a:pt x="2705447" y="70595"/>
                </a:cubicBezTo>
                <a:cubicBezTo>
                  <a:pt x="2707767" y="74145"/>
                  <a:pt x="2708928" y="77558"/>
                  <a:pt x="2708928" y="80835"/>
                </a:cubicBezTo>
                <a:cubicBezTo>
                  <a:pt x="2708928" y="86023"/>
                  <a:pt x="2706197" y="94965"/>
                  <a:pt x="2700736" y="107662"/>
                </a:cubicBezTo>
                <a:cubicBezTo>
                  <a:pt x="2695275" y="120359"/>
                  <a:pt x="2690633" y="128619"/>
                  <a:pt x="2686811" y="132441"/>
                </a:cubicBezTo>
                <a:cubicBezTo>
                  <a:pt x="2685445" y="134080"/>
                  <a:pt x="2684763" y="135445"/>
                  <a:pt x="2684763" y="136537"/>
                </a:cubicBezTo>
                <a:cubicBezTo>
                  <a:pt x="2684763" y="138721"/>
                  <a:pt x="2681145" y="143705"/>
                  <a:pt x="2673909" y="151486"/>
                </a:cubicBezTo>
                <a:cubicBezTo>
                  <a:pt x="2666674" y="159268"/>
                  <a:pt x="2661144" y="164252"/>
                  <a:pt x="2657321" y="166436"/>
                </a:cubicBezTo>
                <a:lnTo>
                  <a:pt x="2649130" y="170941"/>
                </a:lnTo>
                <a:lnTo>
                  <a:pt x="2643805" y="166026"/>
                </a:lnTo>
                <a:lnTo>
                  <a:pt x="2638481" y="161112"/>
                </a:lnTo>
                <a:lnTo>
                  <a:pt x="2624965" y="163569"/>
                </a:lnTo>
                <a:cubicBezTo>
                  <a:pt x="2617320" y="165207"/>
                  <a:pt x="2612609" y="166573"/>
                  <a:pt x="2610835" y="167665"/>
                </a:cubicBezTo>
                <a:cubicBezTo>
                  <a:pt x="2609060" y="168757"/>
                  <a:pt x="2608036" y="171214"/>
                  <a:pt x="2607763" y="175037"/>
                </a:cubicBezTo>
                <a:cubicBezTo>
                  <a:pt x="2607490" y="177221"/>
                  <a:pt x="2606944" y="178723"/>
                  <a:pt x="2606125" y="179542"/>
                </a:cubicBezTo>
                <a:cubicBezTo>
                  <a:pt x="2605305" y="180362"/>
                  <a:pt x="2603667" y="181044"/>
                  <a:pt x="2601209" y="181590"/>
                </a:cubicBezTo>
                <a:cubicBezTo>
                  <a:pt x="2598479" y="182136"/>
                  <a:pt x="2596363" y="182068"/>
                  <a:pt x="2594861" y="181385"/>
                </a:cubicBezTo>
                <a:cubicBezTo>
                  <a:pt x="2593359" y="180703"/>
                  <a:pt x="2590971" y="178587"/>
                  <a:pt x="2587694" y="175037"/>
                </a:cubicBezTo>
                <a:cubicBezTo>
                  <a:pt x="2582779" y="170122"/>
                  <a:pt x="2578956" y="164388"/>
                  <a:pt x="2576226" y="157835"/>
                </a:cubicBezTo>
                <a:cubicBezTo>
                  <a:pt x="2573495" y="151282"/>
                  <a:pt x="2571515" y="148005"/>
                  <a:pt x="2570287" y="148005"/>
                </a:cubicBezTo>
                <a:cubicBezTo>
                  <a:pt x="2569058" y="148005"/>
                  <a:pt x="2568853" y="146708"/>
                  <a:pt x="2569672" y="144114"/>
                </a:cubicBezTo>
                <a:cubicBezTo>
                  <a:pt x="2570492" y="141520"/>
                  <a:pt x="2570219" y="139404"/>
                  <a:pt x="2568853" y="137766"/>
                </a:cubicBezTo>
                <a:cubicBezTo>
                  <a:pt x="2565849" y="134216"/>
                  <a:pt x="2566396" y="119881"/>
                  <a:pt x="2570492" y="94760"/>
                </a:cubicBezTo>
                <a:cubicBezTo>
                  <a:pt x="2573768" y="75647"/>
                  <a:pt x="2577727" y="64452"/>
                  <a:pt x="2582369" y="61175"/>
                </a:cubicBezTo>
                <a:cubicBezTo>
                  <a:pt x="2585099" y="59264"/>
                  <a:pt x="2586875" y="58308"/>
                  <a:pt x="2587694" y="58308"/>
                </a:cubicBezTo>
                <a:close/>
                <a:moveTo>
                  <a:pt x="126149" y="57694"/>
                </a:moveTo>
                <a:cubicBezTo>
                  <a:pt x="126422" y="57557"/>
                  <a:pt x="127446" y="58376"/>
                  <a:pt x="129221" y="60151"/>
                </a:cubicBezTo>
                <a:cubicBezTo>
                  <a:pt x="130996" y="61926"/>
                  <a:pt x="132020" y="71961"/>
                  <a:pt x="132293" y="90255"/>
                </a:cubicBezTo>
                <a:cubicBezTo>
                  <a:pt x="132566" y="108549"/>
                  <a:pt x="133658" y="118447"/>
                  <a:pt x="135569" y="119949"/>
                </a:cubicBezTo>
                <a:cubicBezTo>
                  <a:pt x="137481" y="121451"/>
                  <a:pt x="138436" y="123431"/>
                  <a:pt x="138436" y="125888"/>
                </a:cubicBezTo>
                <a:cubicBezTo>
                  <a:pt x="138436" y="128619"/>
                  <a:pt x="141576" y="133056"/>
                  <a:pt x="147857" y="139199"/>
                </a:cubicBezTo>
                <a:cubicBezTo>
                  <a:pt x="154137" y="145343"/>
                  <a:pt x="158642" y="148415"/>
                  <a:pt x="161373" y="148415"/>
                </a:cubicBezTo>
                <a:cubicBezTo>
                  <a:pt x="164376" y="148415"/>
                  <a:pt x="165673" y="149916"/>
                  <a:pt x="165264" y="152920"/>
                </a:cubicBezTo>
                <a:cubicBezTo>
                  <a:pt x="164854" y="155924"/>
                  <a:pt x="164649" y="158654"/>
                  <a:pt x="164649" y="161112"/>
                </a:cubicBezTo>
                <a:cubicBezTo>
                  <a:pt x="164376" y="164115"/>
                  <a:pt x="155502" y="169576"/>
                  <a:pt x="138027" y="177495"/>
                </a:cubicBezTo>
                <a:cubicBezTo>
                  <a:pt x="128743" y="181590"/>
                  <a:pt x="124374" y="191557"/>
                  <a:pt x="124920" y="207393"/>
                </a:cubicBezTo>
                <a:cubicBezTo>
                  <a:pt x="125193" y="216404"/>
                  <a:pt x="124784" y="227599"/>
                  <a:pt x="123692" y="240979"/>
                </a:cubicBezTo>
                <a:cubicBezTo>
                  <a:pt x="122872" y="250262"/>
                  <a:pt x="122599" y="255996"/>
                  <a:pt x="122872" y="258181"/>
                </a:cubicBezTo>
                <a:cubicBezTo>
                  <a:pt x="123146" y="260365"/>
                  <a:pt x="123965" y="261457"/>
                  <a:pt x="125330" y="261457"/>
                </a:cubicBezTo>
                <a:cubicBezTo>
                  <a:pt x="131610" y="261457"/>
                  <a:pt x="140894" y="254768"/>
                  <a:pt x="153181" y="241388"/>
                </a:cubicBezTo>
                <a:lnTo>
                  <a:pt x="166697" y="226644"/>
                </a:lnTo>
                <a:lnTo>
                  <a:pt x="160553" y="238112"/>
                </a:lnTo>
                <a:cubicBezTo>
                  <a:pt x="159461" y="240023"/>
                  <a:pt x="158506" y="241866"/>
                  <a:pt x="157686" y="243641"/>
                </a:cubicBezTo>
                <a:cubicBezTo>
                  <a:pt x="156867" y="245416"/>
                  <a:pt x="156321" y="246849"/>
                  <a:pt x="156048" y="247941"/>
                </a:cubicBezTo>
                <a:cubicBezTo>
                  <a:pt x="155775" y="249034"/>
                  <a:pt x="155775" y="249716"/>
                  <a:pt x="156048" y="249989"/>
                </a:cubicBezTo>
                <a:cubicBezTo>
                  <a:pt x="158232" y="250535"/>
                  <a:pt x="157413" y="258863"/>
                  <a:pt x="153591" y="274973"/>
                </a:cubicBezTo>
                <a:cubicBezTo>
                  <a:pt x="152772" y="279069"/>
                  <a:pt x="151475" y="281322"/>
                  <a:pt x="149700" y="281731"/>
                </a:cubicBezTo>
                <a:cubicBezTo>
                  <a:pt x="147925" y="282141"/>
                  <a:pt x="144444" y="280980"/>
                  <a:pt x="139256" y="278250"/>
                </a:cubicBezTo>
                <a:cubicBezTo>
                  <a:pt x="131883" y="274427"/>
                  <a:pt x="127241" y="272857"/>
                  <a:pt x="125330" y="273540"/>
                </a:cubicBezTo>
                <a:cubicBezTo>
                  <a:pt x="123419" y="274222"/>
                  <a:pt x="122463" y="277704"/>
                  <a:pt x="122463" y="283984"/>
                </a:cubicBezTo>
                <a:cubicBezTo>
                  <a:pt x="122190" y="290810"/>
                  <a:pt x="122326" y="300094"/>
                  <a:pt x="122872" y="311835"/>
                </a:cubicBezTo>
                <a:cubicBezTo>
                  <a:pt x="123965" y="340778"/>
                  <a:pt x="123419" y="364056"/>
                  <a:pt x="121234" y="381668"/>
                </a:cubicBezTo>
                <a:cubicBezTo>
                  <a:pt x="119050" y="399279"/>
                  <a:pt x="115364" y="408085"/>
                  <a:pt x="110176" y="408085"/>
                </a:cubicBezTo>
                <a:cubicBezTo>
                  <a:pt x="107991" y="408085"/>
                  <a:pt x="104646" y="405696"/>
                  <a:pt x="100141" y="400918"/>
                </a:cubicBezTo>
                <a:cubicBezTo>
                  <a:pt x="95636" y="396139"/>
                  <a:pt x="92974" y="392112"/>
                  <a:pt x="92154" y="388835"/>
                </a:cubicBezTo>
                <a:cubicBezTo>
                  <a:pt x="91335" y="385559"/>
                  <a:pt x="88059" y="379552"/>
                  <a:pt x="82325" y="370814"/>
                </a:cubicBezTo>
                <a:lnTo>
                  <a:pt x="73314" y="358117"/>
                </a:lnTo>
                <a:lnTo>
                  <a:pt x="76591" y="348287"/>
                </a:lnTo>
                <a:cubicBezTo>
                  <a:pt x="78502" y="341461"/>
                  <a:pt x="80072" y="336478"/>
                  <a:pt x="81301" y="333338"/>
                </a:cubicBezTo>
                <a:cubicBezTo>
                  <a:pt x="82529" y="330198"/>
                  <a:pt x="83144" y="326853"/>
                  <a:pt x="83144" y="323303"/>
                </a:cubicBezTo>
                <a:cubicBezTo>
                  <a:pt x="83417" y="321392"/>
                  <a:pt x="83690" y="320300"/>
                  <a:pt x="83963" y="320027"/>
                </a:cubicBezTo>
                <a:lnTo>
                  <a:pt x="84373" y="321255"/>
                </a:lnTo>
                <a:cubicBezTo>
                  <a:pt x="85192" y="323713"/>
                  <a:pt x="86147" y="324532"/>
                  <a:pt x="87240" y="323713"/>
                </a:cubicBezTo>
                <a:cubicBezTo>
                  <a:pt x="87786" y="323440"/>
                  <a:pt x="88195" y="323576"/>
                  <a:pt x="88468" y="324122"/>
                </a:cubicBezTo>
                <a:cubicBezTo>
                  <a:pt x="88741" y="324668"/>
                  <a:pt x="88878" y="325488"/>
                  <a:pt x="88878" y="326580"/>
                </a:cubicBezTo>
                <a:cubicBezTo>
                  <a:pt x="88878" y="330403"/>
                  <a:pt x="90789" y="331222"/>
                  <a:pt x="94612" y="329037"/>
                </a:cubicBezTo>
                <a:cubicBezTo>
                  <a:pt x="95704" y="328491"/>
                  <a:pt x="97001" y="322006"/>
                  <a:pt x="98503" y="309582"/>
                </a:cubicBezTo>
                <a:cubicBezTo>
                  <a:pt x="100005" y="297159"/>
                  <a:pt x="100755" y="286851"/>
                  <a:pt x="100755" y="278660"/>
                </a:cubicBezTo>
                <a:cubicBezTo>
                  <a:pt x="100209" y="277294"/>
                  <a:pt x="98093" y="276748"/>
                  <a:pt x="94407" y="277021"/>
                </a:cubicBezTo>
                <a:cubicBezTo>
                  <a:pt x="90721" y="277294"/>
                  <a:pt x="86489" y="278250"/>
                  <a:pt x="81710" y="279888"/>
                </a:cubicBezTo>
                <a:cubicBezTo>
                  <a:pt x="76932" y="281527"/>
                  <a:pt x="74270" y="283165"/>
                  <a:pt x="73724" y="284803"/>
                </a:cubicBezTo>
                <a:cubicBezTo>
                  <a:pt x="72904" y="286988"/>
                  <a:pt x="70447" y="290332"/>
                  <a:pt x="66351" y="294838"/>
                </a:cubicBezTo>
                <a:cubicBezTo>
                  <a:pt x="62255" y="299343"/>
                  <a:pt x="60208" y="302415"/>
                  <a:pt x="60208" y="304053"/>
                </a:cubicBezTo>
                <a:cubicBezTo>
                  <a:pt x="60208" y="306238"/>
                  <a:pt x="56931" y="310265"/>
                  <a:pt x="50378" y="316136"/>
                </a:cubicBezTo>
                <a:cubicBezTo>
                  <a:pt x="43825" y="322006"/>
                  <a:pt x="39456" y="324942"/>
                  <a:pt x="37271" y="324942"/>
                </a:cubicBezTo>
                <a:cubicBezTo>
                  <a:pt x="34814" y="324942"/>
                  <a:pt x="32356" y="326102"/>
                  <a:pt x="29899" y="328423"/>
                </a:cubicBezTo>
                <a:cubicBezTo>
                  <a:pt x="27442" y="330744"/>
                  <a:pt x="24370" y="332382"/>
                  <a:pt x="20684" y="333338"/>
                </a:cubicBezTo>
                <a:cubicBezTo>
                  <a:pt x="16997" y="334293"/>
                  <a:pt x="13311" y="332996"/>
                  <a:pt x="9625" y="329447"/>
                </a:cubicBezTo>
                <a:cubicBezTo>
                  <a:pt x="5939" y="325897"/>
                  <a:pt x="4096" y="322962"/>
                  <a:pt x="4096" y="320641"/>
                </a:cubicBezTo>
                <a:cubicBezTo>
                  <a:pt x="4096" y="318320"/>
                  <a:pt x="3413" y="316750"/>
                  <a:pt x="2048" y="315931"/>
                </a:cubicBezTo>
                <a:cubicBezTo>
                  <a:pt x="683" y="315112"/>
                  <a:pt x="0" y="312791"/>
                  <a:pt x="0" y="308968"/>
                </a:cubicBezTo>
                <a:cubicBezTo>
                  <a:pt x="0" y="307057"/>
                  <a:pt x="1024" y="304599"/>
                  <a:pt x="3072" y="301596"/>
                </a:cubicBezTo>
                <a:cubicBezTo>
                  <a:pt x="5120" y="298592"/>
                  <a:pt x="7372" y="296135"/>
                  <a:pt x="9830" y="294223"/>
                </a:cubicBezTo>
                <a:cubicBezTo>
                  <a:pt x="12287" y="292312"/>
                  <a:pt x="13926" y="291766"/>
                  <a:pt x="14745" y="292585"/>
                </a:cubicBezTo>
                <a:lnTo>
                  <a:pt x="15154" y="291766"/>
                </a:lnTo>
                <a:cubicBezTo>
                  <a:pt x="14335" y="290401"/>
                  <a:pt x="14813" y="288967"/>
                  <a:pt x="16588" y="287465"/>
                </a:cubicBezTo>
                <a:cubicBezTo>
                  <a:pt x="18363" y="285964"/>
                  <a:pt x="19796" y="285759"/>
                  <a:pt x="20888" y="286851"/>
                </a:cubicBezTo>
                <a:cubicBezTo>
                  <a:pt x="21434" y="287397"/>
                  <a:pt x="21708" y="287124"/>
                  <a:pt x="21708" y="286032"/>
                </a:cubicBezTo>
                <a:cubicBezTo>
                  <a:pt x="21708" y="285759"/>
                  <a:pt x="21571" y="285486"/>
                  <a:pt x="21298" y="285213"/>
                </a:cubicBezTo>
                <a:cubicBezTo>
                  <a:pt x="21298" y="284394"/>
                  <a:pt x="21503" y="283711"/>
                  <a:pt x="21912" y="283165"/>
                </a:cubicBezTo>
                <a:cubicBezTo>
                  <a:pt x="22322" y="282619"/>
                  <a:pt x="23073" y="282346"/>
                  <a:pt x="24165" y="282346"/>
                </a:cubicBezTo>
                <a:cubicBezTo>
                  <a:pt x="24984" y="282619"/>
                  <a:pt x="25598" y="282550"/>
                  <a:pt x="26008" y="282141"/>
                </a:cubicBezTo>
                <a:cubicBezTo>
                  <a:pt x="26418" y="281731"/>
                  <a:pt x="26486" y="281117"/>
                  <a:pt x="26213" y="280298"/>
                </a:cubicBezTo>
                <a:cubicBezTo>
                  <a:pt x="25667" y="278660"/>
                  <a:pt x="29080" y="274359"/>
                  <a:pt x="36452" y="267396"/>
                </a:cubicBezTo>
                <a:cubicBezTo>
                  <a:pt x="43825" y="260433"/>
                  <a:pt x="47511" y="257839"/>
                  <a:pt x="47511" y="259614"/>
                </a:cubicBezTo>
                <a:cubicBezTo>
                  <a:pt x="47511" y="261389"/>
                  <a:pt x="48330" y="261457"/>
                  <a:pt x="49968" y="259819"/>
                </a:cubicBezTo>
                <a:cubicBezTo>
                  <a:pt x="52972" y="256816"/>
                  <a:pt x="54337" y="256133"/>
                  <a:pt x="54064" y="257771"/>
                </a:cubicBezTo>
                <a:cubicBezTo>
                  <a:pt x="54064" y="259136"/>
                  <a:pt x="52835" y="261048"/>
                  <a:pt x="50378" y="263505"/>
                </a:cubicBezTo>
                <a:cubicBezTo>
                  <a:pt x="45463" y="268693"/>
                  <a:pt x="42596" y="270605"/>
                  <a:pt x="41777" y="269239"/>
                </a:cubicBezTo>
                <a:cubicBezTo>
                  <a:pt x="41777" y="268966"/>
                  <a:pt x="42323" y="268011"/>
                  <a:pt x="43415" y="266372"/>
                </a:cubicBezTo>
                <a:cubicBezTo>
                  <a:pt x="45053" y="264461"/>
                  <a:pt x="45599" y="263505"/>
                  <a:pt x="45053" y="263505"/>
                </a:cubicBezTo>
                <a:cubicBezTo>
                  <a:pt x="44234" y="263505"/>
                  <a:pt x="42459" y="264871"/>
                  <a:pt x="39729" y="267601"/>
                </a:cubicBezTo>
                <a:cubicBezTo>
                  <a:pt x="36998" y="270332"/>
                  <a:pt x="36043" y="272379"/>
                  <a:pt x="36862" y="273745"/>
                </a:cubicBezTo>
                <a:cubicBezTo>
                  <a:pt x="37681" y="275110"/>
                  <a:pt x="35565" y="278182"/>
                  <a:pt x="30513" y="282960"/>
                </a:cubicBezTo>
                <a:cubicBezTo>
                  <a:pt x="25462" y="287738"/>
                  <a:pt x="21844" y="291493"/>
                  <a:pt x="19660" y="294223"/>
                </a:cubicBezTo>
                <a:cubicBezTo>
                  <a:pt x="19114" y="295043"/>
                  <a:pt x="19114" y="295179"/>
                  <a:pt x="19660" y="294633"/>
                </a:cubicBezTo>
                <a:cubicBezTo>
                  <a:pt x="24302" y="291902"/>
                  <a:pt x="32220" y="284803"/>
                  <a:pt x="43415" y="273335"/>
                </a:cubicBezTo>
                <a:cubicBezTo>
                  <a:pt x="60890" y="254768"/>
                  <a:pt x="69491" y="245484"/>
                  <a:pt x="69218" y="245484"/>
                </a:cubicBezTo>
                <a:cubicBezTo>
                  <a:pt x="69218" y="245211"/>
                  <a:pt x="68263" y="245894"/>
                  <a:pt x="66351" y="247532"/>
                </a:cubicBezTo>
                <a:cubicBezTo>
                  <a:pt x="61163" y="252174"/>
                  <a:pt x="58160" y="255041"/>
                  <a:pt x="57341" y="256133"/>
                </a:cubicBezTo>
                <a:cubicBezTo>
                  <a:pt x="56521" y="257225"/>
                  <a:pt x="55702" y="256747"/>
                  <a:pt x="54883" y="254699"/>
                </a:cubicBezTo>
                <a:cubicBezTo>
                  <a:pt x="54064" y="252652"/>
                  <a:pt x="54610" y="251628"/>
                  <a:pt x="56521" y="251628"/>
                </a:cubicBezTo>
                <a:cubicBezTo>
                  <a:pt x="58433" y="251628"/>
                  <a:pt x="58979" y="250808"/>
                  <a:pt x="58160" y="249170"/>
                </a:cubicBezTo>
                <a:cubicBezTo>
                  <a:pt x="57887" y="248624"/>
                  <a:pt x="57818" y="248214"/>
                  <a:pt x="57955" y="247941"/>
                </a:cubicBezTo>
                <a:cubicBezTo>
                  <a:pt x="58091" y="247668"/>
                  <a:pt x="58433" y="247805"/>
                  <a:pt x="58979" y="248351"/>
                </a:cubicBezTo>
                <a:cubicBezTo>
                  <a:pt x="60617" y="249170"/>
                  <a:pt x="61436" y="248487"/>
                  <a:pt x="61436" y="246303"/>
                </a:cubicBezTo>
                <a:cubicBezTo>
                  <a:pt x="61436" y="244392"/>
                  <a:pt x="66351" y="238794"/>
                  <a:pt x="76181" y="229511"/>
                </a:cubicBezTo>
                <a:cubicBezTo>
                  <a:pt x="86011" y="220227"/>
                  <a:pt x="93656" y="213947"/>
                  <a:pt x="99117" y="210670"/>
                </a:cubicBezTo>
                <a:cubicBezTo>
                  <a:pt x="102940" y="208213"/>
                  <a:pt x="104920" y="205960"/>
                  <a:pt x="105056" y="203912"/>
                </a:cubicBezTo>
                <a:cubicBezTo>
                  <a:pt x="105193" y="201864"/>
                  <a:pt x="105466" y="199680"/>
                  <a:pt x="105875" y="197359"/>
                </a:cubicBezTo>
                <a:cubicBezTo>
                  <a:pt x="106285" y="195038"/>
                  <a:pt x="105943" y="193878"/>
                  <a:pt x="104851" y="193878"/>
                </a:cubicBezTo>
                <a:cubicBezTo>
                  <a:pt x="102667" y="193878"/>
                  <a:pt x="101984" y="196062"/>
                  <a:pt x="102803" y="200431"/>
                </a:cubicBezTo>
                <a:cubicBezTo>
                  <a:pt x="102803" y="200977"/>
                  <a:pt x="102599" y="201386"/>
                  <a:pt x="102189" y="201659"/>
                </a:cubicBezTo>
                <a:cubicBezTo>
                  <a:pt x="101779" y="201932"/>
                  <a:pt x="101302" y="202069"/>
                  <a:pt x="100755" y="202069"/>
                </a:cubicBezTo>
                <a:cubicBezTo>
                  <a:pt x="99390" y="202069"/>
                  <a:pt x="98981" y="200977"/>
                  <a:pt x="99527" y="198792"/>
                </a:cubicBezTo>
                <a:cubicBezTo>
                  <a:pt x="99800" y="196608"/>
                  <a:pt x="99390" y="195652"/>
                  <a:pt x="98298" y="195925"/>
                </a:cubicBezTo>
                <a:cubicBezTo>
                  <a:pt x="97206" y="195925"/>
                  <a:pt x="91881" y="197700"/>
                  <a:pt x="82325" y="201250"/>
                </a:cubicBezTo>
                <a:cubicBezTo>
                  <a:pt x="73041" y="204526"/>
                  <a:pt x="64440" y="205892"/>
                  <a:pt x="56521" y="205346"/>
                </a:cubicBezTo>
                <a:cubicBezTo>
                  <a:pt x="50787" y="204800"/>
                  <a:pt x="46965" y="203980"/>
                  <a:pt x="45053" y="202888"/>
                </a:cubicBezTo>
                <a:cubicBezTo>
                  <a:pt x="43142" y="201796"/>
                  <a:pt x="39865" y="198792"/>
                  <a:pt x="35224" y="193878"/>
                </a:cubicBezTo>
                <a:cubicBezTo>
                  <a:pt x="30036" y="187870"/>
                  <a:pt x="26895" y="182614"/>
                  <a:pt x="25803" y="178109"/>
                </a:cubicBezTo>
                <a:cubicBezTo>
                  <a:pt x="24711" y="173604"/>
                  <a:pt x="25940" y="170395"/>
                  <a:pt x="29489" y="168484"/>
                </a:cubicBezTo>
                <a:cubicBezTo>
                  <a:pt x="31947" y="167119"/>
                  <a:pt x="33585" y="166504"/>
                  <a:pt x="34404" y="166641"/>
                </a:cubicBezTo>
                <a:cubicBezTo>
                  <a:pt x="35224" y="166777"/>
                  <a:pt x="35633" y="167665"/>
                  <a:pt x="35633" y="169303"/>
                </a:cubicBezTo>
                <a:cubicBezTo>
                  <a:pt x="35633" y="171214"/>
                  <a:pt x="36316" y="172170"/>
                  <a:pt x="37681" y="172170"/>
                </a:cubicBezTo>
                <a:cubicBezTo>
                  <a:pt x="39046" y="172170"/>
                  <a:pt x="40821" y="173262"/>
                  <a:pt x="43005" y="175447"/>
                </a:cubicBezTo>
                <a:cubicBezTo>
                  <a:pt x="44644" y="177085"/>
                  <a:pt x="46623" y="177699"/>
                  <a:pt x="48944" y="177290"/>
                </a:cubicBezTo>
                <a:cubicBezTo>
                  <a:pt x="51265" y="176880"/>
                  <a:pt x="57341" y="174764"/>
                  <a:pt x="67170" y="170941"/>
                </a:cubicBezTo>
                <a:cubicBezTo>
                  <a:pt x="88195" y="163023"/>
                  <a:pt x="99800" y="158108"/>
                  <a:pt x="101984" y="156197"/>
                </a:cubicBezTo>
                <a:cubicBezTo>
                  <a:pt x="103349" y="155104"/>
                  <a:pt x="104169" y="151077"/>
                  <a:pt x="104442" y="144114"/>
                </a:cubicBezTo>
                <a:cubicBezTo>
                  <a:pt x="104715" y="137151"/>
                  <a:pt x="105534" y="131827"/>
                  <a:pt x="106899" y="128141"/>
                </a:cubicBezTo>
                <a:cubicBezTo>
                  <a:pt x="108264" y="124455"/>
                  <a:pt x="108947" y="117628"/>
                  <a:pt x="108947" y="107662"/>
                </a:cubicBezTo>
                <a:cubicBezTo>
                  <a:pt x="108947" y="97696"/>
                  <a:pt x="109561" y="89982"/>
                  <a:pt x="110790" y="84521"/>
                </a:cubicBezTo>
                <a:cubicBezTo>
                  <a:pt x="112019" y="79060"/>
                  <a:pt x="113043" y="73872"/>
                  <a:pt x="113862" y="68957"/>
                </a:cubicBezTo>
                <a:cubicBezTo>
                  <a:pt x="114681" y="64042"/>
                  <a:pt x="116865" y="60970"/>
                  <a:pt x="120415" y="59742"/>
                </a:cubicBezTo>
                <a:cubicBezTo>
                  <a:pt x="123965" y="58513"/>
                  <a:pt x="125876" y="57830"/>
                  <a:pt x="126149" y="57694"/>
                </a:cubicBezTo>
                <a:close/>
                <a:moveTo>
                  <a:pt x="599618" y="41106"/>
                </a:moveTo>
                <a:cubicBezTo>
                  <a:pt x="600983" y="40833"/>
                  <a:pt x="604055" y="41584"/>
                  <a:pt x="608833" y="43359"/>
                </a:cubicBezTo>
                <a:cubicBezTo>
                  <a:pt x="613612" y="45134"/>
                  <a:pt x="616001" y="46294"/>
                  <a:pt x="616001" y="46840"/>
                </a:cubicBezTo>
                <a:cubicBezTo>
                  <a:pt x="616001" y="47932"/>
                  <a:pt x="619277" y="51004"/>
                  <a:pt x="625831" y="56056"/>
                </a:cubicBezTo>
                <a:cubicBezTo>
                  <a:pt x="632384" y="61107"/>
                  <a:pt x="635660" y="64793"/>
                  <a:pt x="635660" y="67114"/>
                </a:cubicBezTo>
                <a:cubicBezTo>
                  <a:pt x="635660" y="69435"/>
                  <a:pt x="636480" y="71005"/>
                  <a:pt x="638118" y="71824"/>
                </a:cubicBezTo>
                <a:cubicBezTo>
                  <a:pt x="639756" y="72916"/>
                  <a:pt x="640098" y="77149"/>
                  <a:pt x="639142" y="84521"/>
                </a:cubicBezTo>
                <a:cubicBezTo>
                  <a:pt x="638186" y="91893"/>
                  <a:pt x="636753" y="96399"/>
                  <a:pt x="634841" y="98037"/>
                </a:cubicBezTo>
                <a:cubicBezTo>
                  <a:pt x="631019" y="100767"/>
                  <a:pt x="624943" y="101860"/>
                  <a:pt x="616615" y="101314"/>
                </a:cubicBezTo>
                <a:cubicBezTo>
                  <a:pt x="608287" y="100767"/>
                  <a:pt x="604123" y="98993"/>
                  <a:pt x="604123" y="95989"/>
                </a:cubicBezTo>
                <a:cubicBezTo>
                  <a:pt x="604123" y="94897"/>
                  <a:pt x="602348" y="94760"/>
                  <a:pt x="598799" y="95579"/>
                </a:cubicBezTo>
                <a:cubicBezTo>
                  <a:pt x="593338" y="96945"/>
                  <a:pt x="589515" y="96535"/>
                  <a:pt x="587331" y="94351"/>
                </a:cubicBezTo>
                <a:cubicBezTo>
                  <a:pt x="586785" y="93805"/>
                  <a:pt x="586785" y="93122"/>
                  <a:pt x="587331" y="92303"/>
                </a:cubicBezTo>
                <a:cubicBezTo>
                  <a:pt x="588150" y="91211"/>
                  <a:pt x="589652" y="90938"/>
                  <a:pt x="591836" y="91484"/>
                </a:cubicBezTo>
                <a:cubicBezTo>
                  <a:pt x="593747" y="92303"/>
                  <a:pt x="597843" y="90733"/>
                  <a:pt x="604123" y="86774"/>
                </a:cubicBezTo>
                <a:cubicBezTo>
                  <a:pt x="610403" y="82814"/>
                  <a:pt x="614363" y="79333"/>
                  <a:pt x="616001" y="76329"/>
                </a:cubicBezTo>
                <a:cubicBezTo>
                  <a:pt x="617366" y="74145"/>
                  <a:pt x="617503" y="71824"/>
                  <a:pt x="616410" y="69367"/>
                </a:cubicBezTo>
                <a:cubicBezTo>
                  <a:pt x="615318" y="65817"/>
                  <a:pt x="613134" y="62199"/>
                  <a:pt x="609857" y="58513"/>
                </a:cubicBezTo>
                <a:cubicBezTo>
                  <a:pt x="606581" y="54827"/>
                  <a:pt x="603577" y="52711"/>
                  <a:pt x="600846" y="52165"/>
                </a:cubicBezTo>
                <a:cubicBezTo>
                  <a:pt x="597570" y="51345"/>
                  <a:pt x="595932" y="50253"/>
                  <a:pt x="595932" y="48888"/>
                </a:cubicBezTo>
                <a:cubicBezTo>
                  <a:pt x="595932" y="47523"/>
                  <a:pt x="593884" y="47523"/>
                  <a:pt x="589788" y="48888"/>
                </a:cubicBezTo>
                <a:cubicBezTo>
                  <a:pt x="585692" y="49980"/>
                  <a:pt x="583918" y="49844"/>
                  <a:pt x="584464" y="48478"/>
                </a:cubicBezTo>
                <a:cubicBezTo>
                  <a:pt x="584737" y="46840"/>
                  <a:pt x="587331" y="45202"/>
                  <a:pt x="592246" y="43563"/>
                </a:cubicBezTo>
                <a:cubicBezTo>
                  <a:pt x="596614" y="41925"/>
                  <a:pt x="599072" y="41106"/>
                  <a:pt x="599618" y="41106"/>
                </a:cubicBezTo>
                <a:close/>
                <a:moveTo>
                  <a:pt x="2283688" y="251"/>
                </a:moveTo>
                <a:cubicBezTo>
                  <a:pt x="2286350" y="865"/>
                  <a:pt x="2288432" y="2606"/>
                  <a:pt x="2289934" y="5473"/>
                </a:cubicBezTo>
                <a:cubicBezTo>
                  <a:pt x="2291026" y="7657"/>
                  <a:pt x="2291572" y="9637"/>
                  <a:pt x="2291572" y="11412"/>
                </a:cubicBezTo>
                <a:cubicBezTo>
                  <a:pt x="2291572" y="13187"/>
                  <a:pt x="2291026" y="16258"/>
                  <a:pt x="2289934" y="20627"/>
                </a:cubicBezTo>
                <a:cubicBezTo>
                  <a:pt x="2288022" y="27180"/>
                  <a:pt x="2286043" y="35440"/>
                  <a:pt x="2283995" y="45407"/>
                </a:cubicBezTo>
                <a:cubicBezTo>
                  <a:pt x="2281947" y="55373"/>
                  <a:pt x="2280104" y="62131"/>
                  <a:pt x="2278466" y="65681"/>
                </a:cubicBezTo>
                <a:cubicBezTo>
                  <a:pt x="2276008" y="71415"/>
                  <a:pt x="2273278" y="81381"/>
                  <a:pt x="2270274" y="95579"/>
                </a:cubicBezTo>
                <a:cubicBezTo>
                  <a:pt x="2268909" y="101860"/>
                  <a:pt x="2266315" y="112031"/>
                  <a:pt x="2262492" y="126093"/>
                </a:cubicBezTo>
                <a:cubicBezTo>
                  <a:pt x="2258670" y="140155"/>
                  <a:pt x="2256758" y="147459"/>
                  <a:pt x="2256758" y="148005"/>
                </a:cubicBezTo>
                <a:cubicBezTo>
                  <a:pt x="2256758" y="148278"/>
                  <a:pt x="2257031" y="148415"/>
                  <a:pt x="2257577" y="148415"/>
                </a:cubicBezTo>
                <a:lnTo>
                  <a:pt x="2259625" y="148415"/>
                </a:lnTo>
                <a:cubicBezTo>
                  <a:pt x="2260444" y="148415"/>
                  <a:pt x="2261400" y="148278"/>
                  <a:pt x="2262492" y="148005"/>
                </a:cubicBezTo>
                <a:cubicBezTo>
                  <a:pt x="2266315" y="147186"/>
                  <a:pt x="2269933" y="147937"/>
                  <a:pt x="2273346" y="150258"/>
                </a:cubicBezTo>
                <a:cubicBezTo>
                  <a:pt x="2276759" y="152579"/>
                  <a:pt x="2282152" y="154831"/>
                  <a:pt x="2289524" y="157016"/>
                </a:cubicBezTo>
                <a:cubicBezTo>
                  <a:pt x="2302358" y="160838"/>
                  <a:pt x="2311505" y="169166"/>
                  <a:pt x="2316966" y="182000"/>
                </a:cubicBezTo>
                <a:cubicBezTo>
                  <a:pt x="2322427" y="194833"/>
                  <a:pt x="2323246" y="209987"/>
                  <a:pt x="2319423" y="227463"/>
                </a:cubicBezTo>
                <a:cubicBezTo>
                  <a:pt x="2317239" y="236746"/>
                  <a:pt x="2315805" y="243573"/>
                  <a:pt x="2315122" y="247941"/>
                </a:cubicBezTo>
                <a:cubicBezTo>
                  <a:pt x="2314440" y="252310"/>
                  <a:pt x="2313757" y="254768"/>
                  <a:pt x="2313075" y="255314"/>
                </a:cubicBezTo>
                <a:cubicBezTo>
                  <a:pt x="2312392" y="255860"/>
                  <a:pt x="2309935" y="262345"/>
                  <a:pt x="2305702" y="274769"/>
                </a:cubicBezTo>
                <a:cubicBezTo>
                  <a:pt x="2301470" y="287192"/>
                  <a:pt x="2298876" y="294087"/>
                  <a:pt x="2297920" y="295452"/>
                </a:cubicBezTo>
                <a:cubicBezTo>
                  <a:pt x="2296965" y="296817"/>
                  <a:pt x="2296078" y="299002"/>
                  <a:pt x="2295258" y="302005"/>
                </a:cubicBezTo>
                <a:cubicBezTo>
                  <a:pt x="2293074" y="309105"/>
                  <a:pt x="2287886" y="320777"/>
                  <a:pt x="2279694" y="337024"/>
                </a:cubicBezTo>
                <a:cubicBezTo>
                  <a:pt x="2271503" y="353270"/>
                  <a:pt x="2264404" y="366036"/>
                  <a:pt x="2258396" y="375319"/>
                </a:cubicBezTo>
                <a:cubicBezTo>
                  <a:pt x="2252936" y="383238"/>
                  <a:pt x="2248498" y="388357"/>
                  <a:pt x="2245086" y="390678"/>
                </a:cubicBezTo>
                <a:cubicBezTo>
                  <a:pt x="2241672" y="392999"/>
                  <a:pt x="2237781" y="393204"/>
                  <a:pt x="2233412" y="391293"/>
                </a:cubicBezTo>
                <a:cubicBezTo>
                  <a:pt x="2229863" y="389927"/>
                  <a:pt x="2227542" y="389245"/>
                  <a:pt x="2226450" y="389245"/>
                </a:cubicBezTo>
                <a:cubicBezTo>
                  <a:pt x="2226177" y="389518"/>
                  <a:pt x="2225904" y="389518"/>
                  <a:pt x="2225630" y="389245"/>
                </a:cubicBezTo>
                <a:cubicBezTo>
                  <a:pt x="2225358" y="388972"/>
                  <a:pt x="2225221" y="388562"/>
                  <a:pt x="2225221" y="388016"/>
                </a:cubicBezTo>
                <a:cubicBezTo>
                  <a:pt x="2225221" y="386105"/>
                  <a:pt x="2221398" y="380917"/>
                  <a:pt x="2213753" y="372452"/>
                </a:cubicBezTo>
                <a:cubicBezTo>
                  <a:pt x="2210203" y="368630"/>
                  <a:pt x="2206858" y="362827"/>
                  <a:pt x="2203718" y="355045"/>
                </a:cubicBezTo>
                <a:cubicBezTo>
                  <a:pt x="2200578" y="347263"/>
                  <a:pt x="2199008" y="340505"/>
                  <a:pt x="2199008" y="334771"/>
                </a:cubicBezTo>
                <a:cubicBezTo>
                  <a:pt x="2198735" y="330949"/>
                  <a:pt x="2198189" y="327535"/>
                  <a:pt x="2197370" y="324532"/>
                </a:cubicBezTo>
                <a:cubicBezTo>
                  <a:pt x="2196004" y="319617"/>
                  <a:pt x="2193684" y="321801"/>
                  <a:pt x="2190407" y="331085"/>
                </a:cubicBezTo>
                <a:cubicBezTo>
                  <a:pt x="2190134" y="331631"/>
                  <a:pt x="2189998" y="332177"/>
                  <a:pt x="2189998" y="332723"/>
                </a:cubicBezTo>
                <a:cubicBezTo>
                  <a:pt x="2186448" y="343099"/>
                  <a:pt x="2175662" y="365216"/>
                  <a:pt x="2157641" y="399075"/>
                </a:cubicBezTo>
                <a:cubicBezTo>
                  <a:pt x="2146173" y="420373"/>
                  <a:pt x="2138391" y="434435"/>
                  <a:pt x="2134295" y="441261"/>
                </a:cubicBezTo>
                <a:cubicBezTo>
                  <a:pt x="2130200" y="448087"/>
                  <a:pt x="2125558" y="454094"/>
                  <a:pt x="2120370" y="459282"/>
                </a:cubicBezTo>
                <a:cubicBezTo>
                  <a:pt x="2112998" y="466928"/>
                  <a:pt x="2109311" y="470136"/>
                  <a:pt x="2109311" y="468907"/>
                </a:cubicBezTo>
                <a:cubicBezTo>
                  <a:pt x="2109311" y="467678"/>
                  <a:pt x="2108697" y="468156"/>
                  <a:pt x="2107468" y="470341"/>
                </a:cubicBezTo>
                <a:cubicBezTo>
                  <a:pt x="2106240" y="472525"/>
                  <a:pt x="2103987" y="473208"/>
                  <a:pt x="2100710" y="472389"/>
                </a:cubicBezTo>
                <a:cubicBezTo>
                  <a:pt x="2097434" y="471569"/>
                  <a:pt x="2093679" y="469112"/>
                  <a:pt x="2089447" y="465016"/>
                </a:cubicBezTo>
                <a:cubicBezTo>
                  <a:pt x="2085214" y="460920"/>
                  <a:pt x="2083098" y="457644"/>
                  <a:pt x="2083098" y="455186"/>
                </a:cubicBezTo>
                <a:cubicBezTo>
                  <a:pt x="2083098" y="452729"/>
                  <a:pt x="2082348" y="451227"/>
                  <a:pt x="2080846" y="450681"/>
                </a:cubicBezTo>
                <a:cubicBezTo>
                  <a:pt x="2079344" y="450135"/>
                  <a:pt x="2077501" y="445903"/>
                  <a:pt x="2075316" y="437984"/>
                </a:cubicBezTo>
                <a:cubicBezTo>
                  <a:pt x="2073132" y="430066"/>
                  <a:pt x="2071357" y="424605"/>
                  <a:pt x="2069992" y="421601"/>
                </a:cubicBezTo>
                <a:lnTo>
                  <a:pt x="2069173" y="417915"/>
                </a:lnTo>
                <a:lnTo>
                  <a:pt x="2069582" y="418325"/>
                </a:lnTo>
                <a:cubicBezTo>
                  <a:pt x="2070402" y="419144"/>
                  <a:pt x="2071767" y="418461"/>
                  <a:pt x="2073678" y="416277"/>
                </a:cubicBezTo>
                <a:cubicBezTo>
                  <a:pt x="2074770" y="414911"/>
                  <a:pt x="2075385" y="414161"/>
                  <a:pt x="2075521" y="414024"/>
                </a:cubicBezTo>
                <a:cubicBezTo>
                  <a:pt x="2075658" y="413888"/>
                  <a:pt x="2075453" y="414775"/>
                  <a:pt x="2074907" y="416686"/>
                </a:cubicBezTo>
                <a:cubicBezTo>
                  <a:pt x="2074634" y="417779"/>
                  <a:pt x="2074770" y="418188"/>
                  <a:pt x="2075316" y="417915"/>
                </a:cubicBezTo>
                <a:cubicBezTo>
                  <a:pt x="2075863" y="417642"/>
                  <a:pt x="2076955" y="416550"/>
                  <a:pt x="2078593" y="414638"/>
                </a:cubicBezTo>
                <a:cubicBezTo>
                  <a:pt x="2081870" y="410543"/>
                  <a:pt x="2084054" y="408768"/>
                  <a:pt x="2085146" y="409314"/>
                </a:cubicBezTo>
                <a:cubicBezTo>
                  <a:pt x="2085966" y="409860"/>
                  <a:pt x="2086375" y="409724"/>
                  <a:pt x="2086375" y="408904"/>
                </a:cubicBezTo>
                <a:cubicBezTo>
                  <a:pt x="2086375" y="408631"/>
                  <a:pt x="2086238" y="408085"/>
                  <a:pt x="2085966" y="407266"/>
                </a:cubicBezTo>
                <a:cubicBezTo>
                  <a:pt x="2085419" y="406174"/>
                  <a:pt x="2085351" y="405423"/>
                  <a:pt x="2085761" y="405013"/>
                </a:cubicBezTo>
                <a:cubicBezTo>
                  <a:pt x="2086170" y="404604"/>
                  <a:pt x="2087058" y="404536"/>
                  <a:pt x="2088423" y="404809"/>
                </a:cubicBezTo>
                <a:lnTo>
                  <a:pt x="2091409" y="403157"/>
                </a:lnTo>
                <a:lnTo>
                  <a:pt x="2093007" y="402273"/>
                </a:lnTo>
                <a:lnTo>
                  <a:pt x="2098048" y="399484"/>
                </a:lnTo>
                <a:cubicBezTo>
                  <a:pt x="2102007" y="395388"/>
                  <a:pt x="2103987" y="391975"/>
                  <a:pt x="2103987" y="389245"/>
                </a:cubicBezTo>
                <a:cubicBezTo>
                  <a:pt x="2103987" y="387060"/>
                  <a:pt x="2104533" y="385968"/>
                  <a:pt x="2105625" y="385968"/>
                </a:cubicBezTo>
                <a:cubicBezTo>
                  <a:pt x="2106717" y="385968"/>
                  <a:pt x="2107673" y="384603"/>
                  <a:pt x="2108492" y="381872"/>
                </a:cubicBezTo>
                <a:cubicBezTo>
                  <a:pt x="2109311" y="379142"/>
                  <a:pt x="2111222" y="375729"/>
                  <a:pt x="2114226" y="371633"/>
                </a:cubicBezTo>
                <a:cubicBezTo>
                  <a:pt x="2117230" y="367537"/>
                  <a:pt x="2118732" y="364943"/>
                  <a:pt x="2118732" y="363851"/>
                </a:cubicBezTo>
                <a:cubicBezTo>
                  <a:pt x="2118732" y="362759"/>
                  <a:pt x="2119209" y="361940"/>
                  <a:pt x="2120165" y="361394"/>
                </a:cubicBezTo>
                <a:cubicBezTo>
                  <a:pt x="2121121" y="360848"/>
                  <a:pt x="2125558" y="352861"/>
                  <a:pt x="2133476" y="337434"/>
                </a:cubicBezTo>
                <a:cubicBezTo>
                  <a:pt x="2141395" y="322006"/>
                  <a:pt x="2146719" y="312040"/>
                  <a:pt x="2149450" y="307535"/>
                </a:cubicBezTo>
                <a:cubicBezTo>
                  <a:pt x="2152180" y="303029"/>
                  <a:pt x="2154023" y="298797"/>
                  <a:pt x="2154979" y="294838"/>
                </a:cubicBezTo>
                <a:cubicBezTo>
                  <a:pt x="2155934" y="290879"/>
                  <a:pt x="2156958" y="288899"/>
                  <a:pt x="2158051" y="288899"/>
                </a:cubicBezTo>
                <a:cubicBezTo>
                  <a:pt x="2159143" y="288899"/>
                  <a:pt x="2159689" y="287943"/>
                  <a:pt x="2159689" y="286032"/>
                </a:cubicBezTo>
                <a:cubicBezTo>
                  <a:pt x="2159689" y="284121"/>
                  <a:pt x="2160303" y="282073"/>
                  <a:pt x="2161532" y="279888"/>
                </a:cubicBezTo>
                <a:cubicBezTo>
                  <a:pt x="2162761" y="277704"/>
                  <a:pt x="2165833" y="271014"/>
                  <a:pt x="2170748" y="259819"/>
                </a:cubicBezTo>
                <a:cubicBezTo>
                  <a:pt x="2175662" y="248897"/>
                  <a:pt x="2179758" y="239613"/>
                  <a:pt x="2183035" y="231968"/>
                </a:cubicBezTo>
                <a:cubicBezTo>
                  <a:pt x="2186584" y="224596"/>
                  <a:pt x="2188496" y="218179"/>
                  <a:pt x="2188769" y="212718"/>
                </a:cubicBezTo>
                <a:cubicBezTo>
                  <a:pt x="2189315" y="208076"/>
                  <a:pt x="2189178" y="205755"/>
                  <a:pt x="2188359" y="205755"/>
                </a:cubicBezTo>
                <a:cubicBezTo>
                  <a:pt x="2187813" y="205755"/>
                  <a:pt x="2187130" y="206028"/>
                  <a:pt x="2186311" y="206574"/>
                </a:cubicBezTo>
                <a:cubicBezTo>
                  <a:pt x="2182216" y="208759"/>
                  <a:pt x="2175799" y="208076"/>
                  <a:pt x="2167061" y="204526"/>
                </a:cubicBezTo>
                <a:cubicBezTo>
                  <a:pt x="2162419" y="202615"/>
                  <a:pt x="2158870" y="200294"/>
                  <a:pt x="2156412" y="197564"/>
                </a:cubicBezTo>
                <a:cubicBezTo>
                  <a:pt x="2153955" y="194833"/>
                  <a:pt x="2151088" y="190191"/>
                  <a:pt x="2147811" y="183638"/>
                </a:cubicBezTo>
                <a:cubicBezTo>
                  <a:pt x="2145627" y="178996"/>
                  <a:pt x="2144262" y="175447"/>
                  <a:pt x="2143716" y="172989"/>
                </a:cubicBezTo>
                <a:cubicBezTo>
                  <a:pt x="2143169" y="170532"/>
                  <a:pt x="2143169" y="167392"/>
                  <a:pt x="2143716" y="163569"/>
                </a:cubicBezTo>
                <a:cubicBezTo>
                  <a:pt x="2144262" y="157562"/>
                  <a:pt x="2145081" y="153876"/>
                  <a:pt x="2146173" y="152510"/>
                </a:cubicBezTo>
                <a:cubicBezTo>
                  <a:pt x="2147265" y="150599"/>
                  <a:pt x="2149928" y="150394"/>
                  <a:pt x="2154160" y="151896"/>
                </a:cubicBezTo>
                <a:cubicBezTo>
                  <a:pt x="2158392" y="153398"/>
                  <a:pt x="2162283" y="155924"/>
                  <a:pt x="2165833" y="159473"/>
                </a:cubicBezTo>
                <a:lnTo>
                  <a:pt x="2172386" y="166026"/>
                </a:lnTo>
                <a:lnTo>
                  <a:pt x="2189588" y="163159"/>
                </a:lnTo>
                <a:cubicBezTo>
                  <a:pt x="2207063" y="160429"/>
                  <a:pt x="2215801" y="155377"/>
                  <a:pt x="2215801" y="148005"/>
                </a:cubicBezTo>
                <a:cubicBezTo>
                  <a:pt x="2215801" y="145548"/>
                  <a:pt x="2218326" y="139199"/>
                  <a:pt x="2223378" y="128960"/>
                </a:cubicBezTo>
                <a:cubicBezTo>
                  <a:pt x="2228430" y="118721"/>
                  <a:pt x="2230955" y="112918"/>
                  <a:pt x="2230955" y="111553"/>
                </a:cubicBezTo>
                <a:cubicBezTo>
                  <a:pt x="2230955" y="110188"/>
                  <a:pt x="2231501" y="108549"/>
                  <a:pt x="2232593" y="106638"/>
                </a:cubicBezTo>
                <a:cubicBezTo>
                  <a:pt x="2234505" y="103088"/>
                  <a:pt x="2237850" y="94965"/>
                  <a:pt x="2242628" y="82268"/>
                </a:cubicBezTo>
                <a:cubicBezTo>
                  <a:pt x="2247406" y="69572"/>
                  <a:pt x="2249796" y="62131"/>
                  <a:pt x="2249796" y="59946"/>
                </a:cubicBezTo>
                <a:cubicBezTo>
                  <a:pt x="2249796" y="59127"/>
                  <a:pt x="2249932" y="58445"/>
                  <a:pt x="2250205" y="57899"/>
                </a:cubicBezTo>
                <a:lnTo>
                  <a:pt x="2251024" y="56670"/>
                </a:lnTo>
                <a:cubicBezTo>
                  <a:pt x="2251024" y="56397"/>
                  <a:pt x="2251161" y="56397"/>
                  <a:pt x="2251434" y="56670"/>
                </a:cubicBezTo>
                <a:cubicBezTo>
                  <a:pt x="2251980" y="56943"/>
                  <a:pt x="2252731" y="56260"/>
                  <a:pt x="2253686" y="54622"/>
                </a:cubicBezTo>
                <a:cubicBezTo>
                  <a:pt x="2254642" y="52984"/>
                  <a:pt x="2255666" y="51072"/>
                  <a:pt x="2256758" y="48888"/>
                </a:cubicBezTo>
                <a:cubicBezTo>
                  <a:pt x="2259762" y="42335"/>
                  <a:pt x="2260854" y="39058"/>
                  <a:pt x="2260035" y="39058"/>
                </a:cubicBezTo>
                <a:cubicBezTo>
                  <a:pt x="2259762" y="39058"/>
                  <a:pt x="2259216" y="39195"/>
                  <a:pt x="2258396" y="39468"/>
                </a:cubicBezTo>
                <a:lnTo>
                  <a:pt x="2257577" y="39468"/>
                </a:lnTo>
                <a:cubicBezTo>
                  <a:pt x="2257850" y="39195"/>
                  <a:pt x="2258533" y="38649"/>
                  <a:pt x="2259625" y="37829"/>
                </a:cubicBezTo>
                <a:cubicBezTo>
                  <a:pt x="2261810" y="36191"/>
                  <a:pt x="2262492" y="34689"/>
                  <a:pt x="2261673" y="33324"/>
                </a:cubicBezTo>
                <a:cubicBezTo>
                  <a:pt x="2260854" y="31959"/>
                  <a:pt x="2261400" y="29365"/>
                  <a:pt x="2263312" y="25542"/>
                </a:cubicBezTo>
                <a:cubicBezTo>
                  <a:pt x="2265496" y="21446"/>
                  <a:pt x="2266042" y="18989"/>
                  <a:pt x="2264950" y="18170"/>
                </a:cubicBezTo>
                <a:cubicBezTo>
                  <a:pt x="2264404" y="17624"/>
                  <a:pt x="2263584" y="18306"/>
                  <a:pt x="2262492" y="20218"/>
                </a:cubicBezTo>
                <a:cubicBezTo>
                  <a:pt x="2261400" y="20491"/>
                  <a:pt x="2260854" y="19945"/>
                  <a:pt x="2260854" y="18579"/>
                </a:cubicBezTo>
                <a:cubicBezTo>
                  <a:pt x="2260854" y="15849"/>
                  <a:pt x="2261673" y="14484"/>
                  <a:pt x="2263312" y="14484"/>
                </a:cubicBezTo>
                <a:cubicBezTo>
                  <a:pt x="2264950" y="14484"/>
                  <a:pt x="2266520" y="12641"/>
                  <a:pt x="2268022" y="8954"/>
                </a:cubicBezTo>
                <a:cubicBezTo>
                  <a:pt x="2269523" y="5268"/>
                  <a:pt x="2271503" y="2879"/>
                  <a:pt x="2273960" y="1787"/>
                </a:cubicBezTo>
                <a:cubicBezTo>
                  <a:pt x="2277783" y="149"/>
                  <a:pt x="2281026" y="-363"/>
                  <a:pt x="2283688" y="251"/>
                </a:cubicBezTo>
                <a:close/>
              </a:path>
            </a:pathLst>
          </a:custGeom>
          <a:solidFill>
            <a:schemeClr val="accent1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chemeClr val="accent1">
                  <a:lumMod val="2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9207988" y="1275427"/>
            <a:ext cx="649170" cy="713601"/>
            <a:chOff x="9420227" y="1481597"/>
            <a:chExt cx="649170" cy="713601"/>
          </a:xfrm>
        </p:grpSpPr>
        <p:sp>
          <p:nvSpPr>
            <p:cNvPr id="44" name="Freeform 15"/>
            <p:cNvSpPr>
              <a:spLocks/>
            </p:cNvSpPr>
            <p:nvPr/>
          </p:nvSpPr>
          <p:spPr bwMode="auto">
            <a:xfrm>
              <a:off x="9674212" y="1481597"/>
              <a:ext cx="285379" cy="281733"/>
            </a:xfrm>
            <a:custGeom>
              <a:avLst/>
              <a:gdLst>
                <a:gd name="T0" fmla="*/ 13 w 72"/>
                <a:gd name="T1" fmla="*/ 72 h 72"/>
                <a:gd name="T2" fmla="*/ 0 w 72"/>
                <a:gd name="T3" fmla="*/ 72 h 72"/>
                <a:gd name="T4" fmla="*/ 72 w 72"/>
                <a:gd name="T5" fmla="*/ 0 h 72"/>
                <a:gd name="T6" fmla="*/ 72 w 72"/>
                <a:gd name="T7" fmla="*/ 13 h 72"/>
                <a:gd name="T8" fmla="*/ 13 w 72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13" y="72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39" y="13"/>
                    <a:pt x="13" y="39"/>
                    <a:pt x="13" y="72"/>
                  </a:cubicBezTo>
                </a:path>
              </a:pathLst>
            </a:custGeom>
            <a:solidFill>
              <a:srgbClr val="39A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9486785" y="1597266"/>
              <a:ext cx="518789" cy="129470"/>
              <a:chOff x="9536113" y="1154113"/>
              <a:chExt cx="903287" cy="225425"/>
            </a:xfrm>
          </p:grpSpPr>
          <p:sp>
            <p:nvSpPr>
              <p:cNvPr id="34" name="Oval 5"/>
              <p:cNvSpPr>
                <a:spLocks noChangeArrowheads="1"/>
              </p:cNvSpPr>
              <p:nvPr/>
            </p:nvSpPr>
            <p:spPr bwMode="auto">
              <a:xfrm>
                <a:off x="9536113" y="1154113"/>
                <a:ext cx="227012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6"/>
              <p:cNvSpPr>
                <a:spLocks noChangeArrowheads="1"/>
              </p:cNvSpPr>
              <p:nvPr/>
            </p:nvSpPr>
            <p:spPr bwMode="auto">
              <a:xfrm>
                <a:off x="9763125" y="1154113"/>
                <a:ext cx="220662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7"/>
              <p:cNvSpPr>
                <a:spLocks noChangeArrowheads="1"/>
              </p:cNvSpPr>
              <p:nvPr/>
            </p:nvSpPr>
            <p:spPr bwMode="auto">
              <a:xfrm>
                <a:off x="9983788" y="1154113"/>
                <a:ext cx="228600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8"/>
              <p:cNvSpPr>
                <a:spLocks noChangeArrowheads="1"/>
              </p:cNvSpPr>
              <p:nvPr/>
            </p:nvSpPr>
            <p:spPr bwMode="auto">
              <a:xfrm>
                <a:off x="10212388" y="1154113"/>
                <a:ext cx="227012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6"/>
              <p:cNvSpPr>
                <a:spLocks/>
              </p:cNvSpPr>
              <p:nvPr/>
            </p:nvSpPr>
            <p:spPr bwMode="auto">
              <a:xfrm>
                <a:off x="9536113" y="1154113"/>
                <a:ext cx="111125" cy="225425"/>
              </a:xfrm>
              <a:custGeom>
                <a:avLst/>
                <a:gdLst>
                  <a:gd name="T0" fmla="*/ 16 w 16"/>
                  <a:gd name="T1" fmla="*/ 0 h 33"/>
                  <a:gd name="T2" fmla="*/ 0 w 16"/>
                  <a:gd name="T3" fmla="*/ 16 h 33"/>
                  <a:gd name="T4" fmla="*/ 16 w 16"/>
                  <a:gd name="T5" fmla="*/ 33 h 33"/>
                  <a:gd name="T6" fmla="*/ 16 w 16"/>
                  <a:gd name="T7" fmla="*/ 0 h 33"/>
                  <a:gd name="T8" fmla="*/ 16 w 1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3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6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7"/>
              <p:cNvSpPr>
                <a:spLocks/>
              </p:cNvSpPr>
              <p:nvPr/>
            </p:nvSpPr>
            <p:spPr bwMode="auto">
              <a:xfrm>
                <a:off x="9763125" y="1154113"/>
                <a:ext cx="111125" cy="225425"/>
              </a:xfrm>
              <a:custGeom>
                <a:avLst/>
                <a:gdLst>
                  <a:gd name="T0" fmla="*/ 16 w 16"/>
                  <a:gd name="T1" fmla="*/ 0 h 33"/>
                  <a:gd name="T2" fmla="*/ 0 w 16"/>
                  <a:gd name="T3" fmla="*/ 16 h 33"/>
                  <a:gd name="T4" fmla="*/ 16 w 16"/>
                  <a:gd name="T5" fmla="*/ 33 h 33"/>
                  <a:gd name="T6" fmla="*/ 16 w 16"/>
                  <a:gd name="T7" fmla="*/ 0 h 33"/>
                  <a:gd name="T8" fmla="*/ 16 w 1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3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6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9983788" y="1154113"/>
                <a:ext cx="117475" cy="225425"/>
              </a:xfrm>
              <a:custGeom>
                <a:avLst/>
                <a:gdLst>
                  <a:gd name="T0" fmla="*/ 17 w 17"/>
                  <a:gd name="T1" fmla="*/ 0 h 33"/>
                  <a:gd name="T2" fmla="*/ 0 w 17"/>
                  <a:gd name="T3" fmla="*/ 16 h 33"/>
                  <a:gd name="T4" fmla="*/ 17 w 17"/>
                  <a:gd name="T5" fmla="*/ 33 h 33"/>
                  <a:gd name="T6" fmla="*/ 17 w 17"/>
                  <a:gd name="T7" fmla="*/ 0 h 33"/>
                  <a:gd name="T8" fmla="*/ 17 w 1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3">
                    <a:moveTo>
                      <a:pt x="17" y="0"/>
                    </a:moveTo>
                    <a:cubicBezTo>
                      <a:pt x="8" y="0"/>
                      <a:pt x="0" y="7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9"/>
              <p:cNvSpPr>
                <a:spLocks/>
              </p:cNvSpPr>
              <p:nvPr/>
            </p:nvSpPr>
            <p:spPr bwMode="auto">
              <a:xfrm>
                <a:off x="10212388" y="1154113"/>
                <a:ext cx="115887" cy="225425"/>
              </a:xfrm>
              <a:custGeom>
                <a:avLst/>
                <a:gdLst>
                  <a:gd name="T0" fmla="*/ 17 w 17"/>
                  <a:gd name="T1" fmla="*/ 0 h 33"/>
                  <a:gd name="T2" fmla="*/ 0 w 17"/>
                  <a:gd name="T3" fmla="*/ 16 h 33"/>
                  <a:gd name="T4" fmla="*/ 17 w 17"/>
                  <a:gd name="T5" fmla="*/ 33 h 33"/>
                  <a:gd name="T6" fmla="*/ 17 w 17"/>
                  <a:gd name="T7" fmla="*/ 0 h 33"/>
                  <a:gd name="T8" fmla="*/ 17 w 1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3">
                    <a:moveTo>
                      <a:pt x="17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7" y="3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9550608" y="1871280"/>
              <a:ext cx="391143" cy="125822"/>
              <a:chOff x="9647238" y="1322221"/>
              <a:chExt cx="681037" cy="219075"/>
            </a:xfrm>
          </p:grpSpPr>
          <p:sp>
            <p:nvSpPr>
              <p:cNvPr id="38" name="Oval 9"/>
              <p:cNvSpPr>
                <a:spLocks noChangeArrowheads="1"/>
              </p:cNvSpPr>
              <p:nvPr/>
            </p:nvSpPr>
            <p:spPr bwMode="auto">
              <a:xfrm>
                <a:off x="9647238" y="1322221"/>
                <a:ext cx="227012" cy="21907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10"/>
              <p:cNvSpPr>
                <a:spLocks noChangeArrowheads="1"/>
              </p:cNvSpPr>
              <p:nvPr/>
            </p:nvSpPr>
            <p:spPr bwMode="auto">
              <a:xfrm>
                <a:off x="9874250" y="1322221"/>
                <a:ext cx="227012" cy="21907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11"/>
              <p:cNvSpPr>
                <a:spLocks noChangeArrowheads="1"/>
              </p:cNvSpPr>
              <p:nvPr/>
            </p:nvSpPr>
            <p:spPr bwMode="auto">
              <a:xfrm>
                <a:off x="10101263" y="1322221"/>
                <a:ext cx="227012" cy="21907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9647238" y="1322221"/>
                <a:ext cx="115887" cy="219075"/>
              </a:xfrm>
              <a:custGeom>
                <a:avLst/>
                <a:gdLst>
                  <a:gd name="T0" fmla="*/ 17 w 17"/>
                  <a:gd name="T1" fmla="*/ 0 h 32"/>
                  <a:gd name="T2" fmla="*/ 0 w 17"/>
                  <a:gd name="T3" fmla="*/ 16 h 32"/>
                  <a:gd name="T4" fmla="*/ 17 w 17"/>
                  <a:gd name="T5" fmla="*/ 32 h 32"/>
                  <a:gd name="T6" fmla="*/ 17 w 17"/>
                  <a:gd name="T7" fmla="*/ 0 h 32"/>
                  <a:gd name="T8" fmla="*/ 17 w 17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2">
                    <a:moveTo>
                      <a:pt x="17" y="0"/>
                    </a:moveTo>
                    <a:cubicBezTo>
                      <a:pt x="8" y="0"/>
                      <a:pt x="0" y="7"/>
                      <a:pt x="0" y="16"/>
                    </a:cubicBezTo>
                    <a:cubicBezTo>
                      <a:pt x="0" y="25"/>
                      <a:pt x="8" y="32"/>
                      <a:pt x="17" y="3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1"/>
              <p:cNvSpPr>
                <a:spLocks/>
              </p:cNvSpPr>
              <p:nvPr/>
            </p:nvSpPr>
            <p:spPr bwMode="auto">
              <a:xfrm>
                <a:off x="9874250" y="1322221"/>
                <a:ext cx="109537" cy="219075"/>
              </a:xfrm>
              <a:custGeom>
                <a:avLst/>
                <a:gdLst>
                  <a:gd name="T0" fmla="*/ 16 w 16"/>
                  <a:gd name="T1" fmla="*/ 0 h 32"/>
                  <a:gd name="T2" fmla="*/ 0 w 16"/>
                  <a:gd name="T3" fmla="*/ 16 h 32"/>
                  <a:gd name="T4" fmla="*/ 16 w 16"/>
                  <a:gd name="T5" fmla="*/ 32 h 32"/>
                  <a:gd name="T6" fmla="*/ 16 w 16"/>
                  <a:gd name="T7" fmla="*/ 0 h 32"/>
                  <a:gd name="T8" fmla="*/ 16 w 16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2"/>
              <p:cNvSpPr>
                <a:spLocks/>
              </p:cNvSpPr>
              <p:nvPr/>
            </p:nvSpPr>
            <p:spPr bwMode="auto">
              <a:xfrm>
                <a:off x="10101263" y="1322221"/>
                <a:ext cx="111125" cy="219075"/>
              </a:xfrm>
              <a:custGeom>
                <a:avLst/>
                <a:gdLst>
                  <a:gd name="T0" fmla="*/ 16 w 16"/>
                  <a:gd name="T1" fmla="*/ 0 h 32"/>
                  <a:gd name="T2" fmla="*/ 0 w 16"/>
                  <a:gd name="T3" fmla="*/ 16 h 32"/>
                  <a:gd name="T4" fmla="*/ 16 w 16"/>
                  <a:gd name="T5" fmla="*/ 32 h 32"/>
                  <a:gd name="T6" fmla="*/ 16 w 16"/>
                  <a:gd name="T7" fmla="*/ 0 h 32"/>
                  <a:gd name="T8" fmla="*/ 16 w 16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9617166" y="1964410"/>
              <a:ext cx="258027" cy="128558"/>
              <a:chOff x="9763125" y="1598613"/>
              <a:chExt cx="449263" cy="223838"/>
            </a:xfrm>
          </p:grpSpPr>
          <p:sp>
            <p:nvSpPr>
              <p:cNvPr id="41" name="Oval 12"/>
              <p:cNvSpPr>
                <a:spLocks noChangeArrowheads="1"/>
              </p:cNvSpPr>
              <p:nvPr/>
            </p:nvSpPr>
            <p:spPr bwMode="auto">
              <a:xfrm>
                <a:off x="9763125" y="1598613"/>
                <a:ext cx="220662" cy="223838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13"/>
              <p:cNvSpPr>
                <a:spLocks noChangeArrowheads="1"/>
              </p:cNvSpPr>
              <p:nvPr/>
            </p:nvSpPr>
            <p:spPr bwMode="auto">
              <a:xfrm>
                <a:off x="9983788" y="1598613"/>
                <a:ext cx="228600" cy="223838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3"/>
              <p:cNvSpPr>
                <a:spLocks/>
              </p:cNvSpPr>
              <p:nvPr/>
            </p:nvSpPr>
            <p:spPr bwMode="auto">
              <a:xfrm>
                <a:off x="9763125" y="1598613"/>
                <a:ext cx="111125" cy="223838"/>
              </a:xfrm>
              <a:custGeom>
                <a:avLst/>
                <a:gdLst>
                  <a:gd name="T0" fmla="*/ 16 w 16"/>
                  <a:gd name="T1" fmla="*/ 0 h 33"/>
                  <a:gd name="T2" fmla="*/ 0 w 16"/>
                  <a:gd name="T3" fmla="*/ 17 h 33"/>
                  <a:gd name="T4" fmla="*/ 16 w 16"/>
                  <a:gd name="T5" fmla="*/ 33 h 33"/>
                  <a:gd name="T6" fmla="*/ 16 w 16"/>
                  <a:gd name="T7" fmla="*/ 0 h 33"/>
                  <a:gd name="T8" fmla="*/ 16 w 1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3">
                    <a:moveTo>
                      <a:pt x="16" y="0"/>
                    </a:moveTo>
                    <a:cubicBezTo>
                      <a:pt x="7" y="0"/>
                      <a:pt x="0" y="8"/>
                      <a:pt x="0" y="17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"/>
              <p:cNvSpPr>
                <a:spLocks/>
              </p:cNvSpPr>
              <p:nvPr/>
            </p:nvSpPr>
            <p:spPr bwMode="auto">
              <a:xfrm>
                <a:off x="9983788" y="1598613"/>
                <a:ext cx="117475" cy="223838"/>
              </a:xfrm>
              <a:custGeom>
                <a:avLst/>
                <a:gdLst>
                  <a:gd name="T0" fmla="*/ 17 w 17"/>
                  <a:gd name="T1" fmla="*/ 0 h 33"/>
                  <a:gd name="T2" fmla="*/ 0 w 17"/>
                  <a:gd name="T3" fmla="*/ 17 h 33"/>
                  <a:gd name="T4" fmla="*/ 17 w 17"/>
                  <a:gd name="T5" fmla="*/ 33 h 33"/>
                  <a:gd name="T6" fmla="*/ 17 w 17"/>
                  <a:gd name="T7" fmla="*/ 0 h 33"/>
                  <a:gd name="T8" fmla="*/ 17 w 1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3">
                    <a:moveTo>
                      <a:pt x="17" y="0"/>
                    </a:moveTo>
                    <a:cubicBezTo>
                      <a:pt x="8" y="0"/>
                      <a:pt x="0" y="8"/>
                      <a:pt x="0" y="17"/>
                    </a:cubicBezTo>
                    <a:cubicBezTo>
                      <a:pt x="0" y="26"/>
                      <a:pt x="8" y="33"/>
                      <a:pt x="17" y="3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9680989" y="2065728"/>
              <a:ext cx="130381" cy="129470"/>
              <a:chOff x="9874250" y="1822450"/>
              <a:chExt cx="227012" cy="225425"/>
            </a:xfrm>
          </p:grpSpPr>
          <p:sp>
            <p:nvSpPr>
              <p:cNvPr id="43" name="Oval 14"/>
              <p:cNvSpPr>
                <a:spLocks noChangeArrowheads="1"/>
              </p:cNvSpPr>
              <p:nvPr/>
            </p:nvSpPr>
            <p:spPr bwMode="auto">
              <a:xfrm>
                <a:off x="9874250" y="1822450"/>
                <a:ext cx="227012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5"/>
              <p:cNvSpPr>
                <a:spLocks/>
              </p:cNvSpPr>
              <p:nvPr/>
            </p:nvSpPr>
            <p:spPr bwMode="auto">
              <a:xfrm>
                <a:off x="9874250" y="1822450"/>
                <a:ext cx="109537" cy="225425"/>
              </a:xfrm>
              <a:custGeom>
                <a:avLst/>
                <a:gdLst>
                  <a:gd name="T0" fmla="*/ 16 w 16"/>
                  <a:gd name="T1" fmla="*/ 0 h 33"/>
                  <a:gd name="T2" fmla="*/ 0 w 16"/>
                  <a:gd name="T3" fmla="*/ 16 h 33"/>
                  <a:gd name="T4" fmla="*/ 16 w 16"/>
                  <a:gd name="T5" fmla="*/ 33 h 33"/>
                  <a:gd name="T6" fmla="*/ 16 w 16"/>
                  <a:gd name="T7" fmla="*/ 0 h 33"/>
                  <a:gd name="T8" fmla="*/ 16 w 1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3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6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9420227" y="1687488"/>
              <a:ext cx="130381" cy="129470"/>
              <a:chOff x="9477374" y="1311202"/>
              <a:chExt cx="227012" cy="225425"/>
            </a:xfrm>
          </p:grpSpPr>
          <p:sp>
            <p:nvSpPr>
              <p:cNvPr id="60" name="Oval 5"/>
              <p:cNvSpPr>
                <a:spLocks noChangeArrowheads="1"/>
              </p:cNvSpPr>
              <p:nvPr/>
            </p:nvSpPr>
            <p:spPr bwMode="auto">
              <a:xfrm>
                <a:off x="9477374" y="1311202"/>
                <a:ext cx="227012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6"/>
              <p:cNvSpPr>
                <a:spLocks/>
              </p:cNvSpPr>
              <p:nvPr/>
            </p:nvSpPr>
            <p:spPr bwMode="auto">
              <a:xfrm>
                <a:off x="9477374" y="1311202"/>
                <a:ext cx="111125" cy="225425"/>
              </a:xfrm>
              <a:custGeom>
                <a:avLst/>
                <a:gdLst>
                  <a:gd name="T0" fmla="*/ 16 w 16"/>
                  <a:gd name="T1" fmla="*/ 0 h 33"/>
                  <a:gd name="T2" fmla="*/ 0 w 16"/>
                  <a:gd name="T3" fmla="*/ 16 h 33"/>
                  <a:gd name="T4" fmla="*/ 16 w 16"/>
                  <a:gd name="T5" fmla="*/ 33 h 33"/>
                  <a:gd name="T6" fmla="*/ 16 w 16"/>
                  <a:gd name="T7" fmla="*/ 0 h 33"/>
                  <a:gd name="T8" fmla="*/ 16 w 1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3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6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9550608" y="1687488"/>
              <a:ext cx="126734" cy="129470"/>
              <a:chOff x="9704386" y="1311202"/>
              <a:chExt cx="220662" cy="225425"/>
            </a:xfrm>
          </p:grpSpPr>
          <p:sp>
            <p:nvSpPr>
              <p:cNvPr id="61" name="Oval 6"/>
              <p:cNvSpPr>
                <a:spLocks noChangeArrowheads="1"/>
              </p:cNvSpPr>
              <p:nvPr/>
            </p:nvSpPr>
            <p:spPr bwMode="auto">
              <a:xfrm>
                <a:off x="9704386" y="1311202"/>
                <a:ext cx="220662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7"/>
              <p:cNvSpPr>
                <a:spLocks/>
              </p:cNvSpPr>
              <p:nvPr/>
            </p:nvSpPr>
            <p:spPr bwMode="auto">
              <a:xfrm>
                <a:off x="9704386" y="1311202"/>
                <a:ext cx="111125" cy="225425"/>
              </a:xfrm>
              <a:custGeom>
                <a:avLst/>
                <a:gdLst>
                  <a:gd name="T0" fmla="*/ 16 w 16"/>
                  <a:gd name="T1" fmla="*/ 0 h 33"/>
                  <a:gd name="T2" fmla="*/ 0 w 16"/>
                  <a:gd name="T3" fmla="*/ 16 h 33"/>
                  <a:gd name="T4" fmla="*/ 16 w 16"/>
                  <a:gd name="T5" fmla="*/ 33 h 33"/>
                  <a:gd name="T6" fmla="*/ 16 w 16"/>
                  <a:gd name="T7" fmla="*/ 0 h 33"/>
                  <a:gd name="T8" fmla="*/ 16 w 1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3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6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9677342" y="1687488"/>
              <a:ext cx="131293" cy="129470"/>
              <a:chOff x="9925049" y="1311202"/>
              <a:chExt cx="228600" cy="225425"/>
            </a:xfrm>
          </p:grpSpPr>
          <p:sp>
            <p:nvSpPr>
              <p:cNvPr id="62" name="Oval 7"/>
              <p:cNvSpPr>
                <a:spLocks noChangeArrowheads="1"/>
              </p:cNvSpPr>
              <p:nvPr/>
            </p:nvSpPr>
            <p:spPr bwMode="auto">
              <a:xfrm>
                <a:off x="9925049" y="1311202"/>
                <a:ext cx="228600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8"/>
              <p:cNvSpPr>
                <a:spLocks/>
              </p:cNvSpPr>
              <p:nvPr/>
            </p:nvSpPr>
            <p:spPr bwMode="auto">
              <a:xfrm>
                <a:off x="9925049" y="1311202"/>
                <a:ext cx="117475" cy="225425"/>
              </a:xfrm>
              <a:custGeom>
                <a:avLst/>
                <a:gdLst>
                  <a:gd name="T0" fmla="*/ 17 w 17"/>
                  <a:gd name="T1" fmla="*/ 0 h 33"/>
                  <a:gd name="T2" fmla="*/ 0 w 17"/>
                  <a:gd name="T3" fmla="*/ 16 h 33"/>
                  <a:gd name="T4" fmla="*/ 17 w 17"/>
                  <a:gd name="T5" fmla="*/ 33 h 33"/>
                  <a:gd name="T6" fmla="*/ 17 w 17"/>
                  <a:gd name="T7" fmla="*/ 0 h 33"/>
                  <a:gd name="T8" fmla="*/ 17 w 1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3">
                    <a:moveTo>
                      <a:pt x="17" y="0"/>
                    </a:moveTo>
                    <a:cubicBezTo>
                      <a:pt x="8" y="0"/>
                      <a:pt x="0" y="7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9808635" y="1687488"/>
              <a:ext cx="130381" cy="129470"/>
              <a:chOff x="10153649" y="1311202"/>
              <a:chExt cx="227012" cy="225425"/>
            </a:xfrm>
          </p:grpSpPr>
          <p:sp>
            <p:nvSpPr>
              <p:cNvPr id="63" name="Oval 8"/>
              <p:cNvSpPr>
                <a:spLocks noChangeArrowheads="1"/>
              </p:cNvSpPr>
              <p:nvPr/>
            </p:nvSpPr>
            <p:spPr bwMode="auto">
              <a:xfrm>
                <a:off x="10153649" y="1311202"/>
                <a:ext cx="227012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9"/>
              <p:cNvSpPr>
                <a:spLocks/>
              </p:cNvSpPr>
              <p:nvPr/>
            </p:nvSpPr>
            <p:spPr bwMode="auto">
              <a:xfrm>
                <a:off x="10153649" y="1311202"/>
                <a:ext cx="115887" cy="225425"/>
              </a:xfrm>
              <a:custGeom>
                <a:avLst/>
                <a:gdLst>
                  <a:gd name="T0" fmla="*/ 17 w 17"/>
                  <a:gd name="T1" fmla="*/ 0 h 33"/>
                  <a:gd name="T2" fmla="*/ 0 w 17"/>
                  <a:gd name="T3" fmla="*/ 16 h 33"/>
                  <a:gd name="T4" fmla="*/ 17 w 17"/>
                  <a:gd name="T5" fmla="*/ 33 h 33"/>
                  <a:gd name="T6" fmla="*/ 17 w 17"/>
                  <a:gd name="T7" fmla="*/ 0 h 33"/>
                  <a:gd name="T8" fmla="*/ 17 w 1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3">
                    <a:moveTo>
                      <a:pt x="17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7" y="3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9939016" y="1687488"/>
              <a:ext cx="130381" cy="129470"/>
              <a:chOff x="10153649" y="1311202"/>
              <a:chExt cx="227012" cy="225425"/>
            </a:xfrm>
          </p:grpSpPr>
          <p:sp>
            <p:nvSpPr>
              <p:cNvPr id="70" name="Oval 8"/>
              <p:cNvSpPr>
                <a:spLocks noChangeArrowheads="1"/>
              </p:cNvSpPr>
              <p:nvPr/>
            </p:nvSpPr>
            <p:spPr bwMode="auto">
              <a:xfrm>
                <a:off x="10153649" y="1311202"/>
                <a:ext cx="227012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9"/>
              <p:cNvSpPr>
                <a:spLocks/>
              </p:cNvSpPr>
              <p:nvPr/>
            </p:nvSpPr>
            <p:spPr bwMode="auto">
              <a:xfrm>
                <a:off x="10153649" y="1311202"/>
                <a:ext cx="115887" cy="225425"/>
              </a:xfrm>
              <a:custGeom>
                <a:avLst/>
                <a:gdLst>
                  <a:gd name="T0" fmla="*/ 17 w 17"/>
                  <a:gd name="T1" fmla="*/ 0 h 33"/>
                  <a:gd name="T2" fmla="*/ 0 w 17"/>
                  <a:gd name="T3" fmla="*/ 16 h 33"/>
                  <a:gd name="T4" fmla="*/ 17 w 17"/>
                  <a:gd name="T5" fmla="*/ 33 h 33"/>
                  <a:gd name="T6" fmla="*/ 17 w 17"/>
                  <a:gd name="T7" fmla="*/ 0 h 33"/>
                  <a:gd name="T8" fmla="*/ 17 w 1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3">
                    <a:moveTo>
                      <a:pt x="17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7" y="3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9486785" y="1775388"/>
              <a:ext cx="518789" cy="129470"/>
              <a:chOff x="9536113" y="1154113"/>
              <a:chExt cx="903287" cy="225425"/>
            </a:xfrm>
          </p:grpSpPr>
          <p:sp>
            <p:nvSpPr>
              <p:cNvPr id="76" name="Oval 5"/>
              <p:cNvSpPr>
                <a:spLocks noChangeArrowheads="1"/>
              </p:cNvSpPr>
              <p:nvPr/>
            </p:nvSpPr>
            <p:spPr bwMode="auto">
              <a:xfrm>
                <a:off x="9536113" y="1154113"/>
                <a:ext cx="227012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6"/>
              <p:cNvSpPr>
                <a:spLocks noChangeArrowheads="1"/>
              </p:cNvSpPr>
              <p:nvPr/>
            </p:nvSpPr>
            <p:spPr bwMode="auto">
              <a:xfrm>
                <a:off x="9763125" y="1154113"/>
                <a:ext cx="220662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7"/>
              <p:cNvSpPr>
                <a:spLocks noChangeArrowheads="1"/>
              </p:cNvSpPr>
              <p:nvPr/>
            </p:nvSpPr>
            <p:spPr bwMode="auto">
              <a:xfrm>
                <a:off x="9983788" y="1154113"/>
                <a:ext cx="228600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8"/>
              <p:cNvSpPr>
                <a:spLocks noChangeArrowheads="1"/>
              </p:cNvSpPr>
              <p:nvPr/>
            </p:nvSpPr>
            <p:spPr bwMode="auto">
              <a:xfrm>
                <a:off x="10212388" y="1154113"/>
                <a:ext cx="227012" cy="225425"/>
              </a:xfrm>
              <a:prstGeom prst="ellipse">
                <a:avLst/>
              </a:prstGeom>
              <a:solidFill>
                <a:srgbClr val="9B6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6"/>
              <p:cNvSpPr>
                <a:spLocks/>
              </p:cNvSpPr>
              <p:nvPr/>
            </p:nvSpPr>
            <p:spPr bwMode="auto">
              <a:xfrm>
                <a:off x="9536113" y="1154113"/>
                <a:ext cx="111125" cy="225425"/>
              </a:xfrm>
              <a:custGeom>
                <a:avLst/>
                <a:gdLst>
                  <a:gd name="T0" fmla="*/ 16 w 16"/>
                  <a:gd name="T1" fmla="*/ 0 h 33"/>
                  <a:gd name="T2" fmla="*/ 0 w 16"/>
                  <a:gd name="T3" fmla="*/ 16 h 33"/>
                  <a:gd name="T4" fmla="*/ 16 w 16"/>
                  <a:gd name="T5" fmla="*/ 33 h 33"/>
                  <a:gd name="T6" fmla="*/ 16 w 16"/>
                  <a:gd name="T7" fmla="*/ 0 h 33"/>
                  <a:gd name="T8" fmla="*/ 16 w 1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3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6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9763125" y="1154113"/>
                <a:ext cx="111125" cy="225425"/>
              </a:xfrm>
              <a:custGeom>
                <a:avLst/>
                <a:gdLst>
                  <a:gd name="T0" fmla="*/ 16 w 16"/>
                  <a:gd name="T1" fmla="*/ 0 h 33"/>
                  <a:gd name="T2" fmla="*/ 0 w 16"/>
                  <a:gd name="T3" fmla="*/ 16 h 33"/>
                  <a:gd name="T4" fmla="*/ 16 w 16"/>
                  <a:gd name="T5" fmla="*/ 33 h 33"/>
                  <a:gd name="T6" fmla="*/ 16 w 16"/>
                  <a:gd name="T7" fmla="*/ 0 h 33"/>
                  <a:gd name="T8" fmla="*/ 16 w 1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3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6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9983788" y="1154113"/>
                <a:ext cx="117475" cy="225425"/>
              </a:xfrm>
              <a:custGeom>
                <a:avLst/>
                <a:gdLst>
                  <a:gd name="T0" fmla="*/ 17 w 17"/>
                  <a:gd name="T1" fmla="*/ 0 h 33"/>
                  <a:gd name="T2" fmla="*/ 0 w 17"/>
                  <a:gd name="T3" fmla="*/ 16 h 33"/>
                  <a:gd name="T4" fmla="*/ 17 w 17"/>
                  <a:gd name="T5" fmla="*/ 33 h 33"/>
                  <a:gd name="T6" fmla="*/ 17 w 17"/>
                  <a:gd name="T7" fmla="*/ 0 h 33"/>
                  <a:gd name="T8" fmla="*/ 17 w 1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3">
                    <a:moveTo>
                      <a:pt x="17" y="0"/>
                    </a:moveTo>
                    <a:cubicBezTo>
                      <a:pt x="8" y="0"/>
                      <a:pt x="0" y="7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10212388" y="1154113"/>
                <a:ext cx="115887" cy="225425"/>
              </a:xfrm>
              <a:custGeom>
                <a:avLst/>
                <a:gdLst>
                  <a:gd name="T0" fmla="*/ 17 w 17"/>
                  <a:gd name="T1" fmla="*/ 0 h 33"/>
                  <a:gd name="T2" fmla="*/ 0 w 17"/>
                  <a:gd name="T3" fmla="*/ 16 h 33"/>
                  <a:gd name="T4" fmla="*/ 17 w 17"/>
                  <a:gd name="T5" fmla="*/ 33 h 33"/>
                  <a:gd name="T6" fmla="*/ 17 w 17"/>
                  <a:gd name="T7" fmla="*/ 0 h 33"/>
                  <a:gd name="T8" fmla="*/ 17 w 1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3">
                    <a:moveTo>
                      <a:pt x="17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3"/>
                      <a:pt x="17" y="3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B994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5074025" y="1263321"/>
            <a:ext cx="704850" cy="733804"/>
            <a:chOff x="5962650" y="1578768"/>
            <a:chExt cx="560388" cy="583408"/>
          </a:xfrm>
        </p:grpSpPr>
        <p:sp>
          <p:nvSpPr>
            <p:cNvPr id="90" name="Freeform 31"/>
            <p:cNvSpPr>
              <a:spLocks/>
            </p:cNvSpPr>
            <p:nvPr/>
          </p:nvSpPr>
          <p:spPr bwMode="auto">
            <a:xfrm rot="21003457">
              <a:off x="6154738" y="1578768"/>
              <a:ext cx="368300" cy="179388"/>
            </a:xfrm>
            <a:custGeom>
              <a:avLst/>
              <a:gdLst>
                <a:gd name="T0" fmla="*/ 64 w 110"/>
                <a:gd name="T1" fmla="*/ 0 h 54"/>
                <a:gd name="T2" fmla="*/ 17 w 110"/>
                <a:gd name="T3" fmla="*/ 19 h 54"/>
                <a:gd name="T4" fmla="*/ 0 w 110"/>
                <a:gd name="T5" fmla="*/ 52 h 54"/>
                <a:gd name="T6" fmla="*/ 5 w 110"/>
                <a:gd name="T7" fmla="*/ 54 h 54"/>
                <a:gd name="T8" fmla="*/ 13 w 110"/>
                <a:gd name="T9" fmla="*/ 51 h 54"/>
                <a:gd name="T10" fmla="*/ 27 w 110"/>
                <a:gd name="T11" fmla="*/ 29 h 54"/>
                <a:gd name="T12" fmla="*/ 64 w 110"/>
                <a:gd name="T13" fmla="*/ 13 h 54"/>
                <a:gd name="T14" fmla="*/ 101 w 110"/>
                <a:gd name="T15" fmla="*/ 29 h 54"/>
                <a:gd name="T16" fmla="*/ 110 w 110"/>
                <a:gd name="T17" fmla="*/ 19 h 54"/>
                <a:gd name="T18" fmla="*/ 64 w 110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54">
                  <a:moveTo>
                    <a:pt x="64" y="0"/>
                  </a:moveTo>
                  <a:cubicBezTo>
                    <a:pt x="46" y="0"/>
                    <a:pt x="30" y="7"/>
                    <a:pt x="17" y="19"/>
                  </a:cubicBezTo>
                  <a:cubicBezTo>
                    <a:pt x="8" y="28"/>
                    <a:pt x="2" y="39"/>
                    <a:pt x="0" y="52"/>
                  </a:cubicBezTo>
                  <a:cubicBezTo>
                    <a:pt x="2" y="52"/>
                    <a:pt x="3" y="53"/>
                    <a:pt x="5" y="54"/>
                  </a:cubicBezTo>
                  <a:cubicBezTo>
                    <a:pt x="8" y="52"/>
                    <a:pt x="11" y="51"/>
                    <a:pt x="13" y="51"/>
                  </a:cubicBezTo>
                  <a:cubicBezTo>
                    <a:pt x="16" y="43"/>
                    <a:pt x="20" y="35"/>
                    <a:pt x="27" y="29"/>
                  </a:cubicBezTo>
                  <a:cubicBezTo>
                    <a:pt x="36" y="19"/>
                    <a:pt x="50" y="13"/>
                    <a:pt x="64" y="13"/>
                  </a:cubicBezTo>
                  <a:cubicBezTo>
                    <a:pt x="78" y="13"/>
                    <a:pt x="91" y="19"/>
                    <a:pt x="101" y="2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97" y="7"/>
                    <a:pt x="81" y="0"/>
                    <a:pt x="64" y="0"/>
                  </a:cubicBezTo>
                </a:path>
              </a:pathLst>
            </a:custGeom>
            <a:solidFill>
              <a:srgbClr val="39A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9"/>
            <p:cNvSpPr>
              <a:spLocks/>
            </p:cNvSpPr>
            <p:nvPr/>
          </p:nvSpPr>
          <p:spPr bwMode="auto">
            <a:xfrm>
              <a:off x="5962650" y="1668463"/>
              <a:ext cx="530225" cy="493713"/>
            </a:xfrm>
            <a:custGeom>
              <a:avLst/>
              <a:gdLst>
                <a:gd name="T0" fmla="*/ 118 w 158"/>
                <a:gd name="T1" fmla="*/ 0 h 148"/>
                <a:gd name="T2" fmla="*/ 102 w 158"/>
                <a:gd name="T3" fmla="*/ 4 h 148"/>
                <a:gd name="T4" fmla="*/ 89 w 158"/>
                <a:gd name="T5" fmla="*/ 0 h 148"/>
                <a:gd name="T6" fmla="*/ 75 w 158"/>
                <a:gd name="T7" fmla="*/ 4 h 148"/>
                <a:gd name="T8" fmla="*/ 59 w 158"/>
                <a:gd name="T9" fmla="*/ 0 h 148"/>
                <a:gd name="T10" fmla="*/ 43 w 158"/>
                <a:gd name="T11" fmla="*/ 4 h 148"/>
                <a:gd name="T12" fmla="*/ 30 w 158"/>
                <a:gd name="T13" fmla="*/ 0 h 148"/>
                <a:gd name="T14" fmla="*/ 0 w 158"/>
                <a:gd name="T15" fmla="*/ 30 h 148"/>
                <a:gd name="T16" fmla="*/ 0 w 158"/>
                <a:gd name="T17" fmla="*/ 79 h 148"/>
                <a:gd name="T18" fmla="*/ 50 w 158"/>
                <a:gd name="T19" fmla="*/ 148 h 148"/>
                <a:gd name="T20" fmla="*/ 79 w 158"/>
                <a:gd name="T21" fmla="*/ 134 h 148"/>
                <a:gd name="T22" fmla="*/ 108 w 158"/>
                <a:gd name="T23" fmla="*/ 148 h 148"/>
                <a:gd name="T24" fmla="*/ 158 w 158"/>
                <a:gd name="T25" fmla="*/ 79 h 148"/>
                <a:gd name="T26" fmla="*/ 158 w 158"/>
                <a:gd name="T27" fmla="*/ 40 h 148"/>
                <a:gd name="T28" fmla="*/ 118 w 158"/>
                <a:gd name="T2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48">
                  <a:moveTo>
                    <a:pt x="118" y="0"/>
                  </a:moveTo>
                  <a:cubicBezTo>
                    <a:pt x="113" y="0"/>
                    <a:pt x="107" y="2"/>
                    <a:pt x="102" y="4"/>
                  </a:cubicBezTo>
                  <a:cubicBezTo>
                    <a:pt x="98" y="2"/>
                    <a:pt x="94" y="0"/>
                    <a:pt x="89" y="0"/>
                  </a:cubicBezTo>
                  <a:cubicBezTo>
                    <a:pt x="84" y="0"/>
                    <a:pt x="79" y="2"/>
                    <a:pt x="75" y="4"/>
                  </a:cubicBezTo>
                  <a:cubicBezTo>
                    <a:pt x="70" y="2"/>
                    <a:pt x="65" y="0"/>
                    <a:pt x="59" y="0"/>
                  </a:cubicBezTo>
                  <a:cubicBezTo>
                    <a:pt x="54" y="0"/>
                    <a:pt x="48" y="2"/>
                    <a:pt x="43" y="4"/>
                  </a:cubicBezTo>
                  <a:cubicBezTo>
                    <a:pt x="39" y="2"/>
                    <a:pt x="35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17"/>
                    <a:pt x="22" y="148"/>
                    <a:pt x="50" y="148"/>
                  </a:cubicBezTo>
                  <a:cubicBezTo>
                    <a:pt x="61" y="148"/>
                    <a:pt x="71" y="142"/>
                    <a:pt x="79" y="134"/>
                  </a:cubicBezTo>
                  <a:cubicBezTo>
                    <a:pt x="87" y="142"/>
                    <a:pt x="97" y="148"/>
                    <a:pt x="108" y="148"/>
                  </a:cubicBezTo>
                  <a:cubicBezTo>
                    <a:pt x="136" y="148"/>
                    <a:pt x="158" y="117"/>
                    <a:pt x="158" y="79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8" y="18"/>
                    <a:pt x="140" y="0"/>
                    <a:pt x="118" y="0"/>
                  </a:cubicBezTo>
                </a:path>
              </a:pathLst>
            </a:custGeom>
            <a:solidFill>
              <a:srgbClr val="E75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0"/>
            <p:cNvSpPr>
              <a:spLocks/>
            </p:cNvSpPr>
            <p:nvPr/>
          </p:nvSpPr>
          <p:spPr bwMode="auto">
            <a:xfrm>
              <a:off x="6149975" y="1768475"/>
              <a:ext cx="53975" cy="303213"/>
            </a:xfrm>
            <a:custGeom>
              <a:avLst/>
              <a:gdLst>
                <a:gd name="T0" fmla="*/ 10 w 16"/>
                <a:gd name="T1" fmla="*/ 91 h 91"/>
                <a:gd name="T2" fmla="*/ 0 w 16"/>
                <a:gd name="T3" fmla="*/ 49 h 91"/>
                <a:gd name="T4" fmla="*/ 0 w 16"/>
                <a:gd name="T5" fmla="*/ 0 h 91"/>
                <a:gd name="T6" fmla="*/ 7 w 16"/>
                <a:gd name="T7" fmla="*/ 0 h 91"/>
                <a:gd name="T8" fmla="*/ 7 w 16"/>
                <a:gd name="T9" fmla="*/ 49 h 91"/>
                <a:gd name="T10" fmla="*/ 16 w 16"/>
                <a:gd name="T11" fmla="*/ 88 h 91"/>
                <a:gd name="T12" fmla="*/ 10 w 16"/>
                <a:gd name="T13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1">
                  <a:moveTo>
                    <a:pt x="10" y="91"/>
                  </a:moveTo>
                  <a:cubicBezTo>
                    <a:pt x="3" y="78"/>
                    <a:pt x="0" y="64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63"/>
                    <a:pt x="10" y="76"/>
                    <a:pt x="16" y="88"/>
                  </a:cubicBezTo>
                  <a:cubicBezTo>
                    <a:pt x="10" y="91"/>
                    <a:pt x="10" y="91"/>
                    <a:pt x="10" y="91"/>
                  </a:cubicBezTo>
                </a:path>
              </a:pathLst>
            </a:custGeom>
            <a:solidFill>
              <a:srgbClr val="FFA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2"/>
            <p:cNvSpPr>
              <a:spLocks noEditPoints="1"/>
            </p:cNvSpPr>
            <p:nvPr/>
          </p:nvSpPr>
          <p:spPr bwMode="auto">
            <a:xfrm>
              <a:off x="5962650" y="1668463"/>
              <a:ext cx="265113" cy="493713"/>
            </a:xfrm>
            <a:custGeom>
              <a:avLst/>
              <a:gdLst>
                <a:gd name="T0" fmla="*/ 66 w 79"/>
                <a:gd name="T1" fmla="*/ 121 h 148"/>
                <a:gd name="T2" fmla="*/ 56 w 79"/>
                <a:gd name="T3" fmla="*/ 79 h 148"/>
                <a:gd name="T4" fmla="*/ 56 w 79"/>
                <a:gd name="T5" fmla="*/ 30 h 148"/>
                <a:gd name="T6" fmla="*/ 63 w 79"/>
                <a:gd name="T7" fmla="*/ 30 h 148"/>
                <a:gd name="T8" fmla="*/ 63 w 79"/>
                <a:gd name="T9" fmla="*/ 79 h 148"/>
                <a:gd name="T10" fmla="*/ 72 w 79"/>
                <a:gd name="T11" fmla="*/ 118 h 148"/>
                <a:gd name="T12" fmla="*/ 66 w 79"/>
                <a:gd name="T13" fmla="*/ 121 h 148"/>
                <a:gd name="T14" fmla="*/ 59 w 79"/>
                <a:gd name="T15" fmla="*/ 0 h 148"/>
                <a:gd name="T16" fmla="*/ 43 w 79"/>
                <a:gd name="T17" fmla="*/ 4 h 148"/>
                <a:gd name="T18" fmla="*/ 30 w 79"/>
                <a:gd name="T19" fmla="*/ 0 h 148"/>
                <a:gd name="T20" fmla="*/ 0 w 79"/>
                <a:gd name="T21" fmla="*/ 30 h 148"/>
                <a:gd name="T22" fmla="*/ 0 w 79"/>
                <a:gd name="T23" fmla="*/ 79 h 148"/>
                <a:gd name="T24" fmla="*/ 50 w 79"/>
                <a:gd name="T25" fmla="*/ 148 h 148"/>
                <a:gd name="T26" fmla="*/ 79 w 79"/>
                <a:gd name="T27" fmla="*/ 134 h 148"/>
                <a:gd name="T28" fmla="*/ 79 w 79"/>
                <a:gd name="T29" fmla="*/ 2 h 148"/>
                <a:gd name="T30" fmla="*/ 75 w 79"/>
                <a:gd name="T31" fmla="*/ 4 h 148"/>
                <a:gd name="T32" fmla="*/ 75 w 79"/>
                <a:gd name="T33" fmla="*/ 4 h 148"/>
                <a:gd name="T34" fmla="*/ 75 w 79"/>
                <a:gd name="T35" fmla="*/ 4 h 148"/>
                <a:gd name="T36" fmla="*/ 75 w 79"/>
                <a:gd name="T37" fmla="*/ 4 h 148"/>
                <a:gd name="T38" fmla="*/ 75 w 79"/>
                <a:gd name="T39" fmla="*/ 4 h 148"/>
                <a:gd name="T40" fmla="*/ 75 w 79"/>
                <a:gd name="T41" fmla="*/ 4 h 148"/>
                <a:gd name="T42" fmla="*/ 70 w 79"/>
                <a:gd name="T43" fmla="*/ 2 h 148"/>
                <a:gd name="T44" fmla="*/ 70 w 79"/>
                <a:gd name="T45" fmla="*/ 2 h 148"/>
                <a:gd name="T46" fmla="*/ 59 w 79"/>
                <a:gd name="T4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" h="148">
                  <a:moveTo>
                    <a:pt x="66" y="121"/>
                  </a:moveTo>
                  <a:cubicBezTo>
                    <a:pt x="59" y="108"/>
                    <a:pt x="56" y="94"/>
                    <a:pt x="56" y="79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3" y="93"/>
                    <a:pt x="66" y="106"/>
                    <a:pt x="72" y="118"/>
                  </a:cubicBezTo>
                  <a:cubicBezTo>
                    <a:pt x="66" y="121"/>
                    <a:pt x="66" y="121"/>
                    <a:pt x="66" y="121"/>
                  </a:cubicBezTo>
                  <a:moveTo>
                    <a:pt x="59" y="0"/>
                  </a:moveTo>
                  <a:cubicBezTo>
                    <a:pt x="54" y="0"/>
                    <a:pt x="48" y="2"/>
                    <a:pt x="43" y="4"/>
                  </a:cubicBezTo>
                  <a:cubicBezTo>
                    <a:pt x="39" y="2"/>
                    <a:pt x="35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17"/>
                    <a:pt x="22" y="148"/>
                    <a:pt x="50" y="148"/>
                  </a:cubicBezTo>
                  <a:cubicBezTo>
                    <a:pt x="61" y="148"/>
                    <a:pt x="71" y="142"/>
                    <a:pt x="79" y="134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3"/>
                    <a:pt x="76" y="3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3" y="3"/>
                    <a:pt x="71" y="2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6" y="1"/>
                    <a:pt x="63" y="0"/>
                    <a:pt x="59" y="0"/>
                  </a:cubicBezTo>
                </a:path>
              </a:pathLst>
            </a:custGeom>
            <a:solidFill>
              <a:srgbClr val="EE8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3"/>
            <p:cNvSpPr>
              <a:spLocks/>
            </p:cNvSpPr>
            <p:nvPr/>
          </p:nvSpPr>
          <p:spPr bwMode="auto">
            <a:xfrm>
              <a:off x="6149975" y="1768475"/>
              <a:ext cx="53975" cy="303213"/>
            </a:xfrm>
            <a:custGeom>
              <a:avLst/>
              <a:gdLst>
                <a:gd name="T0" fmla="*/ 7 w 16"/>
                <a:gd name="T1" fmla="*/ 0 h 91"/>
                <a:gd name="T2" fmla="*/ 0 w 16"/>
                <a:gd name="T3" fmla="*/ 0 h 91"/>
                <a:gd name="T4" fmla="*/ 0 w 16"/>
                <a:gd name="T5" fmla="*/ 49 h 91"/>
                <a:gd name="T6" fmla="*/ 10 w 16"/>
                <a:gd name="T7" fmla="*/ 91 h 91"/>
                <a:gd name="T8" fmla="*/ 16 w 16"/>
                <a:gd name="T9" fmla="*/ 88 h 91"/>
                <a:gd name="T10" fmla="*/ 7 w 16"/>
                <a:gd name="T11" fmla="*/ 49 h 91"/>
                <a:gd name="T12" fmla="*/ 7 w 16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1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4"/>
                    <a:pt x="3" y="78"/>
                    <a:pt x="10" y="91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0" y="76"/>
                    <a:pt x="7" y="63"/>
                    <a:pt x="7" y="49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FFC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4"/>
            <p:cNvSpPr>
              <a:spLocks noEditPoints="1"/>
            </p:cNvSpPr>
            <p:nvPr/>
          </p:nvSpPr>
          <p:spPr bwMode="auto">
            <a:xfrm>
              <a:off x="6197600" y="1674813"/>
              <a:ext cx="15875" cy="6350"/>
            </a:xfrm>
            <a:custGeom>
              <a:avLst/>
              <a:gdLst>
                <a:gd name="T0" fmla="*/ 5 w 5"/>
                <a:gd name="T1" fmla="*/ 2 h 2"/>
                <a:gd name="T2" fmla="*/ 5 w 5"/>
                <a:gd name="T3" fmla="*/ 2 h 2"/>
                <a:gd name="T4" fmla="*/ 5 w 5"/>
                <a:gd name="T5" fmla="*/ 2 h 2"/>
                <a:gd name="T6" fmla="*/ 5 w 5"/>
                <a:gd name="T7" fmla="*/ 2 h 2"/>
                <a:gd name="T8" fmla="*/ 5 w 5"/>
                <a:gd name="T9" fmla="*/ 2 h 2"/>
                <a:gd name="T10" fmla="*/ 5 w 5"/>
                <a:gd name="T11" fmla="*/ 2 h 2"/>
                <a:gd name="T12" fmla="*/ 5 w 5"/>
                <a:gd name="T13" fmla="*/ 2 h 2"/>
                <a:gd name="T14" fmla="*/ 5 w 5"/>
                <a:gd name="T15" fmla="*/ 2 h 2"/>
                <a:gd name="T16" fmla="*/ 0 w 5"/>
                <a:gd name="T17" fmla="*/ 0 h 2"/>
                <a:gd name="T18" fmla="*/ 0 w 5"/>
                <a:gd name="T19" fmla="*/ 0 h 2"/>
                <a:gd name="T20" fmla="*/ 0 w 5"/>
                <a:gd name="T21" fmla="*/ 0 h 2"/>
                <a:gd name="T22" fmla="*/ 5 w 5"/>
                <a:gd name="T23" fmla="*/ 2 h 2"/>
                <a:gd name="T24" fmla="*/ 5 w 5"/>
                <a:gd name="T25" fmla="*/ 2 h 2"/>
                <a:gd name="T26" fmla="*/ 0 w 5"/>
                <a:gd name="T2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solidFill>
              <a:srgbClr val="75BF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280303" y="3463288"/>
            <a:ext cx="590545" cy="322264"/>
            <a:chOff x="859693" y="3546411"/>
            <a:chExt cx="649288" cy="322264"/>
          </a:xfrm>
        </p:grpSpPr>
        <p:grpSp>
          <p:nvGrpSpPr>
            <p:cNvPr id="136" name="组合 135"/>
            <p:cNvGrpSpPr/>
            <p:nvPr/>
          </p:nvGrpSpPr>
          <p:grpSpPr>
            <a:xfrm>
              <a:off x="859693" y="3546411"/>
              <a:ext cx="649288" cy="322264"/>
              <a:chOff x="859693" y="3546411"/>
              <a:chExt cx="649288" cy="322264"/>
            </a:xfrm>
          </p:grpSpPr>
          <p:sp>
            <p:nvSpPr>
              <p:cNvPr id="135" name="任意多边形: 形状 134"/>
              <p:cNvSpPr>
                <a:spLocks noChangeArrowheads="1"/>
              </p:cNvSpPr>
              <p:nvPr/>
            </p:nvSpPr>
            <p:spPr bwMode="auto">
              <a:xfrm>
                <a:off x="875653" y="3546411"/>
                <a:ext cx="617368" cy="227371"/>
              </a:xfrm>
              <a:custGeom>
                <a:avLst/>
                <a:gdLst>
                  <a:gd name="connsiteX0" fmla="*/ 308684 w 617368"/>
                  <a:gd name="connsiteY0" fmla="*/ 0 h 227371"/>
                  <a:gd name="connsiteX1" fmla="*/ 607816 w 617368"/>
                  <a:gd name="connsiteY1" fmla="*/ 98412 h 227371"/>
                  <a:gd name="connsiteX2" fmla="*/ 617368 w 617368"/>
                  <a:gd name="connsiteY2" fmla="*/ 113686 h 227371"/>
                  <a:gd name="connsiteX3" fmla="*/ 607816 w 617368"/>
                  <a:gd name="connsiteY3" fmla="*/ 128959 h 227371"/>
                  <a:gd name="connsiteX4" fmla="*/ 308684 w 617368"/>
                  <a:gd name="connsiteY4" fmla="*/ 227371 h 227371"/>
                  <a:gd name="connsiteX5" fmla="*/ 9552 w 617368"/>
                  <a:gd name="connsiteY5" fmla="*/ 128959 h 227371"/>
                  <a:gd name="connsiteX6" fmla="*/ 0 w 617368"/>
                  <a:gd name="connsiteY6" fmla="*/ 113686 h 227371"/>
                  <a:gd name="connsiteX7" fmla="*/ 9552 w 617368"/>
                  <a:gd name="connsiteY7" fmla="*/ 98412 h 227371"/>
                  <a:gd name="connsiteX8" fmla="*/ 308684 w 617368"/>
                  <a:gd name="connsiteY8" fmla="*/ 0 h 22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7368" h="227371">
                    <a:moveTo>
                      <a:pt x="308684" y="0"/>
                    </a:moveTo>
                    <a:cubicBezTo>
                      <a:pt x="443156" y="0"/>
                      <a:pt x="558532" y="40579"/>
                      <a:pt x="607816" y="98412"/>
                    </a:cubicBezTo>
                    <a:lnTo>
                      <a:pt x="617368" y="113686"/>
                    </a:lnTo>
                    <a:lnTo>
                      <a:pt x="607816" y="128959"/>
                    </a:lnTo>
                    <a:cubicBezTo>
                      <a:pt x="558532" y="186792"/>
                      <a:pt x="443156" y="227371"/>
                      <a:pt x="308684" y="227371"/>
                    </a:cubicBezTo>
                    <a:cubicBezTo>
                      <a:pt x="174212" y="227371"/>
                      <a:pt x="58836" y="186792"/>
                      <a:pt x="9552" y="128959"/>
                    </a:cubicBezTo>
                    <a:lnTo>
                      <a:pt x="0" y="113686"/>
                    </a:lnTo>
                    <a:lnTo>
                      <a:pt x="9552" y="98412"/>
                    </a:lnTo>
                    <a:cubicBezTo>
                      <a:pt x="58836" y="40579"/>
                      <a:pt x="174212" y="0"/>
                      <a:pt x="308684" y="0"/>
                    </a:cubicBezTo>
                    <a:close/>
                  </a:path>
                </a:pathLst>
              </a:custGeom>
              <a:solidFill>
                <a:srgbClr val="75BF7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3" name="任意多边形: 形状 132"/>
              <p:cNvSpPr>
                <a:spLocks noChangeArrowheads="1"/>
              </p:cNvSpPr>
              <p:nvPr/>
            </p:nvSpPr>
            <p:spPr bwMode="auto">
              <a:xfrm>
                <a:off x="859693" y="3660097"/>
                <a:ext cx="649288" cy="208578"/>
              </a:xfrm>
              <a:custGeom>
                <a:avLst/>
                <a:gdLst>
                  <a:gd name="connsiteX0" fmla="*/ 15960 w 649288"/>
                  <a:gd name="connsiteY0" fmla="*/ 0 h 208578"/>
                  <a:gd name="connsiteX1" fmla="*/ 25512 w 649288"/>
                  <a:gd name="connsiteY1" fmla="*/ 15273 h 208578"/>
                  <a:gd name="connsiteX2" fmla="*/ 324644 w 649288"/>
                  <a:gd name="connsiteY2" fmla="*/ 113685 h 208578"/>
                  <a:gd name="connsiteX3" fmla="*/ 623776 w 649288"/>
                  <a:gd name="connsiteY3" fmla="*/ 15273 h 208578"/>
                  <a:gd name="connsiteX4" fmla="*/ 633328 w 649288"/>
                  <a:gd name="connsiteY4" fmla="*/ 0 h 208578"/>
                  <a:gd name="connsiteX5" fmla="*/ 642692 w 649288"/>
                  <a:gd name="connsiteY5" fmla="*/ 14972 h 208578"/>
                  <a:gd name="connsiteX6" fmla="*/ 649288 w 649288"/>
                  <a:gd name="connsiteY6" fmla="*/ 47446 h 208578"/>
                  <a:gd name="connsiteX7" fmla="*/ 324644 w 649288"/>
                  <a:gd name="connsiteY7" fmla="*/ 208578 h 208578"/>
                  <a:gd name="connsiteX8" fmla="*/ 0 w 649288"/>
                  <a:gd name="connsiteY8" fmla="*/ 47446 h 208578"/>
                  <a:gd name="connsiteX9" fmla="*/ 6596 w 649288"/>
                  <a:gd name="connsiteY9" fmla="*/ 14972 h 208578"/>
                  <a:gd name="connsiteX10" fmla="*/ 15960 w 649288"/>
                  <a:gd name="connsiteY10" fmla="*/ 0 h 208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9288" h="208578">
                    <a:moveTo>
                      <a:pt x="15960" y="0"/>
                    </a:moveTo>
                    <a:lnTo>
                      <a:pt x="25512" y="15273"/>
                    </a:lnTo>
                    <a:cubicBezTo>
                      <a:pt x="74796" y="73106"/>
                      <a:pt x="190172" y="113685"/>
                      <a:pt x="324644" y="113685"/>
                    </a:cubicBezTo>
                    <a:cubicBezTo>
                      <a:pt x="459116" y="113685"/>
                      <a:pt x="574492" y="73106"/>
                      <a:pt x="623776" y="15273"/>
                    </a:cubicBezTo>
                    <a:lnTo>
                      <a:pt x="633328" y="0"/>
                    </a:lnTo>
                    <a:lnTo>
                      <a:pt x="642692" y="14972"/>
                    </a:lnTo>
                    <a:cubicBezTo>
                      <a:pt x="647017" y="25462"/>
                      <a:pt x="649288" y="36322"/>
                      <a:pt x="649288" y="47446"/>
                    </a:cubicBezTo>
                    <a:cubicBezTo>
                      <a:pt x="649288" y="136437"/>
                      <a:pt x="503940" y="208578"/>
                      <a:pt x="324644" y="208578"/>
                    </a:cubicBezTo>
                    <a:cubicBezTo>
                      <a:pt x="145348" y="208578"/>
                      <a:pt x="0" y="136437"/>
                      <a:pt x="0" y="47446"/>
                    </a:cubicBezTo>
                    <a:cubicBezTo>
                      <a:pt x="0" y="36322"/>
                      <a:pt x="2271" y="25462"/>
                      <a:pt x="6596" y="14972"/>
                    </a:cubicBezTo>
                    <a:lnTo>
                      <a:pt x="15960" y="0"/>
                    </a:lnTo>
                    <a:close/>
                  </a:path>
                </a:pathLst>
              </a:custGeom>
              <a:solidFill>
                <a:srgbClr val="39A34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7" name="椭圆 136"/>
            <p:cNvSpPr/>
            <p:nvPr/>
          </p:nvSpPr>
          <p:spPr>
            <a:xfrm rot="486475">
              <a:off x="1280450" y="3594779"/>
              <a:ext cx="117430" cy="4766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9098526" y="2774487"/>
            <a:ext cx="830116" cy="954135"/>
            <a:chOff x="9169401" y="2971385"/>
            <a:chExt cx="658811" cy="757237"/>
          </a:xfrm>
        </p:grpSpPr>
        <p:sp>
          <p:nvSpPr>
            <p:cNvPr id="156" name="Freeform 60"/>
            <p:cNvSpPr>
              <a:spLocks/>
            </p:cNvSpPr>
            <p:nvPr/>
          </p:nvSpPr>
          <p:spPr bwMode="auto">
            <a:xfrm>
              <a:off x="9304338" y="3198397"/>
              <a:ext cx="361950" cy="528637"/>
            </a:xfrm>
            <a:custGeom>
              <a:avLst/>
              <a:gdLst>
                <a:gd name="T0" fmla="*/ 233 w 233"/>
                <a:gd name="T1" fmla="*/ 110 h 342"/>
                <a:gd name="T2" fmla="*/ 209 w 233"/>
                <a:gd name="T3" fmla="*/ 91 h 342"/>
                <a:gd name="T4" fmla="*/ 134 w 233"/>
                <a:gd name="T5" fmla="*/ 222 h 342"/>
                <a:gd name="T6" fmla="*/ 158 w 233"/>
                <a:gd name="T7" fmla="*/ 1 h 342"/>
                <a:gd name="T8" fmla="*/ 126 w 233"/>
                <a:gd name="T9" fmla="*/ 0 h 342"/>
                <a:gd name="T10" fmla="*/ 85 w 233"/>
                <a:gd name="T11" fmla="*/ 234 h 342"/>
                <a:gd name="T12" fmla="*/ 27 w 233"/>
                <a:gd name="T13" fmla="*/ 57 h 342"/>
                <a:gd name="T14" fmla="*/ 0 w 233"/>
                <a:gd name="T15" fmla="*/ 72 h 342"/>
                <a:gd name="T16" fmla="*/ 56 w 233"/>
                <a:gd name="T17" fmla="*/ 242 h 342"/>
                <a:gd name="T18" fmla="*/ 37 w 233"/>
                <a:gd name="T19" fmla="*/ 307 h 342"/>
                <a:gd name="T20" fmla="*/ 72 w 233"/>
                <a:gd name="T21" fmla="*/ 335 h 342"/>
                <a:gd name="T22" fmla="*/ 133 w 233"/>
                <a:gd name="T23" fmla="*/ 340 h 342"/>
                <a:gd name="T24" fmla="*/ 145 w 233"/>
                <a:gd name="T25" fmla="*/ 337 h 342"/>
                <a:gd name="T26" fmla="*/ 153 w 233"/>
                <a:gd name="T27" fmla="*/ 281 h 342"/>
                <a:gd name="T28" fmla="*/ 153 w 233"/>
                <a:gd name="T29" fmla="*/ 281 h 342"/>
                <a:gd name="T30" fmla="*/ 233 w 233"/>
                <a:gd name="T31" fmla="*/ 11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" h="342">
                  <a:moveTo>
                    <a:pt x="233" y="110"/>
                  </a:moveTo>
                  <a:cubicBezTo>
                    <a:pt x="209" y="91"/>
                    <a:pt x="209" y="91"/>
                    <a:pt x="209" y="91"/>
                  </a:cubicBezTo>
                  <a:cubicBezTo>
                    <a:pt x="175" y="118"/>
                    <a:pt x="149" y="168"/>
                    <a:pt x="134" y="222"/>
                  </a:cubicBezTo>
                  <a:cubicBezTo>
                    <a:pt x="135" y="147"/>
                    <a:pt x="141" y="77"/>
                    <a:pt x="158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1" y="82"/>
                    <a:pt x="106" y="155"/>
                    <a:pt x="85" y="234"/>
                  </a:cubicBezTo>
                  <a:cubicBezTo>
                    <a:pt x="83" y="165"/>
                    <a:pt x="63" y="95"/>
                    <a:pt x="27" y="5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4" y="109"/>
                    <a:pt x="60" y="182"/>
                    <a:pt x="56" y="242"/>
                  </a:cubicBezTo>
                  <a:cubicBezTo>
                    <a:pt x="51" y="285"/>
                    <a:pt x="41" y="289"/>
                    <a:pt x="37" y="307"/>
                  </a:cubicBezTo>
                  <a:cubicBezTo>
                    <a:pt x="34" y="329"/>
                    <a:pt x="54" y="333"/>
                    <a:pt x="72" y="335"/>
                  </a:cubicBezTo>
                  <a:cubicBezTo>
                    <a:pt x="89" y="337"/>
                    <a:pt x="114" y="342"/>
                    <a:pt x="133" y="340"/>
                  </a:cubicBezTo>
                  <a:cubicBezTo>
                    <a:pt x="137" y="341"/>
                    <a:pt x="141" y="340"/>
                    <a:pt x="145" y="337"/>
                  </a:cubicBezTo>
                  <a:cubicBezTo>
                    <a:pt x="158" y="330"/>
                    <a:pt x="154" y="294"/>
                    <a:pt x="153" y="281"/>
                  </a:cubicBezTo>
                  <a:cubicBezTo>
                    <a:pt x="153" y="281"/>
                    <a:pt x="153" y="281"/>
                    <a:pt x="153" y="281"/>
                  </a:cubicBezTo>
                  <a:cubicBezTo>
                    <a:pt x="156" y="219"/>
                    <a:pt x="171" y="141"/>
                    <a:pt x="233" y="110"/>
                  </a:cubicBezTo>
                  <a:close/>
                </a:path>
              </a:pathLst>
            </a:custGeom>
            <a:solidFill>
              <a:srgbClr val="B9DA7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1"/>
            <p:cNvSpPr>
              <a:spLocks/>
            </p:cNvSpPr>
            <p:nvPr/>
          </p:nvSpPr>
          <p:spPr bwMode="auto">
            <a:xfrm>
              <a:off x="9301163" y="3195222"/>
              <a:ext cx="368300" cy="533400"/>
            </a:xfrm>
            <a:custGeom>
              <a:avLst/>
              <a:gdLst>
                <a:gd name="T0" fmla="*/ 236 w 237"/>
                <a:gd name="T1" fmla="*/ 111 h 345"/>
                <a:gd name="T2" fmla="*/ 212 w 237"/>
                <a:gd name="T3" fmla="*/ 92 h 345"/>
                <a:gd name="T4" fmla="*/ 210 w 237"/>
                <a:gd name="T5" fmla="*/ 92 h 345"/>
                <a:gd name="T6" fmla="*/ 134 w 237"/>
                <a:gd name="T7" fmla="*/ 224 h 345"/>
                <a:gd name="T8" fmla="*/ 137 w 237"/>
                <a:gd name="T9" fmla="*/ 224 h 345"/>
                <a:gd name="T10" fmla="*/ 162 w 237"/>
                <a:gd name="T11" fmla="*/ 3 h 345"/>
                <a:gd name="T12" fmla="*/ 160 w 237"/>
                <a:gd name="T13" fmla="*/ 1 h 345"/>
                <a:gd name="T14" fmla="*/ 128 w 237"/>
                <a:gd name="T15" fmla="*/ 0 h 345"/>
                <a:gd name="T16" fmla="*/ 127 w 237"/>
                <a:gd name="T17" fmla="*/ 2 h 345"/>
                <a:gd name="T18" fmla="*/ 85 w 237"/>
                <a:gd name="T19" fmla="*/ 235 h 345"/>
                <a:gd name="T20" fmla="*/ 88 w 237"/>
                <a:gd name="T21" fmla="*/ 236 h 345"/>
                <a:gd name="T22" fmla="*/ 30 w 237"/>
                <a:gd name="T23" fmla="*/ 58 h 345"/>
                <a:gd name="T24" fmla="*/ 28 w 237"/>
                <a:gd name="T25" fmla="*/ 57 h 345"/>
                <a:gd name="T26" fmla="*/ 1 w 237"/>
                <a:gd name="T27" fmla="*/ 72 h 345"/>
                <a:gd name="T28" fmla="*/ 1 w 237"/>
                <a:gd name="T29" fmla="*/ 75 h 345"/>
                <a:gd name="T30" fmla="*/ 57 w 237"/>
                <a:gd name="T31" fmla="*/ 206 h 345"/>
                <a:gd name="T32" fmla="*/ 49 w 237"/>
                <a:gd name="T33" fmla="*/ 277 h 345"/>
                <a:gd name="T34" fmla="*/ 38 w 237"/>
                <a:gd name="T35" fmla="*/ 317 h 345"/>
                <a:gd name="T36" fmla="*/ 72 w 237"/>
                <a:gd name="T37" fmla="*/ 338 h 345"/>
                <a:gd name="T38" fmla="*/ 110 w 237"/>
                <a:gd name="T39" fmla="*/ 343 h 345"/>
                <a:gd name="T40" fmla="*/ 129 w 237"/>
                <a:gd name="T41" fmla="*/ 344 h 345"/>
                <a:gd name="T42" fmla="*/ 144 w 237"/>
                <a:gd name="T43" fmla="*/ 343 h 345"/>
                <a:gd name="T44" fmla="*/ 158 w 237"/>
                <a:gd name="T45" fmla="*/ 301 h 345"/>
                <a:gd name="T46" fmla="*/ 156 w 237"/>
                <a:gd name="T47" fmla="*/ 278 h 345"/>
                <a:gd name="T48" fmla="*/ 160 w 237"/>
                <a:gd name="T49" fmla="*/ 243 h 345"/>
                <a:gd name="T50" fmla="*/ 236 w 237"/>
                <a:gd name="T51" fmla="*/ 113 h 345"/>
                <a:gd name="T52" fmla="*/ 234 w 237"/>
                <a:gd name="T53" fmla="*/ 110 h 345"/>
                <a:gd name="T54" fmla="*/ 164 w 237"/>
                <a:gd name="T55" fmla="*/ 207 h 345"/>
                <a:gd name="T56" fmla="*/ 154 w 237"/>
                <a:gd name="T57" fmla="*/ 268 h 345"/>
                <a:gd name="T58" fmla="*/ 154 w 237"/>
                <a:gd name="T59" fmla="*/ 319 h 345"/>
                <a:gd name="T60" fmla="*/ 150 w 237"/>
                <a:gd name="T61" fmla="*/ 334 h 345"/>
                <a:gd name="T62" fmla="*/ 129 w 237"/>
                <a:gd name="T63" fmla="*/ 341 h 345"/>
                <a:gd name="T64" fmla="*/ 85 w 237"/>
                <a:gd name="T65" fmla="*/ 337 h 345"/>
                <a:gd name="T66" fmla="*/ 42 w 237"/>
                <a:gd name="T67" fmla="*/ 305 h 345"/>
                <a:gd name="T68" fmla="*/ 56 w 237"/>
                <a:gd name="T69" fmla="*/ 264 h 345"/>
                <a:gd name="T70" fmla="*/ 60 w 237"/>
                <a:gd name="T71" fmla="*/ 197 h 345"/>
                <a:gd name="T72" fmla="*/ 3 w 237"/>
                <a:gd name="T73" fmla="*/ 72 h 345"/>
                <a:gd name="T74" fmla="*/ 3 w 237"/>
                <a:gd name="T75" fmla="*/ 75 h 345"/>
                <a:gd name="T76" fmla="*/ 14 w 237"/>
                <a:gd name="T77" fmla="*/ 69 h 345"/>
                <a:gd name="T78" fmla="*/ 28 w 237"/>
                <a:gd name="T79" fmla="*/ 61 h 345"/>
                <a:gd name="T80" fmla="*/ 42 w 237"/>
                <a:gd name="T81" fmla="*/ 78 h 345"/>
                <a:gd name="T82" fmla="*/ 56 w 237"/>
                <a:gd name="T83" fmla="*/ 103 h 345"/>
                <a:gd name="T84" fmla="*/ 85 w 237"/>
                <a:gd name="T85" fmla="*/ 236 h 345"/>
                <a:gd name="T86" fmla="*/ 88 w 237"/>
                <a:gd name="T87" fmla="*/ 236 h 345"/>
                <a:gd name="T88" fmla="*/ 127 w 237"/>
                <a:gd name="T89" fmla="*/ 31 h 345"/>
                <a:gd name="T90" fmla="*/ 129 w 237"/>
                <a:gd name="T91" fmla="*/ 17 h 345"/>
                <a:gd name="T92" fmla="*/ 129 w 237"/>
                <a:gd name="T93" fmla="*/ 5 h 345"/>
                <a:gd name="T94" fmla="*/ 130 w 237"/>
                <a:gd name="T95" fmla="*/ 4 h 345"/>
                <a:gd name="T96" fmla="*/ 136 w 237"/>
                <a:gd name="T97" fmla="*/ 4 h 345"/>
                <a:gd name="T98" fmla="*/ 149 w 237"/>
                <a:gd name="T99" fmla="*/ 4 h 345"/>
                <a:gd name="T100" fmla="*/ 159 w 237"/>
                <a:gd name="T101" fmla="*/ 4 h 345"/>
                <a:gd name="T102" fmla="*/ 154 w 237"/>
                <a:gd name="T103" fmla="*/ 24 h 345"/>
                <a:gd name="T104" fmla="*/ 149 w 237"/>
                <a:gd name="T105" fmla="*/ 52 h 345"/>
                <a:gd name="T106" fmla="*/ 142 w 237"/>
                <a:gd name="T107" fmla="*/ 101 h 345"/>
                <a:gd name="T108" fmla="*/ 134 w 237"/>
                <a:gd name="T109" fmla="*/ 224 h 345"/>
                <a:gd name="T110" fmla="*/ 137 w 237"/>
                <a:gd name="T111" fmla="*/ 225 h 345"/>
                <a:gd name="T112" fmla="*/ 187 w 237"/>
                <a:gd name="T113" fmla="*/ 120 h 345"/>
                <a:gd name="T114" fmla="*/ 204 w 237"/>
                <a:gd name="T115" fmla="*/ 101 h 345"/>
                <a:gd name="T116" fmla="*/ 210 w 237"/>
                <a:gd name="T117" fmla="*/ 94 h 345"/>
                <a:gd name="T118" fmla="*/ 213 w 237"/>
                <a:gd name="T119" fmla="*/ 97 h 345"/>
                <a:gd name="T120" fmla="*/ 234 w 237"/>
                <a:gd name="T121" fmla="*/ 113 h 345"/>
                <a:gd name="T122" fmla="*/ 236 w 237"/>
                <a:gd name="T123" fmla="*/ 111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7" h="345">
                  <a:moveTo>
                    <a:pt x="236" y="111"/>
                  </a:moveTo>
                  <a:cubicBezTo>
                    <a:pt x="228" y="104"/>
                    <a:pt x="220" y="98"/>
                    <a:pt x="212" y="92"/>
                  </a:cubicBezTo>
                  <a:cubicBezTo>
                    <a:pt x="211" y="91"/>
                    <a:pt x="210" y="91"/>
                    <a:pt x="210" y="92"/>
                  </a:cubicBezTo>
                  <a:cubicBezTo>
                    <a:pt x="170" y="124"/>
                    <a:pt x="148" y="175"/>
                    <a:pt x="134" y="224"/>
                  </a:cubicBezTo>
                  <a:cubicBezTo>
                    <a:pt x="135" y="224"/>
                    <a:pt x="136" y="224"/>
                    <a:pt x="137" y="224"/>
                  </a:cubicBezTo>
                  <a:cubicBezTo>
                    <a:pt x="139" y="150"/>
                    <a:pt x="145" y="76"/>
                    <a:pt x="162" y="3"/>
                  </a:cubicBezTo>
                  <a:cubicBezTo>
                    <a:pt x="162" y="2"/>
                    <a:pt x="161" y="2"/>
                    <a:pt x="160" y="1"/>
                  </a:cubicBezTo>
                  <a:cubicBezTo>
                    <a:pt x="149" y="1"/>
                    <a:pt x="139" y="1"/>
                    <a:pt x="128" y="0"/>
                  </a:cubicBezTo>
                  <a:cubicBezTo>
                    <a:pt x="127" y="0"/>
                    <a:pt x="127" y="1"/>
                    <a:pt x="127" y="2"/>
                  </a:cubicBezTo>
                  <a:cubicBezTo>
                    <a:pt x="122" y="81"/>
                    <a:pt x="106" y="159"/>
                    <a:pt x="85" y="235"/>
                  </a:cubicBezTo>
                  <a:cubicBezTo>
                    <a:pt x="86" y="236"/>
                    <a:pt x="87" y="236"/>
                    <a:pt x="88" y="236"/>
                  </a:cubicBezTo>
                  <a:cubicBezTo>
                    <a:pt x="86" y="175"/>
                    <a:pt x="73" y="104"/>
                    <a:pt x="30" y="58"/>
                  </a:cubicBezTo>
                  <a:cubicBezTo>
                    <a:pt x="29" y="57"/>
                    <a:pt x="28" y="57"/>
                    <a:pt x="28" y="57"/>
                  </a:cubicBezTo>
                  <a:cubicBezTo>
                    <a:pt x="19" y="62"/>
                    <a:pt x="10" y="67"/>
                    <a:pt x="1" y="72"/>
                  </a:cubicBezTo>
                  <a:cubicBezTo>
                    <a:pt x="0" y="73"/>
                    <a:pt x="1" y="74"/>
                    <a:pt x="1" y="75"/>
                  </a:cubicBezTo>
                  <a:cubicBezTo>
                    <a:pt x="43" y="105"/>
                    <a:pt x="56" y="157"/>
                    <a:pt x="57" y="206"/>
                  </a:cubicBezTo>
                  <a:cubicBezTo>
                    <a:pt x="58" y="230"/>
                    <a:pt x="57" y="255"/>
                    <a:pt x="49" y="277"/>
                  </a:cubicBezTo>
                  <a:cubicBezTo>
                    <a:pt x="45" y="290"/>
                    <a:pt x="36" y="303"/>
                    <a:pt x="38" y="317"/>
                  </a:cubicBezTo>
                  <a:cubicBezTo>
                    <a:pt x="39" y="333"/>
                    <a:pt x="58" y="336"/>
                    <a:pt x="72" y="338"/>
                  </a:cubicBezTo>
                  <a:cubicBezTo>
                    <a:pt x="84" y="340"/>
                    <a:pt x="97" y="342"/>
                    <a:pt x="110" y="343"/>
                  </a:cubicBezTo>
                  <a:cubicBezTo>
                    <a:pt x="117" y="344"/>
                    <a:pt x="123" y="344"/>
                    <a:pt x="129" y="344"/>
                  </a:cubicBezTo>
                  <a:cubicBezTo>
                    <a:pt x="134" y="344"/>
                    <a:pt x="140" y="345"/>
                    <a:pt x="144" y="343"/>
                  </a:cubicBezTo>
                  <a:cubicBezTo>
                    <a:pt x="159" y="336"/>
                    <a:pt x="158" y="315"/>
                    <a:pt x="158" y="301"/>
                  </a:cubicBezTo>
                  <a:cubicBezTo>
                    <a:pt x="157" y="293"/>
                    <a:pt x="156" y="286"/>
                    <a:pt x="156" y="278"/>
                  </a:cubicBezTo>
                  <a:cubicBezTo>
                    <a:pt x="157" y="266"/>
                    <a:pt x="158" y="255"/>
                    <a:pt x="160" y="243"/>
                  </a:cubicBezTo>
                  <a:cubicBezTo>
                    <a:pt x="168" y="192"/>
                    <a:pt x="187" y="138"/>
                    <a:pt x="236" y="113"/>
                  </a:cubicBezTo>
                  <a:cubicBezTo>
                    <a:pt x="237" y="112"/>
                    <a:pt x="236" y="109"/>
                    <a:pt x="234" y="110"/>
                  </a:cubicBezTo>
                  <a:cubicBezTo>
                    <a:pt x="196" y="130"/>
                    <a:pt x="175" y="167"/>
                    <a:pt x="164" y="207"/>
                  </a:cubicBezTo>
                  <a:cubicBezTo>
                    <a:pt x="159" y="227"/>
                    <a:pt x="156" y="247"/>
                    <a:pt x="154" y="268"/>
                  </a:cubicBezTo>
                  <a:cubicBezTo>
                    <a:pt x="153" y="285"/>
                    <a:pt x="156" y="302"/>
                    <a:pt x="154" y="319"/>
                  </a:cubicBezTo>
                  <a:cubicBezTo>
                    <a:pt x="154" y="324"/>
                    <a:pt x="153" y="330"/>
                    <a:pt x="150" y="334"/>
                  </a:cubicBezTo>
                  <a:cubicBezTo>
                    <a:pt x="145" y="341"/>
                    <a:pt x="137" y="341"/>
                    <a:pt x="129" y="341"/>
                  </a:cubicBezTo>
                  <a:cubicBezTo>
                    <a:pt x="115" y="341"/>
                    <a:pt x="100" y="339"/>
                    <a:pt x="85" y="337"/>
                  </a:cubicBezTo>
                  <a:cubicBezTo>
                    <a:pt x="66" y="334"/>
                    <a:pt x="34" y="333"/>
                    <a:pt x="42" y="305"/>
                  </a:cubicBezTo>
                  <a:cubicBezTo>
                    <a:pt x="46" y="291"/>
                    <a:pt x="53" y="279"/>
                    <a:pt x="56" y="264"/>
                  </a:cubicBezTo>
                  <a:cubicBezTo>
                    <a:pt x="61" y="242"/>
                    <a:pt x="61" y="220"/>
                    <a:pt x="60" y="197"/>
                  </a:cubicBezTo>
                  <a:cubicBezTo>
                    <a:pt x="57" y="150"/>
                    <a:pt x="43" y="101"/>
                    <a:pt x="3" y="72"/>
                  </a:cubicBezTo>
                  <a:cubicBezTo>
                    <a:pt x="3" y="73"/>
                    <a:pt x="3" y="74"/>
                    <a:pt x="3" y="75"/>
                  </a:cubicBezTo>
                  <a:cubicBezTo>
                    <a:pt x="7" y="73"/>
                    <a:pt x="10" y="71"/>
                    <a:pt x="14" y="69"/>
                  </a:cubicBezTo>
                  <a:cubicBezTo>
                    <a:pt x="17" y="67"/>
                    <a:pt x="25" y="61"/>
                    <a:pt x="28" y="61"/>
                  </a:cubicBezTo>
                  <a:cubicBezTo>
                    <a:pt x="31" y="61"/>
                    <a:pt x="39" y="74"/>
                    <a:pt x="42" y="78"/>
                  </a:cubicBezTo>
                  <a:cubicBezTo>
                    <a:pt x="47" y="86"/>
                    <a:pt x="52" y="94"/>
                    <a:pt x="56" y="103"/>
                  </a:cubicBezTo>
                  <a:cubicBezTo>
                    <a:pt x="76" y="144"/>
                    <a:pt x="84" y="191"/>
                    <a:pt x="85" y="236"/>
                  </a:cubicBezTo>
                  <a:cubicBezTo>
                    <a:pt x="85" y="237"/>
                    <a:pt x="88" y="238"/>
                    <a:pt x="88" y="236"/>
                  </a:cubicBezTo>
                  <a:cubicBezTo>
                    <a:pt x="106" y="169"/>
                    <a:pt x="121" y="100"/>
                    <a:pt x="127" y="31"/>
                  </a:cubicBezTo>
                  <a:cubicBezTo>
                    <a:pt x="128" y="26"/>
                    <a:pt x="128" y="22"/>
                    <a:pt x="129" y="17"/>
                  </a:cubicBezTo>
                  <a:cubicBezTo>
                    <a:pt x="129" y="14"/>
                    <a:pt x="128" y="7"/>
                    <a:pt x="129" y="5"/>
                  </a:cubicBezTo>
                  <a:cubicBezTo>
                    <a:pt x="130" y="2"/>
                    <a:pt x="128" y="5"/>
                    <a:pt x="130" y="4"/>
                  </a:cubicBezTo>
                  <a:cubicBezTo>
                    <a:pt x="132" y="3"/>
                    <a:pt x="134" y="4"/>
                    <a:pt x="136" y="4"/>
                  </a:cubicBezTo>
                  <a:cubicBezTo>
                    <a:pt x="140" y="4"/>
                    <a:pt x="145" y="4"/>
                    <a:pt x="149" y="4"/>
                  </a:cubicBezTo>
                  <a:cubicBezTo>
                    <a:pt x="151" y="4"/>
                    <a:pt x="158" y="3"/>
                    <a:pt x="159" y="4"/>
                  </a:cubicBezTo>
                  <a:cubicBezTo>
                    <a:pt x="159" y="4"/>
                    <a:pt x="155" y="21"/>
                    <a:pt x="154" y="24"/>
                  </a:cubicBezTo>
                  <a:cubicBezTo>
                    <a:pt x="152" y="33"/>
                    <a:pt x="151" y="42"/>
                    <a:pt x="149" y="52"/>
                  </a:cubicBezTo>
                  <a:cubicBezTo>
                    <a:pt x="146" y="68"/>
                    <a:pt x="144" y="84"/>
                    <a:pt x="142" y="101"/>
                  </a:cubicBezTo>
                  <a:cubicBezTo>
                    <a:pt x="137" y="142"/>
                    <a:pt x="135" y="183"/>
                    <a:pt x="134" y="224"/>
                  </a:cubicBezTo>
                  <a:cubicBezTo>
                    <a:pt x="134" y="226"/>
                    <a:pt x="137" y="226"/>
                    <a:pt x="137" y="225"/>
                  </a:cubicBezTo>
                  <a:cubicBezTo>
                    <a:pt x="148" y="187"/>
                    <a:pt x="163" y="150"/>
                    <a:pt x="187" y="120"/>
                  </a:cubicBezTo>
                  <a:cubicBezTo>
                    <a:pt x="192" y="113"/>
                    <a:pt x="198" y="107"/>
                    <a:pt x="204" y="101"/>
                  </a:cubicBezTo>
                  <a:cubicBezTo>
                    <a:pt x="204" y="100"/>
                    <a:pt x="210" y="94"/>
                    <a:pt x="210" y="94"/>
                  </a:cubicBezTo>
                  <a:cubicBezTo>
                    <a:pt x="211" y="94"/>
                    <a:pt x="213" y="96"/>
                    <a:pt x="213" y="97"/>
                  </a:cubicBezTo>
                  <a:cubicBezTo>
                    <a:pt x="220" y="102"/>
                    <a:pt x="227" y="107"/>
                    <a:pt x="234" y="113"/>
                  </a:cubicBezTo>
                  <a:cubicBezTo>
                    <a:pt x="235" y="114"/>
                    <a:pt x="237" y="112"/>
                    <a:pt x="236" y="111"/>
                  </a:cubicBezTo>
                  <a:close/>
                </a:path>
              </a:pathLst>
            </a:custGeom>
            <a:solidFill>
              <a:srgbClr val="B5D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2"/>
            <p:cNvSpPr>
              <a:spLocks/>
            </p:cNvSpPr>
            <p:nvPr/>
          </p:nvSpPr>
          <p:spPr bwMode="auto">
            <a:xfrm>
              <a:off x="9169401" y="3128547"/>
              <a:ext cx="287337" cy="250825"/>
            </a:xfrm>
            <a:custGeom>
              <a:avLst/>
              <a:gdLst>
                <a:gd name="T0" fmla="*/ 152 w 185"/>
                <a:gd name="T1" fmla="*/ 49 h 162"/>
                <a:gd name="T2" fmla="*/ 139 w 185"/>
                <a:gd name="T3" fmla="*/ 37 h 162"/>
                <a:gd name="T4" fmla="*/ 91 w 185"/>
                <a:gd name="T5" fmla="*/ 17 h 162"/>
                <a:gd name="T6" fmla="*/ 24 w 185"/>
                <a:gd name="T7" fmla="*/ 36 h 162"/>
                <a:gd name="T8" fmla="*/ 40 w 185"/>
                <a:gd name="T9" fmla="*/ 73 h 162"/>
                <a:gd name="T10" fmla="*/ 54 w 185"/>
                <a:gd name="T11" fmla="*/ 113 h 162"/>
                <a:gd name="T12" fmla="*/ 117 w 185"/>
                <a:gd name="T13" fmla="*/ 113 h 162"/>
                <a:gd name="T14" fmla="*/ 152 w 185"/>
                <a:gd name="T15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162">
                  <a:moveTo>
                    <a:pt x="152" y="49"/>
                  </a:moveTo>
                  <a:cubicBezTo>
                    <a:pt x="148" y="44"/>
                    <a:pt x="143" y="40"/>
                    <a:pt x="139" y="37"/>
                  </a:cubicBezTo>
                  <a:cubicBezTo>
                    <a:pt x="147" y="9"/>
                    <a:pt x="112" y="0"/>
                    <a:pt x="91" y="17"/>
                  </a:cubicBezTo>
                  <a:cubicBezTo>
                    <a:pt x="68" y="12"/>
                    <a:pt x="38" y="18"/>
                    <a:pt x="24" y="36"/>
                  </a:cubicBezTo>
                  <a:cubicBezTo>
                    <a:pt x="6" y="54"/>
                    <a:pt x="12" y="80"/>
                    <a:pt x="40" y="73"/>
                  </a:cubicBezTo>
                  <a:cubicBezTo>
                    <a:pt x="0" y="102"/>
                    <a:pt x="33" y="155"/>
                    <a:pt x="54" y="113"/>
                  </a:cubicBezTo>
                  <a:cubicBezTo>
                    <a:pt x="70" y="141"/>
                    <a:pt x="115" y="162"/>
                    <a:pt x="117" y="113"/>
                  </a:cubicBezTo>
                  <a:cubicBezTo>
                    <a:pt x="164" y="138"/>
                    <a:pt x="185" y="86"/>
                    <a:pt x="152" y="49"/>
                  </a:cubicBezTo>
                  <a:close/>
                </a:path>
              </a:pathLst>
            </a:custGeom>
            <a:solidFill>
              <a:srgbClr val="39A3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3"/>
            <p:cNvSpPr>
              <a:spLocks/>
            </p:cNvSpPr>
            <p:nvPr/>
          </p:nvSpPr>
          <p:spPr bwMode="auto">
            <a:xfrm>
              <a:off x="9180513" y="3138072"/>
              <a:ext cx="260350" cy="215900"/>
            </a:xfrm>
            <a:custGeom>
              <a:avLst/>
              <a:gdLst>
                <a:gd name="T0" fmla="*/ 146 w 168"/>
                <a:gd name="T1" fmla="*/ 42 h 140"/>
                <a:gd name="T2" fmla="*/ 134 w 168"/>
                <a:gd name="T3" fmla="*/ 26 h 140"/>
                <a:gd name="T4" fmla="*/ 133 w 168"/>
                <a:gd name="T5" fmla="*/ 14 h 140"/>
                <a:gd name="T6" fmla="*/ 115 w 168"/>
                <a:gd name="T7" fmla="*/ 2 h 140"/>
                <a:gd name="T8" fmla="*/ 91 w 168"/>
                <a:gd name="T9" fmla="*/ 5 h 140"/>
                <a:gd name="T10" fmla="*/ 76 w 168"/>
                <a:gd name="T11" fmla="*/ 9 h 140"/>
                <a:gd name="T12" fmla="*/ 57 w 168"/>
                <a:gd name="T13" fmla="*/ 9 h 140"/>
                <a:gd name="T14" fmla="*/ 7 w 168"/>
                <a:gd name="T15" fmla="*/ 43 h 140"/>
                <a:gd name="T16" fmla="*/ 33 w 168"/>
                <a:gd name="T17" fmla="*/ 69 h 140"/>
                <a:gd name="T18" fmla="*/ 32 w 168"/>
                <a:gd name="T19" fmla="*/ 66 h 140"/>
                <a:gd name="T20" fmla="*/ 17 w 168"/>
                <a:gd name="T21" fmla="*/ 116 h 140"/>
                <a:gd name="T22" fmla="*/ 48 w 168"/>
                <a:gd name="T23" fmla="*/ 107 h 140"/>
                <a:gd name="T24" fmla="*/ 46 w 168"/>
                <a:gd name="T25" fmla="*/ 107 h 140"/>
                <a:gd name="T26" fmla="*/ 86 w 168"/>
                <a:gd name="T27" fmla="*/ 138 h 140"/>
                <a:gd name="T28" fmla="*/ 112 w 168"/>
                <a:gd name="T29" fmla="*/ 107 h 140"/>
                <a:gd name="T30" fmla="*/ 109 w 168"/>
                <a:gd name="T31" fmla="*/ 109 h 140"/>
                <a:gd name="T32" fmla="*/ 158 w 168"/>
                <a:gd name="T33" fmla="*/ 100 h 140"/>
                <a:gd name="T34" fmla="*/ 146 w 168"/>
                <a:gd name="T35" fmla="*/ 42 h 140"/>
                <a:gd name="T36" fmla="*/ 144 w 168"/>
                <a:gd name="T37" fmla="*/ 44 h 140"/>
                <a:gd name="T38" fmla="*/ 157 w 168"/>
                <a:gd name="T39" fmla="*/ 96 h 140"/>
                <a:gd name="T40" fmla="*/ 111 w 168"/>
                <a:gd name="T41" fmla="*/ 106 h 140"/>
                <a:gd name="T42" fmla="*/ 109 w 168"/>
                <a:gd name="T43" fmla="*/ 107 h 140"/>
                <a:gd name="T44" fmla="*/ 81 w 168"/>
                <a:gd name="T45" fmla="*/ 134 h 140"/>
                <a:gd name="T46" fmla="*/ 48 w 168"/>
                <a:gd name="T47" fmla="*/ 106 h 140"/>
                <a:gd name="T48" fmla="*/ 46 w 168"/>
                <a:gd name="T49" fmla="*/ 106 h 140"/>
                <a:gd name="T50" fmla="*/ 30 w 168"/>
                <a:gd name="T51" fmla="*/ 121 h 140"/>
                <a:gd name="T52" fmla="*/ 18 w 168"/>
                <a:gd name="T53" fmla="*/ 111 h 140"/>
                <a:gd name="T54" fmla="*/ 34 w 168"/>
                <a:gd name="T55" fmla="*/ 69 h 140"/>
                <a:gd name="T56" fmla="*/ 33 w 168"/>
                <a:gd name="T57" fmla="*/ 66 h 140"/>
                <a:gd name="T58" fmla="*/ 9 w 168"/>
                <a:gd name="T59" fmla="*/ 58 h 140"/>
                <a:gd name="T60" fmla="*/ 15 w 168"/>
                <a:gd name="T61" fmla="*/ 35 h 140"/>
                <a:gd name="T62" fmla="*/ 62 w 168"/>
                <a:gd name="T63" fmla="*/ 11 h 140"/>
                <a:gd name="T64" fmla="*/ 74 w 168"/>
                <a:gd name="T65" fmla="*/ 11 h 140"/>
                <a:gd name="T66" fmla="*/ 84 w 168"/>
                <a:gd name="T67" fmla="*/ 13 h 140"/>
                <a:gd name="T68" fmla="*/ 101 w 168"/>
                <a:gd name="T69" fmla="*/ 5 h 140"/>
                <a:gd name="T70" fmla="*/ 130 w 168"/>
                <a:gd name="T71" fmla="*/ 31 h 140"/>
                <a:gd name="T72" fmla="*/ 131 w 168"/>
                <a:gd name="T73" fmla="*/ 32 h 140"/>
                <a:gd name="T74" fmla="*/ 144 w 168"/>
                <a:gd name="T75" fmla="*/ 44 h 140"/>
                <a:gd name="T76" fmla="*/ 146 w 168"/>
                <a:gd name="T77" fmla="*/ 4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8" h="140">
                  <a:moveTo>
                    <a:pt x="146" y="42"/>
                  </a:moveTo>
                  <a:cubicBezTo>
                    <a:pt x="141" y="36"/>
                    <a:pt x="135" y="33"/>
                    <a:pt x="134" y="26"/>
                  </a:cubicBezTo>
                  <a:cubicBezTo>
                    <a:pt x="134" y="22"/>
                    <a:pt x="135" y="18"/>
                    <a:pt x="133" y="14"/>
                  </a:cubicBezTo>
                  <a:cubicBezTo>
                    <a:pt x="129" y="7"/>
                    <a:pt x="123" y="3"/>
                    <a:pt x="115" y="2"/>
                  </a:cubicBezTo>
                  <a:cubicBezTo>
                    <a:pt x="107" y="0"/>
                    <a:pt x="99" y="1"/>
                    <a:pt x="91" y="5"/>
                  </a:cubicBezTo>
                  <a:cubicBezTo>
                    <a:pt x="85" y="8"/>
                    <a:pt x="83" y="9"/>
                    <a:pt x="76" y="9"/>
                  </a:cubicBezTo>
                  <a:cubicBezTo>
                    <a:pt x="70" y="8"/>
                    <a:pt x="63" y="8"/>
                    <a:pt x="57" y="9"/>
                  </a:cubicBezTo>
                  <a:cubicBezTo>
                    <a:pt x="37" y="11"/>
                    <a:pt x="13" y="23"/>
                    <a:pt x="7" y="43"/>
                  </a:cubicBezTo>
                  <a:cubicBezTo>
                    <a:pt x="0" y="63"/>
                    <a:pt x="16" y="72"/>
                    <a:pt x="33" y="69"/>
                  </a:cubicBezTo>
                  <a:cubicBezTo>
                    <a:pt x="33" y="68"/>
                    <a:pt x="33" y="67"/>
                    <a:pt x="32" y="66"/>
                  </a:cubicBezTo>
                  <a:cubicBezTo>
                    <a:pt x="18" y="77"/>
                    <a:pt x="6" y="98"/>
                    <a:pt x="17" y="116"/>
                  </a:cubicBezTo>
                  <a:cubicBezTo>
                    <a:pt x="27" y="132"/>
                    <a:pt x="42" y="120"/>
                    <a:pt x="48" y="107"/>
                  </a:cubicBezTo>
                  <a:cubicBezTo>
                    <a:pt x="47" y="107"/>
                    <a:pt x="46" y="107"/>
                    <a:pt x="46" y="107"/>
                  </a:cubicBezTo>
                  <a:cubicBezTo>
                    <a:pt x="54" y="121"/>
                    <a:pt x="69" y="136"/>
                    <a:pt x="86" y="138"/>
                  </a:cubicBezTo>
                  <a:cubicBezTo>
                    <a:pt x="104" y="140"/>
                    <a:pt x="111" y="123"/>
                    <a:pt x="112" y="107"/>
                  </a:cubicBezTo>
                  <a:cubicBezTo>
                    <a:pt x="111" y="108"/>
                    <a:pt x="110" y="108"/>
                    <a:pt x="109" y="109"/>
                  </a:cubicBezTo>
                  <a:cubicBezTo>
                    <a:pt x="126" y="117"/>
                    <a:pt x="148" y="119"/>
                    <a:pt x="158" y="100"/>
                  </a:cubicBezTo>
                  <a:cubicBezTo>
                    <a:pt x="168" y="81"/>
                    <a:pt x="159" y="57"/>
                    <a:pt x="146" y="42"/>
                  </a:cubicBezTo>
                  <a:cubicBezTo>
                    <a:pt x="145" y="40"/>
                    <a:pt x="143" y="42"/>
                    <a:pt x="144" y="44"/>
                  </a:cubicBezTo>
                  <a:cubicBezTo>
                    <a:pt x="155" y="58"/>
                    <a:pt x="164" y="78"/>
                    <a:pt x="157" y="96"/>
                  </a:cubicBezTo>
                  <a:cubicBezTo>
                    <a:pt x="149" y="116"/>
                    <a:pt x="127" y="115"/>
                    <a:pt x="111" y="106"/>
                  </a:cubicBezTo>
                  <a:cubicBezTo>
                    <a:pt x="110" y="106"/>
                    <a:pt x="109" y="106"/>
                    <a:pt x="109" y="107"/>
                  </a:cubicBezTo>
                  <a:cubicBezTo>
                    <a:pt x="108" y="124"/>
                    <a:pt x="100" y="139"/>
                    <a:pt x="81" y="134"/>
                  </a:cubicBezTo>
                  <a:cubicBezTo>
                    <a:pt x="67" y="130"/>
                    <a:pt x="55" y="118"/>
                    <a:pt x="48" y="106"/>
                  </a:cubicBezTo>
                  <a:cubicBezTo>
                    <a:pt x="48" y="105"/>
                    <a:pt x="46" y="105"/>
                    <a:pt x="46" y="106"/>
                  </a:cubicBezTo>
                  <a:cubicBezTo>
                    <a:pt x="43" y="112"/>
                    <a:pt x="38" y="121"/>
                    <a:pt x="30" y="121"/>
                  </a:cubicBezTo>
                  <a:cubicBezTo>
                    <a:pt x="24" y="121"/>
                    <a:pt x="20" y="116"/>
                    <a:pt x="18" y="111"/>
                  </a:cubicBezTo>
                  <a:cubicBezTo>
                    <a:pt x="11" y="95"/>
                    <a:pt x="21" y="78"/>
                    <a:pt x="34" y="69"/>
                  </a:cubicBezTo>
                  <a:cubicBezTo>
                    <a:pt x="35" y="68"/>
                    <a:pt x="34" y="66"/>
                    <a:pt x="33" y="66"/>
                  </a:cubicBezTo>
                  <a:cubicBezTo>
                    <a:pt x="24" y="68"/>
                    <a:pt x="13" y="67"/>
                    <a:pt x="9" y="58"/>
                  </a:cubicBezTo>
                  <a:cubicBezTo>
                    <a:pt x="6" y="50"/>
                    <a:pt x="10" y="41"/>
                    <a:pt x="15" y="35"/>
                  </a:cubicBezTo>
                  <a:cubicBezTo>
                    <a:pt x="27" y="20"/>
                    <a:pt x="43" y="13"/>
                    <a:pt x="62" y="11"/>
                  </a:cubicBezTo>
                  <a:cubicBezTo>
                    <a:pt x="66" y="11"/>
                    <a:pt x="70" y="11"/>
                    <a:pt x="74" y="11"/>
                  </a:cubicBezTo>
                  <a:cubicBezTo>
                    <a:pt x="77" y="12"/>
                    <a:pt x="82" y="14"/>
                    <a:pt x="84" y="13"/>
                  </a:cubicBezTo>
                  <a:cubicBezTo>
                    <a:pt x="90" y="11"/>
                    <a:pt x="95" y="6"/>
                    <a:pt x="101" y="5"/>
                  </a:cubicBezTo>
                  <a:cubicBezTo>
                    <a:pt x="118" y="1"/>
                    <a:pt x="135" y="11"/>
                    <a:pt x="130" y="31"/>
                  </a:cubicBezTo>
                  <a:cubicBezTo>
                    <a:pt x="130" y="31"/>
                    <a:pt x="130" y="32"/>
                    <a:pt x="131" y="32"/>
                  </a:cubicBezTo>
                  <a:cubicBezTo>
                    <a:pt x="136" y="36"/>
                    <a:pt x="140" y="39"/>
                    <a:pt x="144" y="44"/>
                  </a:cubicBezTo>
                  <a:cubicBezTo>
                    <a:pt x="145" y="45"/>
                    <a:pt x="147" y="43"/>
                    <a:pt x="146" y="42"/>
                  </a:cubicBezTo>
                  <a:close/>
                </a:path>
              </a:pathLst>
            </a:custGeom>
            <a:solidFill>
              <a:srgbClr val="95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4"/>
            <p:cNvSpPr>
              <a:spLocks/>
            </p:cNvSpPr>
            <p:nvPr/>
          </p:nvSpPr>
          <p:spPr bwMode="auto">
            <a:xfrm>
              <a:off x="9544050" y="3225385"/>
              <a:ext cx="284162" cy="269875"/>
            </a:xfrm>
            <a:custGeom>
              <a:avLst/>
              <a:gdLst>
                <a:gd name="T0" fmla="*/ 159 w 183"/>
                <a:gd name="T1" fmla="*/ 101 h 174"/>
                <a:gd name="T2" fmla="*/ 158 w 183"/>
                <a:gd name="T3" fmla="*/ 84 h 174"/>
                <a:gd name="T4" fmla="*/ 137 w 183"/>
                <a:gd name="T5" fmla="*/ 37 h 174"/>
                <a:gd name="T6" fmla="*/ 76 w 183"/>
                <a:gd name="T7" fmla="*/ 3 h 174"/>
                <a:gd name="T8" fmla="*/ 62 w 183"/>
                <a:gd name="T9" fmla="*/ 41 h 174"/>
                <a:gd name="T10" fmla="*/ 44 w 183"/>
                <a:gd name="T11" fmla="*/ 79 h 174"/>
                <a:gd name="T12" fmla="*/ 89 w 183"/>
                <a:gd name="T13" fmla="*/ 124 h 174"/>
                <a:gd name="T14" fmla="*/ 159 w 183"/>
                <a:gd name="T15" fmla="*/ 10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74">
                  <a:moveTo>
                    <a:pt x="159" y="101"/>
                  </a:moveTo>
                  <a:cubicBezTo>
                    <a:pt x="159" y="95"/>
                    <a:pt x="159" y="89"/>
                    <a:pt x="158" y="84"/>
                  </a:cubicBezTo>
                  <a:cubicBezTo>
                    <a:pt x="183" y="70"/>
                    <a:pt x="164" y="39"/>
                    <a:pt x="137" y="37"/>
                  </a:cubicBezTo>
                  <a:cubicBezTo>
                    <a:pt x="124" y="17"/>
                    <a:pt x="99" y="0"/>
                    <a:pt x="76" y="3"/>
                  </a:cubicBezTo>
                  <a:cubicBezTo>
                    <a:pt x="51" y="3"/>
                    <a:pt x="37" y="26"/>
                    <a:pt x="62" y="41"/>
                  </a:cubicBezTo>
                  <a:cubicBezTo>
                    <a:pt x="13" y="33"/>
                    <a:pt x="0" y="95"/>
                    <a:pt x="44" y="79"/>
                  </a:cubicBezTo>
                  <a:cubicBezTo>
                    <a:pt x="36" y="111"/>
                    <a:pt x="54" y="157"/>
                    <a:pt x="89" y="124"/>
                  </a:cubicBezTo>
                  <a:cubicBezTo>
                    <a:pt x="105" y="174"/>
                    <a:pt x="156" y="151"/>
                    <a:pt x="159" y="101"/>
                  </a:cubicBezTo>
                  <a:close/>
                </a:path>
              </a:pathLst>
            </a:custGeom>
            <a:solidFill>
              <a:srgbClr val="39A3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5"/>
            <p:cNvSpPr>
              <a:spLocks/>
            </p:cNvSpPr>
            <p:nvPr/>
          </p:nvSpPr>
          <p:spPr bwMode="auto">
            <a:xfrm>
              <a:off x="9563100" y="3220622"/>
              <a:ext cx="250825" cy="250825"/>
            </a:xfrm>
            <a:custGeom>
              <a:avLst/>
              <a:gdLst>
                <a:gd name="T0" fmla="*/ 149 w 162"/>
                <a:gd name="T1" fmla="*/ 105 h 163"/>
                <a:gd name="T2" fmla="*/ 151 w 162"/>
                <a:gd name="T3" fmla="*/ 86 h 163"/>
                <a:gd name="T4" fmla="*/ 158 w 162"/>
                <a:gd name="T5" fmla="*/ 77 h 163"/>
                <a:gd name="T6" fmla="*/ 155 w 162"/>
                <a:gd name="T7" fmla="*/ 56 h 163"/>
                <a:gd name="T8" fmla="*/ 136 w 162"/>
                <a:gd name="T9" fmla="*/ 41 h 163"/>
                <a:gd name="T10" fmla="*/ 123 w 162"/>
                <a:gd name="T11" fmla="*/ 35 h 163"/>
                <a:gd name="T12" fmla="*/ 108 w 162"/>
                <a:gd name="T13" fmla="*/ 20 h 163"/>
                <a:gd name="T14" fmla="*/ 48 w 162"/>
                <a:gd name="T15" fmla="*/ 9 h 163"/>
                <a:gd name="T16" fmla="*/ 49 w 162"/>
                <a:gd name="T17" fmla="*/ 46 h 163"/>
                <a:gd name="T18" fmla="*/ 50 w 162"/>
                <a:gd name="T19" fmla="*/ 44 h 163"/>
                <a:gd name="T20" fmla="*/ 4 w 162"/>
                <a:gd name="T21" fmla="*/ 68 h 163"/>
                <a:gd name="T22" fmla="*/ 33 w 162"/>
                <a:gd name="T23" fmla="*/ 84 h 163"/>
                <a:gd name="T24" fmla="*/ 31 w 162"/>
                <a:gd name="T25" fmla="*/ 82 h 163"/>
                <a:gd name="T26" fmla="*/ 38 w 162"/>
                <a:gd name="T27" fmla="*/ 132 h 163"/>
                <a:gd name="T28" fmla="*/ 78 w 162"/>
                <a:gd name="T29" fmla="*/ 129 h 163"/>
                <a:gd name="T30" fmla="*/ 76 w 162"/>
                <a:gd name="T31" fmla="*/ 128 h 163"/>
                <a:gd name="T32" fmla="*/ 116 w 162"/>
                <a:gd name="T33" fmla="*/ 156 h 163"/>
                <a:gd name="T34" fmla="*/ 149 w 162"/>
                <a:gd name="T35" fmla="*/ 105 h 163"/>
                <a:gd name="T36" fmla="*/ 146 w 162"/>
                <a:gd name="T37" fmla="*/ 105 h 163"/>
                <a:gd name="T38" fmla="*/ 118 w 162"/>
                <a:gd name="T39" fmla="*/ 152 h 163"/>
                <a:gd name="T40" fmla="*/ 78 w 162"/>
                <a:gd name="T41" fmla="*/ 127 h 163"/>
                <a:gd name="T42" fmla="*/ 76 w 162"/>
                <a:gd name="T43" fmla="*/ 126 h 163"/>
                <a:gd name="T44" fmla="*/ 38 w 162"/>
                <a:gd name="T45" fmla="*/ 126 h 163"/>
                <a:gd name="T46" fmla="*/ 34 w 162"/>
                <a:gd name="T47" fmla="*/ 83 h 163"/>
                <a:gd name="T48" fmla="*/ 32 w 162"/>
                <a:gd name="T49" fmla="*/ 81 h 163"/>
                <a:gd name="T50" fmla="*/ 8 w 162"/>
                <a:gd name="T51" fmla="*/ 66 h 163"/>
                <a:gd name="T52" fmla="*/ 49 w 162"/>
                <a:gd name="T53" fmla="*/ 47 h 163"/>
                <a:gd name="T54" fmla="*/ 50 w 162"/>
                <a:gd name="T55" fmla="*/ 44 h 163"/>
                <a:gd name="T56" fmla="*/ 40 w 162"/>
                <a:gd name="T57" fmla="*/ 19 h 163"/>
                <a:gd name="T58" fmla="*/ 64 w 162"/>
                <a:gd name="T59" fmla="*/ 9 h 163"/>
                <a:gd name="T60" fmla="*/ 111 w 162"/>
                <a:gd name="T61" fmla="*/ 26 h 163"/>
                <a:gd name="T62" fmla="*/ 119 w 162"/>
                <a:gd name="T63" fmla="*/ 35 h 163"/>
                <a:gd name="T64" fmla="*/ 125 w 162"/>
                <a:gd name="T65" fmla="*/ 42 h 163"/>
                <a:gd name="T66" fmla="*/ 141 w 162"/>
                <a:gd name="T67" fmla="*/ 47 h 163"/>
                <a:gd name="T68" fmla="*/ 145 w 162"/>
                <a:gd name="T69" fmla="*/ 86 h 163"/>
                <a:gd name="T70" fmla="*/ 144 w 162"/>
                <a:gd name="T71" fmla="*/ 88 h 163"/>
                <a:gd name="T72" fmla="*/ 146 w 162"/>
                <a:gd name="T73" fmla="*/ 105 h 163"/>
                <a:gd name="T74" fmla="*/ 149 w 162"/>
                <a:gd name="T75" fmla="*/ 10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2" h="163">
                  <a:moveTo>
                    <a:pt x="149" y="105"/>
                  </a:moveTo>
                  <a:cubicBezTo>
                    <a:pt x="149" y="98"/>
                    <a:pt x="146" y="91"/>
                    <a:pt x="151" y="86"/>
                  </a:cubicBezTo>
                  <a:cubicBezTo>
                    <a:pt x="154" y="83"/>
                    <a:pt x="156" y="81"/>
                    <a:pt x="158" y="77"/>
                  </a:cubicBezTo>
                  <a:cubicBezTo>
                    <a:pt x="161" y="70"/>
                    <a:pt x="159" y="62"/>
                    <a:pt x="155" y="56"/>
                  </a:cubicBezTo>
                  <a:cubicBezTo>
                    <a:pt x="150" y="49"/>
                    <a:pt x="143" y="44"/>
                    <a:pt x="136" y="41"/>
                  </a:cubicBezTo>
                  <a:cubicBezTo>
                    <a:pt x="130" y="39"/>
                    <a:pt x="127" y="40"/>
                    <a:pt x="123" y="35"/>
                  </a:cubicBezTo>
                  <a:cubicBezTo>
                    <a:pt x="118" y="30"/>
                    <a:pt x="114" y="25"/>
                    <a:pt x="108" y="20"/>
                  </a:cubicBezTo>
                  <a:cubicBezTo>
                    <a:pt x="92" y="8"/>
                    <a:pt x="68" y="0"/>
                    <a:pt x="48" y="9"/>
                  </a:cubicBezTo>
                  <a:cubicBezTo>
                    <a:pt x="30" y="18"/>
                    <a:pt x="34" y="37"/>
                    <a:pt x="49" y="46"/>
                  </a:cubicBezTo>
                  <a:cubicBezTo>
                    <a:pt x="49" y="45"/>
                    <a:pt x="50" y="45"/>
                    <a:pt x="50" y="44"/>
                  </a:cubicBezTo>
                  <a:cubicBezTo>
                    <a:pt x="32" y="41"/>
                    <a:pt x="9" y="48"/>
                    <a:pt x="4" y="68"/>
                  </a:cubicBezTo>
                  <a:cubicBezTo>
                    <a:pt x="0" y="87"/>
                    <a:pt x="19" y="89"/>
                    <a:pt x="33" y="84"/>
                  </a:cubicBezTo>
                  <a:cubicBezTo>
                    <a:pt x="32" y="84"/>
                    <a:pt x="31" y="83"/>
                    <a:pt x="31" y="82"/>
                  </a:cubicBezTo>
                  <a:cubicBezTo>
                    <a:pt x="27" y="98"/>
                    <a:pt x="28" y="119"/>
                    <a:pt x="38" y="132"/>
                  </a:cubicBezTo>
                  <a:cubicBezTo>
                    <a:pt x="50" y="147"/>
                    <a:pt x="67" y="139"/>
                    <a:pt x="78" y="129"/>
                  </a:cubicBezTo>
                  <a:cubicBezTo>
                    <a:pt x="77" y="128"/>
                    <a:pt x="76" y="128"/>
                    <a:pt x="76" y="128"/>
                  </a:cubicBezTo>
                  <a:cubicBezTo>
                    <a:pt x="82" y="146"/>
                    <a:pt x="96" y="163"/>
                    <a:pt x="116" y="156"/>
                  </a:cubicBezTo>
                  <a:cubicBezTo>
                    <a:pt x="137" y="149"/>
                    <a:pt x="147" y="126"/>
                    <a:pt x="149" y="105"/>
                  </a:cubicBezTo>
                  <a:cubicBezTo>
                    <a:pt x="149" y="103"/>
                    <a:pt x="146" y="103"/>
                    <a:pt x="146" y="105"/>
                  </a:cubicBezTo>
                  <a:cubicBezTo>
                    <a:pt x="144" y="124"/>
                    <a:pt x="136" y="144"/>
                    <a:pt x="118" y="152"/>
                  </a:cubicBezTo>
                  <a:cubicBezTo>
                    <a:pt x="98" y="160"/>
                    <a:pt x="84" y="144"/>
                    <a:pt x="78" y="127"/>
                  </a:cubicBezTo>
                  <a:cubicBezTo>
                    <a:pt x="78" y="126"/>
                    <a:pt x="77" y="126"/>
                    <a:pt x="76" y="126"/>
                  </a:cubicBezTo>
                  <a:cubicBezTo>
                    <a:pt x="63" y="138"/>
                    <a:pt x="47" y="143"/>
                    <a:pt x="38" y="126"/>
                  </a:cubicBezTo>
                  <a:cubicBezTo>
                    <a:pt x="31" y="113"/>
                    <a:pt x="30" y="97"/>
                    <a:pt x="34" y="83"/>
                  </a:cubicBezTo>
                  <a:cubicBezTo>
                    <a:pt x="34" y="82"/>
                    <a:pt x="33" y="81"/>
                    <a:pt x="32" y="81"/>
                  </a:cubicBezTo>
                  <a:cubicBezTo>
                    <a:pt x="19" y="86"/>
                    <a:pt x="2" y="84"/>
                    <a:pt x="8" y="66"/>
                  </a:cubicBezTo>
                  <a:cubicBezTo>
                    <a:pt x="14" y="50"/>
                    <a:pt x="33" y="44"/>
                    <a:pt x="49" y="47"/>
                  </a:cubicBezTo>
                  <a:cubicBezTo>
                    <a:pt x="51" y="47"/>
                    <a:pt x="52" y="45"/>
                    <a:pt x="50" y="44"/>
                  </a:cubicBezTo>
                  <a:cubicBezTo>
                    <a:pt x="42" y="38"/>
                    <a:pt x="35" y="30"/>
                    <a:pt x="40" y="19"/>
                  </a:cubicBezTo>
                  <a:cubicBezTo>
                    <a:pt x="45" y="11"/>
                    <a:pt x="55" y="9"/>
                    <a:pt x="64" y="9"/>
                  </a:cubicBezTo>
                  <a:cubicBezTo>
                    <a:pt x="82" y="8"/>
                    <a:pt x="98" y="15"/>
                    <a:pt x="111" y="26"/>
                  </a:cubicBezTo>
                  <a:cubicBezTo>
                    <a:pt x="114" y="29"/>
                    <a:pt x="117" y="32"/>
                    <a:pt x="119" y="35"/>
                  </a:cubicBezTo>
                  <a:cubicBezTo>
                    <a:pt x="120" y="35"/>
                    <a:pt x="123" y="41"/>
                    <a:pt x="125" y="42"/>
                  </a:cubicBezTo>
                  <a:cubicBezTo>
                    <a:pt x="130" y="45"/>
                    <a:pt x="136" y="44"/>
                    <a:pt x="141" y="47"/>
                  </a:cubicBezTo>
                  <a:cubicBezTo>
                    <a:pt x="157" y="56"/>
                    <a:pt x="162" y="76"/>
                    <a:pt x="145" y="86"/>
                  </a:cubicBezTo>
                  <a:cubicBezTo>
                    <a:pt x="144" y="87"/>
                    <a:pt x="144" y="88"/>
                    <a:pt x="144" y="88"/>
                  </a:cubicBezTo>
                  <a:cubicBezTo>
                    <a:pt x="145" y="94"/>
                    <a:pt x="146" y="99"/>
                    <a:pt x="146" y="105"/>
                  </a:cubicBezTo>
                  <a:cubicBezTo>
                    <a:pt x="146" y="107"/>
                    <a:pt x="149" y="107"/>
                    <a:pt x="149" y="105"/>
                  </a:cubicBezTo>
                  <a:close/>
                </a:path>
              </a:pathLst>
            </a:custGeom>
            <a:solidFill>
              <a:srgbClr val="39A3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66"/>
            <p:cNvSpPr>
              <a:spLocks/>
            </p:cNvSpPr>
            <p:nvPr/>
          </p:nvSpPr>
          <p:spPr bwMode="auto">
            <a:xfrm>
              <a:off x="9382125" y="2971385"/>
              <a:ext cx="303212" cy="260350"/>
            </a:xfrm>
            <a:custGeom>
              <a:avLst/>
              <a:gdLst>
                <a:gd name="T0" fmla="*/ 161 w 195"/>
                <a:gd name="T1" fmla="*/ 131 h 169"/>
                <a:gd name="T2" fmla="*/ 159 w 195"/>
                <a:gd name="T3" fmla="*/ 88 h 169"/>
                <a:gd name="T4" fmla="*/ 114 w 195"/>
                <a:gd name="T5" fmla="*/ 40 h 169"/>
                <a:gd name="T6" fmla="*/ 59 w 195"/>
                <a:gd name="T7" fmla="*/ 73 h 169"/>
                <a:gd name="T8" fmla="*/ 11 w 195"/>
                <a:gd name="T9" fmla="*/ 93 h 169"/>
                <a:gd name="T10" fmla="*/ 47 w 195"/>
                <a:gd name="T11" fmla="*/ 122 h 169"/>
                <a:gd name="T12" fmla="*/ 113 w 195"/>
                <a:gd name="T13" fmla="*/ 153 h 169"/>
                <a:gd name="T14" fmla="*/ 164 w 195"/>
                <a:gd name="T15" fmla="*/ 13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169">
                  <a:moveTo>
                    <a:pt x="161" y="131"/>
                  </a:moveTo>
                  <a:cubicBezTo>
                    <a:pt x="192" y="122"/>
                    <a:pt x="195" y="83"/>
                    <a:pt x="159" y="88"/>
                  </a:cubicBezTo>
                  <a:cubicBezTo>
                    <a:pt x="162" y="63"/>
                    <a:pt x="151" y="2"/>
                    <a:pt x="114" y="40"/>
                  </a:cubicBezTo>
                  <a:cubicBezTo>
                    <a:pt x="93" y="0"/>
                    <a:pt x="57" y="44"/>
                    <a:pt x="59" y="73"/>
                  </a:cubicBezTo>
                  <a:cubicBezTo>
                    <a:pt x="43" y="76"/>
                    <a:pt x="19" y="73"/>
                    <a:pt x="11" y="93"/>
                  </a:cubicBezTo>
                  <a:cubicBezTo>
                    <a:pt x="0" y="118"/>
                    <a:pt x="27" y="129"/>
                    <a:pt x="47" y="122"/>
                  </a:cubicBezTo>
                  <a:cubicBezTo>
                    <a:pt x="40" y="157"/>
                    <a:pt x="90" y="169"/>
                    <a:pt x="113" y="153"/>
                  </a:cubicBezTo>
                  <a:cubicBezTo>
                    <a:pt x="130" y="163"/>
                    <a:pt x="177" y="165"/>
                    <a:pt x="164" y="133"/>
                  </a:cubicBezTo>
                </a:path>
              </a:pathLst>
            </a:custGeom>
            <a:solidFill>
              <a:srgbClr val="39A3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7"/>
            <p:cNvSpPr>
              <a:spLocks/>
            </p:cNvSpPr>
            <p:nvPr/>
          </p:nvSpPr>
          <p:spPr bwMode="auto">
            <a:xfrm>
              <a:off x="9386888" y="2977735"/>
              <a:ext cx="287337" cy="249237"/>
            </a:xfrm>
            <a:custGeom>
              <a:avLst/>
              <a:gdLst>
                <a:gd name="T0" fmla="*/ 159 w 185"/>
                <a:gd name="T1" fmla="*/ 128 h 162"/>
                <a:gd name="T2" fmla="*/ 183 w 185"/>
                <a:gd name="T3" fmla="*/ 104 h 162"/>
                <a:gd name="T4" fmla="*/ 168 w 185"/>
                <a:gd name="T5" fmla="*/ 83 h 162"/>
                <a:gd name="T6" fmla="*/ 159 w 185"/>
                <a:gd name="T7" fmla="*/ 83 h 162"/>
                <a:gd name="T8" fmla="*/ 158 w 185"/>
                <a:gd name="T9" fmla="*/ 80 h 162"/>
                <a:gd name="T10" fmla="*/ 158 w 185"/>
                <a:gd name="T11" fmla="*/ 75 h 162"/>
                <a:gd name="T12" fmla="*/ 156 w 185"/>
                <a:gd name="T13" fmla="*/ 55 h 162"/>
                <a:gd name="T14" fmla="*/ 141 w 185"/>
                <a:gd name="T15" fmla="*/ 25 h 162"/>
                <a:gd name="T16" fmla="*/ 130 w 185"/>
                <a:gd name="T17" fmla="*/ 23 h 162"/>
                <a:gd name="T18" fmla="*/ 123 w 185"/>
                <a:gd name="T19" fmla="*/ 25 h 162"/>
                <a:gd name="T20" fmla="*/ 112 w 185"/>
                <a:gd name="T21" fmla="*/ 33 h 162"/>
                <a:gd name="T22" fmla="*/ 106 w 185"/>
                <a:gd name="T23" fmla="*/ 26 h 162"/>
                <a:gd name="T24" fmla="*/ 98 w 185"/>
                <a:gd name="T25" fmla="*/ 20 h 162"/>
                <a:gd name="T26" fmla="*/ 82 w 185"/>
                <a:gd name="T27" fmla="*/ 20 h 162"/>
                <a:gd name="T28" fmla="*/ 57 w 185"/>
                <a:gd name="T29" fmla="*/ 52 h 162"/>
                <a:gd name="T30" fmla="*/ 55 w 185"/>
                <a:gd name="T31" fmla="*/ 63 h 162"/>
                <a:gd name="T32" fmla="*/ 50 w 185"/>
                <a:gd name="T33" fmla="*/ 68 h 162"/>
                <a:gd name="T34" fmla="*/ 24 w 185"/>
                <a:gd name="T35" fmla="*/ 72 h 162"/>
                <a:gd name="T36" fmla="*/ 6 w 185"/>
                <a:gd name="T37" fmla="*/ 107 h 162"/>
                <a:gd name="T38" fmla="*/ 45 w 185"/>
                <a:gd name="T39" fmla="*/ 119 h 162"/>
                <a:gd name="T40" fmla="*/ 43 w 185"/>
                <a:gd name="T41" fmla="*/ 117 h 162"/>
                <a:gd name="T42" fmla="*/ 62 w 185"/>
                <a:gd name="T43" fmla="*/ 153 h 162"/>
                <a:gd name="T44" fmla="*/ 107 w 185"/>
                <a:gd name="T45" fmla="*/ 152 h 162"/>
                <a:gd name="T46" fmla="*/ 115 w 185"/>
                <a:gd name="T47" fmla="*/ 153 h 162"/>
                <a:gd name="T48" fmla="*/ 127 w 185"/>
                <a:gd name="T49" fmla="*/ 156 h 162"/>
                <a:gd name="T50" fmla="*/ 148 w 185"/>
                <a:gd name="T51" fmla="*/ 156 h 162"/>
                <a:gd name="T52" fmla="*/ 162 w 185"/>
                <a:gd name="T53" fmla="*/ 128 h 162"/>
                <a:gd name="T54" fmla="*/ 159 w 185"/>
                <a:gd name="T55" fmla="*/ 129 h 162"/>
                <a:gd name="T56" fmla="*/ 111 w 185"/>
                <a:gd name="T57" fmla="*/ 147 h 162"/>
                <a:gd name="T58" fmla="*/ 110 w 185"/>
                <a:gd name="T59" fmla="*/ 147 h 162"/>
                <a:gd name="T60" fmla="*/ 46 w 185"/>
                <a:gd name="T61" fmla="*/ 118 h 162"/>
                <a:gd name="T62" fmla="*/ 44 w 185"/>
                <a:gd name="T63" fmla="*/ 116 h 162"/>
                <a:gd name="T64" fmla="*/ 10 w 185"/>
                <a:gd name="T65" fmla="*/ 90 h 162"/>
                <a:gd name="T66" fmla="*/ 56 w 185"/>
                <a:gd name="T67" fmla="*/ 71 h 162"/>
                <a:gd name="T68" fmla="*/ 58 w 185"/>
                <a:gd name="T69" fmla="*/ 69 h 162"/>
                <a:gd name="T70" fmla="*/ 110 w 185"/>
                <a:gd name="T71" fmla="*/ 37 h 162"/>
                <a:gd name="T72" fmla="*/ 112 w 185"/>
                <a:gd name="T73" fmla="*/ 37 h 162"/>
                <a:gd name="T74" fmla="*/ 136 w 185"/>
                <a:gd name="T75" fmla="*/ 26 h 162"/>
                <a:gd name="T76" fmla="*/ 150 w 185"/>
                <a:gd name="T77" fmla="*/ 42 h 162"/>
                <a:gd name="T78" fmla="*/ 155 w 185"/>
                <a:gd name="T79" fmla="*/ 84 h 162"/>
                <a:gd name="T80" fmla="*/ 156 w 185"/>
                <a:gd name="T81" fmla="*/ 86 h 162"/>
                <a:gd name="T82" fmla="*/ 181 w 185"/>
                <a:gd name="T83" fmla="*/ 101 h 162"/>
                <a:gd name="T84" fmla="*/ 158 w 185"/>
                <a:gd name="T85" fmla="*/ 125 h 162"/>
                <a:gd name="T86" fmla="*/ 159 w 185"/>
                <a:gd name="T87" fmla="*/ 12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5" h="162">
                  <a:moveTo>
                    <a:pt x="159" y="128"/>
                  </a:moveTo>
                  <a:cubicBezTo>
                    <a:pt x="170" y="125"/>
                    <a:pt x="181" y="116"/>
                    <a:pt x="183" y="104"/>
                  </a:cubicBezTo>
                  <a:cubicBezTo>
                    <a:pt x="185" y="93"/>
                    <a:pt x="179" y="85"/>
                    <a:pt x="168" y="83"/>
                  </a:cubicBezTo>
                  <a:cubicBezTo>
                    <a:pt x="166" y="83"/>
                    <a:pt x="161" y="84"/>
                    <a:pt x="159" y="83"/>
                  </a:cubicBezTo>
                  <a:cubicBezTo>
                    <a:pt x="158" y="82"/>
                    <a:pt x="159" y="82"/>
                    <a:pt x="158" y="80"/>
                  </a:cubicBezTo>
                  <a:cubicBezTo>
                    <a:pt x="158" y="78"/>
                    <a:pt x="158" y="76"/>
                    <a:pt x="158" y="75"/>
                  </a:cubicBezTo>
                  <a:cubicBezTo>
                    <a:pt x="158" y="68"/>
                    <a:pt x="158" y="62"/>
                    <a:pt x="156" y="55"/>
                  </a:cubicBezTo>
                  <a:cubicBezTo>
                    <a:pt x="154" y="45"/>
                    <a:pt x="151" y="31"/>
                    <a:pt x="141" y="25"/>
                  </a:cubicBezTo>
                  <a:cubicBezTo>
                    <a:pt x="138" y="23"/>
                    <a:pt x="134" y="22"/>
                    <a:pt x="130" y="23"/>
                  </a:cubicBezTo>
                  <a:cubicBezTo>
                    <a:pt x="128" y="23"/>
                    <a:pt x="125" y="24"/>
                    <a:pt x="123" y="25"/>
                  </a:cubicBezTo>
                  <a:cubicBezTo>
                    <a:pt x="121" y="26"/>
                    <a:pt x="113" y="33"/>
                    <a:pt x="112" y="33"/>
                  </a:cubicBezTo>
                  <a:cubicBezTo>
                    <a:pt x="110" y="32"/>
                    <a:pt x="108" y="27"/>
                    <a:pt x="106" y="26"/>
                  </a:cubicBezTo>
                  <a:cubicBezTo>
                    <a:pt x="104" y="23"/>
                    <a:pt x="101" y="21"/>
                    <a:pt x="98" y="20"/>
                  </a:cubicBezTo>
                  <a:cubicBezTo>
                    <a:pt x="93" y="18"/>
                    <a:pt x="87" y="18"/>
                    <a:pt x="82" y="20"/>
                  </a:cubicBezTo>
                  <a:cubicBezTo>
                    <a:pt x="70" y="26"/>
                    <a:pt x="61" y="39"/>
                    <a:pt x="57" y="52"/>
                  </a:cubicBezTo>
                  <a:cubicBezTo>
                    <a:pt x="56" y="55"/>
                    <a:pt x="55" y="59"/>
                    <a:pt x="55" y="63"/>
                  </a:cubicBezTo>
                  <a:cubicBezTo>
                    <a:pt x="55" y="68"/>
                    <a:pt x="55" y="68"/>
                    <a:pt x="50" y="68"/>
                  </a:cubicBezTo>
                  <a:cubicBezTo>
                    <a:pt x="41" y="69"/>
                    <a:pt x="32" y="69"/>
                    <a:pt x="24" y="72"/>
                  </a:cubicBezTo>
                  <a:cubicBezTo>
                    <a:pt x="11" y="77"/>
                    <a:pt x="0" y="93"/>
                    <a:pt x="6" y="107"/>
                  </a:cubicBezTo>
                  <a:cubicBezTo>
                    <a:pt x="12" y="122"/>
                    <a:pt x="32" y="123"/>
                    <a:pt x="45" y="119"/>
                  </a:cubicBezTo>
                  <a:cubicBezTo>
                    <a:pt x="44" y="119"/>
                    <a:pt x="43" y="118"/>
                    <a:pt x="43" y="117"/>
                  </a:cubicBezTo>
                  <a:cubicBezTo>
                    <a:pt x="40" y="133"/>
                    <a:pt x="48" y="146"/>
                    <a:pt x="62" y="153"/>
                  </a:cubicBezTo>
                  <a:cubicBezTo>
                    <a:pt x="78" y="159"/>
                    <a:pt x="92" y="157"/>
                    <a:pt x="107" y="152"/>
                  </a:cubicBezTo>
                  <a:cubicBezTo>
                    <a:pt x="111" y="151"/>
                    <a:pt x="111" y="151"/>
                    <a:pt x="115" y="153"/>
                  </a:cubicBezTo>
                  <a:cubicBezTo>
                    <a:pt x="119" y="154"/>
                    <a:pt x="123" y="155"/>
                    <a:pt x="127" y="156"/>
                  </a:cubicBezTo>
                  <a:cubicBezTo>
                    <a:pt x="134" y="157"/>
                    <a:pt x="141" y="157"/>
                    <a:pt x="148" y="156"/>
                  </a:cubicBezTo>
                  <a:cubicBezTo>
                    <a:pt x="162" y="153"/>
                    <a:pt x="167" y="142"/>
                    <a:pt x="162" y="128"/>
                  </a:cubicBezTo>
                  <a:cubicBezTo>
                    <a:pt x="162" y="126"/>
                    <a:pt x="159" y="127"/>
                    <a:pt x="159" y="129"/>
                  </a:cubicBezTo>
                  <a:cubicBezTo>
                    <a:pt x="171" y="159"/>
                    <a:pt x="128" y="157"/>
                    <a:pt x="111" y="147"/>
                  </a:cubicBezTo>
                  <a:cubicBezTo>
                    <a:pt x="111" y="147"/>
                    <a:pt x="110" y="147"/>
                    <a:pt x="110" y="147"/>
                  </a:cubicBezTo>
                  <a:cubicBezTo>
                    <a:pt x="87" y="162"/>
                    <a:pt x="39" y="152"/>
                    <a:pt x="46" y="118"/>
                  </a:cubicBezTo>
                  <a:cubicBezTo>
                    <a:pt x="46" y="117"/>
                    <a:pt x="45" y="116"/>
                    <a:pt x="44" y="116"/>
                  </a:cubicBezTo>
                  <a:cubicBezTo>
                    <a:pt x="25" y="122"/>
                    <a:pt x="0" y="113"/>
                    <a:pt x="10" y="90"/>
                  </a:cubicBezTo>
                  <a:cubicBezTo>
                    <a:pt x="18" y="71"/>
                    <a:pt x="39" y="73"/>
                    <a:pt x="56" y="71"/>
                  </a:cubicBezTo>
                  <a:cubicBezTo>
                    <a:pt x="57" y="71"/>
                    <a:pt x="58" y="70"/>
                    <a:pt x="58" y="69"/>
                  </a:cubicBezTo>
                  <a:cubicBezTo>
                    <a:pt x="57" y="43"/>
                    <a:pt x="89" y="0"/>
                    <a:pt x="110" y="37"/>
                  </a:cubicBezTo>
                  <a:cubicBezTo>
                    <a:pt x="110" y="37"/>
                    <a:pt x="111" y="37"/>
                    <a:pt x="112" y="37"/>
                  </a:cubicBezTo>
                  <a:cubicBezTo>
                    <a:pt x="118" y="31"/>
                    <a:pt x="127" y="23"/>
                    <a:pt x="136" y="26"/>
                  </a:cubicBezTo>
                  <a:cubicBezTo>
                    <a:pt x="143" y="28"/>
                    <a:pt x="147" y="36"/>
                    <a:pt x="150" y="42"/>
                  </a:cubicBezTo>
                  <a:cubicBezTo>
                    <a:pt x="155" y="56"/>
                    <a:pt x="156" y="71"/>
                    <a:pt x="155" y="84"/>
                  </a:cubicBezTo>
                  <a:cubicBezTo>
                    <a:pt x="155" y="85"/>
                    <a:pt x="156" y="86"/>
                    <a:pt x="156" y="86"/>
                  </a:cubicBezTo>
                  <a:cubicBezTo>
                    <a:pt x="167" y="85"/>
                    <a:pt x="181" y="87"/>
                    <a:pt x="181" y="101"/>
                  </a:cubicBezTo>
                  <a:cubicBezTo>
                    <a:pt x="180" y="114"/>
                    <a:pt x="169" y="122"/>
                    <a:pt x="158" y="125"/>
                  </a:cubicBezTo>
                  <a:cubicBezTo>
                    <a:pt x="156" y="126"/>
                    <a:pt x="157" y="129"/>
                    <a:pt x="159" y="128"/>
                  </a:cubicBezTo>
                  <a:close/>
                </a:path>
              </a:pathLst>
            </a:custGeom>
            <a:solidFill>
              <a:srgbClr val="95A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 rot="2134243">
            <a:off x="5221265" y="2734594"/>
            <a:ext cx="635000" cy="1041401"/>
            <a:chOff x="5149851" y="2751137"/>
            <a:chExt cx="635000" cy="1041401"/>
          </a:xfrm>
        </p:grpSpPr>
        <p:sp>
          <p:nvSpPr>
            <p:cNvPr id="166" name="Freeform 71"/>
            <p:cNvSpPr>
              <a:spLocks/>
            </p:cNvSpPr>
            <p:nvPr/>
          </p:nvSpPr>
          <p:spPr bwMode="auto">
            <a:xfrm>
              <a:off x="5332413" y="2751137"/>
              <a:ext cx="215900" cy="158750"/>
            </a:xfrm>
            <a:custGeom>
              <a:avLst/>
              <a:gdLst>
                <a:gd name="T0" fmla="*/ 3 w 106"/>
                <a:gd name="T1" fmla="*/ 75 h 79"/>
                <a:gd name="T2" fmla="*/ 102 w 106"/>
                <a:gd name="T3" fmla="*/ 1 h 79"/>
                <a:gd name="T4" fmla="*/ 0 w 106"/>
                <a:gd name="T5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79">
                  <a:moveTo>
                    <a:pt x="3" y="75"/>
                  </a:moveTo>
                  <a:cubicBezTo>
                    <a:pt x="2" y="36"/>
                    <a:pt x="68" y="0"/>
                    <a:pt x="102" y="1"/>
                  </a:cubicBezTo>
                  <a:cubicBezTo>
                    <a:pt x="106" y="39"/>
                    <a:pt x="34" y="79"/>
                    <a:pt x="0" y="76"/>
                  </a:cubicBezTo>
                </a:path>
              </a:pathLst>
            </a:custGeom>
            <a:solidFill>
              <a:srgbClr val="39A3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2"/>
            <p:cNvSpPr>
              <a:spLocks/>
            </p:cNvSpPr>
            <p:nvPr/>
          </p:nvSpPr>
          <p:spPr bwMode="auto">
            <a:xfrm>
              <a:off x="5297488" y="2860675"/>
              <a:ext cx="69850" cy="100013"/>
            </a:xfrm>
            <a:custGeom>
              <a:avLst/>
              <a:gdLst>
                <a:gd name="T0" fmla="*/ 29 w 34"/>
                <a:gd name="T1" fmla="*/ 37 h 50"/>
                <a:gd name="T2" fmla="*/ 0 w 34"/>
                <a:gd name="T3" fmla="*/ 16 h 50"/>
                <a:gd name="T4" fmla="*/ 11 w 34"/>
                <a:gd name="T5" fmla="*/ 50 h 50"/>
                <a:gd name="T6" fmla="*/ 34 w 34"/>
                <a:gd name="T7" fmla="*/ 45 h 50"/>
                <a:gd name="T8" fmla="*/ 29 w 34"/>
                <a:gd name="T9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0">
                  <a:moveTo>
                    <a:pt x="29" y="37"/>
                  </a:moveTo>
                  <a:cubicBezTo>
                    <a:pt x="21" y="0"/>
                    <a:pt x="17" y="13"/>
                    <a:pt x="0" y="16"/>
                  </a:cubicBezTo>
                  <a:cubicBezTo>
                    <a:pt x="1" y="21"/>
                    <a:pt x="9" y="43"/>
                    <a:pt x="11" y="50"/>
                  </a:cubicBezTo>
                  <a:cubicBezTo>
                    <a:pt x="34" y="45"/>
                    <a:pt x="34" y="45"/>
                    <a:pt x="34" y="45"/>
                  </a:cubicBezTo>
                  <a:lnTo>
                    <a:pt x="29" y="37"/>
                  </a:lnTo>
                  <a:close/>
                </a:path>
              </a:pathLst>
            </a:custGeom>
            <a:solidFill>
              <a:srgbClr val="605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3"/>
            <p:cNvSpPr>
              <a:spLocks/>
            </p:cNvSpPr>
            <p:nvPr/>
          </p:nvSpPr>
          <p:spPr bwMode="auto">
            <a:xfrm>
              <a:off x="5292726" y="2876550"/>
              <a:ext cx="79375" cy="88900"/>
            </a:xfrm>
            <a:custGeom>
              <a:avLst/>
              <a:gdLst>
                <a:gd name="T0" fmla="*/ 32 w 39"/>
                <a:gd name="T1" fmla="*/ 29 h 44"/>
                <a:gd name="T2" fmla="*/ 21 w 39"/>
                <a:gd name="T3" fmla="*/ 2 h 44"/>
                <a:gd name="T4" fmla="*/ 2 w 39"/>
                <a:gd name="T5" fmla="*/ 6 h 44"/>
                <a:gd name="T6" fmla="*/ 0 w 39"/>
                <a:gd name="T7" fmla="*/ 8 h 44"/>
                <a:gd name="T8" fmla="*/ 11 w 39"/>
                <a:gd name="T9" fmla="*/ 42 h 44"/>
                <a:gd name="T10" fmla="*/ 14 w 39"/>
                <a:gd name="T11" fmla="*/ 44 h 44"/>
                <a:gd name="T12" fmla="*/ 37 w 39"/>
                <a:gd name="T13" fmla="*/ 39 h 44"/>
                <a:gd name="T14" fmla="*/ 38 w 39"/>
                <a:gd name="T15" fmla="*/ 36 h 44"/>
                <a:gd name="T16" fmla="*/ 32 w 39"/>
                <a:gd name="T17" fmla="*/ 28 h 44"/>
                <a:gd name="T18" fmla="*/ 29 w 39"/>
                <a:gd name="T19" fmla="*/ 30 h 44"/>
                <a:gd name="T20" fmla="*/ 34 w 39"/>
                <a:gd name="T21" fmla="*/ 38 h 44"/>
                <a:gd name="T22" fmla="*/ 36 w 39"/>
                <a:gd name="T23" fmla="*/ 36 h 44"/>
                <a:gd name="T24" fmla="*/ 13 w 39"/>
                <a:gd name="T25" fmla="*/ 40 h 44"/>
                <a:gd name="T26" fmla="*/ 15 w 39"/>
                <a:gd name="T27" fmla="*/ 41 h 44"/>
                <a:gd name="T28" fmla="*/ 4 w 39"/>
                <a:gd name="T29" fmla="*/ 7 h 44"/>
                <a:gd name="T30" fmla="*/ 3 w 39"/>
                <a:gd name="T31" fmla="*/ 10 h 44"/>
                <a:gd name="T32" fmla="*/ 18 w 39"/>
                <a:gd name="T33" fmla="*/ 5 h 44"/>
                <a:gd name="T34" fmla="*/ 29 w 39"/>
                <a:gd name="T35" fmla="*/ 30 h 44"/>
                <a:gd name="T36" fmla="*/ 32 w 39"/>
                <a:gd name="T37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44">
                  <a:moveTo>
                    <a:pt x="32" y="29"/>
                  </a:moveTo>
                  <a:cubicBezTo>
                    <a:pt x="31" y="22"/>
                    <a:pt x="29" y="5"/>
                    <a:pt x="21" y="2"/>
                  </a:cubicBezTo>
                  <a:cubicBezTo>
                    <a:pt x="15" y="0"/>
                    <a:pt x="7" y="5"/>
                    <a:pt x="2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2" y="20"/>
                    <a:pt x="7" y="31"/>
                    <a:pt x="11" y="42"/>
                  </a:cubicBezTo>
                  <a:cubicBezTo>
                    <a:pt x="12" y="43"/>
                    <a:pt x="13" y="44"/>
                    <a:pt x="14" y="44"/>
                  </a:cubicBezTo>
                  <a:cubicBezTo>
                    <a:pt x="21" y="42"/>
                    <a:pt x="29" y="41"/>
                    <a:pt x="37" y="39"/>
                  </a:cubicBezTo>
                  <a:cubicBezTo>
                    <a:pt x="38" y="39"/>
                    <a:pt x="39" y="37"/>
                    <a:pt x="38" y="36"/>
                  </a:cubicBezTo>
                  <a:cubicBezTo>
                    <a:pt x="36" y="34"/>
                    <a:pt x="34" y="31"/>
                    <a:pt x="32" y="28"/>
                  </a:cubicBezTo>
                  <a:cubicBezTo>
                    <a:pt x="31" y="26"/>
                    <a:pt x="27" y="28"/>
                    <a:pt x="29" y="30"/>
                  </a:cubicBezTo>
                  <a:cubicBezTo>
                    <a:pt x="31" y="33"/>
                    <a:pt x="33" y="36"/>
                    <a:pt x="34" y="38"/>
                  </a:cubicBezTo>
                  <a:cubicBezTo>
                    <a:pt x="35" y="37"/>
                    <a:pt x="35" y="36"/>
                    <a:pt x="36" y="36"/>
                  </a:cubicBezTo>
                  <a:cubicBezTo>
                    <a:pt x="28" y="37"/>
                    <a:pt x="20" y="38"/>
                    <a:pt x="13" y="40"/>
                  </a:cubicBezTo>
                  <a:cubicBezTo>
                    <a:pt x="13" y="40"/>
                    <a:pt x="14" y="41"/>
                    <a:pt x="15" y="41"/>
                  </a:cubicBezTo>
                  <a:cubicBezTo>
                    <a:pt x="11" y="30"/>
                    <a:pt x="6" y="19"/>
                    <a:pt x="4" y="7"/>
                  </a:cubicBezTo>
                  <a:cubicBezTo>
                    <a:pt x="4" y="8"/>
                    <a:pt x="3" y="9"/>
                    <a:pt x="3" y="10"/>
                  </a:cubicBezTo>
                  <a:cubicBezTo>
                    <a:pt x="7" y="9"/>
                    <a:pt x="14" y="5"/>
                    <a:pt x="18" y="5"/>
                  </a:cubicBezTo>
                  <a:cubicBezTo>
                    <a:pt x="26" y="7"/>
                    <a:pt x="27" y="25"/>
                    <a:pt x="29" y="30"/>
                  </a:cubicBezTo>
                  <a:cubicBezTo>
                    <a:pt x="29" y="32"/>
                    <a:pt x="33" y="31"/>
                    <a:pt x="32" y="29"/>
                  </a:cubicBezTo>
                  <a:close/>
                </a:path>
              </a:pathLst>
            </a:custGeom>
            <a:solidFill>
              <a:srgbClr val="605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4"/>
            <p:cNvSpPr>
              <a:spLocks/>
            </p:cNvSpPr>
            <p:nvPr/>
          </p:nvSpPr>
          <p:spPr bwMode="auto">
            <a:xfrm>
              <a:off x="5157788" y="2928938"/>
              <a:ext cx="627063" cy="863600"/>
            </a:xfrm>
            <a:custGeom>
              <a:avLst/>
              <a:gdLst>
                <a:gd name="T0" fmla="*/ 114 w 307"/>
                <a:gd name="T1" fmla="*/ 4 h 427"/>
                <a:gd name="T2" fmla="*/ 237 w 307"/>
                <a:gd name="T3" fmla="*/ 109 h 427"/>
                <a:gd name="T4" fmla="*/ 289 w 307"/>
                <a:gd name="T5" fmla="*/ 315 h 427"/>
                <a:gd name="T6" fmla="*/ 88 w 307"/>
                <a:gd name="T7" fmla="*/ 395 h 427"/>
                <a:gd name="T8" fmla="*/ 18 w 307"/>
                <a:gd name="T9" fmla="*/ 196 h 427"/>
                <a:gd name="T10" fmla="*/ 78 w 307"/>
                <a:gd name="T11" fmla="*/ 6 h 427"/>
                <a:gd name="T12" fmla="*/ 114 w 307"/>
                <a:gd name="T13" fmla="*/ 4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427">
                  <a:moveTo>
                    <a:pt x="114" y="4"/>
                  </a:moveTo>
                  <a:cubicBezTo>
                    <a:pt x="162" y="14"/>
                    <a:pt x="213" y="71"/>
                    <a:pt x="237" y="109"/>
                  </a:cubicBezTo>
                  <a:cubicBezTo>
                    <a:pt x="274" y="164"/>
                    <a:pt x="307" y="248"/>
                    <a:pt x="289" y="315"/>
                  </a:cubicBezTo>
                  <a:cubicBezTo>
                    <a:pt x="268" y="399"/>
                    <a:pt x="161" y="427"/>
                    <a:pt x="88" y="395"/>
                  </a:cubicBezTo>
                  <a:cubicBezTo>
                    <a:pt x="0" y="357"/>
                    <a:pt x="7" y="276"/>
                    <a:pt x="18" y="196"/>
                  </a:cubicBezTo>
                  <a:cubicBezTo>
                    <a:pt x="27" y="135"/>
                    <a:pt x="5" y="35"/>
                    <a:pt x="78" y="6"/>
                  </a:cubicBezTo>
                  <a:cubicBezTo>
                    <a:pt x="78" y="6"/>
                    <a:pt x="94" y="0"/>
                    <a:pt x="114" y="4"/>
                  </a:cubicBezTo>
                  <a:close/>
                </a:path>
              </a:pathLst>
            </a:custGeom>
            <a:solidFill>
              <a:srgbClr val="75BF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5"/>
            <p:cNvSpPr>
              <a:spLocks/>
            </p:cNvSpPr>
            <p:nvPr/>
          </p:nvSpPr>
          <p:spPr bwMode="auto">
            <a:xfrm>
              <a:off x="5149851" y="2922588"/>
              <a:ext cx="622300" cy="860425"/>
            </a:xfrm>
            <a:custGeom>
              <a:avLst/>
              <a:gdLst>
                <a:gd name="T0" fmla="*/ 117 w 305"/>
                <a:gd name="T1" fmla="*/ 9 h 425"/>
                <a:gd name="T2" fmla="*/ 215 w 305"/>
                <a:gd name="T3" fmla="*/ 79 h 425"/>
                <a:gd name="T4" fmla="*/ 276 w 305"/>
                <a:gd name="T5" fmla="*/ 181 h 425"/>
                <a:gd name="T6" fmla="*/ 293 w 305"/>
                <a:gd name="T7" fmla="*/ 310 h 425"/>
                <a:gd name="T8" fmla="*/ 235 w 305"/>
                <a:gd name="T9" fmla="*/ 390 h 425"/>
                <a:gd name="T10" fmla="*/ 45 w 305"/>
                <a:gd name="T11" fmla="*/ 363 h 425"/>
                <a:gd name="T12" fmla="*/ 26 w 305"/>
                <a:gd name="T13" fmla="*/ 172 h 425"/>
                <a:gd name="T14" fmla="*/ 35 w 305"/>
                <a:gd name="T15" fmla="*/ 66 h 425"/>
                <a:gd name="T16" fmla="*/ 117 w 305"/>
                <a:gd name="T17" fmla="*/ 9 h 425"/>
                <a:gd name="T18" fmla="*/ 118 w 305"/>
                <a:gd name="T19" fmla="*/ 6 h 425"/>
                <a:gd name="T20" fmla="*/ 42 w 305"/>
                <a:gd name="T21" fmla="*/ 41 h 425"/>
                <a:gd name="T22" fmla="*/ 24 w 305"/>
                <a:gd name="T23" fmla="*/ 138 h 425"/>
                <a:gd name="T24" fmla="*/ 22 w 305"/>
                <a:gd name="T25" fmla="*/ 188 h 425"/>
                <a:gd name="T26" fmla="*/ 16 w 305"/>
                <a:gd name="T27" fmla="*/ 243 h 425"/>
                <a:gd name="T28" fmla="*/ 30 w 305"/>
                <a:gd name="T29" fmla="*/ 346 h 425"/>
                <a:gd name="T30" fmla="*/ 215 w 305"/>
                <a:gd name="T31" fmla="*/ 402 h 425"/>
                <a:gd name="T32" fmla="*/ 287 w 305"/>
                <a:gd name="T33" fmla="*/ 340 h 425"/>
                <a:gd name="T34" fmla="*/ 291 w 305"/>
                <a:gd name="T35" fmla="*/ 218 h 425"/>
                <a:gd name="T36" fmla="*/ 226 w 305"/>
                <a:gd name="T37" fmla="*/ 88 h 425"/>
                <a:gd name="T38" fmla="*/ 118 w 305"/>
                <a:gd name="T39" fmla="*/ 6 h 425"/>
                <a:gd name="T40" fmla="*/ 117 w 305"/>
                <a:gd name="T41" fmla="*/ 9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5" h="425">
                  <a:moveTo>
                    <a:pt x="117" y="9"/>
                  </a:moveTo>
                  <a:cubicBezTo>
                    <a:pt x="157" y="17"/>
                    <a:pt x="189" y="49"/>
                    <a:pt x="215" y="79"/>
                  </a:cubicBezTo>
                  <a:cubicBezTo>
                    <a:pt x="240" y="109"/>
                    <a:pt x="261" y="144"/>
                    <a:pt x="276" y="181"/>
                  </a:cubicBezTo>
                  <a:cubicBezTo>
                    <a:pt x="292" y="222"/>
                    <a:pt x="302" y="267"/>
                    <a:pt x="293" y="310"/>
                  </a:cubicBezTo>
                  <a:cubicBezTo>
                    <a:pt x="286" y="345"/>
                    <a:pt x="265" y="372"/>
                    <a:pt x="235" y="390"/>
                  </a:cubicBezTo>
                  <a:cubicBezTo>
                    <a:pt x="177" y="422"/>
                    <a:pt x="90" y="416"/>
                    <a:pt x="45" y="363"/>
                  </a:cubicBezTo>
                  <a:cubicBezTo>
                    <a:pt x="0" y="309"/>
                    <a:pt x="23" y="235"/>
                    <a:pt x="26" y="172"/>
                  </a:cubicBezTo>
                  <a:cubicBezTo>
                    <a:pt x="27" y="137"/>
                    <a:pt x="25" y="100"/>
                    <a:pt x="35" y="66"/>
                  </a:cubicBezTo>
                  <a:cubicBezTo>
                    <a:pt x="46" y="29"/>
                    <a:pt x="77" y="2"/>
                    <a:pt x="117" y="9"/>
                  </a:cubicBezTo>
                  <a:cubicBezTo>
                    <a:pt x="119" y="9"/>
                    <a:pt x="120" y="6"/>
                    <a:pt x="118" y="6"/>
                  </a:cubicBezTo>
                  <a:cubicBezTo>
                    <a:pt x="87" y="0"/>
                    <a:pt x="58" y="14"/>
                    <a:pt x="42" y="41"/>
                  </a:cubicBezTo>
                  <a:cubicBezTo>
                    <a:pt x="26" y="70"/>
                    <a:pt x="24" y="106"/>
                    <a:pt x="24" y="138"/>
                  </a:cubicBezTo>
                  <a:cubicBezTo>
                    <a:pt x="23" y="155"/>
                    <a:pt x="23" y="171"/>
                    <a:pt x="22" y="188"/>
                  </a:cubicBezTo>
                  <a:cubicBezTo>
                    <a:pt x="20" y="207"/>
                    <a:pt x="17" y="225"/>
                    <a:pt x="16" y="243"/>
                  </a:cubicBezTo>
                  <a:cubicBezTo>
                    <a:pt x="13" y="278"/>
                    <a:pt x="13" y="315"/>
                    <a:pt x="30" y="346"/>
                  </a:cubicBezTo>
                  <a:cubicBezTo>
                    <a:pt x="64" y="410"/>
                    <a:pt x="152" y="425"/>
                    <a:pt x="215" y="402"/>
                  </a:cubicBezTo>
                  <a:cubicBezTo>
                    <a:pt x="245" y="391"/>
                    <a:pt x="272" y="370"/>
                    <a:pt x="287" y="340"/>
                  </a:cubicBezTo>
                  <a:cubicBezTo>
                    <a:pt x="305" y="302"/>
                    <a:pt x="302" y="257"/>
                    <a:pt x="291" y="218"/>
                  </a:cubicBezTo>
                  <a:cubicBezTo>
                    <a:pt x="279" y="171"/>
                    <a:pt x="256" y="126"/>
                    <a:pt x="226" y="88"/>
                  </a:cubicBezTo>
                  <a:cubicBezTo>
                    <a:pt x="199" y="53"/>
                    <a:pt x="163" y="15"/>
                    <a:pt x="118" y="6"/>
                  </a:cubicBezTo>
                  <a:cubicBezTo>
                    <a:pt x="116" y="5"/>
                    <a:pt x="116" y="8"/>
                    <a:pt x="117" y="9"/>
                  </a:cubicBezTo>
                  <a:close/>
                </a:path>
              </a:pathLst>
            </a:custGeom>
            <a:solidFill>
              <a:srgbClr val="39A3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6"/>
            <p:cNvSpPr>
              <a:spLocks/>
            </p:cNvSpPr>
            <p:nvPr/>
          </p:nvSpPr>
          <p:spPr bwMode="auto">
            <a:xfrm>
              <a:off x="5200651" y="2997200"/>
              <a:ext cx="525463" cy="722313"/>
            </a:xfrm>
            <a:custGeom>
              <a:avLst/>
              <a:gdLst>
                <a:gd name="T0" fmla="*/ 95 w 257"/>
                <a:gd name="T1" fmla="*/ 3 h 357"/>
                <a:gd name="T2" fmla="*/ 199 w 257"/>
                <a:gd name="T3" fmla="*/ 91 h 357"/>
                <a:gd name="T4" fmla="*/ 242 w 257"/>
                <a:gd name="T5" fmla="*/ 264 h 357"/>
                <a:gd name="T6" fmla="*/ 74 w 257"/>
                <a:gd name="T7" fmla="*/ 331 h 357"/>
                <a:gd name="T8" fmla="*/ 15 w 257"/>
                <a:gd name="T9" fmla="*/ 164 h 357"/>
                <a:gd name="T10" fmla="*/ 66 w 257"/>
                <a:gd name="T11" fmla="*/ 5 h 357"/>
                <a:gd name="T12" fmla="*/ 95 w 257"/>
                <a:gd name="T13" fmla="*/ 3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357">
                  <a:moveTo>
                    <a:pt x="95" y="3"/>
                  </a:moveTo>
                  <a:cubicBezTo>
                    <a:pt x="136" y="11"/>
                    <a:pt x="178" y="59"/>
                    <a:pt x="199" y="91"/>
                  </a:cubicBezTo>
                  <a:cubicBezTo>
                    <a:pt x="229" y="137"/>
                    <a:pt x="257" y="207"/>
                    <a:pt x="242" y="264"/>
                  </a:cubicBezTo>
                  <a:cubicBezTo>
                    <a:pt x="224" y="334"/>
                    <a:pt x="135" y="357"/>
                    <a:pt x="74" y="331"/>
                  </a:cubicBezTo>
                  <a:cubicBezTo>
                    <a:pt x="0" y="299"/>
                    <a:pt x="6" y="231"/>
                    <a:pt x="15" y="164"/>
                  </a:cubicBezTo>
                  <a:cubicBezTo>
                    <a:pt x="23" y="113"/>
                    <a:pt x="5" y="29"/>
                    <a:pt x="66" y="5"/>
                  </a:cubicBezTo>
                  <a:cubicBezTo>
                    <a:pt x="66" y="5"/>
                    <a:pt x="79" y="0"/>
                    <a:pt x="95" y="3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7"/>
            <p:cNvSpPr>
              <a:spLocks/>
            </p:cNvSpPr>
            <p:nvPr/>
          </p:nvSpPr>
          <p:spPr bwMode="auto">
            <a:xfrm>
              <a:off x="5318126" y="3276600"/>
              <a:ext cx="250825" cy="249238"/>
            </a:xfrm>
            <a:custGeom>
              <a:avLst/>
              <a:gdLst>
                <a:gd name="T0" fmla="*/ 112 w 123"/>
                <a:gd name="T1" fmla="*/ 42 h 123"/>
                <a:gd name="T2" fmla="*/ 81 w 123"/>
                <a:gd name="T3" fmla="*/ 112 h 123"/>
                <a:gd name="T4" fmla="*/ 11 w 123"/>
                <a:gd name="T5" fmla="*/ 82 h 123"/>
                <a:gd name="T6" fmla="*/ 42 w 123"/>
                <a:gd name="T7" fmla="*/ 11 h 123"/>
                <a:gd name="T8" fmla="*/ 112 w 123"/>
                <a:gd name="T9" fmla="*/ 4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3">
                  <a:moveTo>
                    <a:pt x="112" y="42"/>
                  </a:moveTo>
                  <a:cubicBezTo>
                    <a:pt x="123" y="69"/>
                    <a:pt x="109" y="101"/>
                    <a:pt x="81" y="112"/>
                  </a:cubicBezTo>
                  <a:cubicBezTo>
                    <a:pt x="54" y="123"/>
                    <a:pt x="22" y="109"/>
                    <a:pt x="11" y="82"/>
                  </a:cubicBezTo>
                  <a:cubicBezTo>
                    <a:pt x="0" y="54"/>
                    <a:pt x="14" y="22"/>
                    <a:pt x="42" y="11"/>
                  </a:cubicBezTo>
                  <a:cubicBezTo>
                    <a:pt x="69" y="0"/>
                    <a:pt x="101" y="14"/>
                    <a:pt x="112" y="42"/>
                  </a:cubicBezTo>
                  <a:close/>
                </a:path>
              </a:pathLst>
            </a:custGeom>
            <a:solidFill>
              <a:srgbClr val="605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761869" y="1087817"/>
            <a:ext cx="981757" cy="918985"/>
            <a:chOff x="2402145" y="948171"/>
            <a:chExt cx="1318974" cy="1234640"/>
          </a:xfrm>
        </p:grpSpPr>
        <p:sp>
          <p:nvSpPr>
            <p:cNvPr id="197" name="任意多边形: 形状 196"/>
            <p:cNvSpPr/>
            <p:nvPr/>
          </p:nvSpPr>
          <p:spPr>
            <a:xfrm>
              <a:off x="2402145" y="948171"/>
              <a:ext cx="1269501" cy="1209453"/>
            </a:xfrm>
            <a:custGeom>
              <a:avLst/>
              <a:gdLst>
                <a:gd name="connsiteX0" fmla="*/ 800175 w 1269501"/>
                <a:gd name="connsiteY0" fmla="*/ 0 h 1209453"/>
                <a:gd name="connsiteX1" fmla="*/ 825459 w 1269501"/>
                <a:gd name="connsiteY1" fmla="*/ 83 h 1209453"/>
                <a:gd name="connsiteX2" fmla="*/ 840535 w 1269501"/>
                <a:gd name="connsiteY2" fmla="*/ 16716 h 1209453"/>
                <a:gd name="connsiteX3" fmla="*/ 857382 w 1269501"/>
                <a:gd name="connsiteY3" fmla="*/ 52554 h 1209453"/>
                <a:gd name="connsiteX4" fmla="*/ 849762 w 1269501"/>
                <a:gd name="connsiteY4" fmla="*/ 296394 h 1209453"/>
                <a:gd name="connsiteX5" fmla="*/ 896434 w 1269501"/>
                <a:gd name="connsiteY5" fmla="*/ 229243 h 1209453"/>
                <a:gd name="connsiteX6" fmla="*/ 902769 w 1269501"/>
                <a:gd name="connsiteY6" fmla="*/ 218327 h 1209453"/>
                <a:gd name="connsiteX7" fmla="*/ 899079 w 1269501"/>
                <a:gd name="connsiteY7" fmla="*/ 249696 h 1209453"/>
                <a:gd name="connsiteX8" fmla="*/ 899235 w 1269501"/>
                <a:gd name="connsiteY8" fmla="*/ 320040 h 1209453"/>
                <a:gd name="connsiteX9" fmla="*/ 992163 w 1269501"/>
                <a:gd name="connsiteY9" fmla="*/ 181429 h 1209453"/>
                <a:gd name="connsiteX10" fmla="*/ 993700 w 1269501"/>
                <a:gd name="connsiteY10" fmla="*/ 180740 h 1209453"/>
                <a:gd name="connsiteX11" fmla="*/ 1015973 w 1269501"/>
                <a:gd name="connsiteY11" fmla="*/ 210669 h 1209453"/>
                <a:gd name="connsiteX12" fmla="*/ 1055502 w 1269501"/>
                <a:gd name="connsiteY12" fmla="*/ 311634 h 1209453"/>
                <a:gd name="connsiteX13" fmla="*/ 1002162 w 1269501"/>
                <a:gd name="connsiteY13" fmla="*/ 502134 h 1209453"/>
                <a:gd name="connsiteX14" fmla="*/ 1040857 w 1269501"/>
                <a:gd name="connsiteY14" fmla="*/ 479750 h 1209453"/>
                <a:gd name="connsiteX15" fmla="*/ 1068838 w 1269501"/>
                <a:gd name="connsiteY15" fmla="*/ 455654 h 1209453"/>
                <a:gd name="connsiteX16" fmla="*/ 1049790 w 1269501"/>
                <a:gd name="connsiteY16" fmla="*/ 501551 h 1209453"/>
                <a:gd name="connsiteX17" fmla="*/ 1051635 w 1269501"/>
                <a:gd name="connsiteY17" fmla="*/ 525780 h 1209453"/>
                <a:gd name="connsiteX18" fmla="*/ 1217727 w 1269501"/>
                <a:gd name="connsiteY18" fmla="*/ 394335 h 1209453"/>
                <a:gd name="connsiteX19" fmla="*/ 1244245 w 1269501"/>
                <a:gd name="connsiteY19" fmla="*/ 378031 h 1209453"/>
                <a:gd name="connsiteX20" fmla="*/ 1263623 w 1269501"/>
                <a:gd name="connsiteY20" fmla="*/ 434983 h 1209453"/>
                <a:gd name="connsiteX21" fmla="*/ 1253622 w 1269501"/>
                <a:gd name="connsiteY21" fmla="*/ 555474 h 1209453"/>
                <a:gd name="connsiteX22" fmla="*/ 1002162 w 1269501"/>
                <a:gd name="connsiteY22" fmla="*/ 685014 h 1209453"/>
                <a:gd name="connsiteX23" fmla="*/ 1043298 w 1269501"/>
                <a:gd name="connsiteY23" fmla="*/ 719661 h 1209453"/>
                <a:gd name="connsiteX24" fmla="*/ 1079326 w 1269501"/>
                <a:gd name="connsiteY24" fmla="*/ 735260 h 1209453"/>
                <a:gd name="connsiteX25" fmla="*/ 1092771 w 1269501"/>
                <a:gd name="connsiteY25" fmla="*/ 743307 h 1209453"/>
                <a:gd name="connsiteX26" fmla="*/ 1229596 w 1269501"/>
                <a:gd name="connsiteY26" fmla="*/ 796841 h 1209453"/>
                <a:gd name="connsiteX27" fmla="*/ 1254041 w 1269501"/>
                <a:gd name="connsiteY27" fmla="*/ 806704 h 1209453"/>
                <a:gd name="connsiteX28" fmla="*/ 1254225 w 1269501"/>
                <a:gd name="connsiteY28" fmla="*/ 806800 h 1209453"/>
                <a:gd name="connsiteX29" fmla="*/ 1268862 w 1269501"/>
                <a:gd name="connsiteY29" fmla="*/ 822174 h 1209453"/>
                <a:gd name="connsiteX30" fmla="*/ 1070742 w 1269501"/>
                <a:gd name="connsiteY30" fmla="*/ 921234 h 1209453"/>
                <a:gd name="connsiteX31" fmla="*/ 880242 w 1269501"/>
                <a:gd name="connsiteY31" fmla="*/ 921234 h 1209453"/>
                <a:gd name="connsiteX32" fmla="*/ 964062 w 1269501"/>
                <a:gd name="connsiteY32" fmla="*/ 1111734 h 1209453"/>
                <a:gd name="connsiteX33" fmla="*/ 817258 w 1269501"/>
                <a:gd name="connsiteY33" fmla="*/ 1202817 h 1209453"/>
                <a:gd name="connsiteX34" fmla="*/ 800169 w 1269501"/>
                <a:gd name="connsiteY34" fmla="*/ 1203118 h 1209453"/>
                <a:gd name="connsiteX35" fmla="*/ 795732 w 1269501"/>
                <a:gd name="connsiteY35" fmla="*/ 1198438 h 1209453"/>
                <a:gd name="connsiteX36" fmla="*/ 685875 w 1269501"/>
                <a:gd name="connsiteY36" fmla="*/ 937260 h 1209453"/>
                <a:gd name="connsiteX37" fmla="*/ 660574 w 1269501"/>
                <a:gd name="connsiteY37" fmla="*/ 946725 h 1209453"/>
                <a:gd name="connsiteX38" fmla="*/ 659266 w 1269501"/>
                <a:gd name="connsiteY38" fmla="*/ 948991 h 1209453"/>
                <a:gd name="connsiteX39" fmla="*/ 650667 w 1269501"/>
                <a:gd name="connsiteY39" fmla="*/ 930208 h 1209453"/>
                <a:gd name="connsiteX40" fmla="*/ 636402 w 1269501"/>
                <a:gd name="connsiteY40" fmla="*/ 913614 h 1209453"/>
                <a:gd name="connsiteX41" fmla="*/ 537342 w 1269501"/>
                <a:gd name="connsiteY41" fmla="*/ 1073634 h 1209453"/>
                <a:gd name="connsiteX42" fmla="*/ 390032 w 1269501"/>
                <a:gd name="connsiteY42" fmla="*/ 1208390 h 1209453"/>
                <a:gd name="connsiteX43" fmla="*/ 381047 w 1269501"/>
                <a:gd name="connsiteY43" fmla="*/ 1209453 h 1209453"/>
                <a:gd name="connsiteX44" fmla="*/ 380122 w 1269501"/>
                <a:gd name="connsiteY44" fmla="*/ 1208603 h 1209453"/>
                <a:gd name="connsiteX45" fmla="*/ 274395 w 1269501"/>
                <a:gd name="connsiteY45" fmla="*/ 1066800 h 1209453"/>
                <a:gd name="connsiteX46" fmla="*/ 261038 w 1269501"/>
                <a:gd name="connsiteY46" fmla="*/ 1064679 h 1209453"/>
                <a:gd name="connsiteX47" fmla="*/ 251451 w 1269501"/>
                <a:gd name="connsiteY47" fmla="*/ 1069334 h 1209453"/>
                <a:gd name="connsiteX48" fmla="*/ 240311 w 1269501"/>
                <a:gd name="connsiteY48" fmla="*/ 1055254 h 1209453"/>
                <a:gd name="connsiteX49" fmla="*/ 224922 w 1269501"/>
                <a:gd name="connsiteY49" fmla="*/ 1043154 h 1209453"/>
                <a:gd name="connsiteX50" fmla="*/ 133482 w 1269501"/>
                <a:gd name="connsiteY50" fmla="*/ 1104114 h 1209453"/>
                <a:gd name="connsiteX51" fmla="*/ 85083 w 1269501"/>
                <a:gd name="connsiteY51" fmla="*/ 1090005 h 1209453"/>
                <a:gd name="connsiteX52" fmla="*/ 56275 w 1269501"/>
                <a:gd name="connsiteY52" fmla="*/ 1077675 h 1209453"/>
                <a:gd name="connsiteX53" fmla="*/ 44210 w 1269501"/>
                <a:gd name="connsiteY53" fmla="*/ 1070722 h 1209453"/>
                <a:gd name="connsiteX54" fmla="*/ 75 w 1269501"/>
                <a:gd name="connsiteY54" fmla="*/ 1013460 h 1209453"/>
                <a:gd name="connsiteX55" fmla="*/ 178899 w 1269501"/>
                <a:gd name="connsiteY55" fmla="*/ 814373 h 1209453"/>
                <a:gd name="connsiteX56" fmla="*/ 199443 w 1269501"/>
                <a:gd name="connsiteY56" fmla="*/ 809295 h 1209453"/>
                <a:gd name="connsiteX57" fmla="*/ 206586 w 1269501"/>
                <a:gd name="connsiteY57" fmla="*/ 815685 h 1209453"/>
                <a:gd name="connsiteX58" fmla="*/ 331602 w 1269501"/>
                <a:gd name="connsiteY58" fmla="*/ 989814 h 1209453"/>
                <a:gd name="connsiteX59" fmla="*/ 338091 w 1269501"/>
                <a:gd name="connsiteY59" fmla="*/ 969633 h 1209453"/>
                <a:gd name="connsiteX60" fmla="*/ 335401 w 1269501"/>
                <a:gd name="connsiteY60" fmla="*/ 955146 h 1209453"/>
                <a:gd name="connsiteX61" fmla="*/ 350833 w 1269501"/>
                <a:gd name="connsiteY61" fmla="*/ 979706 h 1209453"/>
                <a:gd name="connsiteX62" fmla="*/ 381075 w 1269501"/>
                <a:gd name="connsiteY62" fmla="*/ 1013460 h 1209453"/>
                <a:gd name="connsiteX63" fmla="*/ 373455 w 1269501"/>
                <a:gd name="connsiteY63" fmla="*/ 830580 h 1209453"/>
                <a:gd name="connsiteX64" fmla="*/ 556335 w 1269501"/>
                <a:gd name="connsiteY64" fmla="*/ 723900 h 1209453"/>
                <a:gd name="connsiteX65" fmla="*/ 576998 w 1269501"/>
                <a:gd name="connsiteY65" fmla="*/ 727805 h 1209453"/>
                <a:gd name="connsiteX66" fmla="*/ 623543 w 1269501"/>
                <a:gd name="connsiteY66" fmla="*/ 757880 h 1209453"/>
                <a:gd name="connsiteX67" fmla="*/ 706522 w 1269501"/>
                <a:gd name="connsiteY67" fmla="*/ 805632 h 1209453"/>
                <a:gd name="connsiteX68" fmla="*/ 710881 w 1269501"/>
                <a:gd name="connsiteY68" fmla="*/ 805898 h 1209453"/>
                <a:gd name="connsiteX69" fmla="*/ 730821 w 1269501"/>
                <a:gd name="connsiteY69" fmla="*/ 818733 h 1209453"/>
                <a:gd name="connsiteX70" fmla="*/ 777315 w 1269501"/>
                <a:gd name="connsiteY70" fmla="*/ 830580 h 1209453"/>
                <a:gd name="connsiteX71" fmla="*/ 861135 w 1269501"/>
                <a:gd name="connsiteY71" fmla="*/ 655320 h 1209453"/>
                <a:gd name="connsiteX72" fmla="*/ 843514 w 1269501"/>
                <a:gd name="connsiteY72" fmla="*/ 637282 h 1209453"/>
                <a:gd name="connsiteX73" fmla="*/ 811593 w 1269501"/>
                <a:gd name="connsiteY73" fmla="*/ 631543 h 1209453"/>
                <a:gd name="connsiteX74" fmla="*/ 805798 w 1269501"/>
                <a:gd name="connsiteY74" fmla="*/ 620490 h 1209453"/>
                <a:gd name="connsiteX75" fmla="*/ 759274 w 1269501"/>
                <a:gd name="connsiteY75" fmla="*/ 607385 h 1209453"/>
                <a:gd name="connsiteX76" fmla="*/ 735294 w 1269501"/>
                <a:gd name="connsiteY76" fmla="*/ 603986 h 1209453"/>
                <a:gd name="connsiteX77" fmla="*/ 719093 w 1269501"/>
                <a:gd name="connsiteY77" fmla="*/ 580787 h 1209453"/>
                <a:gd name="connsiteX78" fmla="*/ 685875 w 1269501"/>
                <a:gd name="connsiteY78" fmla="*/ 457200 h 1209453"/>
                <a:gd name="connsiteX79" fmla="*/ 716355 w 1269501"/>
                <a:gd name="connsiteY79" fmla="*/ 228600 h 1209453"/>
                <a:gd name="connsiteX80" fmla="*/ 644441 w 1269501"/>
                <a:gd name="connsiteY80" fmla="*/ 177165 h 1209453"/>
                <a:gd name="connsiteX81" fmla="*/ 643479 w 1269501"/>
                <a:gd name="connsiteY81" fmla="*/ 176742 h 1209453"/>
                <a:gd name="connsiteX82" fmla="*/ 639438 w 1269501"/>
                <a:gd name="connsiteY82" fmla="*/ 173522 h 1209453"/>
                <a:gd name="connsiteX83" fmla="*/ 602064 w 1269501"/>
                <a:gd name="connsiteY83" fmla="*/ 156711 h 1209453"/>
                <a:gd name="connsiteX84" fmla="*/ 595038 w 1269501"/>
                <a:gd name="connsiteY84" fmla="*/ 149840 h 1209453"/>
                <a:gd name="connsiteX85" fmla="*/ 594435 w 1269501"/>
                <a:gd name="connsiteY85" fmla="*/ 137160 h 1209453"/>
                <a:gd name="connsiteX86" fmla="*/ 800175 w 1269501"/>
                <a:gd name="connsiteY86" fmla="*/ 0 h 120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69501" h="1209453">
                  <a:moveTo>
                    <a:pt x="800175" y="0"/>
                  </a:moveTo>
                  <a:lnTo>
                    <a:pt x="825459" y="83"/>
                  </a:lnTo>
                  <a:lnTo>
                    <a:pt x="840535" y="16716"/>
                  </a:lnTo>
                  <a:cubicBezTo>
                    <a:pt x="847302" y="27154"/>
                    <a:pt x="852937" y="39219"/>
                    <a:pt x="857382" y="52554"/>
                  </a:cubicBezTo>
                  <a:cubicBezTo>
                    <a:pt x="875162" y="105894"/>
                    <a:pt x="833252" y="279884"/>
                    <a:pt x="849762" y="296394"/>
                  </a:cubicBezTo>
                  <a:cubicBezTo>
                    <a:pt x="858017" y="304649"/>
                    <a:pt x="876115" y="267819"/>
                    <a:pt x="896434" y="229243"/>
                  </a:cubicBezTo>
                  <a:lnTo>
                    <a:pt x="902769" y="218327"/>
                  </a:lnTo>
                  <a:lnTo>
                    <a:pt x="899079" y="249696"/>
                  </a:lnTo>
                  <a:cubicBezTo>
                    <a:pt x="895068" y="285512"/>
                    <a:pt x="893044" y="313849"/>
                    <a:pt x="899235" y="320040"/>
                  </a:cubicBezTo>
                  <a:cubicBezTo>
                    <a:pt x="913681" y="334486"/>
                    <a:pt x="958270" y="210860"/>
                    <a:pt x="992163" y="181429"/>
                  </a:cubicBezTo>
                  <a:lnTo>
                    <a:pt x="993700" y="180740"/>
                  </a:lnTo>
                  <a:lnTo>
                    <a:pt x="1015973" y="210669"/>
                  </a:lnTo>
                  <a:cubicBezTo>
                    <a:pt x="1035500" y="243054"/>
                    <a:pt x="1051692" y="282424"/>
                    <a:pt x="1055502" y="311634"/>
                  </a:cubicBezTo>
                  <a:cubicBezTo>
                    <a:pt x="1063122" y="370054"/>
                    <a:pt x="975492" y="495784"/>
                    <a:pt x="1002162" y="502134"/>
                  </a:cubicBezTo>
                  <a:cubicBezTo>
                    <a:pt x="1008830" y="503722"/>
                    <a:pt x="1022879" y="494435"/>
                    <a:pt x="1040857" y="479750"/>
                  </a:cubicBezTo>
                  <a:lnTo>
                    <a:pt x="1068838" y="455654"/>
                  </a:lnTo>
                  <a:lnTo>
                    <a:pt x="1049790" y="501551"/>
                  </a:lnTo>
                  <a:cubicBezTo>
                    <a:pt x="1045444" y="515144"/>
                    <a:pt x="1044968" y="524193"/>
                    <a:pt x="1051635" y="525780"/>
                  </a:cubicBezTo>
                  <a:cubicBezTo>
                    <a:pt x="1071638" y="530543"/>
                    <a:pt x="1158077" y="437436"/>
                    <a:pt x="1217727" y="394335"/>
                  </a:cubicBezTo>
                  <a:lnTo>
                    <a:pt x="1244245" y="378031"/>
                  </a:lnTo>
                  <a:lnTo>
                    <a:pt x="1263623" y="434983"/>
                  </a:lnTo>
                  <a:cubicBezTo>
                    <a:pt x="1272355" y="478322"/>
                    <a:pt x="1271402" y="527534"/>
                    <a:pt x="1253622" y="555474"/>
                  </a:cubicBezTo>
                  <a:cubicBezTo>
                    <a:pt x="1218062" y="611354"/>
                    <a:pt x="999622" y="640564"/>
                    <a:pt x="1002162" y="685014"/>
                  </a:cubicBezTo>
                  <a:cubicBezTo>
                    <a:pt x="1002797" y="696127"/>
                    <a:pt x="1019069" y="707795"/>
                    <a:pt x="1043298" y="719661"/>
                  </a:cubicBezTo>
                  <a:lnTo>
                    <a:pt x="1079326" y="735260"/>
                  </a:lnTo>
                  <a:lnTo>
                    <a:pt x="1092771" y="743307"/>
                  </a:lnTo>
                  <a:cubicBezTo>
                    <a:pt x="1129115" y="761107"/>
                    <a:pt x="1183363" y="779353"/>
                    <a:pt x="1229596" y="796841"/>
                  </a:cubicBezTo>
                  <a:lnTo>
                    <a:pt x="1254041" y="806704"/>
                  </a:lnTo>
                  <a:lnTo>
                    <a:pt x="1254225" y="806800"/>
                  </a:lnTo>
                  <a:cubicBezTo>
                    <a:pt x="1262234" y="812113"/>
                    <a:pt x="1267433" y="817253"/>
                    <a:pt x="1268862" y="822174"/>
                  </a:cubicBezTo>
                  <a:cubicBezTo>
                    <a:pt x="1280292" y="861544"/>
                    <a:pt x="1135512" y="904724"/>
                    <a:pt x="1070742" y="921234"/>
                  </a:cubicBezTo>
                  <a:cubicBezTo>
                    <a:pt x="1005972" y="937744"/>
                    <a:pt x="898022" y="889484"/>
                    <a:pt x="880242" y="921234"/>
                  </a:cubicBezTo>
                  <a:cubicBezTo>
                    <a:pt x="862462" y="952984"/>
                    <a:pt x="983112" y="1066014"/>
                    <a:pt x="964062" y="1111734"/>
                  </a:cubicBezTo>
                  <a:cubicBezTo>
                    <a:pt x="949775" y="1146024"/>
                    <a:pt x="876194" y="1194602"/>
                    <a:pt x="817258" y="1202817"/>
                  </a:cubicBezTo>
                  <a:lnTo>
                    <a:pt x="800169" y="1203118"/>
                  </a:lnTo>
                  <a:lnTo>
                    <a:pt x="795732" y="1198438"/>
                  </a:lnTo>
                  <a:cubicBezTo>
                    <a:pt x="751578" y="1132284"/>
                    <a:pt x="719213" y="955040"/>
                    <a:pt x="685875" y="937260"/>
                  </a:cubicBezTo>
                  <a:cubicBezTo>
                    <a:pt x="676350" y="932180"/>
                    <a:pt x="668175" y="936546"/>
                    <a:pt x="660574" y="946725"/>
                  </a:cubicBezTo>
                  <a:lnTo>
                    <a:pt x="659266" y="948991"/>
                  </a:lnTo>
                  <a:lnTo>
                    <a:pt x="650667" y="930208"/>
                  </a:lnTo>
                  <a:cubicBezTo>
                    <a:pt x="645907" y="921948"/>
                    <a:pt x="641165" y="916154"/>
                    <a:pt x="636402" y="913614"/>
                  </a:cubicBezTo>
                  <a:cubicBezTo>
                    <a:pt x="598302" y="893294"/>
                    <a:pt x="581792" y="1024104"/>
                    <a:pt x="537342" y="1073634"/>
                  </a:cubicBezTo>
                  <a:cubicBezTo>
                    <a:pt x="498448" y="1116973"/>
                    <a:pt x="439135" y="1193371"/>
                    <a:pt x="390032" y="1208390"/>
                  </a:cubicBezTo>
                  <a:lnTo>
                    <a:pt x="381047" y="1209453"/>
                  </a:lnTo>
                  <a:lnTo>
                    <a:pt x="380122" y="1208603"/>
                  </a:lnTo>
                  <a:cubicBezTo>
                    <a:pt x="341308" y="1164908"/>
                    <a:pt x="303923" y="1080135"/>
                    <a:pt x="274395" y="1066800"/>
                  </a:cubicBezTo>
                  <a:cubicBezTo>
                    <a:pt x="269474" y="1064578"/>
                    <a:pt x="265069" y="1064002"/>
                    <a:pt x="261038" y="1064679"/>
                  </a:cubicBezTo>
                  <a:lnTo>
                    <a:pt x="251451" y="1069334"/>
                  </a:lnTo>
                  <a:lnTo>
                    <a:pt x="240311" y="1055254"/>
                  </a:lnTo>
                  <a:cubicBezTo>
                    <a:pt x="234983" y="1049583"/>
                    <a:pt x="229843" y="1045377"/>
                    <a:pt x="224922" y="1043154"/>
                  </a:cubicBezTo>
                  <a:cubicBezTo>
                    <a:pt x="185552" y="1025374"/>
                    <a:pt x="179202" y="1113004"/>
                    <a:pt x="133482" y="1104114"/>
                  </a:cubicBezTo>
                  <a:cubicBezTo>
                    <a:pt x="122052" y="1101892"/>
                    <a:pt x="104669" y="1096970"/>
                    <a:pt x="85083" y="1090005"/>
                  </a:cubicBezTo>
                  <a:lnTo>
                    <a:pt x="56275" y="1077675"/>
                  </a:lnTo>
                  <a:lnTo>
                    <a:pt x="44210" y="1070722"/>
                  </a:lnTo>
                  <a:cubicBezTo>
                    <a:pt x="17577" y="1053286"/>
                    <a:pt x="-1354" y="1033463"/>
                    <a:pt x="75" y="1013460"/>
                  </a:cubicBezTo>
                  <a:cubicBezTo>
                    <a:pt x="3409" y="966788"/>
                    <a:pt x="109811" y="844272"/>
                    <a:pt x="178899" y="814373"/>
                  </a:cubicBezTo>
                  <a:lnTo>
                    <a:pt x="199443" y="809295"/>
                  </a:lnTo>
                  <a:lnTo>
                    <a:pt x="206586" y="815685"/>
                  </a:lnTo>
                  <a:cubicBezTo>
                    <a:pt x="258260" y="872657"/>
                    <a:pt x="310647" y="986957"/>
                    <a:pt x="331602" y="989814"/>
                  </a:cubicBezTo>
                  <a:cubicBezTo>
                    <a:pt x="338587" y="990767"/>
                    <a:pt x="339778" y="982829"/>
                    <a:pt x="338091" y="969633"/>
                  </a:cubicBezTo>
                  <a:lnTo>
                    <a:pt x="335401" y="955146"/>
                  </a:lnTo>
                  <a:lnTo>
                    <a:pt x="350833" y="979706"/>
                  </a:lnTo>
                  <a:cubicBezTo>
                    <a:pt x="363613" y="999173"/>
                    <a:pt x="374090" y="1012508"/>
                    <a:pt x="381075" y="1013460"/>
                  </a:cubicBezTo>
                  <a:cubicBezTo>
                    <a:pt x="409015" y="1017270"/>
                    <a:pt x="344245" y="878840"/>
                    <a:pt x="373455" y="830580"/>
                  </a:cubicBezTo>
                  <a:cubicBezTo>
                    <a:pt x="402665" y="782320"/>
                    <a:pt x="489025" y="723900"/>
                    <a:pt x="556335" y="723900"/>
                  </a:cubicBezTo>
                  <a:lnTo>
                    <a:pt x="576998" y="727805"/>
                  </a:lnTo>
                  <a:lnTo>
                    <a:pt x="623543" y="757880"/>
                  </a:lnTo>
                  <a:cubicBezTo>
                    <a:pt x="653904" y="778954"/>
                    <a:pt x="683104" y="799225"/>
                    <a:pt x="706522" y="805632"/>
                  </a:cubicBezTo>
                  <a:lnTo>
                    <a:pt x="710881" y="805898"/>
                  </a:lnTo>
                  <a:lnTo>
                    <a:pt x="730821" y="818733"/>
                  </a:lnTo>
                  <a:cubicBezTo>
                    <a:pt x="748661" y="828199"/>
                    <a:pt x="764615" y="833438"/>
                    <a:pt x="777315" y="830580"/>
                  </a:cubicBezTo>
                  <a:cubicBezTo>
                    <a:pt x="828115" y="819150"/>
                    <a:pt x="867485" y="692150"/>
                    <a:pt x="861135" y="655320"/>
                  </a:cubicBezTo>
                  <a:cubicBezTo>
                    <a:pt x="859548" y="646113"/>
                    <a:pt x="852960" y="640715"/>
                    <a:pt x="843514" y="637282"/>
                  </a:cubicBezTo>
                  <a:lnTo>
                    <a:pt x="811593" y="631543"/>
                  </a:lnTo>
                  <a:lnTo>
                    <a:pt x="805798" y="620490"/>
                  </a:lnTo>
                  <a:cubicBezTo>
                    <a:pt x="796720" y="611701"/>
                    <a:pt x="778801" y="609409"/>
                    <a:pt x="759274" y="607385"/>
                  </a:cubicBezTo>
                  <a:lnTo>
                    <a:pt x="735294" y="603986"/>
                  </a:lnTo>
                  <a:lnTo>
                    <a:pt x="719093" y="580787"/>
                  </a:lnTo>
                  <a:cubicBezTo>
                    <a:pt x="700877" y="548164"/>
                    <a:pt x="688733" y="504825"/>
                    <a:pt x="685875" y="457200"/>
                  </a:cubicBezTo>
                  <a:cubicBezTo>
                    <a:pt x="682065" y="393700"/>
                    <a:pt x="731595" y="281940"/>
                    <a:pt x="716355" y="228600"/>
                  </a:cubicBezTo>
                  <a:cubicBezTo>
                    <a:pt x="708735" y="201930"/>
                    <a:pt x="674763" y="188595"/>
                    <a:pt x="644441" y="177165"/>
                  </a:cubicBezTo>
                  <a:lnTo>
                    <a:pt x="643479" y="176742"/>
                  </a:lnTo>
                  <a:lnTo>
                    <a:pt x="639438" y="173522"/>
                  </a:lnTo>
                  <a:lnTo>
                    <a:pt x="602064" y="156711"/>
                  </a:lnTo>
                  <a:lnTo>
                    <a:pt x="595038" y="149840"/>
                  </a:lnTo>
                  <a:cubicBezTo>
                    <a:pt x="593046" y="146090"/>
                    <a:pt x="592689" y="141923"/>
                    <a:pt x="594435" y="137160"/>
                  </a:cubicBezTo>
                  <a:cubicBezTo>
                    <a:pt x="608405" y="99060"/>
                    <a:pt x="748105" y="10160"/>
                    <a:pt x="800175" y="0"/>
                  </a:cubicBezTo>
                  <a:close/>
                </a:path>
              </a:pathLst>
            </a:custGeom>
            <a:solidFill>
              <a:srgbClr val="FFE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/>
            <p:cNvSpPr/>
            <p:nvPr/>
          </p:nvSpPr>
          <p:spPr>
            <a:xfrm>
              <a:off x="3227603" y="948253"/>
              <a:ext cx="85884" cy="297480"/>
            </a:xfrm>
            <a:custGeom>
              <a:avLst/>
              <a:gdLst>
                <a:gd name="connsiteX0" fmla="*/ 0 w 85884"/>
                <a:gd name="connsiteY0" fmla="*/ 0 h 297480"/>
                <a:gd name="connsiteX1" fmla="*/ 10851 w 85884"/>
                <a:gd name="connsiteY1" fmla="*/ 36 h 297480"/>
                <a:gd name="connsiteX2" fmla="*/ 81396 w 85884"/>
                <a:gd name="connsiteY2" fmla="*/ 76117 h 297480"/>
                <a:gd name="connsiteX3" fmla="*/ 78062 w 85884"/>
                <a:gd name="connsiteY3" fmla="*/ 211848 h 297480"/>
                <a:gd name="connsiteX4" fmla="*/ 77310 w 85884"/>
                <a:gd name="connsiteY4" fmla="*/ 218244 h 297480"/>
                <a:gd name="connsiteX5" fmla="*/ 70975 w 85884"/>
                <a:gd name="connsiteY5" fmla="*/ 229160 h 297480"/>
                <a:gd name="connsiteX6" fmla="*/ 24303 w 85884"/>
                <a:gd name="connsiteY6" fmla="*/ 296311 h 297480"/>
                <a:gd name="connsiteX7" fmla="*/ 31923 w 85884"/>
                <a:gd name="connsiteY7" fmla="*/ 52471 h 297480"/>
                <a:gd name="connsiteX8" fmla="*/ 15076 w 85884"/>
                <a:gd name="connsiteY8" fmla="*/ 16633 h 297480"/>
                <a:gd name="connsiteX9" fmla="*/ 0 w 85884"/>
                <a:gd name="connsiteY9" fmla="*/ 0 h 29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884" h="297480">
                  <a:moveTo>
                    <a:pt x="0" y="0"/>
                  </a:moveTo>
                  <a:lnTo>
                    <a:pt x="10851" y="36"/>
                  </a:lnTo>
                  <a:cubicBezTo>
                    <a:pt x="44011" y="7537"/>
                    <a:pt x="68061" y="36112"/>
                    <a:pt x="81396" y="76117"/>
                  </a:cubicBezTo>
                  <a:cubicBezTo>
                    <a:pt x="90286" y="102787"/>
                    <a:pt x="84254" y="159620"/>
                    <a:pt x="78062" y="211848"/>
                  </a:cubicBezTo>
                  <a:lnTo>
                    <a:pt x="77310" y="218244"/>
                  </a:lnTo>
                  <a:lnTo>
                    <a:pt x="70975" y="229160"/>
                  </a:lnTo>
                  <a:cubicBezTo>
                    <a:pt x="50656" y="267736"/>
                    <a:pt x="32558" y="304566"/>
                    <a:pt x="24303" y="296311"/>
                  </a:cubicBezTo>
                  <a:cubicBezTo>
                    <a:pt x="7793" y="279801"/>
                    <a:pt x="49703" y="105811"/>
                    <a:pt x="31923" y="52471"/>
                  </a:cubicBezTo>
                  <a:cubicBezTo>
                    <a:pt x="27478" y="39136"/>
                    <a:pt x="21843" y="27071"/>
                    <a:pt x="15076" y="166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: 形状 193"/>
            <p:cNvSpPr/>
            <p:nvPr/>
          </p:nvSpPr>
          <p:spPr>
            <a:xfrm>
              <a:off x="3297444" y="1099755"/>
              <a:ext cx="98401" cy="169625"/>
            </a:xfrm>
            <a:custGeom>
              <a:avLst/>
              <a:gdLst>
                <a:gd name="connsiteX0" fmla="*/ 61143 w 98401"/>
                <a:gd name="connsiteY0" fmla="*/ 30 h 169625"/>
                <a:gd name="connsiteX1" fmla="*/ 90016 w 98401"/>
                <a:gd name="connsiteY1" fmla="*/ 17889 h 169625"/>
                <a:gd name="connsiteX2" fmla="*/ 98401 w 98401"/>
                <a:gd name="connsiteY2" fmla="*/ 29156 h 169625"/>
                <a:gd name="connsiteX3" fmla="*/ 96864 w 98401"/>
                <a:gd name="connsiteY3" fmla="*/ 29845 h 169625"/>
                <a:gd name="connsiteX4" fmla="*/ 3936 w 98401"/>
                <a:gd name="connsiteY4" fmla="*/ 168456 h 169625"/>
                <a:gd name="connsiteX5" fmla="*/ 3780 w 98401"/>
                <a:gd name="connsiteY5" fmla="*/ 98112 h 169625"/>
                <a:gd name="connsiteX6" fmla="*/ 7470 w 98401"/>
                <a:gd name="connsiteY6" fmla="*/ 66743 h 169625"/>
                <a:gd name="connsiteX7" fmla="*/ 32330 w 98401"/>
                <a:gd name="connsiteY7" fmla="*/ 23902 h 169625"/>
                <a:gd name="connsiteX8" fmla="*/ 61143 w 98401"/>
                <a:gd name="connsiteY8" fmla="*/ 30 h 16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401" h="169625">
                  <a:moveTo>
                    <a:pt x="61143" y="30"/>
                  </a:moveTo>
                  <a:cubicBezTo>
                    <a:pt x="69716" y="665"/>
                    <a:pt x="79717" y="7333"/>
                    <a:pt x="90016" y="17889"/>
                  </a:cubicBezTo>
                  <a:lnTo>
                    <a:pt x="98401" y="29156"/>
                  </a:lnTo>
                  <a:lnTo>
                    <a:pt x="96864" y="29845"/>
                  </a:lnTo>
                  <a:cubicBezTo>
                    <a:pt x="62971" y="59276"/>
                    <a:pt x="18382" y="182902"/>
                    <a:pt x="3936" y="168456"/>
                  </a:cubicBezTo>
                  <a:cubicBezTo>
                    <a:pt x="-2255" y="162265"/>
                    <a:pt x="-231" y="133928"/>
                    <a:pt x="3780" y="98112"/>
                  </a:cubicBezTo>
                  <a:lnTo>
                    <a:pt x="7470" y="66743"/>
                  </a:lnTo>
                  <a:lnTo>
                    <a:pt x="32330" y="23902"/>
                  </a:lnTo>
                  <a:cubicBezTo>
                    <a:pt x="42649" y="9158"/>
                    <a:pt x="52571" y="-605"/>
                    <a:pt x="61143" y="30"/>
                  </a:cubicBezTo>
                  <a:close/>
                </a:path>
              </a:pathLst>
            </a:custGeom>
            <a:solidFill>
              <a:srgbClr val="FFD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/>
            <p:cNvSpPr/>
            <p:nvPr/>
          </p:nvSpPr>
          <p:spPr>
            <a:xfrm>
              <a:off x="3004209" y="1104882"/>
              <a:ext cx="41415" cy="20031"/>
            </a:xfrm>
            <a:custGeom>
              <a:avLst/>
              <a:gdLst>
                <a:gd name="connsiteX0" fmla="*/ 0 w 41415"/>
                <a:gd name="connsiteY0" fmla="*/ 0 h 20031"/>
                <a:gd name="connsiteX1" fmla="*/ 37374 w 41415"/>
                <a:gd name="connsiteY1" fmla="*/ 16811 h 20031"/>
                <a:gd name="connsiteX2" fmla="*/ 41415 w 41415"/>
                <a:gd name="connsiteY2" fmla="*/ 20031 h 20031"/>
                <a:gd name="connsiteX3" fmla="*/ 3384 w 41415"/>
                <a:gd name="connsiteY3" fmla="*/ 3309 h 20031"/>
                <a:gd name="connsiteX4" fmla="*/ 0 w 41415"/>
                <a:gd name="connsiteY4" fmla="*/ 0 h 2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15" h="20031">
                  <a:moveTo>
                    <a:pt x="0" y="0"/>
                  </a:moveTo>
                  <a:lnTo>
                    <a:pt x="37374" y="16811"/>
                  </a:lnTo>
                  <a:lnTo>
                    <a:pt x="41415" y="20031"/>
                  </a:lnTo>
                  <a:lnTo>
                    <a:pt x="3384" y="33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: 形状 189"/>
            <p:cNvSpPr/>
            <p:nvPr/>
          </p:nvSpPr>
          <p:spPr>
            <a:xfrm>
              <a:off x="3448711" y="1297562"/>
              <a:ext cx="197679" cy="176564"/>
            </a:xfrm>
            <a:custGeom>
              <a:avLst/>
              <a:gdLst>
                <a:gd name="connsiteX0" fmla="*/ 168956 w 197679"/>
                <a:gd name="connsiteY0" fmla="*/ 342 h 176564"/>
                <a:gd name="connsiteX1" fmla="*/ 197591 w 197679"/>
                <a:gd name="connsiteY1" fmla="*/ 28381 h 176564"/>
                <a:gd name="connsiteX2" fmla="*/ 197679 w 197679"/>
                <a:gd name="connsiteY2" fmla="*/ 28639 h 176564"/>
                <a:gd name="connsiteX3" fmla="*/ 171161 w 197679"/>
                <a:gd name="connsiteY3" fmla="*/ 44943 h 176564"/>
                <a:gd name="connsiteX4" fmla="*/ 5069 w 197679"/>
                <a:gd name="connsiteY4" fmla="*/ 176388 h 176564"/>
                <a:gd name="connsiteX5" fmla="*/ 3224 w 197679"/>
                <a:gd name="connsiteY5" fmla="*/ 152159 h 176564"/>
                <a:gd name="connsiteX6" fmla="*/ 22272 w 197679"/>
                <a:gd name="connsiteY6" fmla="*/ 106262 h 176564"/>
                <a:gd name="connsiteX7" fmla="*/ 23774 w 197679"/>
                <a:gd name="connsiteY7" fmla="*/ 104968 h 176564"/>
                <a:gd name="connsiteX8" fmla="*/ 168956 w 197679"/>
                <a:gd name="connsiteY8" fmla="*/ 342 h 176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679" h="176564">
                  <a:moveTo>
                    <a:pt x="168956" y="342"/>
                  </a:moveTo>
                  <a:cubicBezTo>
                    <a:pt x="179434" y="2565"/>
                    <a:pt x="189276" y="13042"/>
                    <a:pt x="197591" y="28381"/>
                  </a:cubicBezTo>
                  <a:lnTo>
                    <a:pt x="197679" y="28639"/>
                  </a:lnTo>
                  <a:lnTo>
                    <a:pt x="171161" y="44943"/>
                  </a:lnTo>
                  <a:cubicBezTo>
                    <a:pt x="111511" y="88044"/>
                    <a:pt x="25072" y="181151"/>
                    <a:pt x="5069" y="176388"/>
                  </a:cubicBezTo>
                  <a:cubicBezTo>
                    <a:pt x="-1598" y="174801"/>
                    <a:pt x="-1122" y="165752"/>
                    <a:pt x="3224" y="152159"/>
                  </a:cubicBezTo>
                  <a:lnTo>
                    <a:pt x="22272" y="106262"/>
                  </a:lnTo>
                  <a:lnTo>
                    <a:pt x="23774" y="104968"/>
                  </a:lnTo>
                  <a:cubicBezTo>
                    <a:pt x="76385" y="58187"/>
                    <a:pt x="142762" y="-5214"/>
                    <a:pt x="168956" y="342"/>
                  </a:cubicBezTo>
                  <a:close/>
                </a:path>
              </a:pathLst>
            </a:custGeom>
            <a:solidFill>
              <a:srgbClr val="FFD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/>
            <p:cNvSpPr/>
            <p:nvPr/>
          </p:nvSpPr>
          <p:spPr>
            <a:xfrm>
              <a:off x="3137439" y="1552157"/>
              <a:ext cx="76299" cy="27557"/>
            </a:xfrm>
            <a:custGeom>
              <a:avLst/>
              <a:gdLst>
                <a:gd name="connsiteX0" fmla="*/ 0 w 76299"/>
                <a:gd name="connsiteY0" fmla="*/ 0 h 27557"/>
                <a:gd name="connsiteX1" fmla="*/ 23980 w 76299"/>
                <a:gd name="connsiteY1" fmla="*/ 3399 h 27557"/>
                <a:gd name="connsiteX2" fmla="*/ 70504 w 76299"/>
                <a:gd name="connsiteY2" fmla="*/ 16504 h 27557"/>
                <a:gd name="connsiteX3" fmla="*/ 76299 w 76299"/>
                <a:gd name="connsiteY3" fmla="*/ 27557 h 27557"/>
                <a:gd name="connsiteX4" fmla="*/ 73454 w 76299"/>
                <a:gd name="connsiteY4" fmla="*/ 27045 h 27557"/>
                <a:gd name="connsiteX5" fmla="*/ 3921 w 76299"/>
                <a:gd name="connsiteY5" fmla="*/ 5614 h 27557"/>
                <a:gd name="connsiteX6" fmla="*/ 0 w 76299"/>
                <a:gd name="connsiteY6" fmla="*/ 0 h 27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99" h="27557">
                  <a:moveTo>
                    <a:pt x="0" y="0"/>
                  </a:moveTo>
                  <a:lnTo>
                    <a:pt x="23980" y="3399"/>
                  </a:lnTo>
                  <a:cubicBezTo>
                    <a:pt x="43507" y="5423"/>
                    <a:pt x="61426" y="7715"/>
                    <a:pt x="70504" y="16504"/>
                  </a:cubicBezTo>
                  <a:lnTo>
                    <a:pt x="76299" y="27557"/>
                  </a:lnTo>
                  <a:lnTo>
                    <a:pt x="73454" y="27045"/>
                  </a:lnTo>
                  <a:cubicBezTo>
                    <a:pt x="47419" y="24347"/>
                    <a:pt x="18526" y="22124"/>
                    <a:pt x="3921" y="561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: 形状 184"/>
            <p:cNvSpPr/>
            <p:nvPr/>
          </p:nvSpPr>
          <p:spPr>
            <a:xfrm>
              <a:off x="2979143" y="1675976"/>
              <a:ext cx="133883" cy="78093"/>
            </a:xfrm>
            <a:custGeom>
              <a:avLst/>
              <a:gdLst>
                <a:gd name="connsiteX0" fmla="*/ 0 w 133883"/>
                <a:gd name="connsiteY0" fmla="*/ 0 h 78093"/>
                <a:gd name="connsiteX1" fmla="*/ 6074 w 133883"/>
                <a:gd name="connsiteY1" fmla="*/ 1148 h 78093"/>
                <a:gd name="connsiteX2" fmla="*/ 96018 w 133883"/>
                <a:gd name="connsiteY2" fmla="*/ 53721 h 78093"/>
                <a:gd name="connsiteX3" fmla="*/ 133883 w 133883"/>
                <a:gd name="connsiteY3" fmla="*/ 78093 h 78093"/>
                <a:gd name="connsiteX4" fmla="*/ 129524 w 133883"/>
                <a:gd name="connsiteY4" fmla="*/ 77827 h 78093"/>
                <a:gd name="connsiteX5" fmla="*/ 46545 w 133883"/>
                <a:gd name="connsiteY5" fmla="*/ 30075 h 78093"/>
                <a:gd name="connsiteX6" fmla="*/ 0 w 133883"/>
                <a:gd name="connsiteY6" fmla="*/ 0 h 78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883" h="78093">
                  <a:moveTo>
                    <a:pt x="0" y="0"/>
                  </a:moveTo>
                  <a:lnTo>
                    <a:pt x="6074" y="1148"/>
                  </a:lnTo>
                  <a:cubicBezTo>
                    <a:pt x="34136" y="10770"/>
                    <a:pt x="65657" y="32647"/>
                    <a:pt x="96018" y="53721"/>
                  </a:cubicBezTo>
                  <a:lnTo>
                    <a:pt x="133883" y="78093"/>
                  </a:lnTo>
                  <a:lnTo>
                    <a:pt x="129524" y="77827"/>
                  </a:lnTo>
                  <a:cubicBezTo>
                    <a:pt x="106106" y="71420"/>
                    <a:pt x="76906" y="51149"/>
                    <a:pt x="46545" y="300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/>
            <p:cNvSpPr/>
            <p:nvPr/>
          </p:nvSpPr>
          <p:spPr>
            <a:xfrm>
              <a:off x="3481471" y="1683430"/>
              <a:ext cx="174715" cy="71444"/>
            </a:xfrm>
            <a:custGeom>
              <a:avLst/>
              <a:gdLst>
                <a:gd name="connsiteX0" fmla="*/ 0 w 174715"/>
                <a:gd name="connsiteY0" fmla="*/ 0 h 71444"/>
                <a:gd name="connsiteX1" fmla="*/ 5324 w 174715"/>
                <a:gd name="connsiteY1" fmla="*/ 2305 h 71444"/>
                <a:gd name="connsiteX2" fmla="*/ 143399 w 174715"/>
                <a:gd name="connsiteY2" fmla="*/ 55124 h 71444"/>
                <a:gd name="connsiteX3" fmla="*/ 174715 w 174715"/>
                <a:gd name="connsiteY3" fmla="*/ 71444 h 71444"/>
                <a:gd name="connsiteX4" fmla="*/ 150270 w 174715"/>
                <a:gd name="connsiteY4" fmla="*/ 61581 h 71444"/>
                <a:gd name="connsiteX5" fmla="*/ 13445 w 174715"/>
                <a:gd name="connsiteY5" fmla="*/ 8047 h 71444"/>
                <a:gd name="connsiteX6" fmla="*/ 0 w 174715"/>
                <a:gd name="connsiteY6" fmla="*/ 0 h 7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715" h="71444">
                  <a:moveTo>
                    <a:pt x="0" y="0"/>
                  </a:moveTo>
                  <a:lnTo>
                    <a:pt x="5324" y="2305"/>
                  </a:lnTo>
                  <a:cubicBezTo>
                    <a:pt x="50724" y="20269"/>
                    <a:pt x="105389" y="38277"/>
                    <a:pt x="143399" y="55124"/>
                  </a:cubicBezTo>
                  <a:lnTo>
                    <a:pt x="174715" y="71444"/>
                  </a:lnTo>
                  <a:lnTo>
                    <a:pt x="150270" y="61581"/>
                  </a:lnTo>
                  <a:cubicBezTo>
                    <a:pt x="104037" y="44093"/>
                    <a:pt x="49789" y="25847"/>
                    <a:pt x="13445" y="80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: 形状 181"/>
            <p:cNvSpPr/>
            <p:nvPr/>
          </p:nvSpPr>
          <p:spPr>
            <a:xfrm>
              <a:off x="3202314" y="1754874"/>
              <a:ext cx="518805" cy="420960"/>
            </a:xfrm>
            <a:custGeom>
              <a:avLst/>
              <a:gdLst>
                <a:gd name="connsiteX0" fmla="*/ 453872 w 518805"/>
                <a:gd name="connsiteY0" fmla="*/ 0 h 420960"/>
                <a:gd name="connsiteX1" fmla="*/ 472029 w 518805"/>
                <a:gd name="connsiteY1" fmla="*/ 7326 h 420960"/>
                <a:gd name="connsiteX2" fmla="*/ 518166 w 518805"/>
                <a:gd name="connsiteY2" fmla="*/ 39116 h 420960"/>
                <a:gd name="connsiteX3" fmla="*/ 320046 w 518805"/>
                <a:gd name="connsiteY3" fmla="*/ 138176 h 420960"/>
                <a:gd name="connsiteX4" fmla="*/ 129546 w 518805"/>
                <a:gd name="connsiteY4" fmla="*/ 138176 h 420960"/>
                <a:gd name="connsiteX5" fmla="*/ 213366 w 518805"/>
                <a:gd name="connsiteY5" fmla="*/ 328676 h 420960"/>
                <a:gd name="connsiteX6" fmla="*/ 15246 w 518805"/>
                <a:gd name="connsiteY6" fmla="*/ 412496 h 420960"/>
                <a:gd name="connsiteX7" fmla="*/ 0 w 518805"/>
                <a:gd name="connsiteY7" fmla="*/ 396414 h 420960"/>
                <a:gd name="connsiteX8" fmla="*/ 17089 w 518805"/>
                <a:gd name="connsiteY8" fmla="*/ 396113 h 420960"/>
                <a:gd name="connsiteX9" fmla="*/ 163893 w 518805"/>
                <a:gd name="connsiteY9" fmla="*/ 305030 h 420960"/>
                <a:gd name="connsiteX10" fmla="*/ 80073 w 518805"/>
                <a:gd name="connsiteY10" fmla="*/ 114530 h 420960"/>
                <a:gd name="connsiteX11" fmla="*/ 270573 w 518805"/>
                <a:gd name="connsiteY11" fmla="*/ 114530 h 420960"/>
                <a:gd name="connsiteX12" fmla="*/ 468693 w 518805"/>
                <a:gd name="connsiteY12" fmla="*/ 15470 h 420960"/>
                <a:gd name="connsiteX13" fmla="*/ 454056 w 518805"/>
                <a:gd name="connsiteY13" fmla="*/ 96 h 420960"/>
                <a:gd name="connsiteX14" fmla="*/ 453872 w 518805"/>
                <a:gd name="connsiteY14" fmla="*/ 0 h 42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8805" h="420960">
                  <a:moveTo>
                    <a:pt x="453872" y="0"/>
                  </a:moveTo>
                  <a:lnTo>
                    <a:pt x="472029" y="7326"/>
                  </a:lnTo>
                  <a:cubicBezTo>
                    <a:pt x="497370" y="18558"/>
                    <a:pt x="515309" y="29274"/>
                    <a:pt x="518166" y="39116"/>
                  </a:cubicBezTo>
                  <a:cubicBezTo>
                    <a:pt x="529596" y="78486"/>
                    <a:pt x="384816" y="121666"/>
                    <a:pt x="320046" y="138176"/>
                  </a:cubicBezTo>
                  <a:cubicBezTo>
                    <a:pt x="255276" y="154686"/>
                    <a:pt x="147326" y="106426"/>
                    <a:pt x="129546" y="138176"/>
                  </a:cubicBezTo>
                  <a:cubicBezTo>
                    <a:pt x="111766" y="169926"/>
                    <a:pt x="232416" y="282956"/>
                    <a:pt x="213366" y="328676"/>
                  </a:cubicBezTo>
                  <a:cubicBezTo>
                    <a:pt x="194316" y="374396"/>
                    <a:pt x="69856" y="445516"/>
                    <a:pt x="15246" y="412496"/>
                  </a:cubicBezTo>
                  <a:lnTo>
                    <a:pt x="0" y="396414"/>
                  </a:lnTo>
                  <a:lnTo>
                    <a:pt x="17089" y="396113"/>
                  </a:lnTo>
                  <a:cubicBezTo>
                    <a:pt x="76025" y="387898"/>
                    <a:pt x="149606" y="339320"/>
                    <a:pt x="163893" y="305030"/>
                  </a:cubicBezTo>
                  <a:cubicBezTo>
                    <a:pt x="182943" y="259310"/>
                    <a:pt x="62293" y="146280"/>
                    <a:pt x="80073" y="114530"/>
                  </a:cubicBezTo>
                  <a:cubicBezTo>
                    <a:pt x="97853" y="82780"/>
                    <a:pt x="205803" y="131040"/>
                    <a:pt x="270573" y="114530"/>
                  </a:cubicBezTo>
                  <a:cubicBezTo>
                    <a:pt x="335343" y="98020"/>
                    <a:pt x="480123" y="54840"/>
                    <a:pt x="468693" y="15470"/>
                  </a:cubicBezTo>
                  <a:cubicBezTo>
                    <a:pt x="467264" y="10549"/>
                    <a:pt x="462065" y="5409"/>
                    <a:pt x="454056" y="96"/>
                  </a:cubicBezTo>
                  <a:lnTo>
                    <a:pt x="453872" y="0"/>
                  </a:lnTo>
                  <a:close/>
                </a:path>
              </a:pathLst>
            </a:custGeom>
            <a:solidFill>
              <a:srgbClr val="FFD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: 形状 180"/>
            <p:cNvSpPr/>
            <p:nvPr/>
          </p:nvSpPr>
          <p:spPr>
            <a:xfrm>
              <a:off x="2601587" y="1755891"/>
              <a:ext cx="139328" cy="182171"/>
            </a:xfrm>
            <a:custGeom>
              <a:avLst/>
              <a:gdLst>
                <a:gd name="connsiteX0" fmla="*/ 6372 w 139328"/>
                <a:gd name="connsiteY0" fmla="*/ 0 h 182171"/>
                <a:gd name="connsiteX1" fmla="*/ 130643 w 139328"/>
                <a:gd name="connsiteY1" fmla="*/ 138968 h 182171"/>
                <a:gd name="connsiteX2" fmla="*/ 135958 w 139328"/>
                <a:gd name="connsiteY2" fmla="*/ 147426 h 182171"/>
                <a:gd name="connsiteX3" fmla="*/ 138648 w 139328"/>
                <a:gd name="connsiteY3" fmla="*/ 161913 h 182171"/>
                <a:gd name="connsiteX4" fmla="*/ 132159 w 139328"/>
                <a:gd name="connsiteY4" fmla="*/ 182094 h 182171"/>
                <a:gd name="connsiteX5" fmla="*/ 7143 w 139328"/>
                <a:gd name="connsiteY5" fmla="*/ 7965 h 182171"/>
                <a:gd name="connsiteX6" fmla="*/ 0 w 139328"/>
                <a:gd name="connsiteY6" fmla="*/ 1575 h 182171"/>
                <a:gd name="connsiteX7" fmla="*/ 6372 w 139328"/>
                <a:gd name="connsiteY7" fmla="*/ 0 h 18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328" h="182171">
                  <a:moveTo>
                    <a:pt x="6372" y="0"/>
                  </a:moveTo>
                  <a:cubicBezTo>
                    <a:pt x="46060" y="0"/>
                    <a:pt x="93685" y="78879"/>
                    <a:pt x="130643" y="138968"/>
                  </a:cubicBezTo>
                  <a:lnTo>
                    <a:pt x="135958" y="147426"/>
                  </a:lnTo>
                  <a:lnTo>
                    <a:pt x="138648" y="161913"/>
                  </a:lnTo>
                  <a:cubicBezTo>
                    <a:pt x="140335" y="175109"/>
                    <a:pt x="139144" y="183047"/>
                    <a:pt x="132159" y="182094"/>
                  </a:cubicBezTo>
                  <a:cubicBezTo>
                    <a:pt x="111204" y="179237"/>
                    <a:pt x="58817" y="64937"/>
                    <a:pt x="7143" y="7965"/>
                  </a:cubicBezTo>
                  <a:lnTo>
                    <a:pt x="0" y="1575"/>
                  </a:lnTo>
                  <a:lnTo>
                    <a:pt x="6372" y="0"/>
                  </a:lnTo>
                  <a:close/>
                </a:path>
              </a:pathLst>
            </a:custGeom>
            <a:solidFill>
              <a:srgbClr val="FFD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: 形状 179"/>
            <p:cNvSpPr/>
            <p:nvPr/>
          </p:nvSpPr>
          <p:spPr>
            <a:xfrm>
              <a:off x="2783192" y="1859658"/>
              <a:ext cx="278219" cy="323153"/>
            </a:xfrm>
            <a:custGeom>
              <a:avLst/>
              <a:gdLst>
                <a:gd name="connsiteX0" fmla="*/ 241983 w 278219"/>
                <a:gd name="connsiteY0" fmla="*/ 1137 h 323153"/>
                <a:gd name="connsiteX1" fmla="*/ 255355 w 278219"/>
                <a:gd name="connsiteY1" fmla="*/ 2127 h 323153"/>
                <a:gd name="connsiteX2" fmla="*/ 269620 w 278219"/>
                <a:gd name="connsiteY2" fmla="*/ 18721 h 323153"/>
                <a:gd name="connsiteX3" fmla="*/ 278219 w 278219"/>
                <a:gd name="connsiteY3" fmla="*/ 37504 h 323153"/>
                <a:gd name="connsiteX4" fmla="*/ 268462 w 278219"/>
                <a:gd name="connsiteY4" fmla="*/ 54415 h 323153"/>
                <a:gd name="connsiteX5" fmla="*/ 205768 w 278219"/>
                <a:gd name="connsiteY5" fmla="*/ 185793 h 323153"/>
                <a:gd name="connsiteX6" fmla="*/ 38128 w 278219"/>
                <a:gd name="connsiteY6" fmla="*/ 322953 h 323153"/>
                <a:gd name="connsiteX7" fmla="*/ 18572 w 278219"/>
                <a:gd name="connsiteY7" fmla="*/ 315020 h 323153"/>
                <a:gd name="connsiteX8" fmla="*/ 0 w 278219"/>
                <a:gd name="connsiteY8" fmla="*/ 297966 h 323153"/>
                <a:gd name="connsiteX9" fmla="*/ 8985 w 278219"/>
                <a:gd name="connsiteY9" fmla="*/ 296903 h 323153"/>
                <a:gd name="connsiteX10" fmla="*/ 156295 w 278219"/>
                <a:gd name="connsiteY10" fmla="*/ 162147 h 323153"/>
                <a:gd name="connsiteX11" fmla="*/ 241983 w 278219"/>
                <a:gd name="connsiteY11" fmla="*/ 1137 h 32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8219" h="323153">
                  <a:moveTo>
                    <a:pt x="241983" y="1137"/>
                  </a:moveTo>
                  <a:cubicBezTo>
                    <a:pt x="246167" y="-592"/>
                    <a:pt x="250593" y="-413"/>
                    <a:pt x="255355" y="2127"/>
                  </a:cubicBezTo>
                  <a:cubicBezTo>
                    <a:pt x="260118" y="4667"/>
                    <a:pt x="264860" y="10461"/>
                    <a:pt x="269620" y="18721"/>
                  </a:cubicBezTo>
                  <a:lnTo>
                    <a:pt x="278219" y="37504"/>
                  </a:lnTo>
                  <a:lnTo>
                    <a:pt x="268462" y="54415"/>
                  </a:lnTo>
                  <a:cubicBezTo>
                    <a:pt x="250417" y="92131"/>
                    <a:pt x="233549" y="154837"/>
                    <a:pt x="205768" y="185793"/>
                  </a:cubicBezTo>
                  <a:cubicBezTo>
                    <a:pt x="161318" y="235323"/>
                    <a:pt x="90198" y="328033"/>
                    <a:pt x="38128" y="322953"/>
                  </a:cubicBezTo>
                  <a:cubicBezTo>
                    <a:pt x="31619" y="322318"/>
                    <a:pt x="25091" y="319500"/>
                    <a:pt x="18572" y="315020"/>
                  </a:cubicBezTo>
                  <a:lnTo>
                    <a:pt x="0" y="297966"/>
                  </a:lnTo>
                  <a:lnTo>
                    <a:pt x="8985" y="296903"/>
                  </a:lnTo>
                  <a:cubicBezTo>
                    <a:pt x="58088" y="281884"/>
                    <a:pt x="117401" y="205486"/>
                    <a:pt x="156295" y="162147"/>
                  </a:cubicBezTo>
                  <a:cubicBezTo>
                    <a:pt x="195189" y="118808"/>
                    <a:pt x="212691" y="13240"/>
                    <a:pt x="241983" y="1137"/>
                  </a:cubicBezTo>
                  <a:close/>
                </a:path>
              </a:pathLst>
            </a:custGeom>
            <a:solidFill>
              <a:srgbClr val="FFD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: 形状 178"/>
            <p:cNvSpPr/>
            <p:nvPr/>
          </p:nvSpPr>
          <p:spPr>
            <a:xfrm>
              <a:off x="3061411" y="1883304"/>
              <a:ext cx="140903" cy="268175"/>
            </a:xfrm>
            <a:custGeom>
              <a:avLst/>
              <a:gdLst>
                <a:gd name="connsiteX0" fmla="*/ 13237 w 140903"/>
                <a:gd name="connsiteY0" fmla="*/ 1137 h 268175"/>
                <a:gd name="connsiteX1" fmla="*/ 26609 w 140903"/>
                <a:gd name="connsiteY1" fmla="*/ 2127 h 268175"/>
                <a:gd name="connsiteX2" fmla="*/ 136466 w 140903"/>
                <a:gd name="connsiteY2" fmla="*/ 263305 h 268175"/>
                <a:gd name="connsiteX3" fmla="*/ 140903 w 140903"/>
                <a:gd name="connsiteY3" fmla="*/ 267985 h 268175"/>
                <a:gd name="connsiteX4" fmla="*/ 130087 w 140903"/>
                <a:gd name="connsiteY4" fmla="*/ 268175 h 268175"/>
                <a:gd name="connsiteX5" fmla="*/ 106676 w 140903"/>
                <a:gd name="connsiteY5" fmla="*/ 260421 h 268175"/>
                <a:gd name="connsiteX6" fmla="*/ 5771 w 140903"/>
                <a:gd name="connsiteY6" fmla="*/ 26463 h 268175"/>
                <a:gd name="connsiteX7" fmla="*/ 0 w 140903"/>
                <a:gd name="connsiteY7" fmla="*/ 13858 h 268175"/>
                <a:gd name="connsiteX8" fmla="*/ 1308 w 140903"/>
                <a:gd name="connsiteY8" fmla="*/ 11592 h 268175"/>
                <a:gd name="connsiteX9" fmla="*/ 13237 w 140903"/>
                <a:gd name="connsiteY9" fmla="*/ 1137 h 26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903" h="268175">
                  <a:moveTo>
                    <a:pt x="13237" y="1137"/>
                  </a:moveTo>
                  <a:cubicBezTo>
                    <a:pt x="17421" y="-592"/>
                    <a:pt x="21847" y="-413"/>
                    <a:pt x="26609" y="2127"/>
                  </a:cubicBezTo>
                  <a:cubicBezTo>
                    <a:pt x="59947" y="19907"/>
                    <a:pt x="92312" y="197151"/>
                    <a:pt x="136466" y="263305"/>
                  </a:cubicBezTo>
                  <a:lnTo>
                    <a:pt x="140903" y="267985"/>
                  </a:lnTo>
                  <a:lnTo>
                    <a:pt x="130087" y="268175"/>
                  </a:lnTo>
                  <a:cubicBezTo>
                    <a:pt x="121420" y="267049"/>
                    <a:pt x="113502" y="264549"/>
                    <a:pt x="106676" y="260421"/>
                  </a:cubicBezTo>
                  <a:cubicBezTo>
                    <a:pt x="65719" y="235656"/>
                    <a:pt x="34762" y="100877"/>
                    <a:pt x="5771" y="26463"/>
                  </a:cubicBezTo>
                  <a:lnTo>
                    <a:pt x="0" y="13858"/>
                  </a:lnTo>
                  <a:lnTo>
                    <a:pt x="1308" y="11592"/>
                  </a:lnTo>
                  <a:cubicBezTo>
                    <a:pt x="5108" y="6503"/>
                    <a:pt x="9052" y="2866"/>
                    <a:pt x="13237" y="1137"/>
                  </a:cubicBezTo>
                  <a:close/>
                </a:path>
              </a:pathLst>
            </a:custGeom>
            <a:solidFill>
              <a:srgbClr val="FFD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/>
            <p:cNvSpPr/>
            <p:nvPr/>
          </p:nvSpPr>
          <p:spPr>
            <a:xfrm>
              <a:off x="2458419" y="1988935"/>
              <a:ext cx="195176" cy="87630"/>
            </a:xfrm>
            <a:custGeom>
              <a:avLst/>
              <a:gdLst>
                <a:gd name="connsiteX0" fmla="*/ 155290 w 195176"/>
                <a:gd name="connsiteY0" fmla="*/ 268 h 87630"/>
                <a:gd name="connsiteX1" fmla="*/ 168647 w 195176"/>
                <a:gd name="connsiteY1" fmla="*/ 2389 h 87630"/>
                <a:gd name="connsiteX2" fmla="*/ 184036 w 195176"/>
                <a:gd name="connsiteY2" fmla="*/ 14489 h 87630"/>
                <a:gd name="connsiteX3" fmla="*/ 195176 w 195176"/>
                <a:gd name="connsiteY3" fmla="*/ 28569 h 87630"/>
                <a:gd name="connsiteX4" fmla="*/ 193653 w 195176"/>
                <a:gd name="connsiteY4" fmla="*/ 29309 h 87630"/>
                <a:gd name="connsiteX5" fmla="*/ 126680 w 195176"/>
                <a:gd name="connsiteY5" fmla="*/ 86995 h 87630"/>
                <a:gd name="connsiteX6" fmla="*/ 16666 w 195176"/>
                <a:gd name="connsiteY6" fmla="*/ 46514 h 87630"/>
                <a:gd name="connsiteX7" fmla="*/ 0 w 195176"/>
                <a:gd name="connsiteY7" fmla="*/ 36910 h 87630"/>
                <a:gd name="connsiteX8" fmla="*/ 28808 w 195176"/>
                <a:gd name="connsiteY8" fmla="*/ 49240 h 87630"/>
                <a:gd name="connsiteX9" fmla="*/ 77207 w 195176"/>
                <a:gd name="connsiteY9" fmla="*/ 63349 h 87630"/>
                <a:gd name="connsiteX10" fmla="*/ 155290 w 195176"/>
                <a:gd name="connsiteY10" fmla="*/ 268 h 8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176" h="87630">
                  <a:moveTo>
                    <a:pt x="155290" y="268"/>
                  </a:moveTo>
                  <a:cubicBezTo>
                    <a:pt x="159321" y="-409"/>
                    <a:pt x="163726" y="167"/>
                    <a:pt x="168647" y="2389"/>
                  </a:cubicBezTo>
                  <a:cubicBezTo>
                    <a:pt x="173568" y="4612"/>
                    <a:pt x="178708" y="8818"/>
                    <a:pt x="184036" y="14489"/>
                  </a:cubicBezTo>
                  <a:lnTo>
                    <a:pt x="195176" y="28569"/>
                  </a:lnTo>
                  <a:lnTo>
                    <a:pt x="193653" y="29309"/>
                  </a:lnTo>
                  <a:cubicBezTo>
                    <a:pt x="173115" y="46038"/>
                    <a:pt x="160970" y="93663"/>
                    <a:pt x="126680" y="86995"/>
                  </a:cubicBezTo>
                  <a:cubicBezTo>
                    <a:pt x="103820" y="82550"/>
                    <a:pt x="57148" y="67310"/>
                    <a:pt x="16666" y="46514"/>
                  </a:cubicBezTo>
                  <a:lnTo>
                    <a:pt x="0" y="36910"/>
                  </a:lnTo>
                  <a:lnTo>
                    <a:pt x="28808" y="49240"/>
                  </a:lnTo>
                  <a:cubicBezTo>
                    <a:pt x="48394" y="56205"/>
                    <a:pt x="65777" y="61127"/>
                    <a:pt x="77207" y="63349"/>
                  </a:cubicBezTo>
                  <a:cubicBezTo>
                    <a:pt x="117212" y="71128"/>
                    <a:pt x="127074" y="5008"/>
                    <a:pt x="155290" y="268"/>
                  </a:cubicBezTo>
                  <a:close/>
                </a:path>
              </a:pathLst>
            </a:custGeom>
            <a:solidFill>
              <a:srgbClr val="FFD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/>
            <p:cNvSpPr/>
            <p:nvPr/>
          </p:nvSpPr>
          <p:spPr>
            <a:xfrm>
              <a:off x="2653595" y="2012582"/>
              <a:ext cx="129596" cy="146383"/>
            </a:xfrm>
            <a:custGeom>
              <a:avLst/>
              <a:gdLst>
                <a:gd name="connsiteX0" fmla="*/ 9587 w 129596"/>
                <a:gd name="connsiteY0" fmla="*/ 268 h 146383"/>
                <a:gd name="connsiteX1" fmla="*/ 22944 w 129596"/>
                <a:gd name="connsiteY1" fmla="*/ 2389 h 146383"/>
                <a:gd name="connsiteX2" fmla="*/ 128671 w 129596"/>
                <a:gd name="connsiteY2" fmla="*/ 144192 h 146383"/>
                <a:gd name="connsiteX3" fmla="*/ 129596 w 129596"/>
                <a:gd name="connsiteY3" fmla="*/ 145042 h 146383"/>
                <a:gd name="connsiteX4" fmla="*/ 118251 w 129596"/>
                <a:gd name="connsiteY4" fmla="*/ 146383 h 146383"/>
                <a:gd name="connsiteX5" fmla="*/ 5380 w 129596"/>
                <a:gd name="connsiteY5" fmla="*/ 11723 h 146383"/>
                <a:gd name="connsiteX6" fmla="*/ 0 w 129596"/>
                <a:gd name="connsiteY6" fmla="*/ 4923 h 146383"/>
                <a:gd name="connsiteX7" fmla="*/ 9587 w 129596"/>
                <a:gd name="connsiteY7" fmla="*/ 268 h 14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596" h="146383">
                  <a:moveTo>
                    <a:pt x="9587" y="268"/>
                  </a:moveTo>
                  <a:cubicBezTo>
                    <a:pt x="13618" y="-409"/>
                    <a:pt x="18023" y="167"/>
                    <a:pt x="22944" y="2389"/>
                  </a:cubicBezTo>
                  <a:cubicBezTo>
                    <a:pt x="52472" y="15724"/>
                    <a:pt x="89857" y="100497"/>
                    <a:pt x="128671" y="144192"/>
                  </a:cubicBezTo>
                  <a:lnTo>
                    <a:pt x="129596" y="145042"/>
                  </a:lnTo>
                  <a:lnTo>
                    <a:pt x="118251" y="146383"/>
                  </a:lnTo>
                  <a:cubicBezTo>
                    <a:pt x="79199" y="142573"/>
                    <a:pt x="39432" y="60182"/>
                    <a:pt x="5380" y="11723"/>
                  </a:cubicBezTo>
                  <a:lnTo>
                    <a:pt x="0" y="4923"/>
                  </a:lnTo>
                  <a:lnTo>
                    <a:pt x="9587" y="268"/>
                  </a:lnTo>
                  <a:close/>
                </a:path>
              </a:pathLst>
            </a:custGeom>
            <a:solidFill>
              <a:srgbClr val="FFD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Freeform 44"/>
            <p:cNvSpPr>
              <a:spLocks/>
            </p:cNvSpPr>
            <p:nvPr/>
          </p:nvSpPr>
          <p:spPr bwMode="auto">
            <a:xfrm rot="18406209" flipH="1">
              <a:off x="2849346" y="1852268"/>
              <a:ext cx="45719" cy="158320"/>
            </a:xfrm>
            <a:custGeom>
              <a:avLst/>
              <a:gdLst>
                <a:gd name="T0" fmla="*/ 8 w 17"/>
                <a:gd name="T1" fmla="*/ 0 h 66"/>
                <a:gd name="T2" fmla="*/ 0 w 17"/>
                <a:gd name="T3" fmla="*/ 8 h 66"/>
                <a:gd name="T4" fmla="*/ 0 w 17"/>
                <a:gd name="T5" fmla="*/ 58 h 66"/>
                <a:gd name="T6" fmla="*/ 8 w 17"/>
                <a:gd name="T7" fmla="*/ 66 h 66"/>
                <a:gd name="T8" fmla="*/ 17 w 17"/>
                <a:gd name="T9" fmla="*/ 58 h 66"/>
                <a:gd name="T10" fmla="*/ 17 w 17"/>
                <a:gd name="T11" fmla="*/ 8 h 66"/>
                <a:gd name="T12" fmla="*/ 8 w 17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6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4" y="66"/>
                    <a:pt x="8" y="66"/>
                  </a:cubicBezTo>
                  <a:cubicBezTo>
                    <a:pt x="13" y="66"/>
                    <a:pt x="17" y="62"/>
                    <a:pt x="17" y="5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</a:path>
              </a:pathLst>
            </a:custGeom>
            <a:solidFill>
              <a:srgbClr val="F5D3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44"/>
            <p:cNvSpPr>
              <a:spLocks/>
            </p:cNvSpPr>
            <p:nvPr/>
          </p:nvSpPr>
          <p:spPr bwMode="auto">
            <a:xfrm rot="18406209" flipH="1">
              <a:off x="2874082" y="1738040"/>
              <a:ext cx="45719" cy="158320"/>
            </a:xfrm>
            <a:custGeom>
              <a:avLst/>
              <a:gdLst>
                <a:gd name="T0" fmla="*/ 8 w 17"/>
                <a:gd name="T1" fmla="*/ 0 h 66"/>
                <a:gd name="T2" fmla="*/ 0 w 17"/>
                <a:gd name="T3" fmla="*/ 8 h 66"/>
                <a:gd name="T4" fmla="*/ 0 w 17"/>
                <a:gd name="T5" fmla="*/ 58 h 66"/>
                <a:gd name="T6" fmla="*/ 8 w 17"/>
                <a:gd name="T7" fmla="*/ 66 h 66"/>
                <a:gd name="T8" fmla="*/ 17 w 17"/>
                <a:gd name="T9" fmla="*/ 58 h 66"/>
                <a:gd name="T10" fmla="*/ 17 w 17"/>
                <a:gd name="T11" fmla="*/ 8 h 66"/>
                <a:gd name="T12" fmla="*/ 8 w 17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6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4" y="66"/>
                    <a:pt x="8" y="66"/>
                  </a:cubicBezTo>
                  <a:cubicBezTo>
                    <a:pt x="13" y="66"/>
                    <a:pt x="17" y="62"/>
                    <a:pt x="17" y="5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</a:path>
              </a:pathLst>
            </a:custGeom>
            <a:solidFill>
              <a:srgbClr val="F5D3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44"/>
            <p:cNvSpPr>
              <a:spLocks/>
            </p:cNvSpPr>
            <p:nvPr/>
          </p:nvSpPr>
          <p:spPr bwMode="auto">
            <a:xfrm rot="18406209" flipH="1">
              <a:off x="2764103" y="1956792"/>
              <a:ext cx="45719" cy="158320"/>
            </a:xfrm>
            <a:custGeom>
              <a:avLst/>
              <a:gdLst>
                <a:gd name="T0" fmla="*/ 8 w 17"/>
                <a:gd name="T1" fmla="*/ 0 h 66"/>
                <a:gd name="T2" fmla="*/ 0 w 17"/>
                <a:gd name="T3" fmla="*/ 8 h 66"/>
                <a:gd name="T4" fmla="*/ 0 w 17"/>
                <a:gd name="T5" fmla="*/ 58 h 66"/>
                <a:gd name="T6" fmla="*/ 8 w 17"/>
                <a:gd name="T7" fmla="*/ 66 h 66"/>
                <a:gd name="T8" fmla="*/ 17 w 17"/>
                <a:gd name="T9" fmla="*/ 58 h 66"/>
                <a:gd name="T10" fmla="*/ 17 w 17"/>
                <a:gd name="T11" fmla="*/ 8 h 66"/>
                <a:gd name="T12" fmla="*/ 8 w 17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6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4" y="66"/>
                    <a:pt x="8" y="66"/>
                  </a:cubicBezTo>
                  <a:cubicBezTo>
                    <a:pt x="13" y="66"/>
                    <a:pt x="17" y="62"/>
                    <a:pt x="17" y="5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</a:path>
              </a:pathLst>
            </a:custGeom>
            <a:solidFill>
              <a:srgbClr val="F5D3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auto">
            <a:xfrm rot="3619013" flipH="1">
              <a:off x="3247627" y="1989692"/>
              <a:ext cx="45719" cy="158320"/>
            </a:xfrm>
            <a:custGeom>
              <a:avLst/>
              <a:gdLst>
                <a:gd name="T0" fmla="*/ 8 w 17"/>
                <a:gd name="T1" fmla="*/ 0 h 66"/>
                <a:gd name="T2" fmla="*/ 0 w 17"/>
                <a:gd name="T3" fmla="*/ 8 h 66"/>
                <a:gd name="T4" fmla="*/ 0 w 17"/>
                <a:gd name="T5" fmla="*/ 58 h 66"/>
                <a:gd name="T6" fmla="*/ 8 w 17"/>
                <a:gd name="T7" fmla="*/ 66 h 66"/>
                <a:gd name="T8" fmla="*/ 17 w 17"/>
                <a:gd name="T9" fmla="*/ 58 h 66"/>
                <a:gd name="T10" fmla="*/ 17 w 17"/>
                <a:gd name="T11" fmla="*/ 8 h 66"/>
                <a:gd name="T12" fmla="*/ 8 w 17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6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4" y="66"/>
                    <a:pt x="8" y="66"/>
                  </a:cubicBezTo>
                  <a:cubicBezTo>
                    <a:pt x="13" y="66"/>
                    <a:pt x="17" y="62"/>
                    <a:pt x="17" y="5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</a:path>
              </a:pathLst>
            </a:custGeom>
            <a:solidFill>
              <a:srgbClr val="F5D3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44"/>
            <p:cNvSpPr>
              <a:spLocks/>
            </p:cNvSpPr>
            <p:nvPr/>
          </p:nvSpPr>
          <p:spPr bwMode="auto">
            <a:xfrm rot="3619013" flipH="1">
              <a:off x="3210535" y="1892136"/>
              <a:ext cx="45719" cy="158320"/>
            </a:xfrm>
            <a:custGeom>
              <a:avLst/>
              <a:gdLst>
                <a:gd name="T0" fmla="*/ 8 w 17"/>
                <a:gd name="T1" fmla="*/ 0 h 66"/>
                <a:gd name="T2" fmla="*/ 0 w 17"/>
                <a:gd name="T3" fmla="*/ 8 h 66"/>
                <a:gd name="T4" fmla="*/ 0 w 17"/>
                <a:gd name="T5" fmla="*/ 58 h 66"/>
                <a:gd name="T6" fmla="*/ 8 w 17"/>
                <a:gd name="T7" fmla="*/ 66 h 66"/>
                <a:gd name="T8" fmla="*/ 17 w 17"/>
                <a:gd name="T9" fmla="*/ 58 h 66"/>
                <a:gd name="T10" fmla="*/ 17 w 17"/>
                <a:gd name="T11" fmla="*/ 8 h 66"/>
                <a:gd name="T12" fmla="*/ 8 w 17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6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4" y="66"/>
                    <a:pt x="8" y="66"/>
                  </a:cubicBezTo>
                  <a:cubicBezTo>
                    <a:pt x="13" y="66"/>
                    <a:pt x="17" y="62"/>
                    <a:pt x="17" y="5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</a:path>
              </a:pathLst>
            </a:custGeom>
            <a:solidFill>
              <a:srgbClr val="F5D3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44"/>
            <p:cNvSpPr>
              <a:spLocks/>
            </p:cNvSpPr>
            <p:nvPr/>
          </p:nvSpPr>
          <p:spPr bwMode="auto">
            <a:xfrm rot="1023189" flipH="1">
              <a:off x="3437807" y="1695844"/>
              <a:ext cx="45719" cy="158320"/>
            </a:xfrm>
            <a:custGeom>
              <a:avLst/>
              <a:gdLst>
                <a:gd name="T0" fmla="*/ 8 w 17"/>
                <a:gd name="T1" fmla="*/ 0 h 66"/>
                <a:gd name="T2" fmla="*/ 0 w 17"/>
                <a:gd name="T3" fmla="*/ 8 h 66"/>
                <a:gd name="T4" fmla="*/ 0 w 17"/>
                <a:gd name="T5" fmla="*/ 58 h 66"/>
                <a:gd name="T6" fmla="*/ 8 w 17"/>
                <a:gd name="T7" fmla="*/ 66 h 66"/>
                <a:gd name="T8" fmla="*/ 17 w 17"/>
                <a:gd name="T9" fmla="*/ 58 h 66"/>
                <a:gd name="T10" fmla="*/ 17 w 17"/>
                <a:gd name="T11" fmla="*/ 8 h 66"/>
                <a:gd name="T12" fmla="*/ 8 w 17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6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4" y="66"/>
                    <a:pt x="8" y="66"/>
                  </a:cubicBezTo>
                  <a:cubicBezTo>
                    <a:pt x="13" y="66"/>
                    <a:pt x="17" y="62"/>
                    <a:pt x="17" y="5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</a:path>
              </a:pathLst>
            </a:custGeom>
            <a:solidFill>
              <a:srgbClr val="F5D3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44"/>
            <p:cNvSpPr>
              <a:spLocks/>
            </p:cNvSpPr>
            <p:nvPr/>
          </p:nvSpPr>
          <p:spPr bwMode="auto">
            <a:xfrm rot="1023189" flipH="1">
              <a:off x="3331233" y="1674909"/>
              <a:ext cx="45719" cy="158320"/>
            </a:xfrm>
            <a:custGeom>
              <a:avLst/>
              <a:gdLst>
                <a:gd name="T0" fmla="*/ 8 w 17"/>
                <a:gd name="T1" fmla="*/ 0 h 66"/>
                <a:gd name="T2" fmla="*/ 0 w 17"/>
                <a:gd name="T3" fmla="*/ 8 h 66"/>
                <a:gd name="T4" fmla="*/ 0 w 17"/>
                <a:gd name="T5" fmla="*/ 58 h 66"/>
                <a:gd name="T6" fmla="*/ 8 w 17"/>
                <a:gd name="T7" fmla="*/ 66 h 66"/>
                <a:gd name="T8" fmla="*/ 17 w 17"/>
                <a:gd name="T9" fmla="*/ 58 h 66"/>
                <a:gd name="T10" fmla="*/ 17 w 17"/>
                <a:gd name="T11" fmla="*/ 8 h 66"/>
                <a:gd name="T12" fmla="*/ 8 w 17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6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4" y="66"/>
                    <a:pt x="8" y="66"/>
                  </a:cubicBezTo>
                  <a:cubicBezTo>
                    <a:pt x="13" y="66"/>
                    <a:pt x="17" y="62"/>
                    <a:pt x="17" y="5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</a:path>
              </a:pathLst>
            </a:custGeom>
            <a:solidFill>
              <a:srgbClr val="F5D3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790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7713" y="3535693"/>
            <a:ext cx="5471370" cy="2169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kern="0" dirty="0" smtClean="0">
                <a:solidFill>
                  <a:schemeClr val="accent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www.islide.cc</a:t>
            </a:r>
            <a:r>
              <a:rPr lang="en-US" altLang="zh-CN" kern="0" dirty="0" smtClean="0">
                <a:solidFill>
                  <a:schemeClr val="accent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kern="0" dirty="0">
                <a:solidFill>
                  <a:schemeClr val="accent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</a:t>
            </a:r>
            <a:r>
              <a:rPr lang="zh-CN" altLang="en-US" kern="0" dirty="0" smtClean="0">
                <a:solidFill>
                  <a:schemeClr val="accent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创作品</a:t>
            </a:r>
            <a:endParaRPr lang="en-US" altLang="zh-CN" kern="0" dirty="0" smtClean="0">
              <a:solidFill>
                <a:schemeClr val="accent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kern="0" dirty="0">
              <a:solidFill>
                <a:schemeClr val="accent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kern="0" dirty="0" smtClean="0">
              <a:solidFill>
                <a:schemeClr val="accent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kern="0" dirty="0">
              <a:solidFill>
                <a:schemeClr val="accent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kern="0" dirty="0" smtClean="0">
                <a:solidFill>
                  <a:schemeClr val="accent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kern="0" dirty="0" smtClean="0">
                <a:solidFill>
                  <a:schemeClr val="accent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kern="0" dirty="0" smtClean="0">
                <a:solidFill>
                  <a:schemeClr val="accent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kern="0" dirty="0" smtClean="0">
                <a:solidFill>
                  <a:schemeClr val="accent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kern="0" dirty="0">
                <a:solidFill>
                  <a:schemeClr val="accent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en-US" altLang="zh-CN" kern="0" dirty="0">
              <a:solidFill>
                <a:schemeClr val="accent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6511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2020924" y="560883"/>
            <a:ext cx="7536016" cy="1336936"/>
            <a:chOff x="2020924" y="736859"/>
            <a:chExt cx="7536016" cy="1336936"/>
          </a:xfrm>
        </p:grpSpPr>
        <p:sp>
          <p:nvSpPr>
            <p:cNvPr id="21" name="箭头: V 形 20"/>
            <p:cNvSpPr/>
            <p:nvPr/>
          </p:nvSpPr>
          <p:spPr>
            <a:xfrm flipH="1">
              <a:off x="2020924" y="811569"/>
              <a:ext cx="6081676" cy="1262226"/>
            </a:xfrm>
            <a:prstGeom prst="chevron">
              <a:avLst>
                <a:gd name="adj" fmla="val 33901"/>
              </a:avLst>
            </a:prstGeom>
            <a:solidFill>
              <a:schemeClr val="accent1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 anchorCtr="0"/>
            <a:lstStyle/>
            <a:p>
              <a:r>
                <a:rPr lang="zh-CN" altLang="en-US" sz="4000" b="1" dirty="0">
                  <a:solidFill>
                    <a:schemeClr val="bg1"/>
                  </a:solidFill>
                </a:rPr>
                <a:t>世界卫生组织 </a:t>
              </a:r>
              <a:r>
                <a:rPr lang="en-US" altLang="zh-CN" sz="4000" b="1" dirty="0">
                  <a:solidFill>
                    <a:schemeClr val="bg1"/>
                  </a:solidFill>
                </a:rPr>
                <a:t>WHO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0076" y="736859"/>
              <a:ext cx="1386864" cy="1336936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矩形 9"/>
          <p:cNvSpPr/>
          <p:nvPr/>
        </p:nvSpPr>
        <p:spPr>
          <a:xfrm>
            <a:off x="2801851" y="2337227"/>
            <a:ext cx="6789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将以下四种疾病列为四大多发常见疑难病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568948" y="3646488"/>
            <a:ext cx="8970953" cy="1200150"/>
            <a:chOff x="1568948" y="3646488"/>
            <a:chExt cx="8970953" cy="1200150"/>
          </a:xfrm>
        </p:grpSpPr>
        <p:sp>
          <p:nvSpPr>
            <p:cNvPr id="22" name="椭圆 21"/>
            <p:cNvSpPr/>
            <p:nvPr/>
          </p:nvSpPr>
          <p:spPr>
            <a:xfrm>
              <a:off x="4253500" y="4723205"/>
              <a:ext cx="1232903" cy="81592"/>
            </a:xfrm>
            <a:prstGeom prst="ellipse">
              <a:avLst/>
            </a:prstGeom>
            <a:solidFill>
              <a:schemeClr val="accent1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649370" y="4723205"/>
              <a:ext cx="1232903" cy="81592"/>
            </a:xfrm>
            <a:prstGeom prst="ellipse">
              <a:avLst/>
            </a:prstGeom>
            <a:solidFill>
              <a:schemeClr val="accent1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9306998" y="4723205"/>
              <a:ext cx="1232903" cy="81592"/>
            </a:xfrm>
            <a:prstGeom prst="ellipse">
              <a:avLst/>
            </a:prstGeom>
            <a:solidFill>
              <a:schemeClr val="accent1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1568948" y="4723205"/>
              <a:ext cx="1232903" cy="81592"/>
            </a:xfrm>
            <a:prstGeom prst="ellipse">
              <a:avLst/>
            </a:prstGeom>
            <a:solidFill>
              <a:schemeClr val="accent1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72449" y="3772713"/>
              <a:ext cx="1386747" cy="1022349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257736">
              <a:off x="1740797" y="3667812"/>
              <a:ext cx="1063749" cy="115750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13089" y="3703428"/>
              <a:ext cx="1020723" cy="1086270"/>
            </a:xfrm>
            <a:prstGeom prst="rect">
              <a:avLst/>
            </a:prstGeom>
          </p:spPr>
        </p:pic>
        <p:grpSp>
          <p:nvGrpSpPr>
            <p:cNvPr id="37" name="组合 36"/>
            <p:cNvGrpSpPr/>
            <p:nvPr/>
          </p:nvGrpSpPr>
          <p:grpSpPr>
            <a:xfrm>
              <a:off x="4253500" y="3646488"/>
              <a:ext cx="1225549" cy="1200150"/>
              <a:chOff x="1637665" y="3710408"/>
              <a:chExt cx="1225549" cy="1200150"/>
            </a:xfrm>
          </p:grpSpPr>
          <p:sp>
            <p:nvSpPr>
              <p:cNvPr id="31" name="Oval 5"/>
              <p:cNvSpPr>
                <a:spLocks noChangeArrowheads="1"/>
              </p:cNvSpPr>
              <p:nvPr/>
            </p:nvSpPr>
            <p:spPr bwMode="auto">
              <a:xfrm>
                <a:off x="1779588" y="4662488"/>
                <a:ext cx="109537" cy="109538"/>
              </a:xfrm>
              <a:prstGeom prst="ellipse">
                <a:avLst/>
              </a:prstGeom>
              <a:solidFill>
                <a:srgbClr val="6D9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6"/>
              <p:cNvSpPr>
                <a:spLocks noChangeArrowheads="1"/>
              </p:cNvSpPr>
              <p:nvPr/>
            </p:nvSpPr>
            <p:spPr bwMode="auto">
              <a:xfrm>
                <a:off x="2733675" y="4776788"/>
                <a:ext cx="69850" cy="69850"/>
              </a:xfrm>
              <a:prstGeom prst="ellipse">
                <a:avLst/>
              </a:prstGeom>
              <a:solidFill>
                <a:srgbClr val="D89B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7"/>
              <p:cNvSpPr>
                <a:spLocks noChangeArrowheads="1"/>
              </p:cNvSpPr>
              <p:nvPr/>
            </p:nvSpPr>
            <p:spPr bwMode="auto">
              <a:xfrm>
                <a:off x="2528888" y="3824288"/>
                <a:ext cx="157162" cy="157163"/>
              </a:xfrm>
              <a:prstGeom prst="ellipse">
                <a:avLst/>
              </a:prstGeom>
              <a:solidFill>
                <a:srgbClr val="6D9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Oval 8"/>
              <p:cNvSpPr>
                <a:spLocks noChangeArrowheads="1"/>
              </p:cNvSpPr>
              <p:nvPr/>
            </p:nvSpPr>
            <p:spPr bwMode="auto">
              <a:xfrm>
                <a:off x="1744663" y="3806825"/>
                <a:ext cx="196850" cy="196850"/>
              </a:xfrm>
              <a:prstGeom prst="ellipse">
                <a:avLst/>
              </a:prstGeom>
              <a:solidFill>
                <a:srgbClr val="D89B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9"/>
              <p:cNvSpPr>
                <a:spLocks noChangeArrowheads="1"/>
              </p:cNvSpPr>
              <p:nvPr/>
            </p:nvSpPr>
            <p:spPr bwMode="auto">
              <a:xfrm>
                <a:off x="2068513" y="4235450"/>
                <a:ext cx="333375" cy="327025"/>
              </a:xfrm>
              <a:prstGeom prst="ellipse">
                <a:avLst/>
              </a:prstGeom>
              <a:solidFill>
                <a:srgbClr val="6D9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0"/>
              <p:cNvSpPr>
                <a:spLocks noEditPoints="1"/>
              </p:cNvSpPr>
              <p:nvPr/>
            </p:nvSpPr>
            <p:spPr bwMode="auto">
              <a:xfrm>
                <a:off x="1637665" y="3710408"/>
                <a:ext cx="1225549" cy="1200150"/>
              </a:xfrm>
              <a:custGeom>
                <a:avLst/>
                <a:gdLst>
                  <a:gd name="T0" fmla="*/ 253 w 280"/>
                  <a:gd name="T1" fmla="*/ 222 h 275"/>
                  <a:gd name="T2" fmla="*/ 234 w 280"/>
                  <a:gd name="T3" fmla="*/ 230 h 275"/>
                  <a:gd name="T4" fmla="*/ 173 w 280"/>
                  <a:gd name="T5" fmla="*/ 193 h 275"/>
                  <a:gd name="T6" fmla="*/ 187 w 280"/>
                  <a:gd name="T7" fmla="*/ 155 h 275"/>
                  <a:gd name="T8" fmla="*/ 170 w 280"/>
                  <a:gd name="T9" fmla="*/ 114 h 275"/>
                  <a:gd name="T10" fmla="*/ 199 w 280"/>
                  <a:gd name="T11" fmla="*/ 73 h 275"/>
                  <a:gd name="T12" fmla="*/ 216 w 280"/>
                  <a:gd name="T13" fmla="*/ 78 h 275"/>
                  <a:gd name="T14" fmla="*/ 253 w 280"/>
                  <a:gd name="T15" fmla="*/ 41 h 275"/>
                  <a:gd name="T16" fmla="*/ 216 w 280"/>
                  <a:gd name="T17" fmla="*/ 5 h 275"/>
                  <a:gd name="T18" fmla="*/ 180 w 280"/>
                  <a:gd name="T19" fmla="*/ 41 h 275"/>
                  <a:gd name="T20" fmla="*/ 191 w 280"/>
                  <a:gd name="T21" fmla="*/ 68 h 275"/>
                  <a:gd name="T22" fmla="*/ 163 w 280"/>
                  <a:gd name="T23" fmla="*/ 108 h 275"/>
                  <a:gd name="T24" fmla="*/ 131 w 280"/>
                  <a:gd name="T25" fmla="*/ 98 h 275"/>
                  <a:gd name="T26" fmla="*/ 99 w 280"/>
                  <a:gd name="T27" fmla="*/ 108 h 275"/>
                  <a:gd name="T28" fmla="*/ 72 w 280"/>
                  <a:gd name="T29" fmla="*/ 69 h 275"/>
                  <a:gd name="T30" fmla="*/ 83 w 280"/>
                  <a:gd name="T31" fmla="*/ 41 h 275"/>
                  <a:gd name="T32" fmla="*/ 41 w 280"/>
                  <a:gd name="T33" fmla="*/ 0 h 275"/>
                  <a:gd name="T34" fmla="*/ 0 w 280"/>
                  <a:gd name="T35" fmla="*/ 41 h 275"/>
                  <a:gd name="T36" fmla="*/ 41 w 280"/>
                  <a:gd name="T37" fmla="*/ 83 h 275"/>
                  <a:gd name="T38" fmla="*/ 65 w 280"/>
                  <a:gd name="T39" fmla="*/ 76 h 275"/>
                  <a:gd name="T40" fmla="*/ 92 w 280"/>
                  <a:gd name="T41" fmla="*/ 114 h 275"/>
                  <a:gd name="T42" fmla="*/ 75 w 280"/>
                  <a:gd name="T43" fmla="*/ 155 h 275"/>
                  <a:gd name="T44" fmla="*/ 89 w 280"/>
                  <a:gd name="T45" fmla="*/ 193 h 275"/>
                  <a:gd name="T46" fmla="*/ 64 w 280"/>
                  <a:gd name="T47" fmla="*/ 208 h 275"/>
                  <a:gd name="T48" fmla="*/ 40 w 280"/>
                  <a:gd name="T49" fmla="*/ 196 h 275"/>
                  <a:gd name="T50" fmla="*/ 9 w 280"/>
                  <a:gd name="T51" fmla="*/ 227 h 275"/>
                  <a:gd name="T52" fmla="*/ 40 w 280"/>
                  <a:gd name="T53" fmla="*/ 258 h 275"/>
                  <a:gd name="T54" fmla="*/ 71 w 280"/>
                  <a:gd name="T55" fmla="*/ 227 h 275"/>
                  <a:gd name="T56" fmla="*/ 69 w 280"/>
                  <a:gd name="T57" fmla="*/ 216 h 275"/>
                  <a:gd name="T58" fmla="*/ 96 w 280"/>
                  <a:gd name="T59" fmla="*/ 199 h 275"/>
                  <a:gd name="T60" fmla="*/ 131 w 280"/>
                  <a:gd name="T61" fmla="*/ 211 h 275"/>
                  <a:gd name="T62" fmla="*/ 165 w 280"/>
                  <a:gd name="T63" fmla="*/ 199 h 275"/>
                  <a:gd name="T64" fmla="*/ 229 w 280"/>
                  <a:gd name="T65" fmla="*/ 238 h 275"/>
                  <a:gd name="T66" fmla="*/ 226 w 280"/>
                  <a:gd name="T67" fmla="*/ 249 h 275"/>
                  <a:gd name="T68" fmla="*/ 253 w 280"/>
                  <a:gd name="T69" fmla="*/ 275 h 275"/>
                  <a:gd name="T70" fmla="*/ 280 w 280"/>
                  <a:gd name="T71" fmla="*/ 249 h 275"/>
                  <a:gd name="T72" fmla="*/ 253 w 280"/>
                  <a:gd name="T73" fmla="*/ 222 h 275"/>
                  <a:gd name="T74" fmla="*/ 216 w 280"/>
                  <a:gd name="T75" fmla="*/ 23 h 275"/>
                  <a:gd name="T76" fmla="*/ 234 w 280"/>
                  <a:gd name="T77" fmla="*/ 41 h 275"/>
                  <a:gd name="T78" fmla="*/ 216 w 280"/>
                  <a:gd name="T79" fmla="*/ 59 h 275"/>
                  <a:gd name="T80" fmla="*/ 198 w 280"/>
                  <a:gd name="T81" fmla="*/ 41 h 275"/>
                  <a:gd name="T82" fmla="*/ 216 w 280"/>
                  <a:gd name="T83" fmla="*/ 23 h 275"/>
                  <a:gd name="T84" fmla="*/ 41 w 280"/>
                  <a:gd name="T85" fmla="*/ 64 h 275"/>
                  <a:gd name="T86" fmla="*/ 19 w 280"/>
                  <a:gd name="T87" fmla="*/ 41 h 275"/>
                  <a:gd name="T88" fmla="*/ 41 w 280"/>
                  <a:gd name="T89" fmla="*/ 19 h 275"/>
                  <a:gd name="T90" fmla="*/ 64 w 280"/>
                  <a:gd name="T91" fmla="*/ 41 h 275"/>
                  <a:gd name="T92" fmla="*/ 41 w 280"/>
                  <a:gd name="T93" fmla="*/ 64 h 275"/>
                  <a:gd name="T94" fmla="*/ 40 w 280"/>
                  <a:gd name="T95" fmla="*/ 240 h 275"/>
                  <a:gd name="T96" fmla="*/ 27 w 280"/>
                  <a:gd name="T97" fmla="*/ 227 h 275"/>
                  <a:gd name="T98" fmla="*/ 40 w 280"/>
                  <a:gd name="T99" fmla="*/ 215 h 275"/>
                  <a:gd name="T100" fmla="*/ 52 w 280"/>
                  <a:gd name="T101" fmla="*/ 227 h 275"/>
                  <a:gd name="T102" fmla="*/ 40 w 280"/>
                  <a:gd name="T103" fmla="*/ 240 h 275"/>
                  <a:gd name="T104" fmla="*/ 131 w 280"/>
                  <a:gd name="T105" fmla="*/ 192 h 275"/>
                  <a:gd name="T106" fmla="*/ 93 w 280"/>
                  <a:gd name="T107" fmla="*/ 155 h 275"/>
                  <a:gd name="T108" fmla="*/ 131 w 280"/>
                  <a:gd name="T109" fmla="*/ 117 h 275"/>
                  <a:gd name="T110" fmla="*/ 169 w 280"/>
                  <a:gd name="T111" fmla="*/ 155 h 275"/>
                  <a:gd name="T112" fmla="*/ 131 w 280"/>
                  <a:gd name="T113" fmla="*/ 192 h 275"/>
                  <a:gd name="T114" fmla="*/ 253 w 280"/>
                  <a:gd name="T115" fmla="*/ 257 h 275"/>
                  <a:gd name="T116" fmla="*/ 245 w 280"/>
                  <a:gd name="T117" fmla="*/ 249 h 275"/>
                  <a:gd name="T118" fmla="*/ 253 w 280"/>
                  <a:gd name="T119" fmla="*/ 241 h 275"/>
                  <a:gd name="T120" fmla="*/ 261 w 280"/>
                  <a:gd name="T121" fmla="*/ 249 h 275"/>
                  <a:gd name="T122" fmla="*/ 253 w 280"/>
                  <a:gd name="T123" fmla="*/ 257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0" h="275">
                    <a:moveTo>
                      <a:pt x="253" y="222"/>
                    </a:moveTo>
                    <a:cubicBezTo>
                      <a:pt x="246" y="222"/>
                      <a:pt x="239" y="225"/>
                      <a:pt x="234" y="230"/>
                    </a:cubicBezTo>
                    <a:cubicBezTo>
                      <a:pt x="173" y="193"/>
                      <a:pt x="173" y="193"/>
                      <a:pt x="173" y="193"/>
                    </a:cubicBezTo>
                    <a:cubicBezTo>
                      <a:pt x="182" y="183"/>
                      <a:pt x="187" y="169"/>
                      <a:pt x="187" y="155"/>
                    </a:cubicBezTo>
                    <a:cubicBezTo>
                      <a:pt x="187" y="139"/>
                      <a:pt x="181" y="124"/>
                      <a:pt x="170" y="114"/>
                    </a:cubicBezTo>
                    <a:cubicBezTo>
                      <a:pt x="199" y="73"/>
                      <a:pt x="199" y="73"/>
                      <a:pt x="199" y="73"/>
                    </a:cubicBezTo>
                    <a:cubicBezTo>
                      <a:pt x="204" y="76"/>
                      <a:pt x="210" y="78"/>
                      <a:pt x="216" y="78"/>
                    </a:cubicBezTo>
                    <a:cubicBezTo>
                      <a:pt x="237" y="78"/>
                      <a:pt x="253" y="62"/>
                      <a:pt x="253" y="41"/>
                    </a:cubicBezTo>
                    <a:cubicBezTo>
                      <a:pt x="253" y="21"/>
                      <a:pt x="237" y="5"/>
                      <a:pt x="216" y="5"/>
                    </a:cubicBezTo>
                    <a:cubicBezTo>
                      <a:pt x="196" y="5"/>
                      <a:pt x="180" y="21"/>
                      <a:pt x="180" y="41"/>
                    </a:cubicBezTo>
                    <a:cubicBezTo>
                      <a:pt x="180" y="52"/>
                      <a:pt x="184" y="61"/>
                      <a:pt x="191" y="68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54" y="102"/>
                      <a:pt x="143" y="98"/>
                      <a:pt x="131" y="98"/>
                    </a:cubicBezTo>
                    <a:cubicBezTo>
                      <a:pt x="119" y="98"/>
                      <a:pt x="108" y="102"/>
                      <a:pt x="99" y="108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78" y="62"/>
                      <a:pt x="83" y="52"/>
                      <a:pt x="83" y="41"/>
                    </a:cubicBezTo>
                    <a:cubicBezTo>
                      <a:pt x="83" y="19"/>
                      <a:pt x="64" y="0"/>
                      <a:pt x="41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4"/>
                      <a:pt x="19" y="83"/>
                      <a:pt x="41" y="83"/>
                    </a:cubicBezTo>
                    <a:cubicBezTo>
                      <a:pt x="50" y="83"/>
                      <a:pt x="58" y="80"/>
                      <a:pt x="65" y="76"/>
                    </a:cubicBezTo>
                    <a:cubicBezTo>
                      <a:pt x="92" y="114"/>
                      <a:pt x="92" y="114"/>
                      <a:pt x="92" y="114"/>
                    </a:cubicBezTo>
                    <a:cubicBezTo>
                      <a:pt x="81" y="124"/>
                      <a:pt x="75" y="139"/>
                      <a:pt x="75" y="155"/>
                    </a:cubicBezTo>
                    <a:cubicBezTo>
                      <a:pt x="75" y="169"/>
                      <a:pt x="80" y="183"/>
                      <a:pt x="89" y="193"/>
                    </a:cubicBezTo>
                    <a:cubicBezTo>
                      <a:pt x="64" y="208"/>
                      <a:pt x="64" y="208"/>
                      <a:pt x="64" y="208"/>
                    </a:cubicBezTo>
                    <a:cubicBezTo>
                      <a:pt x="58" y="201"/>
                      <a:pt x="50" y="196"/>
                      <a:pt x="40" y="196"/>
                    </a:cubicBezTo>
                    <a:cubicBezTo>
                      <a:pt x="23" y="196"/>
                      <a:pt x="9" y="210"/>
                      <a:pt x="9" y="227"/>
                    </a:cubicBezTo>
                    <a:cubicBezTo>
                      <a:pt x="9" y="244"/>
                      <a:pt x="23" y="258"/>
                      <a:pt x="40" y="258"/>
                    </a:cubicBezTo>
                    <a:cubicBezTo>
                      <a:pt x="57" y="258"/>
                      <a:pt x="71" y="244"/>
                      <a:pt x="71" y="227"/>
                    </a:cubicBezTo>
                    <a:cubicBezTo>
                      <a:pt x="71" y="223"/>
                      <a:pt x="70" y="220"/>
                      <a:pt x="69" y="216"/>
                    </a:cubicBezTo>
                    <a:cubicBezTo>
                      <a:pt x="96" y="199"/>
                      <a:pt x="96" y="199"/>
                      <a:pt x="96" y="199"/>
                    </a:cubicBezTo>
                    <a:cubicBezTo>
                      <a:pt x="106" y="207"/>
                      <a:pt x="118" y="211"/>
                      <a:pt x="131" y="211"/>
                    </a:cubicBezTo>
                    <a:cubicBezTo>
                      <a:pt x="144" y="211"/>
                      <a:pt x="156" y="207"/>
                      <a:pt x="165" y="199"/>
                    </a:cubicBezTo>
                    <a:cubicBezTo>
                      <a:pt x="229" y="238"/>
                      <a:pt x="229" y="238"/>
                      <a:pt x="229" y="238"/>
                    </a:cubicBezTo>
                    <a:cubicBezTo>
                      <a:pt x="227" y="241"/>
                      <a:pt x="226" y="245"/>
                      <a:pt x="226" y="249"/>
                    </a:cubicBezTo>
                    <a:cubicBezTo>
                      <a:pt x="226" y="264"/>
                      <a:pt x="238" y="275"/>
                      <a:pt x="253" y="275"/>
                    </a:cubicBezTo>
                    <a:cubicBezTo>
                      <a:pt x="268" y="275"/>
                      <a:pt x="280" y="264"/>
                      <a:pt x="280" y="249"/>
                    </a:cubicBezTo>
                    <a:cubicBezTo>
                      <a:pt x="280" y="234"/>
                      <a:pt x="268" y="222"/>
                      <a:pt x="253" y="222"/>
                    </a:cubicBezTo>
                    <a:close/>
                    <a:moveTo>
                      <a:pt x="216" y="23"/>
                    </a:moveTo>
                    <a:cubicBezTo>
                      <a:pt x="226" y="23"/>
                      <a:pt x="234" y="31"/>
                      <a:pt x="234" y="41"/>
                    </a:cubicBezTo>
                    <a:cubicBezTo>
                      <a:pt x="234" y="51"/>
                      <a:pt x="226" y="59"/>
                      <a:pt x="216" y="59"/>
                    </a:cubicBezTo>
                    <a:cubicBezTo>
                      <a:pt x="206" y="59"/>
                      <a:pt x="198" y="51"/>
                      <a:pt x="198" y="41"/>
                    </a:cubicBezTo>
                    <a:cubicBezTo>
                      <a:pt x="198" y="31"/>
                      <a:pt x="206" y="23"/>
                      <a:pt x="216" y="23"/>
                    </a:cubicBezTo>
                    <a:close/>
                    <a:moveTo>
                      <a:pt x="41" y="64"/>
                    </a:moveTo>
                    <a:cubicBezTo>
                      <a:pt x="29" y="64"/>
                      <a:pt x="19" y="54"/>
                      <a:pt x="19" y="41"/>
                    </a:cubicBezTo>
                    <a:cubicBezTo>
                      <a:pt x="19" y="29"/>
                      <a:pt x="29" y="19"/>
                      <a:pt x="41" y="19"/>
                    </a:cubicBezTo>
                    <a:cubicBezTo>
                      <a:pt x="54" y="19"/>
                      <a:pt x="64" y="29"/>
                      <a:pt x="64" y="41"/>
                    </a:cubicBezTo>
                    <a:cubicBezTo>
                      <a:pt x="64" y="54"/>
                      <a:pt x="54" y="64"/>
                      <a:pt x="41" y="64"/>
                    </a:cubicBezTo>
                    <a:close/>
                    <a:moveTo>
                      <a:pt x="40" y="240"/>
                    </a:moveTo>
                    <a:cubicBezTo>
                      <a:pt x="33" y="240"/>
                      <a:pt x="27" y="234"/>
                      <a:pt x="27" y="227"/>
                    </a:cubicBezTo>
                    <a:cubicBezTo>
                      <a:pt x="27" y="221"/>
                      <a:pt x="33" y="215"/>
                      <a:pt x="40" y="215"/>
                    </a:cubicBezTo>
                    <a:cubicBezTo>
                      <a:pt x="46" y="215"/>
                      <a:pt x="52" y="221"/>
                      <a:pt x="52" y="227"/>
                    </a:cubicBezTo>
                    <a:cubicBezTo>
                      <a:pt x="52" y="234"/>
                      <a:pt x="46" y="240"/>
                      <a:pt x="40" y="240"/>
                    </a:cubicBezTo>
                    <a:close/>
                    <a:moveTo>
                      <a:pt x="131" y="192"/>
                    </a:moveTo>
                    <a:cubicBezTo>
                      <a:pt x="110" y="192"/>
                      <a:pt x="93" y="176"/>
                      <a:pt x="93" y="155"/>
                    </a:cubicBezTo>
                    <a:cubicBezTo>
                      <a:pt x="93" y="134"/>
                      <a:pt x="110" y="117"/>
                      <a:pt x="131" y="117"/>
                    </a:cubicBezTo>
                    <a:cubicBezTo>
                      <a:pt x="152" y="117"/>
                      <a:pt x="169" y="134"/>
                      <a:pt x="169" y="155"/>
                    </a:cubicBezTo>
                    <a:cubicBezTo>
                      <a:pt x="169" y="176"/>
                      <a:pt x="152" y="192"/>
                      <a:pt x="131" y="192"/>
                    </a:cubicBezTo>
                    <a:close/>
                    <a:moveTo>
                      <a:pt x="253" y="257"/>
                    </a:moveTo>
                    <a:cubicBezTo>
                      <a:pt x="249" y="257"/>
                      <a:pt x="245" y="253"/>
                      <a:pt x="245" y="249"/>
                    </a:cubicBezTo>
                    <a:cubicBezTo>
                      <a:pt x="245" y="245"/>
                      <a:pt x="249" y="241"/>
                      <a:pt x="253" y="241"/>
                    </a:cubicBezTo>
                    <a:cubicBezTo>
                      <a:pt x="257" y="241"/>
                      <a:pt x="261" y="245"/>
                      <a:pt x="261" y="249"/>
                    </a:cubicBezTo>
                    <a:cubicBezTo>
                      <a:pt x="261" y="253"/>
                      <a:pt x="257" y="257"/>
                      <a:pt x="253" y="257"/>
                    </a:cubicBezTo>
                    <a:close/>
                  </a:path>
                </a:pathLst>
              </a:custGeom>
              <a:solidFill>
                <a:srgbClr val="222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2" name="椭圆 11"/>
          <p:cNvSpPr/>
          <p:nvPr/>
        </p:nvSpPr>
        <p:spPr>
          <a:xfrm>
            <a:off x="1175657" y="3193143"/>
            <a:ext cx="2032000" cy="2032000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729880" y="3193143"/>
            <a:ext cx="2032000" cy="2032000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249821" y="3193143"/>
            <a:ext cx="2032000" cy="2032000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881509" y="3193143"/>
            <a:ext cx="2032000" cy="2032000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368417" y="4994310"/>
            <a:ext cx="9109031" cy="461665"/>
            <a:chOff x="1368417" y="5154500"/>
            <a:chExt cx="9109031" cy="461665"/>
          </a:xfrm>
          <a:solidFill>
            <a:srgbClr val="B0D3F3"/>
          </a:solidFill>
        </p:grpSpPr>
        <p:sp>
          <p:nvSpPr>
            <p:cNvPr id="6" name="矩形 5"/>
            <p:cNvSpPr/>
            <p:nvPr/>
          </p:nvSpPr>
          <p:spPr>
            <a:xfrm>
              <a:off x="1368417" y="5154500"/>
              <a:ext cx="1808508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>
                      <a:lumMod val="25000"/>
                    </a:schemeClr>
                  </a:solidFill>
                </a:rPr>
                <a:t>过敏性疾病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4449805" y="5154500"/>
              <a:ext cx="800219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>
                      <a:lumMod val="25000"/>
                    </a:schemeClr>
                  </a:solidFill>
                </a:rPr>
                <a:t>肿瘤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361568" y="5154500"/>
              <a:ext cx="1808508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>
                      <a:lumMod val="25000"/>
                    </a:schemeClr>
                  </a:solidFill>
                </a:rPr>
                <a:t>心脑血管病 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9369452" y="5154500"/>
              <a:ext cx="1107996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>
                      <a:lumMod val="25000"/>
                    </a:schemeClr>
                  </a:solidFill>
                </a:rPr>
                <a:t>糖尿病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478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8" name="直接连接符 107"/>
          <p:cNvCxnSpPr>
            <a:cxnSpLocks/>
          </p:cNvCxnSpPr>
          <p:nvPr/>
        </p:nvCxnSpPr>
        <p:spPr>
          <a:xfrm>
            <a:off x="2463058" y="2101850"/>
            <a:ext cx="0" cy="65405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>
            <a:cxnSpLocks/>
          </p:cNvCxnSpPr>
          <p:nvPr/>
        </p:nvCxnSpPr>
        <p:spPr>
          <a:xfrm>
            <a:off x="6217027" y="2101850"/>
            <a:ext cx="0" cy="65405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cxnSpLocks/>
          </p:cNvCxnSpPr>
          <p:nvPr/>
        </p:nvCxnSpPr>
        <p:spPr>
          <a:xfrm>
            <a:off x="9886571" y="2032000"/>
            <a:ext cx="0" cy="65405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箭头: V 形 3"/>
          <p:cNvSpPr/>
          <p:nvPr/>
        </p:nvSpPr>
        <p:spPr>
          <a:xfrm flipH="1">
            <a:off x="1818087" y="325500"/>
            <a:ext cx="8882838" cy="1262226"/>
          </a:xfrm>
          <a:prstGeom prst="chevron">
            <a:avLst>
              <a:gd name="adj" fmla="val 33901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 anchorCtr="0"/>
          <a:lstStyle/>
          <a:p>
            <a:r>
              <a:rPr lang="zh-CN" altLang="en-US" sz="4000" b="1" dirty="0"/>
              <a:t>过敏引发的疾病主要分为三大类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97350" y="6139934"/>
            <a:ext cx="3797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>
                    <a:lumMod val="25000"/>
                  </a:schemeClr>
                </a:solidFill>
              </a:rPr>
              <a:t>过敏引发的疾病高达几十种</a:t>
            </a:r>
            <a:r>
              <a:rPr lang="en-US" altLang="zh-CN" b="1" dirty="0">
                <a:solidFill>
                  <a:schemeClr val="accent1">
                    <a:lumMod val="25000"/>
                  </a:schemeClr>
                </a:solidFill>
              </a:rPr>
              <a:t>…</a:t>
            </a:r>
          </a:p>
        </p:txBody>
      </p:sp>
      <p:sp>
        <p:nvSpPr>
          <p:cNvPr id="3" name="矩形 2"/>
          <p:cNvSpPr/>
          <p:nvPr/>
        </p:nvSpPr>
        <p:spPr>
          <a:xfrm>
            <a:off x="9285483" y="5153513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>
                    <a:lumMod val="25000"/>
                  </a:schemeClr>
                </a:solidFill>
              </a:rPr>
              <a:t>哮喘 </a:t>
            </a:r>
          </a:p>
        </p:txBody>
      </p:sp>
      <p:sp>
        <p:nvSpPr>
          <p:cNvPr id="7" name="矩形 6"/>
          <p:cNvSpPr/>
          <p:nvPr/>
        </p:nvSpPr>
        <p:spPr>
          <a:xfrm>
            <a:off x="5227013" y="52150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过敏性鼻炎</a:t>
            </a:r>
            <a:endParaRPr lang="zh-CN" altLang="en-US" sz="2800" dirty="0"/>
          </a:p>
        </p:txBody>
      </p:sp>
      <p:sp>
        <p:nvSpPr>
          <p:cNvPr id="8" name="椭圆 7"/>
          <p:cNvSpPr/>
          <p:nvPr/>
        </p:nvSpPr>
        <p:spPr>
          <a:xfrm>
            <a:off x="2133600" y="791884"/>
            <a:ext cx="329458" cy="3294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连接符: 肘形 9"/>
          <p:cNvCxnSpPr/>
          <p:nvPr/>
        </p:nvCxnSpPr>
        <p:spPr>
          <a:xfrm rot="10800000">
            <a:off x="1320801" y="956613"/>
            <a:ext cx="977529" cy="12700"/>
          </a:xfrm>
          <a:prstGeom prst="bentConnector3">
            <a:avLst/>
          </a:prstGeom>
          <a:ln w="381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cxnSpLocks/>
          </p:cNvCxnSpPr>
          <p:nvPr/>
        </p:nvCxnSpPr>
        <p:spPr>
          <a:xfrm>
            <a:off x="1320801" y="956612"/>
            <a:ext cx="0" cy="10626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8632241" y="2706931"/>
            <a:ext cx="2425700" cy="2425700"/>
            <a:chOff x="8260831" y="2235200"/>
            <a:chExt cx="2425700" cy="2425700"/>
          </a:xfrm>
          <a:effectLst>
            <a:outerShdw blurRad="2540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5" name="椭圆 34"/>
            <p:cNvSpPr/>
            <p:nvPr/>
          </p:nvSpPr>
          <p:spPr>
            <a:xfrm>
              <a:off x="8260831" y="2235200"/>
              <a:ext cx="2425700" cy="24257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554142" y="2490273"/>
              <a:ext cx="1740550" cy="2170627"/>
              <a:chOff x="8542588" y="2487994"/>
              <a:chExt cx="1740550" cy="2170627"/>
            </a:xfrm>
            <a:solidFill>
              <a:srgbClr val="F5D5C1"/>
            </a:solidFill>
          </p:grpSpPr>
          <p:sp>
            <p:nvSpPr>
              <p:cNvPr id="33" name="任意多边形: 形状 32"/>
              <p:cNvSpPr>
                <a:spLocks/>
              </p:cNvSpPr>
              <p:nvPr/>
            </p:nvSpPr>
            <p:spPr bwMode="auto">
              <a:xfrm>
                <a:off x="8542588" y="2487994"/>
                <a:ext cx="1740550" cy="2168701"/>
              </a:xfrm>
              <a:custGeom>
                <a:avLst/>
                <a:gdLst>
                  <a:gd name="connsiteX0" fmla="*/ 962997 w 1740550"/>
                  <a:gd name="connsiteY0" fmla="*/ 30 h 2168701"/>
                  <a:gd name="connsiteX1" fmla="*/ 1738583 w 1740550"/>
                  <a:gd name="connsiteY1" fmla="*/ 663324 h 2168701"/>
                  <a:gd name="connsiteX2" fmla="*/ 1735589 w 1740550"/>
                  <a:gd name="connsiteY2" fmla="*/ 791799 h 2168701"/>
                  <a:gd name="connsiteX3" fmla="*/ 1609818 w 1740550"/>
                  <a:gd name="connsiteY3" fmla="*/ 1201129 h 2168701"/>
                  <a:gd name="connsiteX4" fmla="*/ 1576878 w 1740550"/>
                  <a:gd name="connsiteY4" fmla="*/ 1293750 h 2168701"/>
                  <a:gd name="connsiteX5" fmla="*/ 1483966 w 1740550"/>
                  <a:gd name="connsiteY5" fmla="*/ 2011316 h 2168701"/>
                  <a:gd name="connsiteX6" fmla="*/ 1484819 w 1740550"/>
                  <a:gd name="connsiteY6" fmla="*/ 2032894 h 2168701"/>
                  <a:gd name="connsiteX7" fmla="*/ 1392025 w 1740550"/>
                  <a:gd name="connsiteY7" fmla="*/ 2077594 h 2168701"/>
                  <a:gd name="connsiteX8" fmla="*/ 1043936 w 1740550"/>
                  <a:gd name="connsiteY8" fmla="*/ 2166644 h 2168701"/>
                  <a:gd name="connsiteX9" fmla="*/ 1003209 w 1740550"/>
                  <a:gd name="connsiteY9" fmla="*/ 2168701 h 2168701"/>
                  <a:gd name="connsiteX10" fmla="*/ 1003211 w 1740550"/>
                  <a:gd name="connsiteY10" fmla="*/ 2115047 h 2168701"/>
                  <a:gd name="connsiteX11" fmla="*/ 1067806 w 1740550"/>
                  <a:gd name="connsiteY11" fmla="*/ 1455093 h 2168701"/>
                  <a:gd name="connsiteX12" fmla="*/ 1235500 w 1740550"/>
                  <a:gd name="connsiteY12" fmla="*/ 1096556 h 2168701"/>
                  <a:gd name="connsiteX13" fmla="*/ 1361271 w 1740550"/>
                  <a:gd name="connsiteY13" fmla="*/ 1006922 h 2168701"/>
                  <a:gd name="connsiteX14" fmla="*/ 1286408 w 1740550"/>
                  <a:gd name="connsiteY14" fmla="*/ 893384 h 2168701"/>
                  <a:gd name="connsiteX15" fmla="*/ 980964 w 1740550"/>
                  <a:gd name="connsiteY15" fmla="*/ 1018873 h 2168701"/>
                  <a:gd name="connsiteX16" fmla="*/ 732417 w 1740550"/>
                  <a:gd name="connsiteY16" fmla="*/ 917287 h 2168701"/>
                  <a:gd name="connsiteX17" fmla="*/ 352109 w 1740550"/>
                  <a:gd name="connsiteY17" fmla="*/ 932226 h 2168701"/>
                  <a:gd name="connsiteX18" fmla="*/ 91584 w 1740550"/>
                  <a:gd name="connsiteY18" fmla="*/ 1317653 h 2168701"/>
                  <a:gd name="connsiteX19" fmla="*/ 88589 w 1740550"/>
                  <a:gd name="connsiteY19" fmla="*/ 1314665 h 2168701"/>
                  <a:gd name="connsiteX20" fmla="*/ 16720 w 1740550"/>
                  <a:gd name="connsiteY20" fmla="*/ 1162287 h 2168701"/>
                  <a:gd name="connsiteX21" fmla="*/ 163453 w 1740550"/>
                  <a:gd name="connsiteY21" fmla="*/ 746982 h 2168701"/>
                  <a:gd name="connsiteX22" fmla="*/ 166448 w 1740550"/>
                  <a:gd name="connsiteY22" fmla="*/ 746982 h 2168701"/>
                  <a:gd name="connsiteX23" fmla="*/ 166448 w 1740550"/>
                  <a:gd name="connsiteY23" fmla="*/ 639421 h 2168701"/>
                  <a:gd name="connsiteX24" fmla="*/ 962997 w 1740550"/>
                  <a:gd name="connsiteY24" fmla="*/ 30 h 2168701"/>
                  <a:gd name="connsiteX25" fmla="*/ 1331474 w 1740550"/>
                  <a:gd name="connsiteY25" fmla="*/ 600531 h 2168701"/>
                  <a:gd name="connsiteX26" fmla="*/ 1250411 w 1740550"/>
                  <a:gd name="connsiteY26" fmla="*/ 624436 h 2168701"/>
                  <a:gd name="connsiteX27" fmla="*/ 1187362 w 1740550"/>
                  <a:gd name="connsiteY27" fmla="*/ 675232 h 2168701"/>
                  <a:gd name="connsiteX28" fmla="*/ 1133320 w 1740550"/>
                  <a:gd name="connsiteY28" fmla="*/ 818657 h 2168701"/>
                  <a:gd name="connsiteX29" fmla="*/ 1163344 w 1740550"/>
                  <a:gd name="connsiteY29" fmla="*/ 842561 h 2168701"/>
                  <a:gd name="connsiteX30" fmla="*/ 1187362 w 1740550"/>
                  <a:gd name="connsiteY30" fmla="*/ 812681 h 2168701"/>
                  <a:gd name="connsiteX31" fmla="*/ 1226393 w 1740550"/>
                  <a:gd name="connsiteY31" fmla="*/ 711088 h 2168701"/>
                  <a:gd name="connsiteX32" fmla="*/ 1277432 w 1740550"/>
                  <a:gd name="connsiteY32" fmla="*/ 672244 h 2168701"/>
                  <a:gd name="connsiteX33" fmla="*/ 1337478 w 1740550"/>
                  <a:gd name="connsiteY33" fmla="*/ 651328 h 2168701"/>
                  <a:gd name="connsiteX34" fmla="*/ 1472584 w 1740550"/>
                  <a:gd name="connsiteY34" fmla="*/ 705112 h 2168701"/>
                  <a:gd name="connsiteX35" fmla="*/ 1502607 w 1740550"/>
                  <a:gd name="connsiteY35" fmla="*/ 818657 h 2168701"/>
                  <a:gd name="connsiteX36" fmla="*/ 1478588 w 1740550"/>
                  <a:gd name="connsiteY36" fmla="*/ 1012880 h 2168701"/>
                  <a:gd name="connsiteX37" fmla="*/ 1472584 w 1740550"/>
                  <a:gd name="connsiteY37" fmla="*/ 1042760 h 2168701"/>
                  <a:gd name="connsiteX38" fmla="*/ 1208379 w 1740550"/>
                  <a:gd name="connsiteY38" fmla="*/ 1281801 h 2168701"/>
                  <a:gd name="connsiteX39" fmla="*/ 1181358 w 1740550"/>
                  <a:gd name="connsiteY39" fmla="*/ 1311682 h 2168701"/>
                  <a:gd name="connsiteX40" fmla="*/ 1208379 w 1740550"/>
                  <a:gd name="connsiteY40" fmla="*/ 1338574 h 2168701"/>
                  <a:gd name="connsiteX41" fmla="*/ 1523623 w 1740550"/>
                  <a:gd name="connsiteY41" fmla="*/ 1054712 h 2168701"/>
                  <a:gd name="connsiteX42" fmla="*/ 1529628 w 1740550"/>
                  <a:gd name="connsiteY42" fmla="*/ 1030808 h 2168701"/>
                  <a:gd name="connsiteX43" fmla="*/ 1556649 w 1740550"/>
                  <a:gd name="connsiteY43" fmla="*/ 818657 h 2168701"/>
                  <a:gd name="connsiteX44" fmla="*/ 1511614 w 1740550"/>
                  <a:gd name="connsiteY44" fmla="*/ 669256 h 2168701"/>
                  <a:gd name="connsiteX45" fmla="*/ 1508612 w 1740550"/>
                  <a:gd name="connsiteY45" fmla="*/ 666268 h 2168701"/>
                  <a:gd name="connsiteX46" fmla="*/ 1331474 w 1740550"/>
                  <a:gd name="connsiteY46" fmla="*/ 600531 h 2168701"/>
                  <a:gd name="connsiteX0" fmla="*/ 962997 w 1740550"/>
                  <a:gd name="connsiteY0" fmla="*/ 30 h 2168701"/>
                  <a:gd name="connsiteX1" fmla="*/ 1738583 w 1740550"/>
                  <a:gd name="connsiteY1" fmla="*/ 663324 h 2168701"/>
                  <a:gd name="connsiteX2" fmla="*/ 1735589 w 1740550"/>
                  <a:gd name="connsiteY2" fmla="*/ 791799 h 2168701"/>
                  <a:gd name="connsiteX3" fmla="*/ 1609818 w 1740550"/>
                  <a:gd name="connsiteY3" fmla="*/ 1201129 h 2168701"/>
                  <a:gd name="connsiteX4" fmla="*/ 1576878 w 1740550"/>
                  <a:gd name="connsiteY4" fmla="*/ 1293750 h 2168701"/>
                  <a:gd name="connsiteX5" fmla="*/ 1483966 w 1740550"/>
                  <a:gd name="connsiteY5" fmla="*/ 2011316 h 2168701"/>
                  <a:gd name="connsiteX6" fmla="*/ 1484819 w 1740550"/>
                  <a:gd name="connsiteY6" fmla="*/ 2032894 h 2168701"/>
                  <a:gd name="connsiteX7" fmla="*/ 1392025 w 1740550"/>
                  <a:gd name="connsiteY7" fmla="*/ 2077594 h 2168701"/>
                  <a:gd name="connsiteX8" fmla="*/ 1043936 w 1740550"/>
                  <a:gd name="connsiteY8" fmla="*/ 2166644 h 2168701"/>
                  <a:gd name="connsiteX9" fmla="*/ 1003209 w 1740550"/>
                  <a:gd name="connsiteY9" fmla="*/ 2168701 h 2168701"/>
                  <a:gd name="connsiteX10" fmla="*/ 1003211 w 1740550"/>
                  <a:gd name="connsiteY10" fmla="*/ 2115047 h 2168701"/>
                  <a:gd name="connsiteX11" fmla="*/ 1067806 w 1740550"/>
                  <a:gd name="connsiteY11" fmla="*/ 1455093 h 2168701"/>
                  <a:gd name="connsiteX12" fmla="*/ 1235500 w 1740550"/>
                  <a:gd name="connsiteY12" fmla="*/ 1096556 h 2168701"/>
                  <a:gd name="connsiteX13" fmla="*/ 1361271 w 1740550"/>
                  <a:gd name="connsiteY13" fmla="*/ 1006922 h 2168701"/>
                  <a:gd name="connsiteX14" fmla="*/ 1286408 w 1740550"/>
                  <a:gd name="connsiteY14" fmla="*/ 893384 h 2168701"/>
                  <a:gd name="connsiteX15" fmla="*/ 980964 w 1740550"/>
                  <a:gd name="connsiteY15" fmla="*/ 1018873 h 2168701"/>
                  <a:gd name="connsiteX16" fmla="*/ 732417 w 1740550"/>
                  <a:gd name="connsiteY16" fmla="*/ 917287 h 2168701"/>
                  <a:gd name="connsiteX17" fmla="*/ 352109 w 1740550"/>
                  <a:gd name="connsiteY17" fmla="*/ 932226 h 2168701"/>
                  <a:gd name="connsiteX18" fmla="*/ 91584 w 1740550"/>
                  <a:gd name="connsiteY18" fmla="*/ 1317653 h 2168701"/>
                  <a:gd name="connsiteX19" fmla="*/ 88589 w 1740550"/>
                  <a:gd name="connsiteY19" fmla="*/ 1314665 h 2168701"/>
                  <a:gd name="connsiteX20" fmla="*/ 16720 w 1740550"/>
                  <a:gd name="connsiteY20" fmla="*/ 1162287 h 2168701"/>
                  <a:gd name="connsiteX21" fmla="*/ 163453 w 1740550"/>
                  <a:gd name="connsiteY21" fmla="*/ 746982 h 2168701"/>
                  <a:gd name="connsiteX22" fmla="*/ 166448 w 1740550"/>
                  <a:gd name="connsiteY22" fmla="*/ 746982 h 2168701"/>
                  <a:gd name="connsiteX23" fmla="*/ 166448 w 1740550"/>
                  <a:gd name="connsiteY23" fmla="*/ 639421 h 2168701"/>
                  <a:gd name="connsiteX24" fmla="*/ 962997 w 1740550"/>
                  <a:gd name="connsiteY24" fmla="*/ 30 h 2168701"/>
                  <a:gd name="connsiteX25" fmla="*/ 1331474 w 1740550"/>
                  <a:gd name="connsiteY25" fmla="*/ 600531 h 2168701"/>
                  <a:gd name="connsiteX26" fmla="*/ 1250411 w 1740550"/>
                  <a:gd name="connsiteY26" fmla="*/ 624436 h 2168701"/>
                  <a:gd name="connsiteX27" fmla="*/ 1187362 w 1740550"/>
                  <a:gd name="connsiteY27" fmla="*/ 675232 h 2168701"/>
                  <a:gd name="connsiteX28" fmla="*/ 1133320 w 1740550"/>
                  <a:gd name="connsiteY28" fmla="*/ 818657 h 2168701"/>
                  <a:gd name="connsiteX29" fmla="*/ 1163344 w 1740550"/>
                  <a:gd name="connsiteY29" fmla="*/ 842561 h 2168701"/>
                  <a:gd name="connsiteX30" fmla="*/ 1187362 w 1740550"/>
                  <a:gd name="connsiteY30" fmla="*/ 812681 h 2168701"/>
                  <a:gd name="connsiteX31" fmla="*/ 1226393 w 1740550"/>
                  <a:gd name="connsiteY31" fmla="*/ 711088 h 2168701"/>
                  <a:gd name="connsiteX32" fmla="*/ 1277432 w 1740550"/>
                  <a:gd name="connsiteY32" fmla="*/ 672244 h 2168701"/>
                  <a:gd name="connsiteX33" fmla="*/ 1337478 w 1740550"/>
                  <a:gd name="connsiteY33" fmla="*/ 651328 h 2168701"/>
                  <a:gd name="connsiteX34" fmla="*/ 1472584 w 1740550"/>
                  <a:gd name="connsiteY34" fmla="*/ 705112 h 2168701"/>
                  <a:gd name="connsiteX35" fmla="*/ 1502607 w 1740550"/>
                  <a:gd name="connsiteY35" fmla="*/ 818657 h 2168701"/>
                  <a:gd name="connsiteX36" fmla="*/ 1478588 w 1740550"/>
                  <a:gd name="connsiteY36" fmla="*/ 1012880 h 2168701"/>
                  <a:gd name="connsiteX37" fmla="*/ 1472584 w 1740550"/>
                  <a:gd name="connsiteY37" fmla="*/ 1042760 h 2168701"/>
                  <a:gd name="connsiteX38" fmla="*/ 1208379 w 1740550"/>
                  <a:gd name="connsiteY38" fmla="*/ 1281801 h 2168701"/>
                  <a:gd name="connsiteX39" fmla="*/ 1181358 w 1740550"/>
                  <a:gd name="connsiteY39" fmla="*/ 1311682 h 2168701"/>
                  <a:gd name="connsiteX40" fmla="*/ 1208379 w 1740550"/>
                  <a:gd name="connsiteY40" fmla="*/ 1338574 h 2168701"/>
                  <a:gd name="connsiteX41" fmla="*/ 1523623 w 1740550"/>
                  <a:gd name="connsiteY41" fmla="*/ 1054712 h 2168701"/>
                  <a:gd name="connsiteX42" fmla="*/ 1529628 w 1740550"/>
                  <a:gd name="connsiteY42" fmla="*/ 1030808 h 2168701"/>
                  <a:gd name="connsiteX43" fmla="*/ 1556649 w 1740550"/>
                  <a:gd name="connsiteY43" fmla="*/ 818657 h 2168701"/>
                  <a:gd name="connsiteX44" fmla="*/ 1511614 w 1740550"/>
                  <a:gd name="connsiteY44" fmla="*/ 669256 h 2168701"/>
                  <a:gd name="connsiteX45" fmla="*/ 1508612 w 1740550"/>
                  <a:gd name="connsiteY45" fmla="*/ 666268 h 2168701"/>
                  <a:gd name="connsiteX46" fmla="*/ 1331474 w 1740550"/>
                  <a:gd name="connsiteY46" fmla="*/ 600531 h 2168701"/>
                  <a:gd name="connsiteX0" fmla="*/ 962997 w 1740550"/>
                  <a:gd name="connsiteY0" fmla="*/ 30 h 2168701"/>
                  <a:gd name="connsiteX1" fmla="*/ 1738583 w 1740550"/>
                  <a:gd name="connsiteY1" fmla="*/ 663324 h 2168701"/>
                  <a:gd name="connsiteX2" fmla="*/ 1735589 w 1740550"/>
                  <a:gd name="connsiteY2" fmla="*/ 791799 h 2168701"/>
                  <a:gd name="connsiteX3" fmla="*/ 1609818 w 1740550"/>
                  <a:gd name="connsiteY3" fmla="*/ 1201129 h 2168701"/>
                  <a:gd name="connsiteX4" fmla="*/ 1576878 w 1740550"/>
                  <a:gd name="connsiteY4" fmla="*/ 1293750 h 2168701"/>
                  <a:gd name="connsiteX5" fmla="*/ 1483966 w 1740550"/>
                  <a:gd name="connsiteY5" fmla="*/ 2011316 h 2168701"/>
                  <a:gd name="connsiteX6" fmla="*/ 1484819 w 1740550"/>
                  <a:gd name="connsiteY6" fmla="*/ 2032894 h 2168701"/>
                  <a:gd name="connsiteX7" fmla="*/ 1392025 w 1740550"/>
                  <a:gd name="connsiteY7" fmla="*/ 2077594 h 2168701"/>
                  <a:gd name="connsiteX8" fmla="*/ 1043936 w 1740550"/>
                  <a:gd name="connsiteY8" fmla="*/ 2166644 h 2168701"/>
                  <a:gd name="connsiteX9" fmla="*/ 1003209 w 1740550"/>
                  <a:gd name="connsiteY9" fmla="*/ 2168701 h 2168701"/>
                  <a:gd name="connsiteX10" fmla="*/ 1003211 w 1740550"/>
                  <a:gd name="connsiteY10" fmla="*/ 2115047 h 2168701"/>
                  <a:gd name="connsiteX11" fmla="*/ 1067806 w 1740550"/>
                  <a:gd name="connsiteY11" fmla="*/ 1455093 h 2168701"/>
                  <a:gd name="connsiteX12" fmla="*/ 1235500 w 1740550"/>
                  <a:gd name="connsiteY12" fmla="*/ 1096556 h 2168701"/>
                  <a:gd name="connsiteX13" fmla="*/ 1361271 w 1740550"/>
                  <a:gd name="connsiteY13" fmla="*/ 1006922 h 2168701"/>
                  <a:gd name="connsiteX14" fmla="*/ 1286408 w 1740550"/>
                  <a:gd name="connsiteY14" fmla="*/ 893384 h 2168701"/>
                  <a:gd name="connsiteX15" fmla="*/ 980964 w 1740550"/>
                  <a:gd name="connsiteY15" fmla="*/ 1018873 h 2168701"/>
                  <a:gd name="connsiteX16" fmla="*/ 732417 w 1740550"/>
                  <a:gd name="connsiteY16" fmla="*/ 917287 h 2168701"/>
                  <a:gd name="connsiteX17" fmla="*/ 352109 w 1740550"/>
                  <a:gd name="connsiteY17" fmla="*/ 932226 h 2168701"/>
                  <a:gd name="connsiteX18" fmla="*/ 91584 w 1740550"/>
                  <a:gd name="connsiteY18" fmla="*/ 1317653 h 2168701"/>
                  <a:gd name="connsiteX19" fmla="*/ 88589 w 1740550"/>
                  <a:gd name="connsiteY19" fmla="*/ 1314665 h 2168701"/>
                  <a:gd name="connsiteX20" fmla="*/ 16720 w 1740550"/>
                  <a:gd name="connsiteY20" fmla="*/ 1162287 h 2168701"/>
                  <a:gd name="connsiteX21" fmla="*/ 163453 w 1740550"/>
                  <a:gd name="connsiteY21" fmla="*/ 746982 h 2168701"/>
                  <a:gd name="connsiteX22" fmla="*/ 166448 w 1740550"/>
                  <a:gd name="connsiteY22" fmla="*/ 746982 h 2168701"/>
                  <a:gd name="connsiteX23" fmla="*/ 166448 w 1740550"/>
                  <a:gd name="connsiteY23" fmla="*/ 639421 h 2168701"/>
                  <a:gd name="connsiteX24" fmla="*/ 962997 w 1740550"/>
                  <a:gd name="connsiteY24" fmla="*/ 30 h 2168701"/>
                  <a:gd name="connsiteX25" fmla="*/ 1331474 w 1740550"/>
                  <a:gd name="connsiteY25" fmla="*/ 600531 h 2168701"/>
                  <a:gd name="connsiteX26" fmla="*/ 1250411 w 1740550"/>
                  <a:gd name="connsiteY26" fmla="*/ 624436 h 2168701"/>
                  <a:gd name="connsiteX27" fmla="*/ 1187362 w 1740550"/>
                  <a:gd name="connsiteY27" fmla="*/ 675232 h 2168701"/>
                  <a:gd name="connsiteX28" fmla="*/ 1133320 w 1740550"/>
                  <a:gd name="connsiteY28" fmla="*/ 818657 h 2168701"/>
                  <a:gd name="connsiteX29" fmla="*/ 1163344 w 1740550"/>
                  <a:gd name="connsiteY29" fmla="*/ 842561 h 2168701"/>
                  <a:gd name="connsiteX30" fmla="*/ 1187362 w 1740550"/>
                  <a:gd name="connsiteY30" fmla="*/ 812681 h 2168701"/>
                  <a:gd name="connsiteX31" fmla="*/ 1226393 w 1740550"/>
                  <a:gd name="connsiteY31" fmla="*/ 711088 h 2168701"/>
                  <a:gd name="connsiteX32" fmla="*/ 1277432 w 1740550"/>
                  <a:gd name="connsiteY32" fmla="*/ 672244 h 2168701"/>
                  <a:gd name="connsiteX33" fmla="*/ 1337478 w 1740550"/>
                  <a:gd name="connsiteY33" fmla="*/ 651328 h 2168701"/>
                  <a:gd name="connsiteX34" fmla="*/ 1472584 w 1740550"/>
                  <a:gd name="connsiteY34" fmla="*/ 705112 h 2168701"/>
                  <a:gd name="connsiteX35" fmla="*/ 1502607 w 1740550"/>
                  <a:gd name="connsiteY35" fmla="*/ 818657 h 2168701"/>
                  <a:gd name="connsiteX36" fmla="*/ 1478588 w 1740550"/>
                  <a:gd name="connsiteY36" fmla="*/ 1012880 h 2168701"/>
                  <a:gd name="connsiteX37" fmla="*/ 1472584 w 1740550"/>
                  <a:gd name="connsiteY37" fmla="*/ 1042760 h 2168701"/>
                  <a:gd name="connsiteX38" fmla="*/ 1208379 w 1740550"/>
                  <a:gd name="connsiteY38" fmla="*/ 1281801 h 2168701"/>
                  <a:gd name="connsiteX39" fmla="*/ 1181358 w 1740550"/>
                  <a:gd name="connsiteY39" fmla="*/ 1311682 h 2168701"/>
                  <a:gd name="connsiteX40" fmla="*/ 1208379 w 1740550"/>
                  <a:gd name="connsiteY40" fmla="*/ 1338574 h 2168701"/>
                  <a:gd name="connsiteX41" fmla="*/ 1523623 w 1740550"/>
                  <a:gd name="connsiteY41" fmla="*/ 1054712 h 2168701"/>
                  <a:gd name="connsiteX42" fmla="*/ 1529628 w 1740550"/>
                  <a:gd name="connsiteY42" fmla="*/ 1030808 h 2168701"/>
                  <a:gd name="connsiteX43" fmla="*/ 1556649 w 1740550"/>
                  <a:gd name="connsiteY43" fmla="*/ 818657 h 2168701"/>
                  <a:gd name="connsiteX44" fmla="*/ 1511614 w 1740550"/>
                  <a:gd name="connsiteY44" fmla="*/ 669256 h 2168701"/>
                  <a:gd name="connsiteX45" fmla="*/ 1508612 w 1740550"/>
                  <a:gd name="connsiteY45" fmla="*/ 666268 h 2168701"/>
                  <a:gd name="connsiteX46" fmla="*/ 1331474 w 1740550"/>
                  <a:gd name="connsiteY46" fmla="*/ 600531 h 2168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740550" h="2168701">
                    <a:moveTo>
                      <a:pt x="962997" y="30"/>
                    </a:moveTo>
                    <a:cubicBezTo>
                      <a:pt x="1337315" y="6006"/>
                      <a:pt x="1711632" y="259970"/>
                      <a:pt x="1738583" y="663324"/>
                    </a:cubicBezTo>
                    <a:cubicBezTo>
                      <a:pt x="1741578" y="708141"/>
                      <a:pt x="1741578" y="749969"/>
                      <a:pt x="1735589" y="791799"/>
                    </a:cubicBezTo>
                    <a:cubicBezTo>
                      <a:pt x="1753556" y="902348"/>
                      <a:pt x="1636769" y="1183202"/>
                      <a:pt x="1609818" y="1201129"/>
                    </a:cubicBezTo>
                    <a:cubicBezTo>
                      <a:pt x="1594160" y="1235724"/>
                      <a:pt x="1600398" y="1200977"/>
                      <a:pt x="1576878" y="1293750"/>
                    </a:cubicBezTo>
                    <a:cubicBezTo>
                      <a:pt x="1535876" y="1455478"/>
                      <a:pt x="1471488" y="1517808"/>
                      <a:pt x="1483966" y="2011316"/>
                    </a:cubicBezTo>
                    <a:cubicBezTo>
                      <a:pt x="1484250" y="2018509"/>
                      <a:pt x="1484535" y="2025701"/>
                      <a:pt x="1484819" y="2032894"/>
                    </a:cubicBezTo>
                    <a:lnTo>
                      <a:pt x="1392025" y="2077594"/>
                    </a:lnTo>
                    <a:cubicBezTo>
                      <a:pt x="1283198" y="2123625"/>
                      <a:pt x="1166253" y="2154222"/>
                      <a:pt x="1043936" y="2166644"/>
                    </a:cubicBezTo>
                    <a:lnTo>
                      <a:pt x="1003209" y="2168701"/>
                    </a:lnTo>
                    <a:cubicBezTo>
                      <a:pt x="1003210" y="2150816"/>
                      <a:pt x="1003210" y="2132932"/>
                      <a:pt x="1003211" y="2115047"/>
                    </a:cubicBezTo>
                    <a:cubicBezTo>
                      <a:pt x="1009885" y="1880705"/>
                      <a:pt x="1046798" y="1594891"/>
                      <a:pt x="1067806" y="1455093"/>
                    </a:cubicBezTo>
                    <a:cubicBezTo>
                      <a:pt x="1101418" y="1231416"/>
                      <a:pt x="1040854" y="1147348"/>
                      <a:pt x="1235500" y="1096556"/>
                    </a:cubicBezTo>
                    <a:cubicBezTo>
                      <a:pt x="1355282" y="1048750"/>
                      <a:pt x="1361271" y="1006922"/>
                      <a:pt x="1361271" y="1006922"/>
                    </a:cubicBezTo>
                    <a:cubicBezTo>
                      <a:pt x="1361271" y="1006922"/>
                      <a:pt x="1391217" y="896373"/>
                      <a:pt x="1286408" y="893384"/>
                    </a:cubicBezTo>
                    <a:cubicBezTo>
                      <a:pt x="1217532" y="899360"/>
                      <a:pt x="1163630" y="994970"/>
                      <a:pt x="980964" y="1018873"/>
                    </a:cubicBezTo>
                    <a:cubicBezTo>
                      <a:pt x="834231" y="1018873"/>
                      <a:pt x="774340" y="929239"/>
                      <a:pt x="732417" y="917287"/>
                    </a:cubicBezTo>
                    <a:cubicBezTo>
                      <a:pt x="690493" y="902348"/>
                      <a:pt x="537771" y="818690"/>
                      <a:pt x="352109" y="932226"/>
                    </a:cubicBezTo>
                    <a:cubicBezTo>
                      <a:pt x="181420" y="1036799"/>
                      <a:pt x="133508" y="1150336"/>
                      <a:pt x="91584" y="1317653"/>
                    </a:cubicBezTo>
                    <a:lnTo>
                      <a:pt x="88589" y="1314665"/>
                    </a:lnTo>
                    <a:cubicBezTo>
                      <a:pt x="88589" y="1314665"/>
                      <a:pt x="-46165" y="1311678"/>
                      <a:pt x="16720" y="1162287"/>
                    </a:cubicBezTo>
                    <a:cubicBezTo>
                      <a:pt x="133508" y="941190"/>
                      <a:pt x="166448" y="785824"/>
                      <a:pt x="163453" y="746982"/>
                    </a:cubicBezTo>
                    <a:lnTo>
                      <a:pt x="166448" y="746982"/>
                    </a:lnTo>
                    <a:cubicBezTo>
                      <a:pt x="163453" y="711128"/>
                      <a:pt x="163453" y="675275"/>
                      <a:pt x="166448" y="639421"/>
                    </a:cubicBezTo>
                    <a:cubicBezTo>
                      <a:pt x="193398" y="215153"/>
                      <a:pt x="588678" y="-2958"/>
                      <a:pt x="962997" y="30"/>
                    </a:cubicBezTo>
                    <a:close/>
                    <a:moveTo>
                      <a:pt x="1331474" y="600531"/>
                    </a:moveTo>
                    <a:cubicBezTo>
                      <a:pt x="1301451" y="603520"/>
                      <a:pt x="1274430" y="612483"/>
                      <a:pt x="1250411" y="624436"/>
                    </a:cubicBezTo>
                    <a:cubicBezTo>
                      <a:pt x="1226393" y="639376"/>
                      <a:pt x="1205376" y="657304"/>
                      <a:pt x="1187362" y="675232"/>
                    </a:cubicBezTo>
                    <a:cubicBezTo>
                      <a:pt x="1148332" y="720053"/>
                      <a:pt x="1127316" y="773837"/>
                      <a:pt x="1133320" y="818657"/>
                    </a:cubicBezTo>
                    <a:cubicBezTo>
                      <a:pt x="1133320" y="830609"/>
                      <a:pt x="1133320" y="845550"/>
                      <a:pt x="1163344" y="842561"/>
                    </a:cubicBezTo>
                    <a:cubicBezTo>
                      <a:pt x="1187362" y="839574"/>
                      <a:pt x="1187362" y="827622"/>
                      <a:pt x="1187362" y="812681"/>
                    </a:cubicBezTo>
                    <a:cubicBezTo>
                      <a:pt x="1184360" y="782801"/>
                      <a:pt x="1199372" y="743957"/>
                      <a:pt x="1226393" y="711088"/>
                    </a:cubicBezTo>
                    <a:cubicBezTo>
                      <a:pt x="1241404" y="696148"/>
                      <a:pt x="1256416" y="681208"/>
                      <a:pt x="1277432" y="672244"/>
                    </a:cubicBezTo>
                    <a:cubicBezTo>
                      <a:pt x="1295446" y="660292"/>
                      <a:pt x="1313460" y="654316"/>
                      <a:pt x="1337478" y="651328"/>
                    </a:cubicBezTo>
                    <a:cubicBezTo>
                      <a:pt x="1376510" y="648340"/>
                      <a:pt x="1424547" y="663280"/>
                      <a:pt x="1472584" y="705112"/>
                    </a:cubicBezTo>
                    <a:cubicBezTo>
                      <a:pt x="1493600" y="729017"/>
                      <a:pt x="1499605" y="773837"/>
                      <a:pt x="1502607" y="818657"/>
                    </a:cubicBezTo>
                    <a:cubicBezTo>
                      <a:pt x="1505609" y="902322"/>
                      <a:pt x="1487595" y="988974"/>
                      <a:pt x="1478588" y="1012880"/>
                    </a:cubicBezTo>
                    <a:cubicBezTo>
                      <a:pt x="1475586" y="1021843"/>
                      <a:pt x="1475586" y="1030808"/>
                      <a:pt x="1472584" y="1042760"/>
                    </a:cubicBezTo>
                    <a:cubicBezTo>
                      <a:pt x="1454570" y="1114472"/>
                      <a:pt x="1418542" y="1278814"/>
                      <a:pt x="1208379" y="1281801"/>
                    </a:cubicBezTo>
                    <a:cubicBezTo>
                      <a:pt x="1193367" y="1284790"/>
                      <a:pt x="1181358" y="1284790"/>
                      <a:pt x="1181358" y="1311682"/>
                    </a:cubicBezTo>
                    <a:cubicBezTo>
                      <a:pt x="1181358" y="1338574"/>
                      <a:pt x="1196369" y="1338574"/>
                      <a:pt x="1208379" y="1338574"/>
                    </a:cubicBezTo>
                    <a:cubicBezTo>
                      <a:pt x="1460574" y="1332598"/>
                      <a:pt x="1505609" y="1138376"/>
                      <a:pt x="1523623" y="1054712"/>
                    </a:cubicBezTo>
                    <a:cubicBezTo>
                      <a:pt x="1526626" y="1045747"/>
                      <a:pt x="1529628" y="1036784"/>
                      <a:pt x="1529628" y="1030808"/>
                    </a:cubicBezTo>
                    <a:cubicBezTo>
                      <a:pt x="1541637" y="1003915"/>
                      <a:pt x="1559651" y="908298"/>
                      <a:pt x="1556649" y="818657"/>
                    </a:cubicBezTo>
                    <a:cubicBezTo>
                      <a:pt x="1553646" y="761885"/>
                      <a:pt x="1541637" y="705112"/>
                      <a:pt x="1511614" y="669256"/>
                    </a:cubicBezTo>
                    <a:lnTo>
                      <a:pt x="1508612" y="666268"/>
                    </a:lnTo>
                    <a:cubicBezTo>
                      <a:pt x="1448565" y="612483"/>
                      <a:pt x="1385516" y="594555"/>
                      <a:pt x="1331474" y="6005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31"/>
              <p:cNvSpPr>
                <a:spLocks/>
              </p:cNvSpPr>
              <p:nvPr/>
            </p:nvSpPr>
            <p:spPr bwMode="auto">
              <a:xfrm>
                <a:off x="8665579" y="3627593"/>
                <a:ext cx="751800" cy="1031028"/>
              </a:xfrm>
              <a:custGeom>
                <a:avLst/>
                <a:gdLst>
                  <a:gd name="connsiteX0" fmla="*/ 321312 w 751800"/>
                  <a:gd name="connsiteY0" fmla="*/ 23 h 1031028"/>
                  <a:gd name="connsiteX1" fmla="*/ 465769 w 751800"/>
                  <a:gd name="connsiteY1" fmla="*/ 38066 h 1031028"/>
                  <a:gd name="connsiteX2" fmla="*/ 720060 w 751800"/>
                  <a:gd name="connsiteY2" fmla="*/ 309799 h 1031028"/>
                  <a:gd name="connsiteX3" fmla="*/ 743931 w 751800"/>
                  <a:gd name="connsiteY3" fmla="*/ 503911 h 1031028"/>
                  <a:gd name="connsiteX4" fmla="*/ 751696 w 751800"/>
                  <a:gd name="connsiteY4" fmla="*/ 1016004 h 1031028"/>
                  <a:gd name="connsiteX5" fmla="*/ 751800 w 751800"/>
                  <a:gd name="connsiteY5" fmla="*/ 1031028 h 1031028"/>
                  <a:gd name="connsiteX6" fmla="*/ 672931 w 751800"/>
                  <a:gd name="connsiteY6" fmla="*/ 1027045 h 1031028"/>
                  <a:gd name="connsiteX7" fmla="*/ 552506 w 751800"/>
                  <a:gd name="connsiteY7" fmla="*/ 1008666 h 1031028"/>
                  <a:gd name="connsiteX8" fmla="*/ 486430 w 751800"/>
                  <a:gd name="connsiteY8" fmla="*/ 991677 h 1031028"/>
                  <a:gd name="connsiteX9" fmla="*/ 505591 w 751800"/>
                  <a:gd name="connsiteY9" fmla="*/ 915795 h 1031028"/>
                  <a:gd name="connsiteX10" fmla="*/ 519609 w 751800"/>
                  <a:gd name="connsiteY10" fmla="*/ 829472 h 1031028"/>
                  <a:gd name="connsiteX11" fmla="*/ 453721 w 751800"/>
                  <a:gd name="connsiteY11" fmla="*/ 745844 h 1031028"/>
                  <a:gd name="connsiteX12" fmla="*/ 217426 w 751800"/>
                  <a:gd name="connsiteY12" fmla="*/ 748907 h 1031028"/>
                  <a:gd name="connsiteX13" fmla="*/ 127667 w 751800"/>
                  <a:gd name="connsiteY13" fmla="*/ 641368 h 1031028"/>
                  <a:gd name="connsiteX14" fmla="*/ 133616 w 751800"/>
                  <a:gd name="connsiteY14" fmla="*/ 530766 h 1031028"/>
                  <a:gd name="connsiteX15" fmla="*/ 67879 w 751800"/>
                  <a:gd name="connsiteY15" fmla="*/ 468104 h 1031028"/>
                  <a:gd name="connsiteX16" fmla="*/ 112758 w 751800"/>
                  <a:gd name="connsiteY16" fmla="*/ 384476 h 1031028"/>
                  <a:gd name="connsiteX17" fmla="*/ 1990 w 751800"/>
                  <a:gd name="connsiteY17" fmla="*/ 303910 h 1031028"/>
                  <a:gd name="connsiteX18" fmla="*/ 106659 w 751800"/>
                  <a:gd name="connsiteY18" fmla="*/ 100846 h 1031028"/>
                  <a:gd name="connsiteX19" fmla="*/ 321312 w 751800"/>
                  <a:gd name="connsiteY19" fmla="*/ 23 h 1031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51800" h="1031028">
                    <a:moveTo>
                      <a:pt x="321312" y="23"/>
                    </a:moveTo>
                    <a:cubicBezTo>
                      <a:pt x="364795" y="-546"/>
                      <a:pt x="413416" y="9709"/>
                      <a:pt x="465769" y="38066"/>
                    </a:cubicBezTo>
                    <a:cubicBezTo>
                      <a:pt x="678193" y="151612"/>
                      <a:pt x="720060" y="309799"/>
                      <a:pt x="720060" y="309799"/>
                    </a:cubicBezTo>
                    <a:cubicBezTo>
                      <a:pt x="720060" y="309799"/>
                      <a:pt x="740994" y="339717"/>
                      <a:pt x="743931" y="503911"/>
                    </a:cubicBezTo>
                    <a:cubicBezTo>
                      <a:pt x="747696" y="591662"/>
                      <a:pt x="750284" y="831615"/>
                      <a:pt x="751696" y="1016004"/>
                    </a:cubicBezTo>
                    <a:lnTo>
                      <a:pt x="751800" y="1031028"/>
                    </a:lnTo>
                    <a:lnTo>
                      <a:pt x="672931" y="1027045"/>
                    </a:lnTo>
                    <a:cubicBezTo>
                      <a:pt x="632159" y="1022905"/>
                      <a:pt x="591983" y="1016745"/>
                      <a:pt x="552506" y="1008666"/>
                    </a:cubicBezTo>
                    <a:lnTo>
                      <a:pt x="486430" y="991677"/>
                    </a:lnTo>
                    <a:lnTo>
                      <a:pt x="505591" y="915795"/>
                    </a:lnTo>
                    <a:cubicBezTo>
                      <a:pt x="513138" y="883905"/>
                      <a:pt x="518856" y="854119"/>
                      <a:pt x="519609" y="829472"/>
                    </a:cubicBezTo>
                    <a:cubicBezTo>
                      <a:pt x="525558" y="733830"/>
                      <a:pt x="492651" y="742899"/>
                      <a:pt x="453721" y="745844"/>
                    </a:cubicBezTo>
                    <a:lnTo>
                      <a:pt x="217426" y="748907"/>
                    </a:lnTo>
                    <a:cubicBezTo>
                      <a:pt x="112758" y="721933"/>
                      <a:pt x="127667" y="641368"/>
                      <a:pt x="127667" y="641368"/>
                    </a:cubicBezTo>
                    <a:cubicBezTo>
                      <a:pt x="130680" y="590484"/>
                      <a:pt x="127667" y="560684"/>
                      <a:pt x="133616" y="530766"/>
                    </a:cubicBezTo>
                    <a:cubicBezTo>
                      <a:pt x="106659" y="524877"/>
                      <a:pt x="61854" y="512980"/>
                      <a:pt x="67879" y="468104"/>
                    </a:cubicBezTo>
                    <a:cubicBezTo>
                      <a:pt x="70815" y="414393"/>
                      <a:pt x="178496" y="387538"/>
                      <a:pt x="112758" y="384476"/>
                    </a:cubicBezTo>
                    <a:cubicBezTo>
                      <a:pt x="-3959" y="360565"/>
                      <a:pt x="-3959" y="318869"/>
                      <a:pt x="1990" y="303910"/>
                    </a:cubicBezTo>
                    <a:lnTo>
                      <a:pt x="106659" y="100846"/>
                    </a:lnTo>
                    <a:cubicBezTo>
                      <a:pt x="106659" y="100846"/>
                      <a:pt x="190864" y="1729"/>
                      <a:pt x="321312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9333478" y="3836306"/>
              <a:ext cx="388766" cy="388766"/>
              <a:chOff x="9289280" y="3951003"/>
              <a:chExt cx="388766" cy="388766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9289280" y="3951003"/>
                <a:ext cx="388766" cy="388766"/>
              </a:xfrm>
              <a:prstGeom prst="ellipse">
                <a:avLst/>
              </a:prstGeom>
              <a:solidFill>
                <a:schemeClr val="accent5">
                  <a:lumMod val="7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9352907" y="4014630"/>
                <a:ext cx="261512" cy="261512"/>
              </a:xfrm>
              <a:prstGeom prst="ellipse">
                <a:avLst/>
              </a:prstGeom>
              <a:solidFill>
                <a:srgbClr val="F55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1781346" y="5215068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皮肤类 </a:t>
            </a:r>
            <a:endParaRPr lang="zh-CN" altLang="en-US" sz="2800" dirty="0"/>
          </a:p>
        </p:txBody>
      </p:sp>
      <p:grpSp>
        <p:nvGrpSpPr>
          <p:cNvPr id="24" name="组合 23"/>
          <p:cNvGrpSpPr/>
          <p:nvPr/>
        </p:nvGrpSpPr>
        <p:grpSpPr>
          <a:xfrm>
            <a:off x="1249131" y="2715112"/>
            <a:ext cx="2425700" cy="2434644"/>
            <a:chOff x="1249131" y="2715112"/>
            <a:chExt cx="2425700" cy="2434644"/>
          </a:xfrm>
          <a:effectLst>
            <a:outerShdw blurRad="152400" dist="38100" dir="2700000" algn="tl" rotWithShape="0">
              <a:prstClr val="black">
                <a:alpha val="15000"/>
              </a:prstClr>
            </a:outerShdw>
          </a:effectLst>
        </p:grpSpPr>
        <p:grpSp>
          <p:nvGrpSpPr>
            <p:cNvPr id="23" name="组合 22"/>
            <p:cNvGrpSpPr/>
            <p:nvPr/>
          </p:nvGrpSpPr>
          <p:grpSpPr>
            <a:xfrm>
              <a:off x="1249131" y="2715112"/>
              <a:ext cx="2425700" cy="2434644"/>
              <a:chOff x="1249131" y="2715112"/>
              <a:chExt cx="2425700" cy="2434644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249131" y="2715112"/>
                <a:ext cx="2425700" cy="24257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2048331" y="2725982"/>
                <a:ext cx="1625195" cy="2423774"/>
                <a:chOff x="14975114" y="2585710"/>
                <a:chExt cx="1847879" cy="2755878"/>
              </a:xfrm>
            </p:grpSpPr>
            <p:sp>
              <p:nvSpPr>
                <p:cNvPr id="119" name="任意多边形: 形状 118"/>
                <p:cNvSpPr>
                  <a:spLocks/>
                </p:cNvSpPr>
                <p:nvPr/>
              </p:nvSpPr>
              <p:spPr bwMode="auto">
                <a:xfrm>
                  <a:off x="14975114" y="2588776"/>
                  <a:ext cx="1847879" cy="2752812"/>
                </a:xfrm>
                <a:custGeom>
                  <a:avLst/>
                  <a:gdLst>
                    <a:gd name="connsiteX0" fmla="*/ 620720 w 1847879"/>
                    <a:gd name="connsiteY0" fmla="*/ 0 h 2752812"/>
                    <a:gd name="connsiteX1" fmla="*/ 745253 w 1847879"/>
                    <a:gd name="connsiteY1" fmla="*/ 19006 h 2752812"/>
                    <a:gd name="connsiteX2" fmla="*/ 1847879 w 1847879"/>
                    <a:gd name="connsiteY2" fmla="*/ 1371881 h 2752812"/>
                    <a:gd name="connsiteX3" fmla="*/ 466947 w 1847879"/>
                    <a:gd name="connsiteY3" fmla="*/ 2752812 h 2752812"/>
                    <a:gd name="connsiteX4" fmla="*/ 188641 w 1847879"/>
                    <a:gd name="connsiteY4" fmla="*/ 2724756 h 2752812"/>
                    <a:gd name="connsiteX5" fmla="*/ 91716 w 1847879"/>
                    <a:gd name="connsiteY5" fmla="*/ 2699835 h 2752812"/>
                    <a:gd name="connsiteX6" fmla="*/ 87035 w 1847879"/>
                    <a:gd name="connsiteY6" fmla="*/ 2690379 h 2752812"/>
                    <a:gd name="connsiteX7" fmla="*/ 169938 w 1847879"/>
                    <a:gd name="connsiteY7" fmla="*/ 2349731 h 2752812"/>
                    <a:gd name="connsiteX8" fmla="*/ 199646 w 1847879"/>
                    <a:gd name="connsiteY8" fmla="*/ 2064253 h 2752812"/>
                    <a:gd name="connsiteX9" fmla="*/ 88239 w 1847879"/>
                    <a:gd name="connsiteY9" fmla="*/ 1237482 h 2752812"/>
                    <a:gd name="connsiteX10" fmla="*/ 620275 w 1847879"/>
                    <a:gd name="connsiteY10" fmla="*/ 127 h 2752812"/>
                    <a:gd name="connsiteX11" fmla="*/ 620720 w 1847879"/>
                    <a:gd name="connsiteY11" fmla="*/ 0 h 275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47879" h="2752812">
                      <a:moveTo>
                        <a:pt x="620720" y="0"/>
                      </a:moveTo>
                      <a:lnTo>
                        <a:pt x="745253" y="19006"/>
                      </a:lnTo>
                      <a:cubicBezTo>
                        <a:pt x="1374520" y="147772"/>
                        <a:pt x="1847879" y="704548"/>
                        <a:pt x="1847879" y="1371881"/>
                      </a:cubicBezTo>
                      <a:cubicBezTo>
                        <a:pt x="1847879" y="2134548"/>
                        <a:pt x="1229614" y="2752812"/>
                        <a:pt x="466947" y="2752812"/>
                      </a:cubicBezTo>
                      <a:cubicBezTo>
                        <a:pt x="371614" y="2752812"/>
                        <a:pt x="278537" y="2743152"/>
                        <a:pt x="188641" y="2724756"/>
                      </a:cubicBezTo>
                      <a:lnTo>
                        <a:pt x="91716" y="2699835"/>
                      </a:lnTo>
                      <a:lnTo>
                        <a:pt x="87035" y="2690379"/>
                      </a:lnTo>
                      <a:cubicBezTo>
                        <a:pt x="33986" y="2553759"/>
                        <a:pt x="68279" y="2422027"/>
                        <a:pt x="169938" y="2349731"/>
                      </a:cubicBezTo>
                      <a:cubicBezTo>
                        <a:pt x="259064" y="2286703"/>
                        <a:pt x="296199" y="2164356"/>
                        <a:pt x="199646" y="2064253"/>
                      </a:cubicBezTo>
                      <a:cubicBezTo>
                        <a:pt x="99380" y="1953029"/>
                        <a:pt x="-123435" y="1563742"/>
                        <a:pt x="88239" y="1237482"/>
                      </a:cubicBezTo>
                      <a:cubicBezTo>
                        <a:pt x="270204" y="955249"/>
                        <a:pt x="156476" y="187624"/>
                        <a:pt x="620275" y="127"/>
                      </a:cubicBezTo>
                      <a:lnTo>
                        <a:pt x="620720" y="0"/>
                      </a:lnTo>
                      <a:close/>
                    </a:path>
                  </a:pathLst>
                </a:custGeom>
                <a:solidFill>
                  <a:srgbClr val="8060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/>
                <p:cNvSpPr>
                  <a:spLocks/>
                </p:cNvSpPr>
                <p:nvPr/>
              </p:nvSpPr>
              <p:spPr bwMode="auto">
                <a:xfrm>
                  <a:off x="15799415" y="3928246"/>
                  <a:ext cx="809625" cy="1364961"/>
                </a:xfrm>
                <a:custGeom>
                  <a:avLst/>
                  <a:gdLst>
                    <a:gd name="connsiteX0" fmla="*/ 404813 w 809625"/>
                    <a:gd name="connsiteY0" fmla="*/ 0 h 1364961"/>
                    <a:gd name="connsiteX1" fmla="*/ 809625 w 809625"/>
                    <a:gd name="connsiteY1" fmla="*/ 397598 h 1364961"/>
                    <a:gd name="connsiteX2" fmla="*/ 809625 w 809625"/>
                    <a:gd name="connsiteY2" fmla="*/ 749556 h 1364961"/>
                    <a:gd name="connsiteX3" fmla="*/ 809625 w 809625"/>
                    <a:gd name="connsiteY3" fmla="*/ 768472 h 1364961"/>
                    <a:gd name="connsiteX4" fmla="*/ 787736 w 809625"/>
                    <a:gd name="connsiteY4" fmla="*/ 804503 h 1364961"/>
                    <a:gd name="connsiteX5" fmla="*/ 53293 w 809625"/>
                    <a:gd name="connsiteY5" fmla="*/ 1351258 h 1364961"/>
                    <a:gd name="connsiteX6" fmla="*/ 0 w 809625"/>
                    <a:gd name="connsiteY6" fmla="*/ 1364961 h 1364961"/>
                    <a:gd name="connsiteX7" fmla="*/ 0 w 809625"/>
                    <a:gd name="connsiteY7" fmla="*/ 1362804 h 1364961"/>
                    <a:gd name="connsiteX8" fmla="*/ 0 w 809625"/>
                    <a:gd name="connsiteY8" fmla="*/ 1053774 h 1364961"/>
                    <a:gd name="connsiteX9" fmla="*/ 0 w 809625"/>
                    <a:gd name="connsiteY9" fmla="*/ 397598 h 1364961"/>
                    <a:gd name="connsiteX10" fmla="*/ 404813 w 809625"/>
                    <a:gd name="connsiteY10" fmla="*/ 0 h 1364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09625" h="1364961">
                      <a:moveTo>
                        <a:pt x="404813" y="0"/>
                      </a:moveTo>
                      <a:cubicBezTo>
                        <a:pt x="607219" y="0"/>
                        <a:pt x="809625" y="132533"/>
                        <a:pt x="809625" y="397598"/>
                      </a:cubicBezTo>
                      <a:cubicBezTo>
                        <a:pt x="809625" y="397598"/>
                        <a:pt x="809625" y="397598"/>
                        <a:pt x="809625" y="749556"/>
                      </a:cubicBezTo>
                      <a:lnTo>
                        <a:pt x="809625" y="768472"/>
                      </a:lnTo>
                      <a:lnTo>
                        <a:pt x="787736" y="804503"/>
                      </a:lnTo>
                      <a:cubicBezTo>
                        <a:pt x="614021" y="1061634"/>
                        <a:pt x="355980" y="1257113"/>
                        <a:pt x="53293" y="1351258"/>
                      </a:cubicBezTo>
                      <a:lnTo>
                        <a:pt x="0" y="1364961"/>
                      </a:lnTo>
                      <a:lnTo>
                        <a:pt x="0" y="1362804"/>
                      </a:lnTo>
                      <a:cubicBezTo>
                        <a:pt x="0" y="1334132"/>
                        <a:pt x="0" y="1257670"/>
                        <a:pt x="0" y="1053774"/>
                      </a:cubicBezTo>
                      <a:cubicBezTo>
                        <a:pt x="0" y="1053774"/>
                        <a:pt x="0" y="1053774"/>
                        <a:pt x="0" y="397598"/>
                      </a:cubicBezTo>
                      <a:cubicBezTo>
                        <a:pt x="0" y="132533"/>
                        <a:pt x="202406" y="0"/>
                        <a:pt x="404813" y="0"/>
                      </a:cubicBezTo>
                      <a:close/>
                    </a:path>
                  </a:pathLst>
                </a:custGeom>
                <a:solidFill>
                  <a:srgbClr val="F5D5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8"/>
                <p:cNvSpPr>
                  <a:spLocks/>
                </p:cNvSpPr>
                <p:nvPr/>
              </p:nvSpPr>
              <p:spPr bwMode="auto">
                <a:xfrm>
                  <a:off x="15048528" y="3833813"/>
                  <a:ext cx="404813" cy="596900"/>
                </a:xfrm>
                <a:custGeom>
                  <a:avLst/>
                  <a:gdLst>
                    <a:gd name="T0" fmla="*/ 24 w 109"/>
                    <a:gd name="T1" fmla="*/ 10 h 161"/>
                    <a:gd name="T2" fmla="*/ 93 w 109"/>
                    <a:gd name="T3" fmla="*/ 63 h 161"/>
                    <a:gd name="T4" fmla="*/ 83 w 109"/>
                    <a:gd name="T5" fmla="*/ 152 h 161"/>
                    <a:gd name="T6" fmla="*/ 16 w 109"/>
                    <a:gd name="T7" fmla="*/ 98 h 161"/>
                    <a:gd name="T8" fmla="*/ 24 w 109"/>
                    <a:gd name="T9" fmla="*/ 1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161">
                      <a:moveTo>
                        <a:pt x="24" y="10"/>
                      </a:moveTo>
                      <a:cubicBezTo>
                        <a:pt x="46" y="0"/>
                        <a:pt x="77" y="23"/>
                        <a:pt x="93" y="63"/>
                      </a:cubicBezTo>
                      <a:cubicBezTo>
                        <a:pt x="109" y="102"/>
                        <a:pt x="104" y="142"/>
                        <a:pt x="83" y="152"/>
                      </a:cubicBezTo>
                      <a:cubicBezTo>
                        <a:pt x="61" y="161"/>
                        <a:pt x="32" y="138"/>
                        <a:pt x="16" y="98"/>
                      </a:cubicBezTo>
                      <a:cubicBezTo>
                        <a:pt x="0" y="58"/>
                        <a:pt x="4" y="19"/>
                        <a:pt x="24" y="10"/>
                      </a:cubicBezTo>
                      <a:close/>
                    </a:path>
                  </a:pathLst>
                </a:custGeom>
                <a:solidFill>
                  <a:srgbClr val="F5D5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/>
                <p:cNvSpPr>
                  <a:spLocks/>
                </p:cNvSpPr>
                <p:nvPr/>
              </p:nvSpPr>
              <p:spPr bwMode="auto">
                <a:xfrm>
                  <a:off x="15806428" y="4811713"/>
                  <a:ext cx="729421" cy="274638"/>
                </a:xfrm>
                <a:custGeom>
                  <a:avLst/>
                  <a:gdLst>
                    <a:gd name="connsiteX0" fmla="*/ 0 w 729421"/>
                    <a:gd name="connsiteY0" fmla="*/ 0 h 274638"/>
                    <a:gd name="connsiteX1" fmla="*/ 5637 w 729421"/>
                    <a:gd name="connsiteY1" fmla="*/ 0 h 274638"/>
                    <a:gd name="connsiteX2" fmla="*/ 660097 w 729421"/>
                    <a:gd name="connsiteY2" fmla="*/ 0 h 274638"/>
                    <a:gd name="connsiteX3" fmla="*/ 729421 w 729421"/>
                    <a:gd name="connsiteY3" fmla="*/ 0 h 274638"/>
                    <a:gd name="connsiteX4" fmla="*/ 718718 w 729421"/>
                    <a:gd name="connsiteY4" fmla="*/ 14493 h 274638"/>
                    <a:gd name="connsiteX5" fmla="*/ 468879 w 729421"/>
                    <a:gd name="connsiteY5" fmla="*/ 255533 h 274638"/>
                    <a:gd name="connsiteX6" fmla="*/ 465108 w 729421"/>
                    <a:gd name="connsiteY6" fmla="*/ 257886 h 274638"/>
                    <a:gd name="connsiteX7" fmla="*/ 450737 w 729421"/>
                    <a:gd name="connsiteY7" fmla="*/ 263954 h 274638"/>
                    <a:gd name="connsiteX8" fmla="*/ 390372 w 729421"/>
                    <a:gd name="connsiteY8" fmla="*/ 274638 h 274638"/>
                    <a:gd name="connsiteX9" fmla="*/ 4274 w 729421"/>
                    <a:gd name="connsiteY9" fmla="*/ 36664 h 274638"/>
                    <a:gd name="connsiteX10" fmla="*/ 0 w 729421"/>
                    <a:gd name="connsiteY10" fmla="*/ 32619 h 274638"/>
                    <a:gd name="connsiteX11" fmla="*/ 0 w 729421"/>
                    <a:gd name="connsiteY11" fmla="*/ 10108 h 274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29421" h="274638">
                      <a:moveTo>
                        <a:pt x="0" y="0"/>
                      </a:moveTo>
                      <a:lnTo>
                        <a:pt x="5637" y="0"/>
                      </a:lnTo>
                      <a:cubicBezTo>
                        <a:pt x="40426" y="0"/>
                        <a:pt x="170883" y="0"/>
                        <a:pt x="660097" y="0"/>
                      </a:cubicBezTo>
                      <a:lnTo>
                        <a:pt x="729421" y="0"/>
                      </a:lnTo>
                      <a:lnTo>
                        <a:pt x="718718" y="14493"/>
                      </a:lnTo>
                      <a:cubicBezTo>
                        <a:pt x="645901" y="104905"/>
                        <a:pt x="561924" y="185949"/>
                        <a:pt x="468879" y="255533"/>
                      </a:cubicBezTo>
                      <a:lnTo>
                        <a:pt x="465108" y="257886"/>
                      </a:lnTo>
                      <a:lnTo>
                        <a:pt x="450737" y="263954"/>
                      </a:lnTo>
                      <a:cubicBezTo>
                        <a:pt x="429310" y="270753"/>
                        <a:pt x="408941" y="274638"/>
                        <a:pt x="390372" y="274638"/>
                      </a:cubicBezTo>
                      <a:cubicBezTo>
                        <a:pt x="266885" y="274638"/>
                        <a:pt x="55252" y="84259"/>
                        <a:pt x="4274" y="36664"/>
                      </a:cubicBezTo>
                      <a:lnTo>
                        <a:pt x="0" y="32619"/>
                      </a:lnTo>
                      <a:lnTo>
                        <a:pt x="0" y="10108"/>
                      </a:lnTo>
                      <a:close/>
                    </a:path>
                  </a:pathLst>
                </a:custGeom>
                <a:solidFill>
                  <a:srgbClr val="C4AA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/>
                <p:cNvSpPr/>
                <p:nvPr/>
              </p:nvSpPr>
              <p:spPr>
                <a:xfrm>
                  <a:off x="15218499" y="2632786"/>
                  <a:ext cx="1604493" cy="2375777"/>
                </a:xfrm>
                <a:custGeom>
                  <a:avLst/>
                  <a:gdLst>
                    <a:gd name="connsiteX0" fmla="*/ 599112 w 1604493"/>
                    <a:gd name="connsiteY0" fmla="*/ 0 h 2375777"/>
                    <a:gd name="connsiteX1" fmla="*/ 634209 w 1604493"/>
                    <a:gd name="connsiteY1" fmla="*/ 9024 h 2375777"/>
                    <a:gd name="connsiteX2" fmla="*/ 1604493 w 1604493"/>
                    <a:gd name="connsiteY2" fmla="*/ 1327871 h 2375777"/>
                    <a:gd name="connsiteX3" fmla="*/ 1200028 w 1604493"/>
                    <a:gd name="connsiteY3" fmla="*/ 2304337 h 2375777"/>
                    <a:gd name="connsiteX4" fmla="*/ 1186109 w 1604493"/>
                    <a:gd name="connsiteY4" fmla="*/ 2316987 h 2375777"/>
                    <a:gd name="connsiteX5" fmla="*/ 1151792 w 1604493"/>
                    <a:gd name="connsiteY5" fmla="*/ 2333914 h 2375777"/>
                    <a:gd name="connsiteX6" fmla="*/ 984935 w 1604493"/>
                    <a:gd name="connsiteY6" fmla="*/ 2375777 h 2375777"/>
                    <a:gd name="connsiteX7" fmla="*/ 45318 w 1604493"/>
                    <a:gd name="connsiteY7" fmla="*/ 1374788 h 2375777"/>
                    <a:gd name="connsiteX8" fmla="*/ 587074 w 1604493"/>
                    <a:gd name="connsiteY8" fmla="*/ 4469 h 2375777"/>
                    <a:gd name="connsiteX9" fmla="*/ 599112 w 1604493"/>
                    <a:gd name="connsiteY9" fmla="*/ 0 h 2375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04493" h="2375777">
                      <a:moveTo>
                        <a:pt x="599112" y="0"/>
                      </a:moveTo>
                      <a:lnTo>
                        <a:pt x="634209" y="9024"/>
                      </a:lnTo>
                      <a:cubicBezTo>
                        <a:pt x="1196342" y="183866"/>
                        <a:pt x="1604493" y="708204"/>
                        <a:pt x="1604493" y="1327871"/>
                      </a:cubicBezTo>
                      <a:cubicBezTo>
                        <a:pt x="1604493" y="1709205"/>
                        <a:pt x="1449927" y="2054437"/>
                        <a:pt x="1200028" y="2304337"/>
                      </a:cubicBezTo>
                      <a:lnTo>
                        <a:pt x="1186109" y="2316987"/>
                      </a:lnTo>
                      <a:lnTo>
                        <a:pt x="1151792" y="2333914"/>
                      </a:lnTo>
                      <a:cubicBezTo>
                        <a:pt x="1089302" y="2361310"/>
                        <a:pt x="1032287" y="2375777"/>
                        <a:pt x="984935" y="2375777"/>
                      </a:cubicBezTo>
                      <a:cubicBezTo>
                        <a:pt x="732390" y="2375777"/>
                        <a:pt x="208730" y="1964260"/>
                        <a:pt x="45318" y="1374788"/>
                      </a:cubicBezTo>
                      <a:cubicBezTo>
                        <a:pt x="-93489" y="889819"/>
                        <a:pt x="86433" y="233528"/>
                        <a:pt x="587074" y="4469"/>
                      </a:cubicBezTo>
                      <a:lnTo>
                        <a:pt x="599112" y="0"/>
                      </a:lnTo>
                      <a:close/>
                    </a:path>
                  </a:pathLst>
                </a:custGeom>
                <a:solidFill>
                  <a:srgbClr val="F5D5C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任意多边形: 形状 122"/>
                <p:cNvSpPr>
                  <a:spLocks/>
                </p:cNvSpPr>
                <p:nvPr/>
              </p:nvSpPr>
              <p:spPr bwMode="auto">
                <a:xfrm>
                  <a:off x="15115932" y="2585710"/>
                  <a:ext cx="1163723" cy="1439809"/>
                </a:xfrm>
                <a:custGeom>
                  <a:avLst/>
                  <a:gdLst>
                    <a:gd name="connsiteX0" fmla="*/ 455895 w 1163723"/>
                    <a:gd name="connsiteY0" fmla="*/ 0 h 1439809"/>
                    <a:gd name="connsiteX1" fmla="*/ 478601 w 1163723"/>
                    <a:gd name="connsiteY1" fmla="*/ 1147 h 1439809"/>
                    <a:gd name="connsiteX2" fmla="*/ 1109501 w 1163723"/>
                    <a:gd name="connsiteY2" fmla="*/ 229859 h 1439809"/>
                    <a:gd name="connsiteX3" fmla="*/ 1163723 w 1163723"/>
                    <a:gd name="connsiteY3" fmla="*/ 270405 h 1439809"/>
                    <a:gd name="connsiteX4" fmla="*/ 1146386 w 1163723"/>
                    <a:gd name="connsiteY4" fmla="*/ 278985 h 1439809"/>
                    <a:gd name="connsiteX5" fmla="*/ 883278 w 1163723"/>
                    <a:gd name="connsiteY5" fmla="*/ 602144 h 1439809"/>
                    <a:gd name="connsiteX6" fmla="*/ 344596 w 1163723"/>
                    <a:gd name="connsiteY6" fmla="*/ 1024683 h 1439809"/>
                    <a:gd name="connsiteX7" fmla="*/ 181133 w 1163723"/>
                    <a:gd name="connsiteY7" fmla="*/ 1439809 h 1439809"/>
                    <a:gd name="connsiteX8" fmla="*/ 51106 w 1163723"/>
                    <a:gd name="connsiteY8" fmla="*/ 587318 h 1439809"/>
                    <a:gd name="connsiteX9" fmla="*/ 363171 w 1163723"/>
                    <a:gd name="connsiteY9" fmla="*/ 80919 h 1439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3723" h="1439809">
                      <a:moveTo>
                        <a:pt x="455895" y="0"/>
                      </a:moveTo>
                      <a:lnTo>
                        <a:pt x="478601" y="1147"/>
                      </a:lnTo>
                      <a:cubicBezTo>
                        <a:pt x="710715" y="24719"/>
                        <a:pt x="925836" y="105777"/>
                        <a:pt x="1109501" y="229859"/>
                      </a:cubicBezTo>
                      <a:lnTo>
                        <a:pt x="1163723" y="270405"/>
                      </a:lnTo>
                      <a:lnTo>
                        <a:pt x="1146386" y="278985"/>
                      </a:lnTo>
                      <a:cubicBezTo>
                        <a:pt x="1056202" y="331455"/>
                        <a:pt x="962687" y="433962"/>
                        <a:pt x="883278" y="602144"/>
                      </a:cubicBezTo>
                      <a:cubicBezTo>
                        <a:pt x="686380" y="1013563"/>
                        <a:pt x="608364" y="1132171"/>
                        <a:pt x="344596" y="1024683"/>
                      </a:cubicBezTo>
                      <a:cubicBezTo>
                        <a:pt x="84542" y="920901"/>
                        <a:pt x="132838" y="1221126"/>
                        <a:pt x="181133" y="1439809"/>
                      </a:cubicBezTo>
                      <a:cubicBezTo>
                        <a:pt x="-49200" y="1143290"/>
                        <a:pt x="-19480" y="865304"/>
                        <a:pt x="51106" y="587318"/>
                      </a:cubicBezTo>
                      <a:cubicBezTo>
                        <a:pt x="88257" y="431645"/>
                        <a:pt x="207138" y="236128"/>
                        <a:pt x="363171" y="80919"/>
                      </a:cubicBezTo>
                      <a:close/>
                    </a:path>
                  </a:pathLst>
                </a:custGeom>
                <a:solidFill>
                  <a:srgbClr val="8060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9" name="组合 58"/>
            <p:cNvGrpSpPr/>
            <p:nvPr/>
          </p:nvGrpSpPr>
          <p:grpSpPr>
            <a:xfrm>
              <a:off x="2351861" y="3960657"/>
              <a:ext cx="220240" cy="220240"/>
              <a:chOff x="9289280" y="3951003"/>
              <a:chExt cx="388766" cy="388766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9289280" y="3951003"/>
                <a:ext cx="388766" cy="388766"/>
              </a:xfrm>
              <a:prstGeom prst="ellipse">
                <a:avLst/>
              </a:prstGeom>
              <a:solidFill>
                <a:schemeClr val="accent5">
                  <a:lumMod val="7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9352907" y="4014630"/>
                <a:ext cx="261512" cy="261512"/>
              </a:xfrm>
              <a:prstGeom prst="ellipse">
                <a:avLst/>
              </a:prstGeom>
              <a:solidFill>
                <a:srgbClr val="F55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3109687" y="4270862"/>
              <a:ext cx="180129" cy="180129"/>
              <a:chOff x="9289280" y="3951003"/>
              <a:chExt cx="388766" cy="388766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9289280" y="3951003"/>
                <a:ext cx="388766" cy="388766"/>
              </a:xfrm>
              <a:prstGeom prst="ellipse">
                <a:avLst/>
              </a:prstGeom>
              <a:solidFill>
                <a:schemeClr val="accent5">
                  <a:lumMod val="7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9352907" y="4014630"/>
                <a:ext cx="261512" cy="261512"/>
              </a:xfrm>
              <a:prstGeom prst="ellipse">
                <a:avLst/>
              </a:prstGeom>
              <a:solidFill>
                <a:srgbClr val="F55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2754087" y="4625298"/>
              <a:ext cx="180129" cy="180129"/>
              <a:chOff x="9289280" y="3951003"/>
              <a:chExt cx="388766" cy="388766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9289280" y="3951003"/>
                <a:ext cx="388766" cy="388766"/>
              </a:xfrm>
              <a:prstGeom prst="ellipse">
                <a:avLst/>
              </a:prstGeom>
              <a:solidFill>
                <a:schemeClr val="accent5">
                  <a:lumMod val="7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9352907" y="4014630"/>
                <a:ext cx="261512" cy="261512"/>
              </a:xfrm>
              <a:prstGeom prst="ellipse">
                <a:avLst/>
              </a:prstGeom>
              <a:solidFill>
                <a:srgbClr val="F55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5004177" y="2706931"/>
            <a:ext cx="2425700" cy="2425700"/>
            <a:chOff x="4870844" y="2361773"/>
            <a:chExt cx="2425700" cy="2425700"/>
          </a:xfrm>
          <a:effectLst>
            <a:outerShdw blurRad="254000" dist="38100" dir="2700000" algn="tl" rotWithShape="0">
              <a:prstClr val="black">
                <a:alpha val="25000"/>
              </a:prstClr>
            </a:outerShdw>
          </a:effectLst>
        </p:grpSpPr>
        <p:grpSp>
          <p:nvGrpSpPr>
            <p:cNvPr id="94" name="组合 93"/>
            <p:cNvGrpSpPr/>
            <p:nvPr/>
          </p:nvGrpSpPr>
          <p:grpSpPr>
            <a:xfrm>
              <a:off x="4870844" y="2361773"/>
              <a:ext cx="2425700" cy="2425700"/>
              <a:chOff x="4870844" y="2230135"/>
              <a:chExt cx="2425700" cy="2425700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4870844" y="2230135"/>
                <a:ext cx="2425700" cy="24257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: 形状 92"/>
              <p:cNvSpPr>
                <a:spLocks/>
              </p:cNvSpPr>
              <p:nvPr/>
            </p:nvSpPr>
            <p:spPr bwMode="auto">
              <a:xfrm>
                <a:off x="5469384" y="2230135"/>
                <a:ext cx="1827160" cy="2363275"/>
              </a:xfrm>
              <a:custGeom>
                <a:avLst/>
                <a:gdLst>
                  <a:gd name="connsiteX0" fmla="*/ 614310 w 1827160"/>
                  <a:gd name="connsiteY0" fmla="*/ 0 h 2363275"/>
                  <a:gd name="connsiteX1" fmla="*/ 1827160 w 1827160"/>
                  <a:gd name="connsiteY1" fmla="*/ 1212850 h 2363275"/>
                  <a:gd name="connsiteX2" fmla="*/ 1086406 w 1827160"/>
                  <a:gd name="connsiteY2" fmla="*/ 2330388 h 2363275"/>
                  <a:gd name="connsiteX3" fmla="*/ 996553 w 1827160"/>
                  <a:gd name="connsiteY3" fmla="*/ 2363275 h 2363275"/>
                  <a:gd name="connsiteX4" fmla="*/ 996998 w 1827160"/>
                  <a:gd name="connsiteY4" fmla="*/ 2334013 h 2363275"/>
                  <a:gd name="connsiteX5" fmla="*/ 894114 w 1827160"/>
                  <a:gd name="connsiteY5" fmla="*/ 2252691 h 2363275"/>
                  <a:gd name="connsiteX6" fmla="*/ 527769 w 1827160"/>
                  <a:gd name="connsiteY6" fmla="*/ 2257439 h 2363275"/>
                  <a:gd name="connsiteX7" fmla="*/ 388611 w 1827160"/>
                  <a:gd name="connsiteY7" fmla="*/ 2090716 h 2363275"/>
                  <a:gd name="connsiteX8" fmla="*/ 397835 w 1827160"/>
                  <a:gd name="connsiteY8" fmla="*/ 1919242 h 2363275"/>
                  <a:gd name="connsiteX9" fmla="*/ 295918 w 1827160"/>
                  <a:gd name="connsiteY9" fmla="*/ 1822093 h 2363275"/>
                  <a:gd name="connsiteX10" fmla="*/ 365497 w 1827160"/>
                  <a:gd name="connsiteY10" fmla="*/ 1692438 h 2363275"/>
                  <a:gd name="connsiteX11" fmla="*/ 193765 w 1827160"/>
                  <a:gd name="connsiteY11" fmla="*/ 1567532 h 2363275"/>
                  <a:gd name="connsiteX12" fmla="*/ 311335 w 1827160"/>
                  <a:gd name="connsiteY12" fmla="*/ 1339441 h 2363275"/>
                  <a:gd name="connsiteX13" fmla="*/ 311094 w 1827160"/>
                  <a:gd name="connsiteY13" fmla="*/ 1339351 h 2363275"/>
                  <a:gd name="connsiteX14" fmla="*/ 241478 w 1827160"/>
                  <a:gd name="connsiteY14" fmla="*/ 1296923 h 2363275"/>
                  <a:gd name="connsiteX15" fmla="*/ 189997 w 1827160"/>
                  <a:gd name="connsiteY15" fmla="*/ 1269881 h 2363275"/>
                  <a:gd name="connsiteX16" fmla="*/ 169406 w 1827160"/>
                  <a:gd name="connsiteY16" fmla="*/ 1283868 h 2363275"/>
                  <a:gd name="connsiteX17" fmla="*/ 218078 w 1827160"/>
                  <a:gd name="connsiteY17" fmla="*/ 1341682 h 2363275"/>
                  <a:gd name="connsiteX18" fmla="*/ 263942 w 1827160"/>
                  <a:gd name="connsiteY18" fmla="*/ 1377116 h 2363275"/>
                  <a:gd name="connsiteX19" fmla="*/ 258326 w 1827160"/>
                  <a:gd name="connsiteY19" fmla="*/ 1392036 h 2363275"/>
                  <a:gd name="connsiteX20" fmla="*/ 178764 w 1827160"/>
                  <a:gd name="connsiteY20" fmla="*/ 1369657 h 2363275"/>
                  <a:gd name="connsiteX21" fmla="*/ 144847 w 1827160"/>
                  <a:gd name="connsiteY21" fmla="*/ 1362761 h 2363275"/>
                  <a:gd name="connsiteX22" fmla="*/ 141987 w 1827160"/>
                  <a:gd name="connsiteY22" fmla="*/ 1372410 h 2363275"/>
                  <a:gd name="connsiteX23" fmla="*/ 137344 w 1827160"/>
                  <a:gd name="connsiteY23" fmla="*/ 1367777 h 2363275"/>
                  <a:gd name="connsiteX24" fmla="*/ 25922 w 1827160"/>
                  <a:gd name="connsiteY24" fmla="*/ 1131536 h 2363275"/>
                  <a:gd name="connsiteX25" fmla="*/ 253411 w 1827160"/>
                  <a:gd name="connsiteY25" fmla="*/ 487662 h 2363275"/>
                  <a:gd name="connsiteX26" fmla="*/ 258055 w 1827160"/>
                  <a:gd name="connsiteY26" fmla="*/ 487662 h 2363275"/>
                  <a:gd name="connsiteX27" fmla="*/ 258055 w 1827160"/>
                  <a:gd name="connsiteY27" fmla="*/ 320904 h 2363275"/>
                  <a:gd name="connsiteX28" fmla="*/ 299312 w 1827160"/>
                  <a:gd name="connsiteY28" fmla="*/ 89268 h 2363275"/>
                  <a:gd name="connsiteX29" fmla="*/ 318227 w 1827160"/>
                  <a:gd name="connsiteY29" fmla="*/ 37922 h 2363275"/>
                  <a:gd name="connsiteX30" fmla="*/ 369878 w 1827160"/>
                  <a:gd name="connsiteY30" fmla="*/ 24641 h 2363275"/>
                  <a:gd name="connsiteX31" fmla="*/ 614310 w 1827160"/>
                  <a:gd name="connsiteY31" fmla="*/ 0 h 2363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27160" h="2363275">
                    <a:moveTo>
                      <a:pt x="614310" y="0"/>
                    </a:moveTo>
                    <a:cubicBezTo>
                      <a:pt x="1284149" y="0"/>
                      <a:pt x="1827160" y="543011"/>
                      <a:pt x="1827160" y="1212850"/>
                    </a:cubicBezTo>
                    <a:cubicBezTo>
                      <a:pt x="1827160" y="1715229"/>
                      <a:pt x="1521717" y="2146268"/>
                      <a:pt x="1086406" y="2330388"/>
                    </a:cubicBezTo>
                    <a:lnTo>
                      <a:pt x="996553" y="2363275"/>
                    </a:lnTo>
                    <a:lnTo>
                      <a:pt x="996998" y="2334013"/>
                    </a:lnTo>
                    <a:cubicBezTo>
                      <a:pt x="992587" y="2237431"/>
                      <a:pt x="946924" y="2248696"/>
                      <a:pt x="894114" y="2252691"/>
                    </a:cubicBezTo>
                    <a:lnTo>
                      <a:pt x="527769" y="2257439"/>
                    </a:lnTo>
                    <a:cubicBezTo>
                      <a:pt x="365497" y="2215619"/>
                      <a:pt x="388611" y="2090716"/>
                      <a:pt x="388611" y="2090716"/>
                    </a:cubicBezTo>
                    <a:cubicBezTo>
                      <a:pt x="393282" y="2011826"/>
                      <a:pt x="388611" y="1965625"/>
                      <a:pt x="397835" y="1919242"/>
                    </a:cubicBezTo>
                    <a:cubicBezTo>
                      <a:pt x="356041" y="1910112"/>
                      <a:pt x="286577" y="1891667"/>
                      <a:pt x="295918" y="1822093"/>
                    </a:cubicBezTo>
                    <a:cubicBezTo>
                      <a:pt x="300469" y="1738820"/>
                      <a:pt x="467415" y="1697186"/>
                      <a:pt x="365497" y="1692438"/>
                    </a:cubicBezTo>
                    <a:cubicBezTo>
                      <a:pt x="184544" y="1655368"/>
                      <a:pt x="184544" y="1590724"/>
                      <a:pt x="193765" y="1567532"/>
                    </a:cubicBezTo>
                    <a:lnTo>
                      <a:pt x="311335" y="1339441"/>
                    </a:lnTo>
                    <a:lnTo>
                      <a:pt x="311094" y="1339351"/>
                    </a:lnTo>
                    <a:cubicBezTo>
                      <a:pt x="283833" y="1326296"/>
                      <a:pt x="260198" y="1309978"/>
                      <a:pt x="241478" y="1296923"/>
                    </a:cubicBezTo>
                    <a:cubicBezTo>
                      <a:pt x="218078" y="1280137"/>
                      <a:pt x="203101" y="1269881"/>
                      <a:pt x="189997" y="1269881"/>
                    </a:cubicBezTo>
                    <a:cubicBezTo>
                      <a:pt x="180637" y="1269881"/>
                      <a:pt x="173148" y="1274542"/>
                      <a:pt x="169406" y="1283868"/>
                    </a:cubicBezTo>
                    <a:cubicBezTo>
                      <a:pt x="159109" y="1310910"/>
                      <a:pt x="189997" y="1326762"/>
                      <a:pt x="218078" y="1341682"/>
                    </a:cubicBezTo>
                    <a:cubicBezTo>
                      <a:pt x="238669" y="1351940"/>
                      <a:pt x="263006" y="1364995"/>
                      <a:pt x="263942" y="1377116"/>
                    </a:cubicBezTo>
                    <a:cubicBezTo>
                      <a:pt x="264878" y="1381780"/>
                      <a:pt x="262070" y="1387375"/>
                      <a:pt x="258326" y="1392036"/>
                    </a:cubicBezTo>
                    <a:cubicBezTo>
                      <a:pt x="240541" y="1381780"/>
                      <a:pt x="212462" y="1376185"/>
                      <a:pt x="178764" y="1369657"/>
                    </a:cubicBezTo>
                    <a:lnTo>
                      <a:pt x="144847" y="1362761"/>
                    </a:lnTo>
                    <a:lnTo>
                      <a:pt x="141987" y="1372410"/>
                    </a:lnTo>
                    <a:lnTo>
                      <a:pt x="137344" y="1367777"/>
                    </a:lnTo>
                    <a:cubicBezTo>
                      <a:pt x="137344" y="1367777"/>
                      <a:pt x="-71573" y="1363147"/>
                      <a:pt x="25922" y="1131536"/>
                    </a:cubicBezTo>
                    <a:cubicBezTo>
                      <a:pt x="206986" y="788755"/>
                      <a:pt x="258055" y="547882"/>
                      <a:pt x="253411" y="487662"/>
                    </a:cubicBezTo>
                    <a:lnTo>
                      <a:pt x="258055" y="487662"/>
                    </a:lnTo>
                    <a:cubicBezTo>
                      <a:pt x="253411" y="432076"/>
                      <a:pt x="253411" y="376490"/>
                      <a:pt x="258055" y="320904"/>
                    </a:cubicBezTo>
                    <a:cubicBezTo>
                      <a:pt x="263278" y="238683"/>
                      <a:pt x="277423" y="161456"/>
                      <a:pt x="299312" y="89268"/>
                    </a:cubicBezTo>
                    <a:lnTo>
                      <a:pt x="318227" y="37922"/>
                    </a:lnTo>
                    <a:lnTo>
                      <a:pt x="369878" y="24641"/>
                    </a:lnTo>
                    <a:cubicBezTo>
                      <a:pt x="448832" y="8485"/>
                      <a:pt x="530580" y="0"/>
                      <a:pt x="614310" y="0"/>
                    </a:cubicBezTo>
                    <a:close/>
                  </a:path>
                </a:pathLst>
              </a:custGeom>
              <a:solidFill>
                <a:srgbClr val="F5D5C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5610191" y="3556510"/>
              <a:ext cx="216857" cy="216857"/>
              <a:chOff x="9289280" y="3951003"/>
              <a:chExt cx="388766" cy="388766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9289280" y="3951003"/>
                <a:ext cx="388766" cy="388766"/>
              </a:xfrm>
              <a:prstGeom prst="ellipse">
                <a:avLst/>
              </a:prstGeom>
              <a:solidFill>
                <a:schemeClr val="accent5">
                  <a:lumMod val="7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9352907" y="4014630"/>
                <a:ext cx="261512" cy="261512"/>
              </a:xfrm>
              <a:prstGeom prst="ellipse">
                <a:avLst/>
              </a:prstGeom>
              <a:solidFill>
                <a:srgbClr val="F55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01" name="直接连接符 100"/>
          <p:cNvCxnSpPr/>
          <p:nvPr/>
        </p:nvCxnSpPr>
        <p:spPr>
          <a:xfrm>
            <a:off x="1320801" y="2032000"/>
            <a:ext cx="8578470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089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/>
          <p:cNvGrpSpPr/>
          <p:nvPr/>
        </p:nvGrpSpPr>
        <p:grpSpPr>
          <a:xfrm>
            <a:off x="1720522" y="1217766"/>
            <a:ext cx="9156551" cy="1176608"/>
            <a:chOff x="1720522" y="1819385"/>
            <a:chExt cx="9156551" cy="1176608"/>
          </a:xfrm>
        </p:grpSpPr>
        <p:sp>
          <p:nvSpPr>
            <p:cNvPr id="3" name="矩形 2"/>
            <p:cNvSpPr/>
            <p:nvPr/>
          </p:nvSpPr>
          <p:spPr>
            <a:xfrm>
              <a:off x="1720522" y="1819385"/>
              <a:ext cx="425789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accent4"/>
                  </a:solidFill>
                </a:rPr>
                <a:t>欧美的发病率达</a:t>
              </a:r>
              <a:r>
                <a:rPr lang="en-US" altLang="zh-CN" sz="2800" b="1" dirty="0">
                  <a:solidFill>
                    <a:schemeClr val="accent4"/>
                  </a:solidFill>
                </a:rPr>
                <a:t>50%-60%</a:t>
              </a:r>
              <a:endParaRPr lang="zh-CN" altLang="en-US" sz="2800" b="1" dirty="0">
                <a:solidFill>
                  <a:schemeClr val="accent4"/>
                </a:solidFill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1784022" y="2524555"/>
              <a:ext cx="9093051" cy="471438"/>
              <a:chOff x="1828949" y="2742019"/>
              <a:chExt cx="9093051" cy="471438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1828949" y="2742019"/>
                <a:ext cx="724163" cy="471438"/>
                <a:chOff x="2039938" y="1598613"/>
                <a:chExt cx="2197100" cy="1430337"/>
              </a:xfrm>
              <a:solidFill>
                <a:schemeClr val="accent6">
                  <a:lumMod val="50000"/>
                </a:schemeClr>
              </a:solidFill>
            </p:grpSpPr>
            <p:sp>
              <p:nvSpPr>
                <p:cNvPr id="8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2758825" y="2742019"/>
                <a:ext cx="724163" cy="471438"/>
                <a:chOff x="2039938" y="1598613"/>
                <a:chExt cx="2197100" cy="1430337"/>
              </a:xfrm>
              <a:solidFill>
                <a:schemeClr val="accent6">
                  <a:lumMod val="50000"/>
                </a:schemeClr>
              </a:solidFill>
            </p:grpSpPr>
            <p:sp>
              <p:nvSpPr>
                <p:cNvPr id="14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3688701" y="2742019"/>
                <a:ext cx="724163" cy="471438"/>
                <a:chOff x="2039938" y="1598613"/>
                <a:chExt cx="2197100" cy="1430337"/>
              </a:xfrm>
              <a:solidFill>
                <a:schemeClr val="accent6">
                  <a:lumMod val="50000"/>
                </a:schemeClr>
              </a:solidFill>
            </p:grpSpPr>
            <p:sp>
              <p:nvSpPr>
                <p:cNvPr id="19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4618577" y="2742019"/>
                <a:ext cx="724163" cy="471438"/>
                <a:chOff x="2039938" y="1598613"/>
                <a:chExt cx="2197100" cy="1430337"/>
              </a:xfrm>
              <a:solidFill>
                <a:schemeClr val="accent6">
                  <a:lumMod val="50000"/>
                </a:schemeClr>
              </a:solidFill>
            </p:grpSpPr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5548453" y="2742019"/>
                <a:ext cx="724163" cy="471438"/>
                <a:chOff x="2039938" y="1598613"/>
                <a:chExt cx="2197100" cy="1430337"/>
              </a:xfrm>
              <a:solidFill>
                <a:schemeClr val="accent6">
                  <a:lumMod val="50000"/>
                </a:schemeClr>
              </a:solidFill>
            </p:grpSpPr>
            <p:sp>
              <p:nvSpPr>
                <p:cNvPr id="29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6478329" y="2742019"/>
                <a:ext cx="724163" cy="471438"/>
                <a:chOff x="2039938" y="1598613"/>
                <a:chExt cx="2197100" cy="1430337"/>
              </a:xfrm>
              <a:solidFill>
                <a:schemeClr val="accent6">
                  <a:lumMod val="75000"/>
                </a:schemeClr>
              </a:solidFill>
            </p:grpSpPr>
            <p:sp>
              <p:nvSpPr>
                <p:cNvPr id="34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7408205" y="2742019"/>
                <a:ext cx="724163" cy="471438"/>
                <a:chOff x="2039938" y="1598613"/>
                <a:chExt cx="2197100" cy="1430337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8338081" y="2742019"/>
                <a:ext cx="724163" cy="471438"/>
                <a:chOff x="2039938" y="1598613"/>
                <a:chExt cx="2197100" cy="1430337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44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9267957" y="2742019"/>
                <a:ext cx="724163" cy="471438"/>
                <a:chOff x="2039938" y="1598613"/>
                <a:chExt cx="2197100" cy="1430337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49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10197837" y="2742019"/>
                <a:ext cx="724163" cy="471438"/>
                <a:chOff x="2039938" y="1598613"/>
                <a:chExt cx="2197100" cy="1430337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54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4" name="组合 113"/>
          <p:cNvGrpSpPr/>
          <p:nvPr/>
        </p:nvGrpSpPr>
        <p:grpSpPr>
          <a:xfrm>
            <a:off x="1720522" y="2780077"/>
            <a:ext cx="9156551" cy="1176607"/>
            <a:chOff x="1720522" y="3664293"/>
            <a:chExt cx="9156551" cy="1176607"/>
          </a:xfrm>
        </p:grpSpPr>
        <p:sp>
          <p:nvSpPr>
            <p:cNvPr id="4" name="矩形 3"/>
            <p:cNvSpPr/>
            <p:nvPr/>
          </p:nvSpPr>
          <p:spPr>
            <a:xfrm>
              <a:off x="1720522" y="3664293"/>
              <a:ext cx="71304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accent4"/>
                  </a:solidFill>
                </a:rPr>
                <a:t>我国的发病率每年正以</a:t>
              </a:r>
              <a:r>
                <a:rPr lang="en-US" altLang="zh-CN" sz="2800" b="1" dirty="0">
                  <a:solidFill>
                    <a:schemeClr val="accent4"/>
                  </a:solidFill>
                </a:rPr>
                <a:t>20%-30%</a:t>
              </a:r>
              <a:r>
                <a:rPr lang="zh-CN" altLang="en-US" sz="2800" b="1" dirty="0">
                  <a:solidFill>
                    <a:schemeClr val="accent4"/>
                  </a:solidFill>
                </a:rPr>
                <a:t>的速度递增</a:t>
              </a:r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1784022" y="4369462"/>
              <a:ext cx="9093051" cy="471438"/>
              <a:chOff x="1828949" y="4612637"/>
              <a:chExt cx="9093051" cy="471438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1828949" y="4612637"/>
                <a:ext cx="724163" cy="471438"/>
                <a:chOff x="2039938" y="1598613"/>
                <a:chExt cx="2197100" cy="1430337"/>
              </a:xfrm>
              <a:solidFill>
                <a:schemeClr val="accent6">
                  <a:lumMod val="50000"/>
                </a:schemeClr>
              </a:solidFill>
            </p:grpSpPr>
            <p:sp>
              <p:nvSpPr>
                <p:cNvPr id="59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>
                <a:off x="2758825" y="4612637"/>
                <a:ext cx="724163" cy="471438"/>
                <a:chOff x="2039938" y="1598613"/>
                <a:chExt cx="2197100" cy="1430337"/>
              </a:xfrm>
              <a:solidFill>
                <a:schemeClr val="accent6">
                  <a:lumMod val="50000"/>
                </a:schemeClr>
              </a:solidFill>
            </p:grpSpPr>
            <p:sp>
              <p:nvSpPr>
                <p:cNvPr id="64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>
                <a:off x="3688701" y="4612637"/>
                <a:ext cx="724163" cy="471438"/>
                <a:chOff x="2039938" y="1598613"/>
                <a:chExt cx="2197100" cy="1430337"/>
              </a:xfrm>
              <a:solidFill>
                <a:schemeClr val="accent6">
                  <a:lumMod val="75000"/>
                </a:schemeClr>
              </a:solidFill>
            </p:grpSpPr>
            <p:sp>
              <p:nvSpPr>
                <p:cNvPr id="69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>
                <a:off x="4618577" y="4612637"/>
                <a:ext cx="724163" cy="471438"/>
                <a:chOff x="2039938" y="1598613"/>
                <a:chExt cx="2197100" cy="1430337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74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" name="组合 77"/>
              <p:cNvGrpSpPr/>
              <p:nvPr/>
            </p:nvGrpSpPr>
            <p:grpSpPr>
              <a:xfrm>
                <a:off x="5548453" y="4612637"/>
                <a:ext cx="724163" cy="471438"/>
                <a:chOff x="2039938" y="1598613"/>
                <a:chExt cx="2197100" cy="1430337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79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3" name="组合 82"/>
              <p:cNvGrpSpPr/>
              <p:nvPr/>
            </p:nvGrpSpPr>
            <p:grpSpPr>
              <a:xfrm>
                <a:off x="6478329" y="4612637"/>
                <a:ext cx="724163" cy="471438"/>
                <a:chOff x="2039938" y="1598613"/>
                <a:chExt cx="2197100" cy="1430337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84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8" name="组合 87"/>
              <p:cNvGrpSpPr/>
              <p:nvPr/>
            </p:nvGrpSpPr>
            <p:grpSpPr>
              <a:xfrm>
                <a:off x="7408205" y="4612637"/>
                <a:ext cx="724163" cy="471438"/>
                <a:chOff x="2039938" y="1598613"/>
                <a:chExt cx="2197100" cy="1430337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89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" name="组合 92"/>
              <p:cNvGrpSpPr/>
              <p:nvPr/>
            </p:nvGrpSpPr>
            <p:grpSpPr>
              <a:xfrm>
                <a:off x="8338081" y="4612637"/>
                <a:ext cx="724163" cy="471438"/>
                <a:chOff x="2039938" y="1598613"/>
                <a:chExt cx="2197100" cy="1430337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94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" name="组合 97"/>
              <p:cNvGrpSpPr/>
              <p:nvPr/>
            </p:nvGrpSpPr>
            <p:grpSpPr>
              <a:xfrm>
                <a:off x="9267957" y="4612637"/>
                <a:ext cx="724163" cy="471438"/>
                <a:chOff x="2039938" y="1598613"/>
                <a:chExt cx="2197100" cy="1430337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99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" name="组合 102"/>
              <p:cNvGrpSpPr/>
              <p:nvPr/>
            </p:nvGrpSpPr>
            <p:grpSpPr>
              <a:xfrm>
                <a:off x="10197837" y="4612637"/>
                <a:ext cx="724163" cy="471438"/>
                <a:chOff x="2039938" y="1598613"/>
                <a:chExt cx="2197100" cy="1430337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104" name="Freeform 5"/>
                <p:cNvSpPr>
                  <a:spLocks/>
                </p:cNvSpPr>
                <p:nvPr/>
              </p:nvSpPr>
              <p:spPr bwMode="auto">
                <a:xfrm>
                  <a:off x="2570163" y="1781175"/>
                  <a:ext cx="363538" cy="366712"/>
                </a:xfrm>
                <a:custGeom>
                  <a:avLst/>
                  <a:gdLst>
                    <a:gd name="T0" fmla="*/ 0 w 110"/>
                    <a:gd name="T1" fmla="*/ 55 h 111"/>
                    <a:gd name="T2" fmla="*/ 55 w 110"/>
                    <a:gd name="T3" fmla="*/ 111 h 111"/>
                    <a:gd name="T4" fmla="*/ 110 w 110"/>
                    <a:gd name="T5" fmla="*/ 55 h 111"/>
                    <a:gd name="T6" fmla="*/ 110 w 110"/>
                    <a:gd name="T7" fmla="*/ 55 h 111"/>
                    <a:gd name="T8" fmla="*/ 55 w 110"/>
                    <a:gd name="T9" fmla="*/ 0 h 111"/>
                    <a:gd name="T10" fmla="*/ 0 w 110"/>
                    <a:gd name="T11" fmla="*/ 55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111">
                      <a:moveTo>
                        <a:pt x="0" y="55"/>
                      </a:moveTo>
                      <a:cubicBezTo>
                        <a:pt x="0" y="86"/>
                        <a:pt x="24" y="111"/>
                        <a:pt x="55" y="111"/>
                      </a:cubicBezTo>
                      <a:cubicBezTo>
                        <a:pt x="85" y="111"/>
                        <a:pt x="110" y="86"/>
                        <a:pt x="110" y="55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5"/>
                        <a:pt x="85" y="0"/>
                        <a:pt x="55" y="0"/>
                      </a:cubicBezTo>
                      <a:cubicBezTo>
                        <a:pt x="24" y="0"/>
                        <a:pt x="0" y="25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6"/>
                <p:cNvSpPr>
                  <a:spLocks/>
                </p:cNvSpPr>
                <p:nvPr/>
              </p:nvSpPr>
              <p:spPr bwMode="auto">
                <a:xfrm>
                  <a:off x="2924176" y="1989138"/>
                  <a:ext cx="982663" cy="304800"/>
                </a:xfrm>
                <a:custGeom>
                  <a:avLst/>
                  <a:gdLst>
                    <a:gd name="T0" fmla="*/ 45 w 297"/>
                    <a:gd name="T1" fmla="*/ 0 h 92"/>
                    <a:gd name="T2" fmla="*/ 14 w 297"/>
                    <a:gd name="T3" fmla="*/ 12 h 92"/>
                    <a:gd name="T4" fmla="*/ 0 w 297"/>
                    <a:gd name="T5" fmla="*/ 43 h 92"/>
                    <a:gd name="T6" fmla="*/ 0 w 297"/>
                    <a:gd name="T7" fmla="*/ 92 h 92"/>
                    <a:gd name="T8" fmla="*/ 286 w 297"/>
                    <a:gd name="T9" fmla="*/ 92 h 92"/>
                    <a:gd name="T10" fmla="*/ 296 w 297"/>
                    <a:gd name="T11" fmla="*/ 85 h 92"/>
                    <a:gd name="T12" fmla="*/ 293 w 297"/>
                    <a:gd name="T13" fmla="*/ 73 h 92"/>
                    <a:gd name="T14" fmla="*/ 45 w 297"/>
                    <a:gd name="T1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7" h="92">
                      <a:moveTo>
                        <a:pt x="45" y="0"/>
                      </a:moveTo>
                      <a:cubicBezTo>
                        <a:pt x="34" y="0"/>
                        <a:pt x="22" y="4"/>
                        <a:pt x="14" y="12"/>
                      </a:cubicBezTo>
                      <a:cubicBezTo>
                        <a:pt x="5" y="20"/>
                        <a:pt x="0" y="31"/>
                        <a:pt x="0" y="43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286" y="92"/>
                        <a:pt x="286" y="92"/>
                        <a:pt x="286" y="92"/>
                      </a:cubicBezTo>
                      <a:cubicBezTo>
                        <a:pt x="290" y="92"/>
                        <a:pt x="294" y="90"/>
                        <a:pt x="296" y="85"/>
                      </a:cubicBezTo>
                      <a:cubicBezTo>
                        <a:pt x="297" y="81"/>
                        <a:pt x="296" y="76"/>
                        <a:pt x="293" y="73"/>
                      </a:cubicBezTo>
                      <a:cubicBezTo>
                        <a:pt x="261" y="49"/>
                        <a:pt x="189" y="7"/>
                        <a:pt x="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7"/>
                <p:cNvSpPr>
                  <a:spLocks/>
                </p:cNvSpPr>
                <p:nvPr/>
              </p:nvSpPr>
              <p:spPr bwMode="auto">
                <a:xfrm>
                  <a:off x="2341563" y="2095500"/>
                  <a:ext cx="482600" cy="198437"/>
                </a:xfrm>
                <a:custGeom>
                  <a:avLst/>
                  <a:gdLst>
                    <a:gd name="T0" fmla="*/ 146 w 146"/>
                    <a:gd name="T1" fmla="*/ 53 h 60"/>
                    <a:gd name="T2" fmla="*/ 122 w 146"/>
                    <a:gd name="T3" fmla="*/ 23 h 60"/>
                    <a:gd name="T4" fmla="*/ 21 w 146"/>
                    <a:gd name="T5" fmla="*/ 1 h 60"/>
                    <a:gd name="T6" fmla="*/ 6 w 146"/>
                    <a:gd name="T7" fmla="*/ 4 h 60"/>
                    <a:gd name="T8" fmla="*/ 0 w 146"/>
                    <a:gd name="T9" fmla="*/ 18 h 60"/>
                    <a:gd name="T10" fmla="*/ 0 w 146"/>
                    <a:gd name="T11" fmla="*/ 60 h 60"/>
                    <a:gd name="T12" fmla="*/ 146 w 146"/>
                    <a:gd name="T13" fmla="*/ 60 h 60"/>
                    <a:gd name="T14" fmla="*/ 146 w 146"/>
                    <a:gd name="T15" fmla="*/ 5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60">
                      <a:moveTo>
                        <a:pt x="146" y="53"/>
                      </a:moveTo>
                      <a:cubicBezTo>
                        <a:pt x="146" y="38"/>
                        <a:pt x="136" y="26"/>
                        <a:pt x="122" y="23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5" y="0"/>
                        <a:pt x="10" y="1"/>
                        <a:pt x="6" y="4"/>
                      </a:cubicBezTo>
                      <a:cubicBezTo>
                        <a:pt x="2" y="7"/>
                        <a:pt x="0" y="12"/>
                        <a:pt x="0" y="1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46" y="60"/>
                        <a:pt x="146" y="60"/>
                        <a:pt x="146" y="60"/>
                      </a:cubicBezTo>
                      <a:lnTo>
                        <a:pt x="146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8"/>
                <p:cNvSpPr>
                  <a:spLocks noEditPoints="1"/>
                </p:cNvSpPr>
                <p:nvPr/>
              </p:nvSpPr>
              <p:spPr bwMode="auto">
                <a:xfrm>
                  <a:off x="2039938" y="1598613"/>
                  <a:ext cx="2197100" cy="1430337"/>
                </a:xfrm>
                <a:custGeom>
                  <a:avLst/>
                  <a:gdLst>
                    <a:gd name="T0" fmla="*/ 634 w 664"/>
                    <a:gd name="T1" fmla="*/ 327 h 432"/>
                    <a:gd name="T2" fmla="*/ 634 w 664"/>
                    <a:gd name="T3" fmla="*/ 144 h 432"/>
                    <a:gd name="T4" fmla="*/ 610 w 664"/>
                    <a:gd name="T5" fmla="*/ 120 h 432"/>
                    <a:gd name="T6" fmla="*/ 586 w 664"/>
                    <a:gd name="T7" fmla="*/ 144 h 432"/>
                    <a:gd name="T8" fmla="*/ 586 w 664"/>
                    <a:gd name="T9" fmla="*/ 217 h 432"/>
                    <a:gd name="T10" fmla="*/ 79 w 664"/>
                    <a:gd name="T11" fmla="*/ 217 h 432"/>
                    <a:gd name="T12" fmla="*/ 79 w 664"/>
                    <a:gd name="T13" fmla="*/ 24 h 432"/>
                    <a:gd name="T14" fmla="*/ 55 w 664"/>
                    <a:gd name="T15" fmla="*/ 0 h 432"/>
                    <a:gd name="T16" fmla="*/ 31 w 664"/>
                    <a:gd name="T17" fmla="*/ 24 h 432"/>
                    <a:gd name="T18" fmla="*/ 31 w 664"/>
                    <a:gd name="T19" fmla="*/ 327 h 432"/>
                    <a:gd name="T20" fmla="*/ 0 w 664"/>
                    <a:gd name="T21" fmla="*/ 376 h 432"/>
                    <a:gd name="T22" fmla="*/ 55 w 664"/>
                    <a:gd name="T23" fmla="*/ 432 h 432"/>
                    <a:gd name="T24" fmla="*/ 110 w 664"/>
                    <a:gd name="T25" fmla="*/ 376 h 432"/>
                    <a:gd name="T26" fmla="*/ 79 w 664"/>
                    <a:gd name="T27" fmla="*/ 327 h 432"/>
                    <a:gd name="T28" fmla="*/ 79 w 664"/>
                    <a:gd name="T29" fmla="*/ 283 h 432"/>
                    <a:gd name="T30" fmla="*/ 586 w 664"/>
                    <a:gd name="T31" fmla="*/ 283 h 432"/>
                    <a:gd name="T32" fmla="*/ 586 w 664"/>
                    <a:gd name="T33" fmla="*/ 327 h 432"/>
                    <a:gd name="T34" fmla="*/ 554 w 664"/>
                    <a:gd name="T35" fmla="*/ 376 h 432"/>
                    <a:gd name="T36" fmla="*/ 609 w 664"/>
                    <a:gd name="T37" fmla="*/ 432 h 432"/>
                    <a:gd name="T38" fmla="*/ 664 w 664"/>
                    <a:gd name="T39" fmla="*/ 376 h 432"/>
                    <a:gd name="T40" fmla="*/ 634 w 664"/>
                    <a:gd name="T41" fmla="*/ 327 h 432"/>
                    <a:gd name="T42" fmla="*/ 86 w 664"/>
                    <a:gd name="T43" fmla="*/ 376 h 432"/>
                    <a:gd name="T44" fmla="*/ 55 w 664"/>
                    <a:gd name="T45" fmla="*/ 407 h 432"/>
                    <a:gd name="T46" fmla="*/ 24 w 664"/>
                    <a:gd name="T47" fmla="*/ 376 h 432"/>
                    <a:gd name="T48" fmla="*/ 31 w 664"/>
                    <a:gd name="T49" fmla="*/ 358 h 432"/>
                    <a:gd name="T50" fmla="*/ 31 w 664"/>
                    <a:gd name="T51" fmla="*/ 361 h 432"/>
                    <a:gd name="T52" fmla="*/ 55 w 664"/>
                    <a:gd name="T53" fmla="*/ 385 h 432"/>
                    <a:gd name="T54" fmla="*/ 79 w 664"/>
                    <a:gd name="T55" fmla="*/ 361 h 432"/>
                    <a:gd name="T56" fmla="*/ 79 w 664"/>
                    <a:gd name="T57" fmla="*/ 356 h 432"/>
                    <a:gd name="T58" fmla="*/ 86 w 664"/>
                    <a:gd name="T59" fmla="*/ 376 h 432"/>
                    <a:gd name="T60" fmla="*/ 609 w 664"/>
                    <a:gd name="T61" fmla="*/ 407 h 432"/>
                    <a:gd name="T62" fmla="*/ 578 w 664"/>
                    <a:gd name="T63" fmla="*/ 376 h 432"/>
                    <a:gd name="T64" fmla="*/ 586 w 664"/>
                    <a:gd name="T65" fmla="*/ 356 h 432"/>
                    <a:gd name="T66" fmla="*/ 586 w 664"/>
                    <a:gd name="T67" fmla="*/ 361 h 432"/>
                    <a:gd name="T68" fmla="*/ 610 w 664"/>
                    <a:gd name="T69" fmla="*/ 385 h 432"/>
                    <a:gd name="T70" fmla="*/ 634 w 664"/>
                    <a:gd name="T71" fmla="*/ 361 h 432"/>
                    <a:gd name="T72" fmla="*/ 634 w 664"/>
                    <a:gd name="T73" fmla="*/ 358 h 432"/>
                    <a:gd name="T74" fmla="*/ 640 w 664"/>
                    <a:gd name="T75" fmla="*/ 376 h 432"/>
                    <a:gd name="T76" fmla="*/ 609 w 664"/>
                    <a:gd name="T77" fmla="*/ 40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4" h="432">
                      <a:moveTo>
                        <a:pt x="634" y="327"/>
                      </a:moveTo>
                      <a:cubicBezTo>
                        <a:pt x="634" y="144"/>
                        <a:pt x="634" y="144"/>
                        <a:pt x="634" y="144"/>
                      </a:cubicBezTo>
                      <a:cubicBezTo>
                        <a:pt x="634" y="131"/>
                        <a:pt x="623" y="120"/>
                        <a:pt x="610" y="120"/>
                      </a:cubicBezTo>
                      <a:cubicBezTo>
                        <a:pt x="597" y="120"/>
                        <a:pt x="586" y="131"/>
                        <a:pt x="586" y="144"/>
                      </a:cubicBezTo>
                      <a:cubicBezTo>
                        <a:pt x="586" y="217"/>
                        <a:pt x="586" y="217"/>
                        <a:pt x="586" y="217"/>
                      </a:cubicBezTo>
                      <a:cubicBezTo>
                        <a:pt x="79" y="217"/>
                        <a:pt x="79" y="217"/>
                        <a:pt x="79" y="217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79" y="11"/>
                        <a:pt x="68" y="0"/>
                        <a:pt x="55" y="0"/>
                      </a:cubicBezTo>
                      <a:cubicBezTo>
                        <a:pt x="41" y="0"/>
                        <a:pt x="31" y="11"/>
                        <a:pt x="31" y="24"/>
                      </a:cubicBezTo>
                      <a:cubicBezTo>
                        <a:pt x="31" y="327"/>
                        <a:pt x="31" y="327"/>
                        <a:pt x="31" y="327"/>
                      </a:cubicBezTo>
                      <a:cubicBezTo>
                        <a:pt x="13" y="336"/>
                        <a:pt x="0" y="355"/>
                        <a:pt x="0" y="376"/>
                      </a:cubicBezTo>
                      <a:cubicBezTo>
                        <a:pt x="0" y="407"/>
                        <a:pt x="25" y="432"/>
                        <a:pt x="55" y="432"/>
                      </a:cubicBezTo>
                      <a:cubicBezTo>
                        <a:pt x="85" y="432"/>
                        <a:pt x="110" y="407"/>
                        <a:pt x="110" y="376"/>
                      </a:cubicBezTo>
                      <a:cubicBezTo>
                        <a:pt x="110" y="355"/>
                        <a:pt x="97" y="336"/>
                        <a:pt x="79" y="327"/>
                      </a:cubicBezTo>
                      <a:cubicBezTo>
                        <a:pt x="79" y="283"/>
                        <a:pt x="79" y="283"/>
                        <a:pt x="79" y="283"/>
                      </a:cubicBezTo>
                      <a:cubicBezTo>
                        <a:pt x="586" y="283"/>
                        <a:pt x="586" y="283"/>
                        <a:pt x="586" y="283"/>
                      </a:cubicBezTo>
                      <a:cubicBezTo>
                        <a:pt x="586" y="327"/>
                        <a:pt x="586" y="327"/>
                        <a:pt x="586" y="327"/>
                      </a:cubicBezTo>
                      <a:cubicBezTo>
                        <a:pt x="567" y="336"/>
                        <a:pt x="554" y="355"/>
                        <a:pt x="554" y="376"/>
                      </a:cubicBezTo>
                      <a:cubicBezTo>
                        <a:pt x="554" y="407"/>
                        <a:pt x="579" y="432"/>
                        <a:pt x="609" y="432"/>
                      </a:cubicBezTo>
                      <a:cubicBezTo>
                        <a:pt x="640" y="432"/>
                        <a:pt x="664" y="407"/>
                        <a:pt x="664" y="376"/>
                      </a:cubicBezTo>
                      <a:cubicBezTo>
                        <a:pt x="664" y="355"/>
                        <a:pt x="652" y="336"/>
                        <a:pt x="634" y="327"/>
                      </a:cubicBezTo>
                      <a:close/>
                      <a:moveTo>
                        <a:pt x="86" y="376"/>
                      </a:moveTo>
                      <a:cubicBezTo>
                        <a:pt x="86" y="394"/>
                        <a:pt x="72" y="407"/>
                        <a:pt x="55" y="407"/>
                      </a:cubicBezTo>
                      <a:cubicBezTo>
                        <a:pt x="38" y="407"/>
                        <a:pt x="24" y="394"/>
                        <a:pt x="24" y="376"/>
                      </a:cubicBezTo>
                      <a:cubicBezTo>
                        <a:pt x="24" y="369"/>
                        <a:pt x="27" y="363"/>
                        <a:pt x="31" y="358"/>
                      </a:cubicBezTo>
                      <a:cubicBezTo>
                        <a:pt x="31" y="361"/>
                        <a:pt x="31" y="361"/>
                        <a:pt x="31" y="361"/>
                      </a:cubicBezTo>
                      <a:cubicBezTo>
                        <a:pt x="31" y="375"/>
                        <a:pt x="41" y="385"/>
                        <a:pt x="55" y="385"/>
                      </a:cubicBezTo>
                      <a:cubicBezTo>
                        <a:pt x="68" y="385"/>
                        <a:pt x="79" y="375"/>
                        <a:pt x="79" y="361"/>
                      </a:cubicBezTo>
                      <a:cubicBezTo>
                        <a:pt x="79" y="356"/>
                        <a:pt x="79" y="356"/>
                        <a:pt x="79" y="356"/>
                      </a:cubicBezTo>
                      <a:cubicBezTo>
                        <a:pt x="83" y="362"/>
                        <a:pt x="86" y="369"/>
                        <a:pt x="86" y="376"/>
                      </a:cubicBezTo>
                      <a:close/>
                      <a:moveTo>
                        <a:pt x="609" y="407"/>
                      </a:moveTo>
                      <a:cubicBezTo>
                        <a:pt x="592" y="407"/>
                        <a:pt x="578" y="394"/>
                        <a:pt x="578" y="376"/>
                      </a:cubicBezTo>
                      <a:cubicBezTo>
                        <a:pt x="578" y="369"/>
                        <a:pt x="581" y="362"/>
                        <a:pt x="586" y="356"/>
                      </a:cubicBezTo>
                      <a:cubicBezTo>
                        <a:pt x="586" y="361"/>
                        <a:pt x="586" y="361"/>
                        <a:pt x="586" y="361"/>
                      </a:cubicBezTo>
                      <a:cubicBezTo>
                        <a:pt x="586" y="375"/>
                        <a:pt x="597" y="385"/>
                        <a:pt x="610" y="385"/>
                      </a:cubicBezTo>
                      <a:cubicBezTo>
                        <a:pt x="623" y="385"/>
                        <a:pt x="634" y="375"/>
                        <a:pt x="634" y="361"/>
                      </a:cubicBezTo>
                      <a:cubicBezTo>
                        <a:pt x="634" y="358"/>
                        <a:pt x="634" y="358"/>
                        <a:pt x="634" y="358"/>
                      </a:cubicBezTo>
                      <a:cubicBezTo>
                        <a:pt x="638" y="363"/>
                        <a:pt x="640" y="369"/>
                        <a:pt x="640" y="376"/>
                      </a:cubicBezTo>
                      <a:cubicBezTo>
                        <a:pt x="640" y="394"/>
                        <a:pt x="626" y="407"/>
                        <a:pt x="609" y="4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0" name="组合 109"/>
          <p:cNvGrpSpPr/>
          <p:nvPr/>
        </p:nvGrpSpPr>
        <p:grpSpPr>
          <a:xfrm>
            <a:off x="1055503" y="121287"/>
            <a:ext cx="10053225" cy="816110"/>
            <a:chOff x="1055503" y="414758"/>
            <a:chExt cx="10053225" cy="816110"/>
          </a:xfrm>
          <a:solidFill>
            <a:schemeClr val="accent4"/>
          </a:solidFill>
        </p:grpSpPr>
        <p:sp>
          <p:nvSpPr>
            <p:cNvPr id="108" name="箭头: V 形 107"/>
            <p:cNvSpPr/>
            <p:nvPr/>
          </p:nvSpPr>
          <p:spPr>
            <a:xfrm flipH="1">
              <a:off x="1055503" y="414758"/>
              <a:ext cx="10053225" cy="816110"/>
            </a:xfrm>
            <a:prstGeom prst="chevron">
              <a:avLst>
                <a:gd name="adj" fmla="val 339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8000" rtlCol="0" anchor="ctr" anchorCtr="0"/>
            <a:lstStyle/>
            <a:p>
              <a:r>
                <a:rPr lang="zh-CN" altLang="en-US" sz="3200" b="1" dirty="0"/>
                <a:t>过敏性疾病在发达国家的发病率比发展中国家高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1267806" y="691705"/>
              <a:ext cx="262216" cy="262216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椭圆 114"/>
          <p:cNvSpPr/>
          <p:nvPr/>
        </p:nvSpPr>
        <p:spPr>
          <a:xfrm>
            <a:off x="1530022" y="1370056"/>
            <a:ext cx="190500" cy="190500"/>
          </a:xfrm>
          <a:prstGeom prst="ellipse">
            <a:avLst/>
          </a:prstGeom>
          <a:solidFill>
            <a:srgbClr val="F55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1530022" y="2946437"/>
            <a:ext cx="190500" cy="190500"/>
          </a:xfrm>
          <a:prstGeom prst="ellipse">
            <a:avLst/>
          </a:prstGeom>
          <a:solidFill>
            <a:srgbClr val="F55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9" name="连接符: 肘形 118"/>
          <p:cNvCxnSpPr/>
          <p:nvPr/>
        </p:nvCxnSpPr>
        <p:spPr>
          <a:xfrm rot="10800000">
            <a:off x="463551" y="538177"/>
            <a:ext cx="977529" cy="12700"/>
          </a:xfrm>
          <a:prstGeom prst="bentConnector3">
            <a:avLst/>
          </a:prstGeom>
          <a:ln w="38100">
            <a:solidFill>
              <a:srgbClr val="F551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>
            <a:cxnSpLocks/>
          </p:cNvCxnSpPr>
          <p:nvPr/>
        </p:nvCxnSpPr>
        <p:spPr>
          <a:xfrm>
            <a:off x="463551" y="538176"/>
            <a:ext cx="0" cy="2486034"/>
          </a:xfrm>
          <a:prstGeom prst="line">
            <a:avLst/>
          </a:prstGeom>
          <a:ln w="38100">
            <a:solidFill>
              <a:srgbClr val="F551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连接符: 肘形 121"/>
          <p:cNvCxnSpPr/>
          <p:nvPr/>
        </p:nvCxnSpPr>
        <p:spPr>
          <a:xfrm rot="10800000">
            <a:off x="463551" y="1452606"/>
            <a:ext cx="977529" cy="12700"/>
          </a:xfrm>
          <a:prstGeom prst="bentConnector3">
            <a:avLst/>
          </a:prstGeom>
          <a:ln w="38100">
            <a:solidFill>
              <a:srgbClr val="F551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连接符: 肘形 122"/>
          <p:cNvCxnSpPr/>
          <p:nvPr/>
        </p:nvCxnSpPr>
        <p:spPr>
          <a:xfrm rot="10800000">
            <a:off x="463551" y="3024210"/>
            <a:ext cx="977529" cy="12700"/>
          </a:xfrm>
          <a:prstGeom prst="bentConnector3">
            <a:avLst/>
          </a:prstGeom>
          <a:ln w="38100">
            <a:solidFill>
              <a:srgbClr val="F551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标题 1"/>
          <p:cNvSpPr txBox="1">
            <a:spLocks/>
          </p:cNvSpPr>
          <p:nvPr/>
        </p:nvSpPr>
        <p:spPr>
          <a:xfrm>
            <a:off x="4022043" y="4839357"/>
            <a:ext cx="7269404" cy="1507431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accent4"/>
                </a:solidFill>
              </a:rPr>
              <a:t>国内外的流行病学资料表明</a:t>
            </a:r>
            <a:r>
              <a:rPr lang="en-US" altLang="zh-CN" sz="2800" dirty="0">
                <a:solidFill>
                  <a:schemeClr val="accent4"/>
                </a:solidFill>
              </a:rPr>
              <a:t/>
            </a:r>
            <a:br>
              <a:rPr lang="en-US" altLang="zh-CN" sz="2800" dirty="0">
                <a:solidFill>
                  <a:schemeClr val="accent4"/>
                </a:solidFill>
              </a:rPr>
            </a:br>
            <a:r>
              <a:rPr lang="en-US" altLang="zh-CN" sz="2800" dirty="0">
                <a:solidFill>
                  <a:schemeClr val="accent4"/>
                </a:solidFill>
              </a:rPr>
              <a:t/>
            </a:r>
            <a:br>
              <a:rPr lang="en-US" altLang="zh-CN" sz="2800" dirty="0">
                <a:solidFill>
                  <a:schemeClr val="accent4"/>
                </a:solidFill>
              </a:rPr>
            </a:br>
            <a:r>
              <a:rPr lang="zh-CN" altLang="en-US" sz="2800" dirty="0">
                <a:solidFill>
                  <a:schemeClr val="accent4"/>
                </a:solidFill>
              </a:rPr>
              <a:t>有 </a:t>
            </a:r>
            <a:r>
              <a:rPr lang="zh-CN" altLang="en-US" sz="3300" b="1" dirty="0">
                <a:solidFill>
                  <a:schemeClr val="accent4"/>
                </a:solidFill>
              </a:rPr>
              <a:t>三分之一</a:t>
            </a:r>
            <a:r>
              <a:rPr lang="zh-CN" altLang="en-US" sz="2800" b="1" dirty="0">
                <a:solidFill>
                  <a:schemeClr val="accent4"/>
                </a:solidFill>
              </a:rPr>
              <a:t> </a:t>
            </a:r>
            <a:r>
              <a:rPr lang="zh-CN" altLang="en-US" sz="2800" dirty="0">
                <a:solidFill>
                  <a:schemeClr val="accent4"/>
                </a:solidFill>
              </a:rPr>
              <a:t>以上的人在一生中曾罹患过</a:t>
            </a:r>
            <a:r>
              <a:rPr lang="zh-CN" altLang="en-US" sz="2800" b="1" dirty="0">
                <a:solidFill>
                  <a:schemeClr val="accent4"/>
                </a:solidFill>
              </a:rPr>
              <a:t>过敏性疾病</a:t>
            </a:r>
            <a:r>
              <a:rPr lang="zh-CN" altLang="en-US" sz="2800" dirty="0">
                <a:solidFill>
                  <a:schemeClr val="accent4"/>
                </a:solidFill>
              </a:rPr>
              <a:t/>
            </a:r>
            <a:br>
              <a:rPr lang="zh-CN" altLang="en-US" sz="2800" dirty="0">
                <a:solidFill>
                  <a:schemeClr val="accent4"/>
                </a:solidFill>
              </a:rPr>
            </a:br>
            <a:endParaRPr lang="zh-CN" altLang="en-US" sz="2800" dirty="0">
              <a:solidFill>
                <a:schemeClr val="accent4"/>
              </a:solidFill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900553" y="4576095"/>
            <a:ext cx="2083170" cy="2158169"/>
            <a:chOff x="1860846" y="4342388"/>
            <a:chExt cx="2083170" cy="2158169"/>
          </a:xfrm>
        </p:grpSpPr>
        <p:sp>
          <p:nvSpPr>
            <p:cNvPr id="137" name="椭圆 136"/>
            <p:cNvSpPr/>
            <p:nvPr/>
          </p:nvSpPr>
          <p:spPr>
            <a:xfrm>
              <a:off x="2008491" y="6346788"/>
              <a:ext cx="1760337" cy="153769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1860846" y="4342388"/>
              <a:ext cx="2083170" cy="2083170"/>
              <a:chOff x="1819084" y="4237054"/>
              <a:chExt cx="2933700" cy="2933700"/>
            </a:xfrm>
          </p:grpSpPr>
          <p:sp>
            <p:nvSpPr>
              <p:cNvPr id="128" name="Oval 11"/>
              <p:cNvSpPr>
                <a:spLocks noChangeArrowheads="1"/>
              </p:cNvSpPr>
              <p:nvPr/>
            </p:nvSpPr>
            <p:spPr bwMode="auto">
              <a:xfrm>
                <a:off x="1819084" y="4364054"/>
                <a:ext cx="2806700" cy="280670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Oval 12"/>
              <p:cNvSpPr>
                <a:spLocks noChangeArrowheads="1"/>
              </p:cNvSpPr>
              <p:nvPr/>
            </p:nvSpPr>
            <p:spPr bwMode="auto">
              <a:xfrm>
                <a:off x="1958784" y="4506929"/>
                <a:ext cx="2527300" cy="2524125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3222434" y="4237054"/>
                <a:ext cx="1530350" cy="2295525"/>
                <a:chOff x="3170958" y="3562350"/>
                <a:chExt cx="1530350" cy="2295525"/>
              </a:xfrm>
              <a:effectLst>
                <a:outerShdw blurRad="63500" dist="63500" dir="8100000" algn="tr" rotWithShape="0">
                  <a:prstClr val="black">
                    <a:alpha val="6000"/>
                  </a:prstClr>
                </a:outerShdw>
              </a:effectLst>
            </p:grpSpPr>
            <p:sp>
              <p:nvSpPr>
                <p:cNvPr id="134" name="Freeform 10"/>
                <p:cNvSpPr>
                  <a:spLocks/>
                </p:cNvSpPr>
                <p:nvPr/>
              </p:nvSpPr>
              <p:spPr bwMode="auto">
                <a:xfrm>
                  <a:off x="3170958" y="3562350"/>
                  <a:ext cx="1530350" cy="2295525"/>
                </a:xfrm>
                <a:custGeom>
                  <a:avLst/>
                  <a:gdLst>
                    <a:gd name="T0" fmla="*/ 0 w 494"/>
                    <a:gd name="T1" fmla="*/ 494 h 742"/>
                    <a:gd name="T2" fmla="*/ 428 w 494"/>
                    <a:gd name="T3" fmla="*/ 742 h 742"/>
                    <a:gd name="T4" fmla="*/ 494 w 494"/>
                    <a:gd name="T5" fmla="*/ 494 h 742"/>
                    <a:gd name="T6" fmla="*/ 0 w 494"/>
                    <a:gd name="T7" fmla="*/ 0 h 742"/>
                    <a:gd name="T8" fmla="*/ 0 w 494"/>
                    <a:gd name="T9" fmla="*/ 494 h 7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4" h="742">
                      <a:moveTo>
                        <a:pt x="0" y="494"/>
                      </a:moveTo>
                      <a:cubicBezTo>
                        <a:pt x="428" y="742"/>
                        <a:pt x="428" y="742"/>
                        <a:pt x="428" y="742"/>
                      </a:cubicBezTo>
                      <a:cubicBezTo>
                        <a:pt x="472" y="667"/>
                        <a:pt x="494" y="581"/>
                        <a:pt x="494" y="494"/>
                      </a:cubicBezTo>
                      <a:cubicBezTo>
                        <a:pt x="494" y="223"/>
                        <a:pt x="271" y="0"/>
                        <a:pt x="0" y="0"/>
                      </a:cubicBezTo>
                      <a:lnTo>
                        <a:pt x="0" y="49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13"/>
                <p:cNvSpPr>
                  <a:spLocks/>
                </p:cNvSpPr>
                <p:nvPr/>
              </p:nvSpPr>
              <p:spPr bwMode="auto">
                <a:xfrm>
                  <a:off x="3170958" y="3689350"/>
                  <a:ext cx="1403350" cy="2105025"/>
                </a:xfrm>
                <a:custGeom>
                  <a:avLst/>
                  <a:gdLst>
                    <a:gd name="T0" fmla="*/ 0 w 453"/>
                    <a:gd name="T1" fmla="*/ 454 h 680"/>
                    <a:gd name="T2" fmla="*/ 393 w 453"/>
                    <a:gd name="T3" fmla="*/ 680 h 680"/>
                    <a:gd name="T4" fmla="*/ 453 w 453"/>
                    <a:gd name="T5" fmla="*/ 454 h 680"/>
                    <a:gd name="T6" fmla="*/ 0 w 453"/>
                    <a:gd name="T7" fmla="*/ 0 h 680"/>
                    <a:gd name="T8" fmla="*/ 0 w 453"/>
                    <a:gd name="T9" fmla="*/ 454 h 6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3" h="680">
                      <a:moveTo>
                        <a:pt x="0" y="454"/>
                      </a:moveTo>
                      <a:cubicBezTo>
                        <a:pt x="393" y="680"/>
                        <a:pt x="393" y="680"/>
                        <a:pt x="393" y="680"/>
                      </a:cubicBezTo>
                      <a:cubicBezTo>
                        <a:pt x="432" y="611"/>
                        <a:pt x="453" y="533"/>
                        <a:pt x="453" y="454"/>
                      </a:cubicBezTo>
                      <a:cubicBezTo>
                        <a:pt x="453" y="205"/>
                        <a:pt x="249" y="0"/>
                        <a:pt x="0" y="0"/>
                      </a:cubicBezTo>
                      <a:lnTo>
                        <a:pt x="0" y="454"/>
                      </a:lnTo>
                      <a:close/>
                    </a:path>
                  </a:pathLst>
                </a:custGeom>
                <a:solidFill>
                  <a:schemeClr val="accent1">
                    <a:lumMod val="9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42" name="组合 141"/>
          <p:cNvGrpSpPr/>
          <p:nvPr/>
        </p:nvGrpSpPr>
        <p:grpSpPr>
          <a:xfrm>
            <a:off x="2440385" y="5319663"/>
            <a:ext cx="1653956" cy="206452"/>
            <a:chOff x="2705938" y="5319663"/>
            <a:chExt cx="1653956" cy="206452"/>
          </a:xfrm>
        </p:grpSpPr>
        <p:cxnSp>
          <p:nvCxnSpPr>
            <p:cNvPr id="140" name="直接连接符 139"/>
            <p:cNvCxnSpPr/>
            <p:nvPr/>
          </p:nvCxnSpPr>
          <p:spPr>
            <a:xfrm>
              <a:off x="2820935" y="5434040"/>
              <a:ext cx="1538959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椭圆 140"/>
            <p:cNvSpPr/>
            <p:nvPr/>
          </p:nvSpPr>
          <p:spPr>
            <a:xfrm>
              <a:off x="2705938" y="5319663"/>
              <a:ext cx="206452" cy="206452"/>
            </a:xfrm>
            <a:prstGeom prst="ellipse">
              <a:avLst/>
            </a:prstGeom>
            <a:solidFill>
              <a:srgbClr val="F55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456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椭圆 82"/>
          <p:cNvSpPr/>
          <p:nvPr/>
        </p:nvSpPr>
        <p:spPr>
          <a:xfrm>
            <a:off x="9318498" y="4414135"/>
            <a:ext cx="1232903" cy="81592"/>
          </a:xfrm>
          <a:prstGeom prst="ellipse">
            <a:avLst/>
          </a:prstGeom>
          <a:solidFill>
            <a:schemeClr val="accent5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5217366" y="4404876"/>
            <a:ext cx="1232903" cy="81592"/>
          </a:xfrm>
          <a:prstGeom prst="ellipse">
            <a:avLst/>
          </a:prstGeom>
          <a:solidFill>
            <a:schemeClr val="accent5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401354" y="4320747"/>
            <a:ext cx="1232903" cy="81592"/>
          </a:xfrm>
          <a:prstGeom prst="ellipse">
            <a:avLst/>
          </a:prstGeom>
          <a:solidFill>
            <a:schemeClr val="accent5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箭头: V 形 6"/>
          <p:cNvSpPr/>
          <p:nvPr/>
        </p:nvSpPr>
        <p:spPr>
          <a:xfrm flipH="1">
            <a:off x="3926285" y="179611"/>
            <a:ext cx="4112813" cy="757754"/>
          </a:xfrm>
          <a:prstGeom prst="chevron">
            <a:avLst>
              <a:gd name="adj" fmla="val 3390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 anchorCtr="0"/>
          <a:lstStyle/>
          <a:p>
            <a:r>
              <a:rPr lang="zh-CN" altLang="en-US" sz="4000" b="1" dirty="0"/>
              <a:t>过敏的原因</a:t>
            </a:r>
            <a:endParaRPr lang="en-US" altLang="zh-CN" sz="4000" b="1" dirty="0"/>
          </a:p>
        </p:txBody>
      </p:sp>
      <p:grpSp>
        <p:nvGrpSpPr>
          <p:cNvPr id="82" name="组合 81"/>
          <p:cNvGrpSpPr/>
          <p:nvPr/>
        </p:nvGrpSpPr>
        <p:grpSpPr>
          <a:xfrm>
            <a:off x="426826" y="2538482"/>
            <a:ext cx="3181960" cy="3167629"/>
            <a:chOff x="403672" y="2872311"/>
            <a:chExt cx="3181960" cy="3167629"/>
          </a:xfrm>
        </p:grpSpPr>
        <p:sp>
          <p:nvSpPr>
            <p:cNvPr id="13" name="矩形 12"/>
            <p:cNvSpPr/>
            <p:nvPr/>
          </p:nvSpPr>
          <p:spPr>
            <a:xfrm>
              <a:off x="403672" y="5024277"/>
              <a:ext cx="3181960" cy="101566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2">
                      <a:lumMod val="75000"/>
                    </a:schemeClr>
                  </a:solidFill>
                </a:rPr>
                <a:t>爸爸</a:t>
              </a:r>
              <a:r>
                <a:rPr lang="zh-CN" altLang="en-US" sz="2000" dirty="0">
                  <a:solidFill>
                    <a:schemeClr val="tx2">
                      <a:lumMod val="75000"/>
                    </a:schemeClr>
                  </a:solidFill>
                </a:rPr>
                <a:t>是过敏体质</a:t>
              </a:r>
              <a:endParaRPr lang="en-US" altLang="zh-CN" sz="2000" dirty="0">
                <a:solidFill>
                  <a:schemeClr val="tx2">
                    <a:lumMod val="75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2">
                      <a:lumMod val="75000"/>
                    </a:schemeClr>
                  </a:solidFill>
                </a:rPr>
                <a:t>孩子有</a:t>
              </a:r>
              <a:r>
                <a:rPr lang="en-US" altLang="zh-CN" sz="2400" b="1" dirty="0">
                  <a:solidFill>
                    <a:schemeClr val="tx2">
                      <a:lumMod val="75000"/>
                    </a:schemeClr>
                  </a:solidFill>
                </a:rPr>
                <a:t>30%</a:t>
              </a:r>
              <a:r>
                <a:rPr lang="zh-CN" altLang="en-US" sz="2000" dirty="0">
                  <a:solidFill>
                    <a:schemeClr val="tx2">
                      <a:lumMod val="75000"/>
                    </a:schemeClr>
                  </a:solidFill>
                </a:rPr>
                <a:t>可能是过敏体质</a:t>
              </a:r>
              <a:endParaRPr lang="zh-CN" altLang="en-US" sz="2000" dirty="0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035802" y="2872311"/>
              <a:ext cx="1917700" cy="1917700"/>
              <a:chOff x="1302757" y="2199211"/>
              <a:chExt cx="1917700" cy="1917700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1302757" y="2199211"/>
                <a:ext cx="1917700" cy="1917700"/>
                <a:chOff x="1004818" y="2199211"/>
                <a:chExt cx="1917700" cy="1917700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1109491" y="2303884"/>
                  <a:ext cx="1708354" cy="1708354"/>
                </a:xfrm>
                <a:prstGeom prst="ellipse">
                  <a:avLst/>
                </a:prstGeom>
                <a:ln>
                  <a:noFill/>
                </a:ln>
                <a:effectLst>
                  <a:outerShdw blurRad="254000" dist="38100" dir="2700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不完整圆 8"/>
                <p:cNvSpPr/>
                <p:nvPr/>
              </p:nvSpPr>
              <p:spPr>
                <a:xfrm>
                  <a:off x="1004818" y="2199211"/>
                  <a:ext cx="1917700" cy="1917700"/>
                </a:xfrm>
                <a:prstGeom prst="pie">
                  <a:avLst>
                    <a:gd name="adj1" fmla="val 8609564"/>
                    <a:gd name="adj2" fmla="val 16200000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190500" dist="38100" algn="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1" name="椭圆 20"/>
              <p:cNvSpPr/>
              <p:nvPr/>
            </p:nvSpPr>
            <p:spPr>
              <a:xfrm>
                <a:off x="1715507" y="2611961"/>
                <a:ext cx="1092200" cy="1092200"/>
              </a:xfrm>
              <a:prstGeom prst="ellipse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1998184" y="2793561"/>
                <a:ext cx="567780" cy="776689"/>
                <a:chOff x="1998184" y="2753575"/>
                <a:chExt cx="567780" cy="776689"/>
              </a:xfrm>
            </p:grpSpPr>
            <p:grpSp>
              <p:nvGrpSpPr>
                <p:cNvPr id="41" name="组合 40"/>
                <p:cNvGrpSpPr/>
                <p:nvPr/>
              </p:nvGrpSpPr>
              <p:grpSpPr>
                <a:xfrm>
                  <a:off x="1998184" y="2753575"/>
                  <a:ext cx="322841" cy="765656"/>
                  <a:chOff x="3671888" y="1690688"/>
                  <a:chExt cx="1174750" cy="2786062"/>
                </a:xfrm>
                <a:solidFill>
                  <a:schemeClr val="accent1">
                    <a:lumMod val="25000"/>
                  </a:schemeClr>
                </a:solidFill>
              </p:grpSpPr>
              <p:sp>
                <p:nvSpPr>
                  <p:cNvPr id="31" name="Freeform 8"/>
                  <p:cNvSpPr>
                    <a:spLocks/>
                  </p:cNvSpPr>
                  <p:nvPr/>
                </p:nvSpPr>
                <p:spPr bwMode="auto">
                  <a:xfrm>
                    <a:off x="3981450" y="2409825"/>
                    <a:ext cx="592138" cy="2066925"/>
                  </a:xfrm>
                  <a:custGeom>
                    <a:avLst/>
                    <a:gdLst>
                      <a:gd name="T0" fmla="*/ 265 w 278"/>
                      <a:gd name="T1" fmla="*/ 435 h 971"/>
                      <a:gd name="T2" fmla="*/ 255 w 278"/>
                      <a:gd name="T3" fmla="*/ 51 h 971"/>
                      <a:gd name="T4" fmla="*/ 141 w 278"/>
                      <a:gd name="T5" fmla="*/ 0 h 971"/>
                      <a:gd name="T6" fmla="*/ 9 w 278"/>
                      <a:gd name="T7" fmla="*/ 51 h 971"/>
                      <a:gd name="T8" fmla="*/ 13 w 278"/>
                      <a:gd name="T9" fmla="*/ 435 h 971"/>
                      <a:gd name="T10" fmla="*/ 45 w 278"/>
                      <a:gd name="T11" fmla="*/ 971 h 971"/>
                      <a:gd name="T12" fmla="*/ 141 w 278"/>
                      <a:gd name="T13" fmla="*/ 522 h 971"/>
                      <a:gd name="T14" fmla="*/ 237 w 278"/>
                      <a:gd name="T15" fmla="*/ 971 h 971"/>
                      <a:gd name="T16" fmla="*/ 265 w 278"/>
                      <a:gd name="T17" fmla="*/ 435 h 9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78" h="971">
                        <a:moveTo>
                          <a:pt x="265" y="435"/>
                        </a:moveTo>
                        <a:cubicBezTo>
                          <a:pt x="253" y="243"/>
                          <a:pt x="255" y="51"/>
                          <a:pt x="255" y="51"/>
                        </a:cubicBezTo>
                        <a:cubicBezTo>
                          <a:pt x="254" y="22"/>
                          <a:pt x="141" y="0"/>
                          <a:pt x="141" y="0"/>
                        </a:cubicBezTo>
                        <a:cubicBezTo>
                          <a:pt x="141" y="0"/>
                          <a:pt x="10" y="22"/>
                          <a:pt x="9" y="51"/>
                        </a:cubicBezTo>
                        <a:cubicBezTo>
                          <a:pt x="29" y="243"/>
                          <a:pt x="25" y="242"/>
                          <a:pt x="13" y="435"/>
                        </a:cubicBezTo>
                        <a:cubicBezTo>
                          <a:pt x="0" y="627"/>
                          <a:pt x="7" y="971"/>
                          <a:pt x="45" y="971"/>
                        </a:cubicBezTo>
                        <a:cubicBezTo>
                          <a:pt x="82" y="971"/>
                          <a:pt x="128" y="527"/>
                          <a:pt x="141" y="522"/>
                        </a:cubicBezTo>
                        <a:cubicBezTo>
                          <a:pt x="154" y="527"/>
                          <a:pt x="200" y="971"/>
                          <a:pt x="237" y="971"/>
                        </a:cubicBezTo>
                        <a:cubicBezTo>
                          <a:pt x="274" y="971"/>
                          <a:pt x="278" y="627"/>
                          <a:pt x="265" y="4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Freeform 9"/>
                  <p:cNvSpPr>
                    <a:spLocks/>
                  </p:cNvSpPr>
                  <p:nvPr/>
                </p:nvSpPr>
                <p:spPr bwMode="auto">
                  <a:xfrm>
                    <a:off x="3671888" y="2312988"/>
                    <a:ext cx="1174750" cy="974725"/>
                  </a:xfrm>
                  <a:custGeom>
                    <a:avLst/>
                    <a:gdLst>
                      <a:gd name="T0" fmla="*/ 285 w 551"/>
                      <a:gd name="T1" fmla="*/ 0 h 458"/>
                      <a:gd name="T2" fmla="*/ 283 w 551"/>
                      <a:gd name="T3" fmla="*/ 0 h 458"/>
                      <a:gd name="T4" fmla="*/ 282 w 551"/>
                      <a:gd name="T5" fmla="*/ 0 h 458"/>
                      <a:gd name="T6" fmla="*/ 49 w 551"/>
                      <a:gd name="T7" fmla="*/ 458 h 458"/>
                      <a:gd name="T8" fmla="*/ 283 w 551"/>
                      <a:gd name="T9" fmla="*/ 106 h 458"/>
                      <a:gd name="T10" fmla="*/ 519 w 551"/>
                      <a:gd name="T11" fmla="*/ 455 h 458"/>
                      <a:gd name="T12" fmla="*/ 539 w 551"/>
                      <a:gd name="T13" fmla="*/ 417 h 458"/>
                      <a:gd name="T14" fmla="*/ 285 w 551"/>
                      <a:gd name="T15" fmla="*/ 0 h 4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51" h="458">
                        <a:moveTo>
                          <a:pt x="285" y="0"/>
                        </a:moveTo>
                        <a:cubicBezTo>
                          <a:pt x="284" y="0"/>
                          <a:pt x="284" y="0"/>
                          <a:pt x="283" y="0"/>
                        </a:cubicBezTo>
                        <a:cubicBezTo>
                          <a:pt x="283" y="0"/>
                          <a:pt x="282" y="0"/>
                          <a:pt x="282" y="0"/>
                        </a:cubicBezTo>
                        <a:cubicBezTo>
                          <a:pt x="23" y="0"/>
                          <a:pt x="0" y="458"/>
                          <a:pt x="49" y="458"/>
                        </a:cubicBezTo>
                        <a:cubicBezTo>
                          <a:pt x="99" y="458"/>
                          <a:pt x="107" y="121"/>
                          <a:pt x="283" y="106"/>
                        </a:cubicBezTo>
                        <a:cubicBezTo>
                          <a:pt x="459" y="114"/>
                          <a:pt x="479" y="440"/>
                          <a:pt x="519" y="455"/>
                        </a:cubicBezTo>
                        <a:cubicBezTo>
                          <a:pt x="525" y="456"/>
                          <a:pt x="536" y="444"/>
                          <a:pt x="539" y="417"/>
                        </a:cubicBezTo>
                        <a:cubicBezTo>
                          <a:pt x="551" y="307"/>
                          <a:pt x="493" y="0"/>
                          <a:pt x="2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3984625" y="1690688"/>
                    <a:ext cx="587375" cy="585788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2" name="组合 41"/>
                <p:cNvGrpSpPr/>
                <p:nvPr/>
              </p:nvGrpSpPr>
              <p:grpSpPr>
                <a:xfrm>
                  <a:off x="2286510" y="3143327"/>
                  <a:ext cx="279454" cy="386937"/>
                  <a:chOff x="5645150" y="3209925"/>
                  <a:chExt cx="928688" cy="1285875"/>
                </a:xfrm>
                <a:solidFill>
                  <a:schemeClr val="bg1">
                    <a:lumMod val="50000"/>
                  </a:schemeClr>
                </a:solidFill>
              </p:grpSpPr>
              <p:sp>
                <p:nvSpPr>
                  <p:cNvPr id="43" name="Oval 5"/>
                  <p:cNvSpPr>
                    <a:spLocks noChangeArrowheads="1"/>
                  </p:cNvSpPr>
                  <p:nvPr/>
                </p:nvSpPr>
                <p:spPr bwMode="auto">
                  <a:xfrm>
                    <a:off x="5922963" y="3246438"/>
                    <a:ext cx="376238" cy="360363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Freeform 6"/>
                  <p:cNvSpPr>
                    <a:spLocks/>
                  </p:cNvSpPr>
                  <p:nvPr/>
                </p:nvSpPr>
                <p:spPr bwMode="auto">
                  <a:xfrm>
                    <a:off x="5645150" y="3209925"/>
                    <a:ext cx="928688" cy="582613"/>
                  </a:xfrm>
                  <a:custGeom>
                    <a:avLst/>
                    <a:gdLst>
                      <a:gd name="T0" fmla="*/ 412 w 436"/>
                      <a:gd name="T1" fmla="*/ 0 h 274"/>
                      <a:gd name="T2" fmla="*/ 223 w 436"/>
                      <a:gd name="T3" fmla="*/ 202 h 274"/>
                      <a:gd name="T4" fmla="*/ 213 w 436"/>
                      <a:gd name="T5" fmla="*/ 202 h 274"/>
                      <a:gd name="T6" fmla="*/ 24 w 436"/>
                      <a:gd name="T7" fmla="*/ 0 h 274"/>
                      <a:gd name="T8" fmla="*/ 213 w 436"/>
                      <a:gd name="T9" fmla="*/ 274 h 274"/>
                      <a:gd name="T10" fmla="*/ 223 w 436"/>
                      <a:gd name="T11" fmla="*/ 274 h 274"/>
                      <a:gd name="T12" fmla="*/ 412 w 436"/>
                      <a:gd name="T13" fmla="*/ 0 h 2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6" h="274">
                        <a:moveTo>
                          <a:pt x="412" y="0"/>
                        </a:moveTo>
                        <a:cubicBezTo>
                          <a:pt x="389" y="0"/>
                          <a:pt x="340" y="202"/>
                          <a:pt x="223" y="202"/>
                        </a:cubicBezTo>
                        <a:cubicBezTo>
                          <a:pt x="222" y="202"/>
                          <a:pt x="215" y="202"/>
                          <a:pt x="213" y="202"/>
                        </a:cubicBezTo>
                        <a:cubicBezTo>
                          <a:pt x="97" y="202"/>
                          <a:pt x="48" y="0"/>
                          <a:pt x="24" y="0"/>
                        </a:cubicBezTo>
                        <a:cubicBezTo>
                          <a:pt x="0" y="0"/>
                          <a:pt x="44" y="274"/>
                          <a:pt x="213" y="274"/>
                        </a:cubicBezTo>
                        <a:cubicBezTo>
                          <a:pt x="215" y="274"/>
                          <a:pt x="222" y="274"/>
                          <a:pt x="223" y="274"/>
                        </a:cubicBezTo>
                        <a:cubicBezTo>
                          <a:pt x="393" y="274"/>
                          <a:pt x="436" y="0"/>
                          <a:pt x="4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Freeform 7"/>
                  <p:cNvSpPr>
                    <a:spLocks/>
                  </p:cNvSpPr>
                  <p:nvPr/>
                </p:nvSpPr>
                <p:spPr bwMode="auto">
                  <a:xfrm>
                    <a:off x="5910263" y="3644900"/>
                    <a:ext cx="401638" cy="850900"/>
                  </a:xfrm>
                  <a:custGeom>
                    <a:avLst/>
                    <a:gdLst>
                      <a:gd name="T0" fmla="*/ 158 w 189"/>
                      <a:gd name="T1" fmla="*/ 32 h 400"/>
                      <a:gd name="T2" fmla="*/ 129 w 189"/>
                      <a:gd name="T3" fmla="*/ 1 h 400"/>
                      <a:gd name="T4" fmla="*/ 94 w 189"/>
                      <a:gd name="T5" fmla="*/ 0 h 400"/>
                      <a:gd name="T6" fmla="*/ 94 w 189"/>
                      <a:gd name="T7" fmla="*/ 0 h 400"/>
                      <a:gd name="T8" fmla="*/ 59 w 189"/>
                      <a:gd name="T9" fmla="*/ 1 h 400"/>
                      <a:gd name="T10" fmla="*/ 31 w 189"/>
                      <a:gd name="T11" fmla="*/ 32 h 400"/>
                      <a:gd name="T12" fmla="*/ 52 w 189"/>
                      <a:gd name="T13" fmla="*/ 390 h 400"/>
                      <a:gd name="T14" fmla="*/ 94 w 189"/>
                      <a:gd name="T15" fmla="*/ 209 h 400"/>
                      <a:gd name="T16" fmla="*/ 137 w 189"/>
                      <a:gd name="T17" fmla="*/ 390 h 400"/>
                      <a:gd name="T18" fmla="*/ 158 w 189"/>
                      <a:gd name="T19" fmla="*/ 32 h 4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9" h="400">
                        <a:moveTo>
                          <a:pt x="158" y="32"/>
                        </a:moveTo>
                        <a:cubicBezTo>
                          <a:pt x="158" y="15"/>
                          <a:pt x="147" y="1"/>
                          <a:pt x="129" y="1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59" y="1"/>
                          <a:pt x="59" y="1"/>
                          <a:pt x="59" y="1"/>
                        </a:cubicBezTo>
                        <a:cubicBezTo>
                          <a:pt x="41" y="1"/>
                          <a:pt x="31" y="15"/>
                          <a:pt x="31" y="32"/>
                        </a:cubicBezTo>
                        <a:cubicBezTo>
                          <a:pt x="31" y="32"/>
                          <a:pt x="0" y="366"/>
                          <a:pt x="52" y="390"/>
                        </a:cubicBezTo>
                        <a:cubicBezTo>
                          <a:pt x="72" y="400"/>
                          <a:pt x="78" y="209"/>
                          <a:pt x="94" y="209"/>
                        </a:cubicBezTo>
                        <a:cubicBezTo>
                          <a:pt x="110" y="209"/>
                          <a:pt x="116" y="400"/>
                          <a:pt x="137" y="390"/>
                        </a:cubicBezTo>
                        <a:cubicBezTo>
                          <a:pt x="189" y="366"/>
                          <a:pt x="158" y="32"/>
                          <a:pt x="158" y="3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81" name="组合 80"/>
          <p:cNvGrpSpPr/>
          <p:nvPr/>
        </p:nvGrpSpPr>
        <p:grpSpPr>
          <a:xfrm>
            <a:off x="4371078" y="2544718"/>
            <a:ext cx="2925480" cy="3161393"/>
            <a:chOff x="4633260" y="2878547"/>
            <a:chExt cx="2925480" cy="3161393"/>
          </a:xfrm>
        </p:grpSpPr>
        <p:sp>
          <p:nvSpPr>
            <p:cNvPr id="12" name="矩形 11"/>
            <p:cNvSpPr/>
            <p:nvPr/>
          </p:nvSpPr>
          <p:spPr>
            <a:xfrm>
              <a:off x="4633260" y="5024277"/>
              <a:ext cx="2925480" cy="101566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2">
                      <a:lumMod val="75000"/>
                    </a:schemeClr>
                  </a:solidFill>
                </a:rPr>
                <a:t>妈妈</a:t>
              </a:r>
              <a:r>
                <a:rPr lang="zh-CN" altLang="en-US" sz="2000" dirty="0">
                  <a:solidFill>
                    <a:schemeClr val="tx2">
                      <a:lumMod val="75000"/>
                    </a:schemeClr>
                  </a:solidFill>
                </a:rPr>
                <a:t>是过敏体质</a:t>
              </a:r>
              <a:endParaRPr lang="en-US" altLang="zh-CN" sz="2000" dirty="0">
                <a:solidFill>
                  <a:schemeClr val="tx2">
                    <a:lumMod val="75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2">
                      <a:lumMod val="75000"/>
                    </a:schemeClr>
                  </a:solidFill>
                </a:rPr>
                <a:t>孩子</a:t>
              </a:r>
              <a:r>
                <a:rPr lang="en-US" altLang="zh-CN" sz="2400" b="1" dirty="0">
                  <a:solidFill>
                    <a:schemeClr val="tx2">
                      <a:lumMod val="75000"/>
                    </a:schemeClr>
                  </a:solidFill>
                </a:rPr>
                <a:t>50%</a:t>
              </a:r>
              <a:r>
                <a:rPr lang="zh-CN" altLang="en-US" sz="2000" dirty="0">
                  <a:solidFill>
                    <a:schemeClr val="tx2">
                      <a:lumMod val="75000"/>
                    </a:schemeClr>
                  </a:solidFill>
                </a:rPr>
                <a:t>可能是过敏体质</a:t>
              </a:r>
              <a:endParaRPr lang="zh-CN" altLang="en-US" sz="2000" dirty="0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137150" y="2878547"/>
              <a:ext cx="1917700" cy="1917700"/>
              <a:chOff x="5137150" y="2205447"/>
              <a:chExt cx="1917700" cy="1917700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5137150" y="2205447"/>
                <a:ext cx="1917700" cy="1917700"/>
                <a:chOff x="4597911" y="2205447"/>
                <a:chExt cx="1917700" cy="1917700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4702584" y="2303884"/>
                  <a:ext cx="1708354" cy="1708354"/>
                </a:xfrm>
                <a:prstGeom prst="ellipse">
                  <a:avLst/>
                </a:prstGeom>
                <a:ln>
                  <a:noFill/>
                </a:ln>
                <a:effectLst>
                  <a:outerShdw blurRad="254000" dist="38100" dir="2700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不完整圆 9"/>
                <p:cNvSpPr/>
                <p:nvPr/>
              </p:nvSpPr>
              <p:spPr>
                <a:xfrm>
                  <a:off x="4597911" y="2205447"/>
                  <a:ext cx="1917700" cy="1917700"/>
                </a:xfrm>
                <a:prstGeom prst="pie">
                  <a:avLst>
                    <a:gd name="adj1" fmla="val 5379806"/>
                    <a:gd name="adj2" fmla="val 16200000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190500" dist="38100" algn="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5549900" y="2611961"/>
                <a:ext cx="1092200" cy="1092200"/>
              </a:xfrm>
              <a:prstGeom prst="ellipse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5833494" y="2795853"/>
                <a:ext cx="558369" cy="774397"/>
                <a:chOff x="5833494" y="2739867"/>
                <a:chExt cx="558369" cy="774397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5833494" y="2739867"/>
                  <a:ext cx="314805" cy="763365"/>
                  <a:chOff x="4718050" y="1939925"/>
                  <a:chExt cx="1046163" cy="2536826"/>
                </a:xfrm>
                <a:solidFill>
                  <a:schemeClr val="accent5">
                    <a:lumMod val="50000"/>
                  </a:schemeClr>
                </a:solidFill>
              </p:grpSpPr>
              <p:sp>
                <p:nvSpPr>
                  <p:cNvPr id="34" name="Freeform 11"/>
                  <p:cNvSpPr>
                    <a:spLocks/>
                  </p:cNvSpPr>
                  <p:nvPr/>
                </p:nvSpPr>
                <p:spPr bwMode="auto">
                  <a:xfrm>
                    <a:off x="4829175" y="2576513"/>
                    <a:ext cx="825500" cy="1212850"/>
                  </a:xfrm>
                  <a:custGeom>
                    <a:avLst/>
                    <a:gdLst>
                      <a:gd name="T0" fmla="*/ 274 w 387"/>
                      <a:gd name="T1" fmla="*/ 46 h 570"/>
                      <a:gd name="T2" fmla="*/ 230 w 387"/>
                      <a:gd name="T3" fmla="*/ 12 h 570"/>
                      <a:gd name="T4" fmla="*/ 194 w 387"/>
                      <a:gd name="T5" fmla="*/ 12 h 570"/>
                      <a:gd name="T6" fmla="*/ 190 w 387"/>
                      <a:gd name="T7" fmla="*/ 12 h 570"/>
                      <a:gd name="T8" fmla="*/ 157 w 387"/>
                      <a:gd name="T9" fmla="*/ 12 h 570"/>
                      <a:gd name="T10" fmla="*/ 113 w 387"/>
                      <a:gd name="T11" fmla="*/ 46 h 570"/>
                      <a:gd name="T12" fmla="*/ 13 w 387"/>
                      <a:gd name="T13" fmla="*/ 555 h 570"/>
                      <a:gd name="T14" fmla="*/ 194 w 387"/>
                      <a:gd name="T15" fmla="*/ 570 h 570"/>
                      <a:gd name="T16" fmla="*/ 374 w 387"/>
                      <a:gd name="T17" fmla="*/ 555 h 570"/>
                      <a:gd name="T18" fmla="*/ 274 w 387"/>
                      <a:gd name="T19" fmla="*/ 46 h 5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87" h="570">
                        <a:moveTo>
                          <a:pt x="274" y="46"/>
                        </a:moveTo>
                        <a:cubicBezTo>
                          <a:pt x="280" y="0"/>
                          <a:pt x="252" y="12"/>
                          <a:pt x="230" y="12"/>
                        </a:cubicBezTo>
                        <a:cubicBezTo>
                          <a:pt x="194" y="12"/>
                          <a:pt x="194" y="12"/>
                          <a:pt x="194" y="12"/>
                        </a:cubicBezTo>
                        <a:cubicBezTo>
                          <a:pt x="190" y="12"/>
                          <a:pt x="190" y="12"/>
                          <a:pt x="190" y="12"/>
                        </a:cubicBezTo>
                        <a:cubicBezTo>
                          <a:pt x="157" y="12"/>
                          <a:pt x="157" y="12"/>
                          <a:pt x="157" y="12"/>
                        </a:cubicBezTo>
                        <a:cubicBezTo>
                          <a:pt x="135" y="12"/>
                          <a:pt x="107" y="0"/>
                          <a:pt x="113" y="46"/>
                        </a:cubicBezTo>
                        <a:cubicBezTo>
                          <a:pt x="130" y="162"/>
                          <a:pt x="0" y="538"/>
                          <a:pt x="13" y="555"/>
                        </a:cubicBezTo>
                        <a:cubicBezTo>
                          <a:pt x="19" y="564"/>
                          <a:pt x="108" y="569"/>
                          <a:pt x="194" y="570"/>
                        </a:cubicBezTo>
                        <a:cubicBezTo>
                          <a:pt x="279" y="569"/>
                          <a:pt x="368" y="564"/>
                          <a:pt x="374" y="555"/>
                        </a:cubicBezTo>
                        <a:cubicBezTo>
                          <a:pt x="387" y="538"/>
                          <a:pt x="257" y="162"/>
                          <a:pt x="274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Freeform 12"/>
                  <p:cNvSpPr>
                    <a:spLocks/>
                  </p:cNvSpPr>
                  <p:nvPr/>
                </p:nvSpPr>
                <p:spPr bwMode="auto">
                  <a:xfrm>
                    <a:off x="4718050" y="2516188"/>
                    <a:ext cx="1046163" cy="784225"/>
                  </a:xfrm>
                  <a:custGeom>
                    <a:avLst/>
                    <a:gdLst>
                      <a:gd name="T0" fmla="*/ 247 w 491"/>
                      <a:gd name="T1" fmla="*/ 0 h 368"/>
                      <a:gd name="T2" fmla="*/ 246 w 491"/>
                      <a:gd name="T3" fmla="*/ 0 h 368"/>
                      <a:gd name="T4" fmla="*/ 244 w 491"/>
                      <a:gd name="T5" fmla="*/ 0 h 368"/>
                      <a:gd name="T6" fmla="*/ 29 w 491"/>
                      <a:gd name="T7" fmla="*/ 360 h 368"/>
                      <a:gd name="T8" fmla="*/ 242 w 491"/>
                      <a:gd name="T9" fmla="*/ 80 h 368"/>
                      <a:gd name="T10" fmla="*/ 462 w 491"/>
                      <a:gd name="T11" fmla="*/ 360 h 368"/>
                      <a:gd name="T12" fmla="*/ 247 w 491"/>
                      <a:gd name="T13" fmla="*/ 0 h 3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91" h="368">
                        <a:moveTo>
                          <a:pt x="247" y="0"/>
                        </a:moveTo>
                        <a:cubicBezTo>
                          <a:pt x="246" y="0"/>
                          <a:pt x="246" y="0"/>
                          <a:pt x="246" y="0"/>
                        </a:cubicBezTo>
                        <a:cubicBezTo>
                          <a:pt x="245" y="0"/>
                          <a:pt x="245" y="0"/>
                          <a:pt x="244" y="0"/>
                        </a:cubicBezTo>
                        <a:cubicBezTo>
                          <a:pt x="10" y="0"/>
                          <a:pt x="0" y="352"/>
                          <a:pt x="29" y="360"/>
                        </a:cubicBezTo>
                        <a:cubicBezTo>
                          <a:pt x="59" y="368"/>
                          <a:pt x="82" y="102"/>
                          <a:pt x="242" y="80"/>
                        </a:cubicBezTo>
                        <a:cubicBezTo>
                          <a:pt x="402" y="102"/>
                          <a:pt x="432" y="368"/>
                          <a:pt x="462" y="360"/>
                        </a:cubicBezTo>
                        <a:cubicBezTo>
                          <a:pt x="491" y="352"/>
                          <a:pt x="481" y="0"/>
                          <a:pt x="24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78400" y="1939925"/>
                    <a:ext cx="541338" cy="538163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Freeform 14"/>
                  <p:cNvSpPr>
                    <a:spLocks/>
                  </p:cNvSpPr>
                  <p:nvPr/>
                </p:nvSpPr>
                <p:spPr bwMode="auto">
                  <a:xfrm>
                    <a:off x="5021263" y="3494088"/>
                    <a:ext cx="220663" cy="982663"/>
                  </a:xfrm>
                  <a:custGeom>
                    <a:avLst/>
                    <a:gdLst>
                      <a:gd name="T0" fmla="*/ 0 w 104"/>
                      <a:gd name="T1" fmla="*/ 50 h 462"/>
                      <a:gd name="T2" fmla="*/ 54 w 104"/>
                      <a:gd name="T3" fmla="*/ 0 h 462"/>
                      <a:gd name="T4" fmla="*/ 104 w 104"/>
                      <a:gd name="T5" fmla="*/ 33 h 462"/>
                      <a:gd name="T6" fmla="*/ 104 w 104"/>
                      <a:gd name="T7" fmla="*/ 68 h 462"/>
                      <a:gd name="T8" fmla="*/ 42 w 104"/>
                      <a:gd name="T9" fmla="*/ 462 h 462"/>
                      <a:gd name="T10" fmla="*/ 0 w 104"/>
                      <a:gd name="T11" fmla="*/ 50 h 4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4" h="462">
                        <a:moveTo>
                          <a:pt x="0" y="50"/>
                        </a:moveTo>
                        <a:cubicBezTo>
                          <a:pt x="0" y="22"/>
                          <a:pt x="24" y="0"/>
                          <a:pt x="54" y="0"/>
                        </a:cubicBezTo>
                        <a:cubicBezTo>
                          <a:pt x="77" y="0"/>
                          <a:pt x="96" y="14"/>
                          <a:pt x="104" y="33"/>
                        </a:cubicBezTo>
                        <a:cubicBezTo>
                          <a:pt x="104" y="68"/>
                          <a:pt x="104" y="68"/>
                          <a:pt x="104" y="68"/>
                        </a:cubicBezTo>
                        <a:cubicBezTo>
                          <a:pt x="96" y="180"/>
                          <a:pt x="83" y="462"/>
                          <a:pt x="42" y="462"/>
                        </a:cubicBezTo>
                        <a:cubicBezTo>
                          <a:pt x="0" y="462"/>
                          <a:pt x="0" y="50"/>
                          <a:pt x="0" y="5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Freeform 15"/>
                  <p:cNvSpPr>
                    <a:spLocks/>
                  </p:cNvSpPr>
                  <p:nvPr/>
                </p:nvSpPr>
                <p:spPr bwMode="auto">
                  <a:xfrm>
                    <a:off x="5241925" y="3494088"/>
                    <a:ext cx="222250" cy="982663"/>
                  </a:xfrm>
                  <a:custGeom>
                    <a:avLst/>
                    <a:gdLst>
                      <a:gd name="T0" fmla="*/ 103 w 104"/>
                      <a:gd name="T1" fmla="*/ 50 h 462"/>
                      <a:gd name="T2" fmla="*/ 50 w 104"/>
                      <a:gd name="T3" fmla="*/ 0 h 462"/>
                      <a:gd name="T4" fmla="*/ 0 w 104"/>
                      <a:gd name="T5" fmla="*/ 33 h 462"/>
                      <a:gd name="T6" fmla="*/ 0 w 104"/>
                      <a:gd name="T7" fmla="*/ 68 h 462"/>
                      <a:gd name="T8" fmla="*/ 61 w 104"/>
                      <a:gd name="T9" fmla="*/ 462 h 462"/>
                      <a:gd name="T10" fmla="*/ 103 w 104"/>
                      <a:gd name="T11" fmla="*/ 50 h 4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4" h="462">
                        <a:moveTo>
                          <a:pt x="103" y="50"/>
                        </a:moveTo>
                        <a:cubicBezTo>
                          <a:pt x="103" y="22"/>
                          <a:pt x="79" y="0"/>
                          <a:pt x="50" y="0"/>
                        </a:cubicBezTo>
                        <a:cubicBezTo>
                          <a:pt x="27" y="0"/>
                          <a:pt x="7" y="14"/>
                          <a:pt x="0" y="33"/>
                        </a:cubicBez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7" y="180"/>
                          <a:pt x="20" y="462"/>
                          <a:pt x="61" y="462"/>
                        </a:cubicBezTo>
                        <a:cubicBezTo>
                          <a:pt x="104" y="462"/>
                          <a:pt x="103" y="50"/>
                          <a:pt x="103" y="5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6" name="组合 45"/>
                <p:cNvGrpSpPr/>
                <p:nvPr/>
              </p:nvGrpSpPr>
              <p:grpSpPr>
                <a:xfrm>
                  <a:off x="6112408" y="3127327"/>
                  <a:ext cx="279455" cy="386937"/>
                  <a:chOff x="5645150" y="3209925"/>
                  <a:chExt cx="928688" cy="1285875"/>
                </a:xfrm>
                <a:solidFill>
                  <a:schemeClr val="bg1">
                    <a:lumMod val="50000"/>
                  </a:schemeClr>
                </a:solidFill>
              </p:grpSpPr>
              <p:sp>
                <p:nvSpPr>
                  <p:cNvPr id="47" name="Oval 5"/>
                  <p:cNvSpPr>
                    <a:spLocks noChangeArrowheads="1"/>
                  </p:cNvSpPr>
                  <p:nvPr/>
                </p:nvSpPr>
                <p:spPr bwMode="auto">
                  <a:xfrm>
                    <a:off x="5922963" y="3246438"/>
                    <a:ext cx="376238" cy="360363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Freeform 6"/>
                  <p:cNvSpPr>
                    <a:spLocks/>
                  </p:cNvSpPr>
                  <p:nvPr/>
                </p:nvSpPr>
                <p:spPr bwMode="auto">
                  <a:xfrm>
                    <a:off x="5645150" y="3209925"/>
                    <a:ext cx="928688" cy="582613"/>
                  </a:xfrm>
                  <a:custGeom>
                    <a:avLst/>
                    <a:gdLst>
                      <a:gd name="T0" fmla="*/ 412 w 436"/>
                      <a:gd name="T1" fmla="*/ 0 h 274"/>
                      <a:gd name="T2" fmla="*/ 223 w 436"/>
                      <a:gd name="T3" fmla="*/ 202 h 274"/>
                      <a:gd name="T4" fmla="*/ 213 w 436"/>
                      <a:gd name="T5" fmla="*/ 202 h 274"/>
                      <a:gd name="T6" fmla="*/ 24 w 436"/>
                      <a:gd name="T7" fmla="*/ 0 h 274"/>
                      <a:gd name="T8" fmla="*/ 213 w 436"/>
                      <a:gd name="T9" fmla="*/ 274 h 274"/>
                      <a:gd name="T10" fmla="*/ 223 w 436"/>
                      <a:gd name="T11" fmla="*/ 274 h 274"/>
                      <a:gd name="T12" fmla="*/ 412 w 436"/>
                      <a:gd name="T13" fmla="*/ 0 h 2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6" h="274">
                        <a:moveTo>
                          <a:pt x="412" y="0"/>
                        </a:moveTo>
                        <a:cubicBezTo>
                          <a:pt x="389" y="0"/>
                          <a:pt x="340" y="202"/>
                          <a:pt x="223" y="202"/>
                        </a:cubicBezTo>
                        <a:cubicBezTo>
                          <a:pt x="222" y="202"/>
                          <a:pt x="215" y="202"/>
                          <a:pt x="213" y="202"/>
                        </a:cubicBezTo>
                        <a:cubicBezTo>
                          <a:pt x="97" y="202"/>
                          <a:pt x="48" y="0"/>
                          <a:pt x="24" y="0"/>
                        </a:cubicBezTo>
                        <a:cubicBezTo>
                          <a:pt x="0" y="0"/>
                          <a:pt x="44" y="274"/>
                          <a:pt x="213" y="274"/>
                        </a:cubicBezTo>
                        <a:cubicBezTo>
                          <a:pt x="215" y="274"/>
                          <a:pt x="222" y="274"/>
                          <a:pt x="223" y="274"/>
                        </a:cubicBezTo>
                        <a:cubicBezTo>
                          <a:pt x="393" y="274"/>
                          <a:pt x="436" y="0"/>
                          <a:pt x="4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Freeform 7"/>
                  <p:cNvSpPr>
                    <a:spLocks/>
                  </p:cNvSpPr>
                  <p:nvPr/>
                </p:nvSpPr>
                <p:spPr bwMode="auto">
                  <a:xfrm>
                    <a:off x="5910263" y="3644900"/>
                    <a:ext cx="401638" cy="850900"/>
                  </a:xfrm>
                  <a:custGeom>
                    <a:avLst/>
                    <a:gdLst>
                      <a:gd name="T0" fmla="*/ 158 w 189"/>
                      <a:gd name="T1" fmla="*/ 32 h 400"/>
                      <a:gd name="T2" fmla="*/ 129 w 189"/>
                      <a:gd name="T3" fmla="*/ 1 h 400"/>
                      <a:gd name="T4" fmla="*/ 94 w 189"/>
                      <a:gd name="T5" fmla="*/ 0 h 400"/>
                      <a:gd name="T6" fmla="*/ 94 w 189"/>
                      <a:gd name="T7" fmla="*/ 0 h 400"/>
                      <a:gd name="T8" fmla="*/ 59 w 189"/>
                      <a:gd name="T9" fmla="*/ 1 h 400"/>
                      <a:gd name="T10" fmla="*/ 31 w 189"/>
                      <a:gd name="T11" fmla="*/ 32 h 400"/>
                      <a:gd name="T12" fmla="*/ 52 w 189"/>
                      <a:gd name="T13" fmla="*/ 390 h 400"/>
                      <a:gd name="T14" fmla="*/ 94 w 189"/>
                      <a:gd name="T15" fmla="*/ 209 h 400"/>
                      <a:gd name="T16" fmla="*/ 137 w 189"/>
                      <a:gd name="T17" fmla="*/ 390 h 400"/>
                      <a:gd name="T18" fmla="*/ 158 w 189"/>
                      <a:gd name="T19" fmla="*/ 32 h 4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9" h="400">
                        <a:moveTo>
                          <a:pt x="158" y="32"/>
                        </a:moveTo>
                        <a:cubicBezTo>
                          <a:pt x="158" y="15"/>
                          <a:pt x="147" y="1"/>
                          <a:pt x="129" y="1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59" y="1"/>
                          <a:pt x="59" y="1"/>
                          <a:pt x="59" y="1"/>
                        </a:cubicBezTo>
                        <a:cubicBezTo>
                          <a:pt x="41" y="1"/>
                          <a:pt x="31" y="15"/>
                          <a:pt x="31" y="32"/>
                        </a:cubicBezTo>
                        <a:cubicBezTo>
                          <a:pt x="31" y="32"/>
                          <a:pt x="0" y="366"/>
                          <a:pt x="52" y="390"/>
                        </a:cubicBezTo>
                        <a:cubicBezTo>
                          <a:pt x="72" y="400"/>
                          <a:pt x="78" y="209"/>
                          <a:pt x="94" y="209"/>
                        </a:cubicBezTo>
                        <a:cubicBezTo>
                          <a:pt x="110" y="209"/>
                          <a:pt x="116" y="400"/>
                          <a:pt x="137" y="390"/>
                        </a:cubicBezTo>
                        <a:cubicBezTo>
                          <a:pt x="189" y="366"/>
                          <a:pt x="158" y="32"/>
                          <a:pt x="158" y="3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80" name="组合 79"/>
          <p:cNvGrpSpPr/>
          <p:nvPr/>
        </p:nvGrpSpPr>
        <p:grpSpPr>
          <a:xfrm>
            <a:off x="8058850" y="2538482"/>
            <a:ext cx="3752200" cy="3075296"/>
            <a:chOff x="8318284" y="2872311"/>
            <a:chExt cx="3752200" cy="3075296"/>
          </a:xfrm>
        </p:grpSpPr>
        <p:sp>
          <p:nvSpPr>
            <p:cNvPr id="8" name="矩形 7"/>
            <p:cNvSpPr/>
            <p:nvPr/>
          </p:nvSpPr>
          <p:spPr>
            <a:xfrm>
              <a:off x="8318284" y="5024277"/>
              <a:ext cx="3752200" cy="9233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2">
                      <a:lumMod val="75000"/>
                    </a:schemeClr>
                  </a:solidFill>
                </a:rPr>
                <a:t>父母</a:t>
              </a:r>
              <a:r>
                <a:rPr lang="zh-CN" altLang="en-US" sz="2000" dirty="0">
                  <a:solidFill>
                    <a:schemeClr val="tx2">
                      <a:lumMod val="75000"/>
                    </a:schemeClr>
                  </a:solidFill>
                </a:rPr>
                <a:t>都是过敏体质</a:t>
              </a:r>
              <a:endParaRPr lang="en-US" altLang="zh-CN" sz="2000" dirty="0">
                <a:solidFill>
                  <a:schemeClr val="tx2">
                    <a:lumMod val="75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2">
                      <a:lumMod val="75000"/>
                    </a:schemeClr>
                  </a:solidFill>
                </a:rPr>
                <a:t>孩子患过敏的可能性为</a:t>
              </a:r>
              <a:r>
                <a:rPr lang="en-US" altLang="zh-CN" sz="2000" b="1" dirty="0">
                  <a:solidFill>
                    <a:schemeClr val="tx2">
                      <a:lumMod val="75000"/>
                    </a:schemeClr>
                  </a:solidFill>
                </a:rPr>
                <a:t>70%</a:t>
              </a:r>
              <a:r>
                <a:rPr lang="zh-CN" altLang="en-US" sz="2000" b="1" dirty="0">
                  <a:solidFill>
                    <a:schemeClr val="tx2">
                      <a:lumMod val="75000"/>
                    </a:schemeClr>
                  </a:solidFill>
                </a:rPr>
                <a:t>以上</a:t>
              </a: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9238498" y="2872311"/>
              <a:ext cx="1917700" cy="1917700"/>
              <a:chOff x="8971543" y="2199211"/>
              <a:chExt cx="1917700" cy="1917700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8971543" y="2199211"/>
                <a:ext cx="1917700" cy="1917700"/>
                <a:chOff x="8673604" y="2199211"/>
                <a:chExt cx="1917700" cy="1917700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8778277" y="2303884"/>
                  <a:ext cx="1708354" cy="1708354"/>
                </a:xfrm>
                <a:prstGeom prst="ellipse">
                  <a:avLst/>
                </a:prstGeom>
                <a:ln>
                  <a:noFill/>
                </a:ln>
                <a:effectLst>
                  <a:outerShdw blurRad="254000" dist="38100" dir="2700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不完整圆 10"/>
                <p:cNvSpPr/>
                <p:nvPr/>
              </p:nvSpPr>
              <p:spPr>
                <a:xfrm>
                  <a:off x="8673604" y="2199211"/>
                  <a:ext cx="1917700" cy="1917700"/>
                </a:xfrm>
                <a:prstGeom prst="pie">
                  <a:avLst>
                    <a:gd name="adj1" fmla="val 2184724"/>
                    <a:gd name="adj2" fmla="val 16200000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blurRad="190500" dist="38100" algn="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9381801" y="2611961"/>
                <a:ext cx="1092200" cy="1092200"/>
              </a:xfrm>
              <a:prstGeom prst="ellipse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>
                <a:off x="9503565" y="2792477"/>
                <a:ext cx="857791" cy="777773"/>
                <a:chOff x="9540889" y="2739867"/>
                <a:chExt cx="857791" cy="777773"/>
              </a:xfrm>
            </p:grpSpPr>
            <p:grpSp>
              <p:nvGrpSpPr>
                <p:cNvPr id="53" name="组合 52"/>
                <p:cNvGrpSpPr/>
                <p:nvPr/>
              </p:nvGrpSpPr>
              <p:grpSpPr>
                <a:xfrm>
                  <a:off x="9540889" y="2751983"/>
                  <a:ext cx="322841" cy="765657"/>
                  <a:chOff x="3671888" y="1690688"/>
                  <a:chExt cx="1174750" cy="2786062"/>
                </a:xfrm>
                <a:solidFill>
                  <a:schemeClr val="accent1">
                    <a:lumMod val="25000"/>
                  </a:schemeClr>
                </a:solidFill>
              </p:grpSpPr>
              <p:sp>
                <p:nvSpPr>
                  <p:cNvPr id="58" name="Freeform 8"/>
                  <p:cNvSpPr>
                    <a:spLocks/>
                  </p:cNvSpPr>
                  <p:nvPr/>
                </p:nvSpPr>
                <p:spPr bwMode="auto">
                  <a:xfrm>
                    <a:off x="3981450" y="2409825"/>
                    <a:ext cx="592138" cy="2066925"/>
                  </a:xfrm>
                  <a:custGeom>
                    <a:avLst/>
                    <a:gdLst>
                      <a:gd name="T0" fmla="*/ 265 w 278"/>
                      <a:gd name="T1" fmla="*/ 435 h 971"/>
                      <a:gd name="T2" fmla="*/ 255 w 278"/>
                      <a:gd name="T3" fmla="*/ 51 h 971"/>
                      <a:gd name="T4" fmla="*/ 141 w 278"/>
                      <a:gd name="T5" fmla="*/ 0 h 971"/>
                      <a:gd name="T6" fmla="*/ 9 w 278"/>
                      <a:gd name="T7" fmla="*/ 51 h 971"/>
                      <a:gd name="T8" fmla="*/ 13 w 278"/>
                      <a:gd name="T9" fmla="*/ 435 h 971"/>
                      <a:gd name="T10" fmla="*/ 45 w 278"/>
                      <a:gd name="T11" fmla="*/ 971 h 971"/>
                      <a:gd name="T12" fmla="*/ 141 w 278"/>
                      <a:gd name="T13" fmla="*/ 522 h 971"/>
                      <a:gd name="T14" fmla="*/ 237 w 278"/>
                      <a:gd name="T15" fmla="*/ 971 h 971"/>
                      <a:gd name="T16" fmla="*/ 265 w 278"/>
                      <a:gd name="T17" fmla="*/ 435 h 9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78" h="971">
                        <a:moveTo>
                          <a:pt x="265" y="435"/>
                        </a:moveTo>
                        <a:cubicBezTo>
                          <a:pt x="253" y="243"/>
                          <a:pt x="255" y="51"/>
                          <a:pt x="255" y="51"/>
                        </a:cubicBezTo>
                        <a:cubicBezTo>
                          <a:pt x="254" y="22"/>
                          <a:pt x="141" y="0"/>
                          <a:pt x="141" y="0"/>
                        </a:cubicBezTo>
                        <a:cubicBezTo>
                          <a:pt x="141" y="0"/>
                          <a:pt x="10" y="22"/>
                          <a:pt x="9" y="51"/>
                        </a:cubicBezTo>
                        <a:cubicBezTo>
                          <a:pt x="29" y="243"/>
                          <a:pt x="25" y="242"/>
                          <a:pt x="13" y="435"/>
                        </a:cubicBezTo>
                        <a:cubicBezTo>
                          <a:pt x="0" y="627"/>
                          <a:pt x="7" y="971"/>
                          <a:pt x="45" y="971"/>
                        </a:cubicBezTo>
                        <a:cubicBezTo>
                          <a:pt x="82" y="971"/>
                          <a:pt x="128" y="527"/>
                          <a:pt x="141" y="522"/>
                        </a:cubicBezTo>
                        <a:cubicBezTo>
                          <a:pt x="154" y="527"/>
                          <a:pt x="200" y="971"/>
                          <a:pt x="237" y="971"/>
                        </a:cubicBezTo>
                        <a:cubicBezTo>
                          <a:pt x="274" y="971"/>
                          <a:pt x="278" y="627"/>
                          <a:pt x="265" y="4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Freeform 9"/>
                  <p:cNvSpPr>
                    <a:spLocks/>
                  </p:cNvSpPr>
                  <p:nvPr/>
                </p:nvSpPr>
                <p:spPr bwMode="auto">
                  <a:xfrm>
                    <a:off x="3671888" y="2312988"/>
                    <a:ext cx="1174750" cy="974725"/>
                  </a:xfrm>
                  <a:custGeom>
                    <a:avLst/>
                    <a:gdLst>
                      <a:gd name="T0" fmla="*/ 285 w 551"/>
                      <a:gd name="T1" fmla="*/ 0 h 458"/>
                      <a:gd name="T2" fmla="*/ 283 w 551"/>
                      <a:gd name="T3" fmla="*/ 0 h 458"/>
                      <a:gd name="T4" fmla="*/ 282 w 551"/>
                      <a:gd name="T5" fmla="*/ 0 h 458"/>
                      <a:gd name="T6" fmla="*/ 49 w 551"/>
                      <a:gd name="T7" fmla="*/ 458 h 458"/>
                      <a:gd name="T8" fmla="*/ 283 w 551"/>
                      <a:gd name="T9" fmla="*/ 106 h 458"/>
                      <a:gd name="T10" fmla="*/ 519 w 551"/>
                      <a:gd name="T11" fmla="*/ 455 h 458"/>
                      <a:gd name="T12" fmla="*/ 539 w 551"/>
                      <a:gd name="T13" fmla="*/ 417 h 458"/>
                      <a:gd name="T14" fmla="*/ 285 w 551"/>
                      <a:gd name="T15" fmla="*/ 0 h 4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51" h="458">
                        <a:moveTo>
                          <a:pt x="285" y="0"/>
                        </a:moveTo>
                        <a:cubicBezTo>
                          <a:pt x="284" y="0"/>
                          <a:pt x="284" y="0"/>
                          <a:pt x="283" y="0"/>
                        </a:cubicBezTo>
                        <a:cubicBezTo>
                          <a:pt x="283" y="0"/>
                          <a:pt x="282" y="0"/>
                          <a:pt x="282" y="0"/>
                        </a:cubicBezTo>
                        <a:cubicBezTo>
                          <a:pt x="23" y="0"/>
                          <a:pt x="0" y="458"/>
                          <a:pt x="49" y="458"/>
                        </a:cubicBezTo>
                        <a:cubicBezTo>
                          <a:pt x="99" y="458"/>
                          <a:pt x="107" y="121"/>
                          <a:pt x="283" y="106"/>
                        </a:cubicBezTo>
                        <a:cubicBezTo>
                          <a:pt x="459" y="114"/>
                          <a:pt x="479" y="440"/>
                          <a:pt x="519" y="455"/>
                        </a:cubicBezTo>
                        <a:cubicBezTo>
                          <a:pt x="525" y="456"/>
                          <a:pt x="536" y="444"/>
                          <a:pt x="539" y="417"/>
                        </a:cubicBezTo>
                        <a:cubicBezTo>
                          <a:pt x="551" y="307"/>
                          <a:pt x="493" y="0"/>
                          <a:pt x="2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3984625" y="1690688"/>
                    <a:ext cx="587375" cy="585788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2" name="组合 61"/>
                <p:cNvGrpSpPr/>
                <p:nvPr/>
              </p:nvGrpSpPr>
              <p:grpSpPr>
                <a:xfrm>
                  <a:off x="9840312" y="2739867"/>
                  <a:ext cx="314804" cy="763365"/>
                  <a:chOff x="4718050" y="1939925"/>
                  <a:chExt cx="1046163" cy="2536826"/>
                </a:xfrm>
                <a:solidFill>
                  <a:schemeClr val="accent5">
                    <a:lumMod val="50000"/>
                  </a:schemeClr>
                </a:solidFill>
              </p:grpSpPr>
              <p:sp>
                <p:nvSpPr>
                  <p:cNvPr id="67" name="Freeform 11"/>
                  <p:cNvSpPr>
                    <a:spLocks/>
                  </p:cNvSpPr>
                  <p:nvPr/>
                </p:nvSpPr>
                <p:spPr bwMode="auto">
                  <a:xfrm>
                    <a:off x="4829175" y="2576513"/>
                    <a:ext cx="825500" cy="1212850"/>
                  </a:xfrm>
                  <a:custGeom>
                    <a:avLst/>
                    <a:gdLst>
                      <a:gd name="T0" fmla="*/ 274 w 387"/>
                      <a:gd name="T1" fmla="*/ 46 h 570"/>
                      <a:gd name="T2" fmla="*/ 230 w 387"/>
                      <a:gd name="T3" fmla="*/ 12 h 570"/>
                      <a:gd name="T4" fmla="*/ 194 w 387"/>
                      <a:gd name="T5" fmla="*/ 12 h 570"/>
                      <a:gd name="T6" fmla="*/ 190 w 387"/>
                      <a:gd name="T7" fmla="*/ 12 h 570"/>
                      <a:gd name="T8" fmla="*/ 157 w 387"/>
                      <a:gd name="T9" fmla="*/ 12 h 570"/>
                      <a:gd name="T10" fmla="*/ 113 w 387"/>
                      <a:gd name="T11" fmla="*/ 46 h 570"/>
                      <a:gd name="T12" fmla="*/ 13 w 387"/>
                      <a:gd name="T13" fmla="*/ 555 h 570"/>
                      <a:gd name="T14" fmla="*/ 194 w 387"/>
                      <a:gd name="T15" fmla="*/ 570 h 570"/>
                      <a:gd name="T16" fmla="*/ 374 w 387"/>
                      <a:gd name="T17" fmla="*/ 555 h 570"/>
                      <a:gd name="T18" fmla="*/ 274 w 387"/>
                      <a:gd name="T19" fmla="*/ 46 h 5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87" h="570">
                        <a:moveTo>
                          <a:pt x="274" y="46"/>
                        </a:moveTo>
                        <a:cubicBezTo>
                          <a:pt x="280" y="0"/>
                          <a:pt x="252" y="12"/>
                          <a:pt x="230" y="12"/>
                        </a:cubicBezTo>
                        <a:cubicBezTo>
                          <a:pt x="194" y="12"/>
                          <a:pt x="194" y="12"/>
                          <a:pt x="194" y="12"/>
                        </a:cubicBezTo>
                        <a:cubicBezTo>
                          <a:pt x="190" y="12"/>
                          <a:pt x="190" y="12"/>
                          <a:pt x="190" y="12"/>
                        </a:cubicBezTo>
                        <a:cubicBezTo>
                          <a:pt x="157" y="12"/>
                          <a:pt x="157" y="12"/>
                          <a:pt x="157" y="12"/>
                        </a:cubicBezTo>
                        <a:cubicBezTo>
                          <a:pt x="135" y="12"/>
                          <a:pt x="107" y="0"/>
                          <a:pt x="113" y="46"/>
                        </a:cubicBezTo>
                        <a:cubicBezTo>
                          <a:pt x="130" y="162"/>
                          <a:pt x="0" y="538"/>
                          <a:pt x="13" y="555"/>
                        </a:cubicBezTo>
                        <a:cubicBezTo>
                          <a:pt x="19" y="564"/>
                          <a:pt x="108" y="569"/>
                          <a:pt x="194" y="570"/>
                        </a:cubicBezTo>
                        <a:cubicBezTo>
                          <a:pt x="279" y="569"/>
                          <a:pt x="368" y="564"/>
                          <a:pt x="374" y="555"/>
                        </a:cubicBezTo>
                        <a:cubicBezTo>
                          <a:pt x="387" y="538"/>
                          <a:pt x="257" y="162"/>
                          <a:pt x="274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Freeform 12"/>
                  <p:cNvSpPr>
                    <a:spLocks/>
                  </p:cNvSpPr>
                  <p:nvPr/>
                </p:nvSpPr>
                <p:spPr bwMode="auto">
                  <a:xfrm>
                    <a:off x="4718050" y="2516188"/>
                    <a:ext cx="1046163" cy="784225"/>
                  </a:xfrm>
                  <a:custGeom>
                    <a:avLst/>
                    <a:gdLst>
                      <a:gd name="T0" fmla="*/ 247 w 491"/>
                      <a:gd name="T1" fmla="*/ 0 h 368"/>
                      <a:gd name="T2" fmla="*/ 246 w 491"/>
                      <a:gd name="T3" fmla="*/ 0 h 368"/>
                      <a:gd name="T4" fmla="*/ 244 w 491"/>
                      <a:gd name="T5" fmla="*/ 0 h 368"/>
                      <a:gd name="T6" fmla="*/ 29 w 491"/>
                      <a:gd name="T7" fmla="*/ 360 h 368"/>
                      <a:gd name="T8" fmla="*/ 242 w 491"/>
                      <a:gd name="T9" fmla="*/ 80 h 368"/>
                      <a:gd name="T10" fmla="*/ 462 w 491"/>
                      <a:gd name="T11" fmla="*/ 360 h 368"/>
                      <a:gd name="T12" fmla="*/ 247 w 491"/>
                      <a:gd name="T13" fmla="*/ 0 h 3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91" h="368">
                        <a:moveTo>
                          <a:pt x="247" y="0"/>
                        </a:moveTo>
                        <a:cubicBezTo>
                          <a:pt x="246" y="0"/>
                          <a:pt x="246" y="0"/>
                          <a:pt x="246" y="0"/>
                        </a:cubicBezTo>
                        <a:cubicBezTo>
                          <a:pt x="245" y="0"/>
                          <a:pt x="245" y="0"/>
                          <a:pt x="244" y="0"/>
                        </a:cubicBezTo>
                        <a:cubicBezTo>
                          <a:pt x="10" y="0"/>
                          <a:pt x="0" y="352"/>
                          <a:pt x="29" y="360"/>
                        </a:cubicBezTo>
                        <a:cubicBezTo>
                          <a:pt x="59" y="368"/>
                          <a:pt x="82" y="102"/>
                          <a:pt x="242" y="80"/>
                        </a:cubicBezTo>
                        <a:cubicBezTo>
                          <a:pt x="402" y="102"/>
                          <a:pt x="432" y="368"/>
                          <a:pt x="462" y="360"/>
                        </a:cubicBezTo>
                        <a:cubicBezTo>
                          <a:pt x="491" y="352"/>
                          <a:pt x="481" y="0"/>
                          <a:pt x="24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78400" y="1939925"/>
                    <a:ext cx="541338" cy="538163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Freeform 14"/>
                  <p:cNvSpPr>
                    <a:spLocks/>
                  </p:cNvSpPr>
                  <p:nvPr/>
                </p:nvSpPr>
                <p:spPr bwMode="auto">
                  <a:xfrm>
                    <a:off x="5021263" y="3494088"/>
                    <a:ext cx="220663" cy="982663"/>
                  </a:xfrm>
                  <a:custGeom>
                    <a:avLst/>
                    <a:gdLst>
                      <a:gd name="T0" fmla="*/ 0 w 104"/>
                      <a:gd name="T1" fmla="*/ 50 h 462"/>
                      <a:gd name="T2" fmla="*/ 54 w 104"/>
                      <a:gd name="T3" fmla="*/ 0 h 462"/>
                      <a:gd name="T4" fmla="*/ 104 w 104"/>
                      <a:gd name="T5" fmla="*/ 33 h 462"/>
                      <a:gd name="T6" fmla="*/ 104 w 104"/>
                      <a:gd name="T7" fmla="*/ 68 h 462"/>
                      <a:gd name="T8" fmla="*/ 42 w 104"/>
                      <a:gd name="T9" fmla="*/ 462 h 462"/>
                      <a:gd name="T10" fmla="*/ 0 w 104"/>
                      <a:gd name="T11" fmla="*/ 50 h 4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4" h="462">
                        <a:moveTo>
                          <a:pt x="0" y="50"/>
                        </a:moveTo>
                        <a:cubicBezTo>
                          <a:pt x="0" y="22"/>
                          <a:pt x="24" y="0"/>
                          <a:pt x="54" y="0"/>
                        </a:cubicBezTo>
                        <a:cubicBezTo>
                          <a:pt x="77" y="0"/>
                          <a:pt x="96" y="14"/>
                          <a:pt x="104" y="33"/>
                        </a:cubicBezTo>
                        <a:cubicBezTo>
                          <a:pt x="104" y="68"/>
                          <a:pt x="104" y="68"/>
                          <a:pt x="104" y="68"/>
                        </a:cubicBezTo>
                        <a:cubicBezTo>
                          <a:pt x="96" y="180"/>
                          <a:pt x="83" y="462"/>
                          <a:pt x="42" y="462"/>
                        </a:cubicBezTo>
                        <a:cubicBezTo>
                          <a:pt x="0" y="462"/>
                          <a:pt x="0" y="50"/>
                          <a:pt x="0" y="5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Freeform 15"/>
                  <p:cNvSpPr>
                    <a:spLocks/>
                  </p:cNvSpPr>
                  <p:nvPr/>
                </p:nvSpPr>
                <p:spPr bwMode="auto">
                  <a:xfrm>
                    <a:off x="5241925" y="3494088"/>
                    <a:ext cx="222250" cy="982663"/>
                  </a:xfrm>
                  <a:custGeom>
                    <a:avLst/>
                    <a:gdLst>
                      <a:gd name="T0" fmla="*/ 103 w 104"/>
                      <a:gd name="T1" fmla="*/ 50 h 462"/>
                      <a:gd name="T2" fmla="*/ 50 w 104"/>
                      <a:gd name="T3" fmla="*/ 0 h 462"/>
                      <a:gd name="T4" fmla="*/ 0 w 104"/>
                      <a:gd name="T5" fmla="*/ 33 h 462"/>
                      <a:gd name="T6" fmla="*/ 0 w 104"/>
                      <a:gd name="T7" fmla="*/ 68 h 462"/>
                      <a:gd name="T8" fmla="*/ 61 w 104"/>
                      <a:gd name="T9" fmla="*/ 462 h 462"/>
                      <a:gd name="T10" fmla="*/ 103 w 104"/>
                      <a:gd name="T11" fmla="*/ 50 h 4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4" h="462">
                        <a:moveTo>
                          <a:pt x="103" y="50"/>
                        </a:moveTo>
                        <a:cubicBezTo>
                          <a:pt x="103" y="22"/>
                          <a:pt x="79" y="0"/>
                          <a:pt x="50" y="0"/>
                        </a:cubicBezTo>
                        <a:cubicBezTo>
                          <a:pt x="27" y="0"/>
                          <a:pt x="7" y="14"/>
                          <a:pt x="0" y="33"/>
                        </a:cubicBez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7" y="180"/>
                          <a:pt x="20" y="462"/>
                          <a:pt x="61" y="462"/>
                        </a:cubicBezTo>
                        <a:cubicBezTo>
                          <a:pt x="104" y="462"/>
                          <a:pt x="103" y="50"/>
                          <a:pt x="103" y="5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3" name="组合 62"/>
                <p:cNvGrpSpPr/>
                <p:nvPr/>
              </p:nvGrpSpPr>
              <p:grpSpPr>
                <a:xfrm>
                  <a:off x="10119226" y="3127327"/>
                  <a:ext cx="279454" cy="386937"/>
                  <a:chOff x="5645150" y="3209925"/>
                  <a:chExt cx="928688" cy="1285875"/>
                </a:xfrm>
                <a:solidFill>
                  <a:schemeClr val="bg1">
                    <a:lumMod val="50000"/>
                  </a:schemeClr>
                </a:solidFill>
              </p:grpSpPr>
              <p:sp>
                <p:nvSpPr>
                  <p:cNvPr id="64" name="Oval 5"/>
                  <p:cNvSpPr>
                    <a:spLocks noChangeArrowheads="1"/>
                  </p:cNvSpPr>
                  <p:nvPr/>
                </p:nvSpPr>
                <p:spPr bwMode="auto">
                  <a:xfrm>
                    <a:off x="5922963" y="3246438"/>
                    <a:ext cx="376238" cy="360363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" name="Freeform 6"/>
                  <p:cNvSpPr>
                    <a:spLocks/>
                  </p:cNvSpPr>
                  <p:nvPr/>
                </p:nvSpPr>
                <p:spPr bwMode="auto">
                  <a:xfrm>
                    <a:off x="5645150" y="3209925"/>
                    <a:ext cx="928688" cy="582613"/>
                  </a:xfrm>
                  <a:custGeom>
                    <a:avLst/>
                    <a:gdLst>
                      <a:gd name="T0" fmla="*/ 412 w 436"/>
                      <a:gd name="T1" fmla="*/ 0 h 274"/>
                      <a:gd name="T2" fmla="*/ 223 w 436"/>
                      <a:gd name="T3" fmla="*/ 202 h 274"/>
                      <a:gd name="T4" fmla="*/ 213 w 436"/>
                      <a:gd name="T5" fmla="*/ 202 h 274"/>
                      <a:gd name="T6" fmla="*/ 24 w 436"/>
                      <a:gd name="T7" fmla="*/ 0 h 274"/>
                      <a:gd name="T8" fmla="*/ 213 w 436"/>
                      <a:gd name="T9" fmla="*/ 274 h 274"/>
                      <a:gd name="T10" fmla="*/ 223 w 436"/>
                      <a:gd name="T11" fmla="*/ 274 h 274"/>
                      <a:gd name="T12" fmla="*/ 412 w 436"/>
                      <a:gd name="T13" fmla="*/ 0 h 2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6" h="274">
                        <a:moveTo>
                          <a:pt x="412" y="0"/>
                        </a:moveTo>
                        <a:cubicBezTo>
                          <a:pt x="389" y="0"/>
                          <a:pt x="340" y="202"/>
                          <a:pt x="223" y="202"/>
                        </a:cubicBezTo>
                        <a:cubicBezTo>
                          <a:pt x="222" y="202"/>
                          <a:pt x="215" y="202"/>
                          <a:pt x="213" y="202"/>
                        </a:cubicBezTo>
                        <a:cubicBezTo>
                          <a:pt x="97" y="202"/>
                          <a:pt x="48" y="0"/>
                          <a:pt x="24" y="0"/>
                        </a:cubicBezTo>
                        <a:cubicBezTo>
                          <a:pt x="0" y="0"/>
                          <a:pt x="44" y="274"/>
                          <a:pt x="213" y="274"/>
                        </a:cubicBezTo>
                        <a:cubicBezTo>
                          <a:pt x="215" y="274"/>
                          <a:pt x="222" y="274"/>
                          <a:pt x="223" y="274"/>
                        </a:cubicBezTo>
                        <a:cubicBezTo>
                          <a:pt x="393" y="274"/>
                          <a:pt x="436" y="0"/>
                          <a:pt x="4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Freeform 7"/>
                  <p:cNvSpPr>
                    <a:spLocks/>
                  </p:cNvSpPr>
                  <p:nvPr/>
                </p:nvSpPr>
                <p:spPr bwMode="auto">
                  <a:xfrm>
                    <a:off x="5910263" y="3644900"/>
                    <a:ext cx="401638" cy="850900"/>
                  </a:xfrm>
                  <a:custGeom>
                    <a:avLst/>
                    <a:gdLst>
                      <a:gd name="T0" fmla="*/ 158 w 189"/>
                      <a:gd name="T1" fmla="*/ 32 h 400"/>
                      <a:gd name="T2" fmla="*/ 129 w 189"/>
                      <a:gd name="T3" fmla="*/ 1 h 400"/>
                      <a:gd name="T4" fmla="*/ 94 w 189"/>
                      <a:gd name="T5" fmla="*/ 0 h 400"/>
                      <a:gd name="T6" fmla="*/ 94 w 189"/>
                      <a:gd name="T7" fmla="*/ 0 h 400"/>
                      <a:gd name="T8" fmla="*/ 59 w 189"/>
                      <a:gd name="T9" fmla="*/ 1 h 400"/>
                      <a:gd name="T10" fmla="*/ 31 w 189"/>
                      <a:gd name="T11" fmla="*/ 32 h 400"/>
                      <a:gd name="T12" fmla="*/ 52 w 189"/>
                      <a:gd name="T13" fmla="*/ 390 h 400"/>
                      <a:gd name="T14" fmla="*/ 94 w 189"/>
                      <a:gd name="T15" fmla="*/ 209 h 400"/>
                      <a:gd name="T16" fmla="*/ 137 w 189"/>
                      <a:gd name="T17" fmla="*/ 390 h 400"/>
                      <a:gd name="T18" fmla="*/ 158 w 189"/>
                      <a:gd name="T19" fmla="*/ 32 h 4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9" h="400">
                        <a:moveTo>
                          <a:pt x="158" y="32"/>
                        </a:moveTo>
                        <a:cubicBezTo>
                          <a:pt x="158" y="15"/>
                          <a:pt x="147" y="1"/>
                          <a:pt x="129" y="1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59" y="1"/>
                          <a:pt x="59" y="1"/>
                          <a:pt x="59" y="1"/>
                        </a:cubicBezTo>
                        <a:cubicBezTo>
                          <a:pt x="41" y="1"/>
                          <a:pt x="31" y="15"/>
                          <a:pt x="31" y="32"/>
                        </a:cubicBezTo>
                        <a:cubicBezTo>
                          <a:pt x="31" y="32"/>
                          <a:pt x="0" y="366"/>
                          <a:pt x="52" y="390"/>
                        </a:cubicBezTo>
                        <a:cubicBezTo>
                          <a:pt x="72" y="400"/>
                          <a:pt x="78" y="209"/>
                          <a:pt x="94" y="209"/>
                        </a:cubicBezTo>
                        <a:cubicBezTo>
                          <a:pt x="110" y="209"/>
                          <a:pt x="116" y="400"/>
                          <a:pt x="137" y="390"/>
                        </a:cubicBezTo>
                        <a:cubicBezTo>
                          <a:pt x="189" y="366"/>
                          <a:pt x="158" y="32"/>
                          <a:pt x="158" y="3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84" name="十字形 83"/>
          <p:cNvSpPr/>
          <p:nvPr/>
        </p:nvSpPr>
        <p:spPr>
          <a:xfrm>
            <a:off x="3474411" y="3147437"/>
            <a:ext cx="787400" cy="787400"/>
          </a:xfrm>
          <a:prstGeom prst="plus">
            <a:avLst>
              <a:gd name="adj" fmla="val 3528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>
            <a:off x="7643611" y="3187734"/>
            <a:ext cx="710672" cy="610086"/>
            <a:chOff x="7626891" y="3521563"/>
            <a:chExt cx="710672" cy="610086"/>
          </a:xfrm>
          <a:solidFill>
            <a:schemeClr val="accent4"/>
          </a:solidFill>
        </p:grpSpPr>
        <p:sp>
          <p:nvSpPr>
            <p:cNvPr id="85" name="矩形 84"/>
            <p:cNvSpPr/>
            <p:nvPr/>
          </p:nvSpPr>
          <p:spPr>
            <a:xfrm>
              <a:off x="7626891" y="3521563"/>
              <a:ext cx="710672" cy="2218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7626891" y="3909759"/>
              <a:ext cx="710672" cy="2218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: 圆角 1"/>
          <p:cNvSpPr/>
          <p:nvPr/>
        </p:nvSpPr>
        <p:spPr>
          <a:xfrm>
            <a:off x="2322163" y="1068255"/>
            <a:ext cx="7436289" cy="493486"/>
          </a:xfrm>
          <a:prstGeom prst="roundRect">
            <a:avLst>
              <a:gd name="adj" fmla="val 50000"/>
            </a:avLst>
          </a:prstGeom>
          <a:solidFill>
            <a:srgbClr val="F55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1.</a:t>
            </a:r>
            <a:r>
              <a:rPr lang="zh-CN" altLang="en-US" sz="2800" b="1" dirty="0">
                <a:solidFill>
                  <a:schemeClr val="bg1"/>
                </a:solidFill>
              </a:rPr>
              <a:t>医生诊断为敏感体质，或有家族过敏病史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3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椭圆 164"/>
          <p:cNvSpPr/>
          <p:nvPr/>
        </p:nvSpPr>
        <p:spPr>
          <a:xfrm>
            <a:off x="1817304" y="5625568"/>
            <a:ext cx="1232903" cy="81592"/>
          </a:xfrm>
          <a:prstGeom prst="ellipse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4281781" y="3649925"/>
            <a:ext cx="1232903" cy="81592"/>
          </a:xfrm>
          <a:prstGeom prst="ellipse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4281781" y="5625568"/>
            <a:ext cx="1232903" cy="81592"/>
          </a:xfrm>
          <a:prstGeom prst="ellipse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6746267" y="3649925"/>
            <a:ext cx="1232903" cy="81592"/>
          </a:xfrm>
          <a:prstGeom prst="ellipse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6746267" y="5625568"/>
            <a:ext cx="1232903" cy="81592"/>
          </a:xfrm>
          <a:prstGeom prst="ellipse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9245070" y="3649925"/>
            <a:ext cx="1232903" cy="81592"/>
          </a:xfrm>
          <a:prstGeom prst="ellipse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9245070" y="5625568"/>
            <a:ext cx="1232903" cy="81592"/>
          </a:xfrm>
          <a:prstGeom prst="ellipse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1817304" y="3649925"/>
            <a:ext cx="1232903" cy="81592"/>
          </a:xfrm>
          <a:prstGeom prst="ellipse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2988128" y="778447"/>
            <a:ext cx="6215743" cy="707118"/>
          </a:xfrm>
          <a:prstGeom prst="rect">
            <a:avLst/>
          </a:prstGeom>
        </p:spPr>
        <p:txBody>
          <a:bodyPr lIns="0" tIns="0" rIns="0" bIns="0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</a:rPr>
              <a:t>                                              </a:t>
            </a:r>
            <a:br>
              <a:rPr lang="en-US" altLang="zh-CN" sz="28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</a:rPr>
              <a:t>90%</a:t>
            </a:r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</a:rPr>
              <a:t>的食物过敏由下列食物造成：</a:t>
            </a:r>
          </a:p>
        </p:txBody>
      </p:sp>
      <p:sp>
        <p:nvSpPr>
          <p:cNvPr id="33" name="任意多边形: 形状 32"/>
          <p:cNvSpPr>
            <a:spLocks/>
          </p:cNvSpPr>
          <p:nvPr/>
        </p:nvSpPr>
        <p:spPr bwMode="auto">
          <a:xfrm>
            <a:off x="5103516" y="1795748"/>
            <a:ext cx="31486" cy="1587"/>
          </a:xfrm>
          <a:custGeom>
            <a:avLst/>
            <a:gdLst>
              <a:gd name="connsiteX0" fmla="*/ 15743 w 31486"/>
              <a:gd name="connsiteY0" fmla="*/ 0 h 1587"/>
              <a:gd name="connsiteX1" fmla="*/ 31486 w 31486"/>
              <a:gd name="connsiteY1" fmla="*/ 1587 h 1587"/>
              <a:gd name="connsiteX2" fmla="*/ 0 w 31486"/>
              <a:gd name="connsiteY2" fmla="*/ 1587 h 1587"/>
              <a:gd name="connsiteX3" fmla="*/ 15743 w 31486"/>
              <a:gd name="connsiteY3" fmla="*/ 0 h 1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86" h="1587">
                <a:moveTo>
                  <a:pt x="15743" y="0"/>
                </a:moveTo>
                <a:lnTo>
                  <a:pt x="31486" y="1587"/>
                </a:lnTo>
                <a:lnTo>
                  <a:pt x="0" y="1587"/>
                </a:lnTo>
                <a:lnTo>
                  <a:pt x="15743" y="0"/>
                </a:lnTo>
                <a:close/>
              </a:path>
            </a:pathLst>
          </a:custGeom>
          <a:solidFill>
            <a:srgbClr val="DDCB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754114" y="2326319"/>
            <a:ext cx="1354117" cy="1357464"/>
            <a:chOff x="1754114" y="2326319"/>
            <a:chExt cx="1354117" cy="1357464"/>
          </a:xfrm>
        </p:grpSpPr>
        <p:sp>
          <p:nvSpPr>
            <p:cNvPr id="13" name="矩形: 圆角 12"/>
            <p:cNvSpPr/>
            <p:nvPr/>
          </p:nvSpPr>
          <p:spPr>
            <a:xfrm>
              <a:off x="1754114" y="2326319"/>
              <a:ext cx="1354117" cy="135411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082359" y="3283673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25000"/>
                    </a:schemeClr>
                  </a:solidFill>
                </a:rPr>
                <a:t>大豆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012325" y="2564709"/>
              <a:ext cx="894843" cy="590234"/>
              <a:chOff x="2155685" y="2931350"/>
              <a:chExt cx="707575" cy="466713"/>
            </a:xfrm>
          </p:grpSpPr>
          <p:grpSp>
            <p:nvGrpSpPr>
              <p:cNvPr id="135" name="组合 134"/>
              <p:cNvGrpSpPr/>
              <p:nvPr/>
            </p:nvGrpSpPr>
            <p:grpSpPr>
              <a:xfrm rot="1453067">
                <a:off x="2410292" y="2931350"/>
                <a:ext cx="452968" cy="348175"/>
                <a:chOff x="3204632" y="2957937"/>
                <a:chExt cx="696350" cy="348175"/>
              </a:xfrm>
            </p:grpSpPr>
            <p:sp>
              <p:nvSpPr>
                <p:cNvPr id="136" name="Oval 19"/>
                <p:cNvSpPr>
                  <a:spLocks noChangeArrowheads="1"/>
                </p:cNvSpPr>
                <p:nvPr/>
              </p:nvSpPr>
              <p:spPr bwMode="auto">
                <a:xfrm>
                  <a:off x="3204632" y="2957937"/>
                  <a:ext cx="696350" cy="348175"/>
                </a:xfrm>
                <a:prstGeom prst="ellipse">
                  <a:avLst/>
                </a:prstGeom>
                <a:solidFill>
                  <a:srgbClr val="FFDA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23"/>
                <p:cNvSpPr>
                  <a:spLocks/>
                </p:cNvSpPr>
                <p:nvPr/>
              </p:nvSpPr>
              <p:spPr bwMode="auto">
                <a:xfrm>
                  <a:off x="3204632" y="2957937"/>
                  <a:ext cx="696350" cy="170039"/>
                </a:xfrm>
                <a:custGeom>
                  <a:avLst/>
                  <a:gdLst>
                    <a:gd name="T0" fmla="*/ 49 w 98"/>
                    <a:gd name="T1" fmla="*/ 0 h 24"/>
                    <a:gd name="T2" fmla="*/ 0 w 98"/>
                    <a:gd name="T3" fmla="*/ 24 h 24"/>
                    <a:gd name="T4" fmla="*/ 25 w 98"/>
                    <a:gd name="T5" fmla="*/ 24 h 24"/>
                    <a:gd name="T6" fmla="*/ 25 w 98"/>
                    <a:gd name="T7" fmla="*/ 12 h 24"/>
                    <a:gd name="T8" fmla="*/ 29 w 98"/>
                    <a:gd name="T9" fmla="*/ 8 h 24"/>
                    <a:gd name="T10" fmla="*/ 33 w 98"/>
                    <a:gd name="T11" fmla="*/ 12 h 24"/>
                    <a:gd name="T12" fmla="*/ 33 w 98"/>
                    <a:gd name="T13" fmla="*/ 24 h 24"/>
                    <a:gd name="T14" fmla="*/ 45 w 98"/>
                    <a:gd name="T15" fmla="*/ 24 h 24"/>
                    <a:gd name="T16" fmla="*/ 45 w 98"/>
                    <a:gd name="T17" fmla="*/ 12 h 24"/>
                    <a:gd name="T18" fmla="*/ 49 w 98"/>
                    <a:gd name="T19" fmla="*/ 8 h 24"/>
                    <a:gd name="T20" fmla="*/ 53 w 98"/>
                    <a:gd name="T21" fmla="*/ 12 h 24"/>
                    <a:gd name="T22" fmla="*/ 53 w 98"/>
                    <a:gd name="T23" fmla="*/ 24 h 24"/>
                    <a:gd name="T24" fmla="*/ 66 w 98"/>
                    <a:gd name="T25" fmla="*/ 24 h 24"/>
                    <a:gd name="T26" fmla="*/ 66 w 98"/>
                    <a:gd name="T27" fmla="*/ 12 h 24"/>
                    <a:gd name="T28" fmla="*/ 70 w 98"/>
                    <a:gd name="T29" fmla="*/ 8 h 24"/>
                    <a:gd name="T30" fmla="*/ 74 w 98"/>
                    <a:gd name="T31" fmla="*/ 12 h 24"/>
                    <a:gd name="T32" fmla="*/ 74 w 98"/>
                    <a:gd name="T33" fmla="*/ 24 h 24"/>
                    <a:gd name="T34" fmla="*/ 98 w 98"/>
                    <a:gd name="T35" fmla="*/ 24 h 24"/>
                    <a:gd name="T36" fmla="*/ 49 w 98"/>
                    <a:gd name="T3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8" h="24">
                      <a:moveTo>
                        <a:pt x="49" y="0"/>
                      </a:moveTo>
                      <a:cubicBezTo>
                        <a:pt x="22" y="0"/>
                        <a:pt x="0" y="11"/>
                        <a:pt x="0" y="24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0"/>
                        <a:pt x="27" y="8"/>
                        <a:pt x="29" y="8"/>
                      </a:cubicBezTo>
                      <a:cubicBezTo>
                        <a:pt x="31" y="8"/>
                        <a:pt x="33" y="10"/>
                        <a:pt x="33" y="12"/>
                      </a:cubicBez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45" y="24"/>
                        <a:pt x="45" y="24"/>
                        <a:pt x="45" y="24"/>
                      </a:cubicBezTo>
                      <a:cubicBezTo>
                        <a:pt x="45" y="12"/>
                        <a:pt x="45" y="12"/>
                        <a:pt x="45" y="12"/>
                      </a:cubicBezTo>
                      <a:cubicBezTo>
                        <a:pt x="45" y="10"/>
                        <a:pt x="47" y="8"/>
                        <a:pt x="49" y="8"/>
                      </a:cubicBezTo>
                      <a:cubicBezTo>
                        <a:pt x="51" y="8"/>
                        <a:pt x="53" y="10"/>
                        <a:pt x="53" y="12"/>
                      </a:cubicBezTo>
                      <a:cubicBezTo>
                        <a:pt x="53" y="24"/>
                        <a:pt x="53" y="24"/>
                        <a:pt x="53" y="24"/>
                      </a:cubicBezTo>
                      <a:cubicBezTo>
                        <a:pt x="66" y="24"/>
                        <a:pt x="66" y="24"/>
                        <a:pt x="66" y="24"/>
                      </a:cubicBezTo>
                      <a:cubicBezTo>
                        <a:pt x="66" y="12"/>
                        <a:pt x="66" y="12"/>
                        <a:pt x="66" y="12"/>
                      </a:cubicBezTo>
                      <a:cubicBezTo>
                        <a:pt x="66" y="10"/>
                        <a:pt x="67" y="8"/>
                        <a:pt x="70" y="8"/>
                      </a:cubicBezTo>
                      <a:cubicBezTo>
                        <a:pt x="72" y="8"/>
                        <a:pt x="74" y="10"/>
                        <a:pt x="74" y="12"/>
                      </a:cubicBezTo>
                      <a:cubicBezTo>
                        <a:pt x="74" y="24"/>
                        <a:pt x="74" y="24"/>
                        <a:pt x="74" y="24"/>
                      </a:cubicBezTo>
                      <a:cubicBezTo>
                        <a:pt x="98" y="24"/>
                        <a:pt x="98" y="24"/>
                        <a:pt x="98" y="24"/>
                      </a:cubicBezTo>
                      <a:cubicBezTo>
                        <a:pt x="98" y="11"/>
                        <a:pt x="76" y="0"/>
                        <a:pt x="49" y="0"/>
                      </a:cubicBezTo>
                    </a:path>
                  </a:pathLst>
                </a:custGeom>
                <a:solidFill>
                  <a:srgbClr val="FFE5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4" name="组合 133"/>
              <p:cNvGrpSpPr/>
              <p:nvPr/>
            </p:nvGrpSpPr>
            <p:grpSpPr>
              <a:xfrm>
                <a:off x="2155685" y="3049888"/>
                <a:ext cx="452968" cy="348175"/>
                <a:chOff x="3204632" y="2957937"/>
                <a:chExt cx="696350" cy="348175"/>
              </a:xfrm>
            </p:grpSpPr>
            <p:sp>
              <p:nvSpPr>
                <p:cNvPr id="44" name="Oval 19"/>
                <p:cNvSpPr>
                  <a:spLocks noChangeArrowheads="1"/>
                </p:cNvSpPr>
                <p:nvPr/>
              </p:nvSpPr>
              <p:spPr bwMode="auto">
                <a:xfrm>
                  <a:off x="3204632" y="2957937"/>
                  <a:ext cx="696350" cy="348175"/>
                </a:xfrm>
                <a:prstGeom prst="ellipse">
                  <a:avLst/>
                </a:prstGeom>
                <a:solidFill>
                  <a:srgbClr val="FFDA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23"/>
                <p:cNvSpPr>
                  <a:spLocks/>
                </p:cNvSpPr>
                <p:nvPr/>
              </p:nvSpPr>
              <p:spPr bwMode="auto">
                <a:xfrm>
                  <a:off x="3204632" y="2957937"/>
                  <a:ext cx="696350" cy="170039"/>
                </a:xfrm>
                <a:custGeom>
                  <a:avLst/>
                  <a:gdLst>
                    <a:gd name="T0" fmla="*/ 49 w 98"/>
                    <a:gd name="T1" fmla="*/ 0 h 24"/>
                    <a:gd name="T2" fmla="*/ 0 w 98"/>
                    <a:gd name="T3" fmla="*/ 24 h 24"/>
                    <a:gd name="T4" fmla="*/ 25 w 98"/>
                    <a:gd name="T5" fmla="*/ 24 h 24"/>
                    <a:gd name="T6" fmla="*/ 25 w 98"/>
                    <a:gd name="T7" fmla="*/ 12 h 24"/>
                    <a:gd name="T8" fmla="*/ 29 w 98"/>
                    <a:gd name="T9" fmla="*/ 8 h 24"/>
                    <a:gd name="T10" fmla="*/ 33 w 98"/>
                    <a:gd name="T11" fmla="*/ 12 h 24"/>
                    <a:gd name="T12" fmla="*/ 33 w 98"/>
                    <a:gd name="T13" fmla="*/ 24 h 24"/>
                    <a:gd name="T14" fmla="*/ 45 w 98"/>
                    <a:gd name="T15" fmla="*/ 24 h 24"/>
                    <a:gd name="T16" fmla="*/ 45 w 98"/>
                    <a:gd name="T17" fmla="*/ 12 h 24"/>
                    <a:gd name="T18" fmla="*/ 49 w 98"/>
                    <a:gd name="T19" fmla="*/ 8 h 24"/>
                    <a:gd name="T20" fmla="*/ 53 w 98"/>
                    <a:gd name="T21" fmla="*/ 12 h 24"/>
                    <a:gd name="T22" fmla="*/ 53 w 98"/>
                    <a:gd name="T23" fmla="*/ 24 h 24"/>
                    <a:gd name="T24" fmla="*/ 66 w 98"/>
                    <a:gd name="T25" fmla="*/ 24 h 24"/>
                    <a:gd name="T26" fmla="*/ 66 w 98"/>
                    <a:gd name="T27" fmla="*/ 12 h 24"/>
                    <a:gd name="T28" fmla="*/ 70 w 98"/>
                    <a:gd name="T29" fmla="*/ 8 h 24"/>
                    <a:gd name="T30" fmla="*/ 74 w 98"/>
                    <a:gd name="T31" fmla="*/ 12 h 24"/>
                    <a:gd name="T32" fmla="*/ 74 w 98"/>
                    <a:gd name="T33" fmla="*/ 24 h 24"/>
                    <a:gd name="T34" fmla="*/ 98 w 98"/>
                    <a:gd name="T35" fmla="*/ 24 h 24"/>
                    <a:gd name="T36" fmla="*/ 49 w 98"/>
                    <a:gd name="T3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8" h="24">
                      <a:moveTo>
                        <a:pt x="49" y="0"/>
                      </a:moveTo>
                      <a:cubicBezTo>
                        <a:pt x="22" y="0"/>
                        <a:pt x="0" y="11"/>
                        <a:pt x="0" y="24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0"/>
                        <a:pt x="27" y="8"/>
                        <a:pt x="29" y="8"/>
                      </a:cubicBezTo>
                      <a:cubicBezTo>
                        <a:pt x="31" y="8"/>
                        <a:pt x="33" y="10"/>
                        <a:pt x="33" y="12"/>
                      </a:cubicBez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45" y="24"/>
                        <a:pt x="45" y="24"/>
                        <a:pt x="45" y="24"/>
                      </a:cubicBezTo>
                      <a:cubicBezTo>
                        <a:pt x="45" y="12"/>
                        <a:pt x="45" y="12"/>
                        <a:pt x="45" y="12"/>
                      </a:cubicBezTo>
                      <a:cubicBezTo>
                        <a:pt x="45" y="10"/>
                        <a:pt x="47" y="8"/>
                        <a:pt x="49" y="8"/>
                      </a:cubicBezTo>
                      <a:cubicBezTo>
                        <a:pt x="51" y="8"/>
                        <a:pt x="53" y="10"/>
                        <a:pt x="53" y="12"/>
                      </a:cubicBezTo>
                      <a:cubicBezTo>
                        <a:pt x="53" y="24"/>
                        <a:pt x="53" y="24"/>
                        <a:pt x="53" y="24"/>
                      </a:cubicBezTo>
                      <a:cubicBezTo>
                        <a:pt x="66" y="24"/>
                        <a:pt x="66" y="24"/>
                        <a:pt x="66" y="24"/>
                      </a:cubicBezTo>
                      <a:cubicBezTo>
                        <a:pt x="66" y="12"/>
                        <a:pt x="66" y="12"/>
                        <a:pt x="66" y="12"/>
                      </a:cubicBezTo>
                      <a:cubicBezTo>
                        <a:pt x="66" y="10"/>
                        <a:pt x="67" y="8"/>
                        <a:pt x="70" y="8"/>
                      </a:cubicBezTo>
                      <a:cubicBezTo>
                        <a:pt x="72" y="8"/>
                        <a:pt x="74" y="10"/>
                        <a:pt x="74" y="12"/>
                      </a:cubicBezTo>
                      <a:cubicBezTo>
                        <a:pt x="74" y="24"/>
                        <a:pt x="74" y="24"/>
                        <a:pt x="74" y="24"/>
                      </a:cubicBezTo>
                      <a:cubicBezTo>
                        <a:pt x="98" y="24"/>
                        <a:pt x="98" y="24"/>
                        <a:pt x="98" y="24"/>
                      </a:cubicBezTo>
                      <a:cubicBezTo>
                        <a:pt x="98" y="11"/>
                        <a:pt x="76" y="0"/>
                        <a:pt x="49" y="0"/>
                      </a:cubicBezTo>
                    </a:path>
                  </a:pathLst>
                </a:custGeom>
                <a:solidFill>
                  <a:srgbClr val="FFE5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1754114" y="4312246"/>
            <a:ext cx="1354117" cy="1358909"/>
            <a:chOff x="1754114" y="4694173"/>
            <a:chExt cx="1354117" cy="1358909"/>
          </a:xfrm>
        </p:grpSpPr>
        <p:sp>
          <p:nvSpPr>
            <p:cNvPr id="147" name="矩形: 圆角 146"/>
            <p:cNvSpPr/>
            <p:nvPr/>
          </p:nvSpPr>
          <p:spPr>
            <a:xfrm>
              <a:off x="1754114" y="4694173"/>
              <a:ext cx="1354117" cy="135411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082359" y="5652972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25000"/>
                    </a:schemeClr>
                  </a:solidFill>
                </a:rPr>
                <a:t>花生</a:t>
              </a:r>
            </a:p>
          </p:txBody>
        </p:sp>
        <p:grpSp>
          <p:nvGrpSpPr>
            <p:cNvPr id="133" name="组合 132"/>
            <p:cNvGrpSpPr/>
            <p:nvPr/>
          </p:nvGrpSpPr>
          <p:grpSpPr>
            <a:xfrm>
              <a:off x="2095416" y="4787826"/>
              <a:ext cx="671513" cy="668338"/>
              <a:chOff x="2084388" y="2276476"/>
              <a:chExt cx="671513" cy="668338"/>
            </a:xfrm>
          </p:grpSpPr>
          <p:sp>
            <p:nvSpPr>
              <p:cNvPr id="56" name="Oval 32"/>
              <p:cNvSpPr>
                <a:spLocks noChangeArrowheads="1"/>
              </p:cNvSpPr>
              <p:nvPr/>
            </p:nvSpPr>
            <p:spPr bwMode="auto">
              <a:xfrm>
                <a:off x="2084388" y="2595563"/>
                <a:ext cx="471488" cy="349250"/>
              </a:xfrm>
              <a:prstGeom prst="ellipse">
                <a:avLst/>
              </a:prstGeom>
              <a:solidFill>
                <a:srgbClr val="DF8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57" name="Freeform 33"/>
              <p:cNvSpPr>
                <a:spLocks/>
              </p:cNvSpPr>
              <p:nvPr/>
            </p:nvSpPr>
            <p:spPr bwMode="auto">
              <a:xfrm>
                <a:off x="2263776" y="2276476"/>
                <a:ext cx="492125" cy="404813"/>
              </a:xfrm>
              <a:custGeom>
                <a:avLst/>
                <a:gdLst>
                  <a:gd name="T0" fmla="*/ 62 w 69"/>
                  <a:gd name="T1" fmla="*/ 15 h 57"/>
                  <a:gd name="T2" fmla="*/ 22 w 69"/>
                  <a:gd name="T3" fmla="*/ 11 h 57"/>
                  <a:gd name="T4" fmla="*/ 4 w 69"/>
                  <a:gd name="T5" fmla="*/ 45 h 57"/>
                  <a:gd name="T6" fmla="*/ 5 w 69"/>
                  <a:gd name="T7" fmla="*/ 45 h 57"/>
                  <a:gd name="T8" fmla="*/ 8 w 69"/>
                  <a:gd name="T9" fmla="*/ 45 h 57"/>
                  <a:gd name="T10" fmla="*/ 37 w 69"/>
                  <a:gd name="T11" fmla="*/ 57 h 57"/>
                  <a:gd name="T12" fmla="*/ 38 w 69"/>
                  <a:gd name="T13" fmla="*/ 57 h 57"/>
                  <a:gd name="T14" fmla="*/ 46 w 69"/>
                  <a:gd name="T15" fmla="*/ 53 h 57"/>
                  <a:gd name="T16" fmla="*/ 62 w 69"/>
                  <a:gd name="T17" fmla="*/ 1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57">
                    <a:moveTo>
                      <a:pt x="62" y="15"/>
                    </a:moveTo>
                    <a:cubicBezTo>
                      <a:pt x="56" y="4"/>
                      <a:pt x="41" y="0"/>
                      <a:pt x="22" y="11"/>
                    </a:cubicBezTo>
                    <a:cubicBezTo>
                      <a:pt x="5" y="20"/>
                      <a:pt x="0" y="34"/>
                      <a:pt x="4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6" y="45"/>
                      <a:pt x="7" y="45"/>
                      <a:pt x="8" y="45"/>
                    </a:cubicBezTo>
                    <a:cubicBezTo>
                      <a:pt x="22" y="45"/>
                      <a:pt x="32" y="50"/>
                      <a:pt x="37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40" y="56"/>
                      <a:pt x="43" y="55"/>
                      <a:pt x="46" y="53"/>
                    </a:cubicBezTo>
                    <a:cubicBezTo>
                      <a:pt x="65" y="42"/>
                      <a:pt x="69" y="27"/>
                      <a:pt x="62" y="15"/>
                    </a:cubicBezTo>
                  </a:path>
                </a:pathLst>
              </a:custGeom>
              <a:solidFill>
                <a:srgbClr val="B36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4"/>
              <p:cNvSpPr>
                <a:spLocks noEditPoints="1"/>
              </p:cNvSpPr>
              <p:nvPr/>
            </p:nvSpPr>
            <p:spPr bwMode="auto">
              <a:xfrm>
                <a:off x="2084388" y="2774951"/>
                <a:ext cx="471488" cy="169863"/>
              </a:xfrm>
              <a:custGeom>
                <a:avLst/>
                <a:gdLst>
                  <a:gd name="T0" fmla="*/ 27 w 66"/>
                  <a:gd name="T1" fmla="*/ 17 h 24"/>
                  <a:gd name="T2" fmla="*/ 24 w 66"/>
                  <a:gd name="T3" fmla="*/ 15 h 24"/>
                  <a:gd name="T4" fmla="*/ 24 w 66"/>
                  <a:gd name="T5" fmla="*/ 10 h 24"/>
                  <a:gd name="T6" fmla="*/ 27 w 66"/>
                  <a:gd name="T7" fmla="*/ 8 h 24"/>
                  <a:gd name="T8" fmla="*/ 30 w 66"/>
                  <a:gd name="T9" fmla="*/ 10 h 24"/>
                  <a:gd name="T10" fmla="*/ 30 w 66"/>
                  <a:gd name="T11" fmla="*/ 15 h 24"/>
                  <a:gd name="T12" fmla="*/ 27 w 66"/>
                  <a:gd name="T13" fmla="*/ 17 h 24"/>
                  <a:gd name="T14" fmla="*/ 47 w 66"/>
                  <a:gd name="T15" fmla="*/ 15 h 24"/>
                  <a:gd name="T16" fmla="*/ 44 w 66"/>
                  <a:gd name="T17" fmla="*/ 14 h 24"/>
                  <a:gd name="T18" fmla="*/ 44 w 66"/>
                  <a:gd name="T19" fmla="*/ 8 h 24"/>
                  <a:gd name="T20" fmla="*/ 47 w 66"/>
                  <a:gd name="T21" fmla="*/ 7 h 24"/>
                  <a:gd name="T22" fmla="*/ 50 w 66"/>
                  <a:gd name="T23" fmla="*/ 8 h 24"/>
                  <a:gd name="T24" fmla="*/ 50 w 66"/>
                  <a:gd name="T25" fmla="*/ 14 h 24"/>
                  <a:gd name="T26" fmla="*/ 47 w 66"/>
                  <a:gd name="T27" fmla="*/ 15 h 24"/>
                  <a:gd name="T28" fmla="*/ 66 w 66"/>
                  <a:gd name="T29" fmla="*/ 0 h 24"/>
                  <a:gd name="T30" fmla="*/ 0 w 66"/>
                  <a:gd name="T31" fmla="*/ 0 h 24"/>
                  <a:gd name="T32" fmla="*/ 0 w 66"/>
                  <a:gd name="T33" fmla="*/ 0 h 24"/>
                  <a:gd name="T34" fmla="*/ 33 w 66"/>
                  <a:gd name="T35" fmla="*/ 24 h 24"/>
                  <a:gd name="T36" fmla="*/ 66 w 66"/>
                  <a:gd name="T3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24">
                    <a:moveTo>
                      <a:pt x="27" y="17"/>
                    </a:moveTo>
                    <a:cubicBezTo>
                      <a:pt x="26" y="17"/>
                      <a:pt x="25" y="16"/>
                      <a:pt x="24" y="15"/>
                    </a:cubicBezTo>
                    <a:cubicBezTo>
                      <a:pt x="22" y="14"/>
                      <a:pt x="22" y="11"/>
                      <a:pt x="24" y="10"/>
                    </a:cubicBezTo>
                    <a:cubicBezTo>
                      <a:pt x="25" y="9"/>
                      <a:pt x="26" y="8"/>
                      <a:pt x="27" y="8"/>
                    </a:cubicBezTo>
                    <a:cubicBezTo>
                      <a:pt x="28" y="8"/>
                      <a:pt x="29" y="9"/>
                      <a:pt x="30" y="10"/>
                    </a:cubicBezTo>
                    <a:cubicBezTo>
                      <a:pt x="31" y="11"/>
                      <a:pt x="31" y="14"/>
                      <a:pt x="30" y="15"/>
                    </a:cubicBezTo>
                    <a:cubicBezTo>
                      <a:pt x="29" y="16"/>
                      <a:pt x="28" y="17"/>
                      <a:pt x="27" y="17"/>
                    </a:cubicBezTo>
                    <a:moveTo>
                      <a:pt x="47" y="15"/>
                    </a:moveTo>
                    <a:cubicBezTo>
                      <a:pt x="46" y="15"/>
                      <a:pt x="45" y="15"/>
                      <a:pt x="44" y="14"/>
                    </a:cubicBezTo>
                    <a:cubicBezTo>
                      <a:pt x="42" y="12"/>
                      <a:pt x="42" y="10"/>
                      <a:pt x="44" y="8"/>
                    </a:cubicBezTo>
                    <a:cubicBezTo>
                      <a:pt x="45" y="7"/>
                      <a:pt x="46" y="7"/>
                      <a:pt x="47" y="7"/>
                    </a:cubicBezTo>
                    <a:cubicBezTo>
                      <a:pt x="48" y="7"/>
                      <a:pt x="49" y="7"/>
                      <a:pt x="50" y="8"/>
                    </a:cubicBezTo>
                    <a:cubicBezTo>
                      <a:pt x="51" y="10"/>
                      <a:pt x="51" y="12"/>
                      <a:pt x="50" y="14"/>
                    </a:cubicBezTo>
                    <a:cubicBezTo>
                      <a:pt x="49" y="15"/>
                      <a:pt x="48" y="15"/>
                      <a:pt x="47" y="15"/>
                    </a:cubicBezTo>
                    <a:moveTo>
                      <a:pt x="6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11" y="24"/>
                      <a:pt x="33" y="24"/>
                    </a:cubicBezTo>
                    <a:cubicBezTo>
                      <a:pt x="55" y="24"/>
                      <a:pt x="66" y="13"/>
                      <a:pt x="66" y="0"/>
                    </a:cubicBezTo>
                  </a:path>
                </a:pathLst>
              </a:custGeom>
              <a:solidFill>
                <a:srgbClr val="B96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7"/>
              <p:cNvSpPr>
                <a:spLocks noEditPoints="1"/>
              </p:cNvSpPr>
              <p:nvPr/>
            </p:nvSpPr>
            <p:spPr bwMode="auto">
              <a:xfrm>
                <a:off x="2370138" y="2595563"/>
                <a:ext cx="157163" cy="85725"/>
              </a:xfrm>
              <a:custGeom>
                <a:avLst/>
                <a:gdLst>
                  <a:gd name="T0" fmla="*/ 22 w 22"/>
                  <a:gd name="T1" fmla="*/ 12 h 12"/>
                  <a:gd name="T2" fmla="*/ 22 w 22"/>
                  <a:gd name="T3" fmla="*/ 12 h 12"/>
                  <a:gd name="T4" fmla="*/ 22 w 22"/>
                  <a:gd name="T5" fmla="*/ 12 h 12"/>
                  <a:gd name="T6" fmla="*/ 0 w 22"/>
                  <a:gd name="T7" fmla="*/ 0 h 12"/>
                  <a:gd name="T8" fmla="*/ 0 w 22"/>
                  <a:gd name="T9" fmla="*/ 0 h 12"/>
                  <a:gd name="T10" fmla="*/ 22 w 22"/>
                  <a:gd name="T11" fmla="*/ 12 h 12"/>
                  <a:gd name="T12" fmla="*/ 0 w 2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2"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2"/>
                      <a:pt x="18" y="6"/>
                      <a:pt x="22" y="12"/>
                    </a:cubicBezTo>
                    <a:cubicBezTo>
                      <a:pt x="18" y="6"/>
                      <a:pt x="10" y="2"/>
                      <a:pt x="0" y="0"/>
                    </a:cubicBezTo>
                  </a:path>
                </a:pathLst>
              </a:custGeom>
              <a:solidFill>
                <a:srgbClr val="B96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8"/>
              <p:cNvSpPr>
                <a:spLocks noEditPoints="1"/>
              </p:cNvSpPr>
              <p:nvPr/>
            </p:nvSpPr>
            <p:spPr bwMode="auto">
              <a:xfrm>
                <a:off x="2370138" y="2368551"/>
                <a:ext cx="357188" cy="312738"/>
              </a:xfrm>
              <a:custGeom>
                <a:avLst/>
                <a:gdLst>
                  <a:gd name="T0" fmla="*/ 20 w 50"/>
                  <a:gd name="T1" fmla="*/ 37 h 44"/>
                  <a:gd name="T2" fmla="*/ 19 w 50"/>
                  <a:gd name="T3" fmla="*/ 37 h 44"/>
                  <a:gd name="T4" fmla="*/ 16 w 50"/>
                  <a:gd name="T5" fmla="*/ 32 h 44"/>
                  <a:gd name="T6" fmla="*/ 20 w 50"/>
                  <a:gd name="T7" fmla="*/ 29 h 44"/>
                  <a:gd name="T8" fmla="*/ 21 w 50"/>
                  <a:gd name="T9" fmla="*/ 29 h 44"/>
                  <a:gd name="T10" fmla="*/ 24 w 50"/>
                  <a:gd name="T11" fmla="*/ 34 h 44"/>
                  <a:gd name="T12" fmla="*/ 20 w 50"/>
                  <a:gd name="T13" fmla="*/ 37 h 44"/>
                  <a:gd name="T14" fmla="*/ 37 w 50"/>
                  <a:gd name="T15" fmla="*/ 26 h 44"/>
                  <a:gd name="T16" fmla="*/ 35 w 50"/>
                  <a:gd name="T17" fmla="*/ 26 h 44"/>
                  <a:gd name="T18" fmla="*/ 33 w 50"/>
                  <a:gd name="T19" fmla="*/ 21 h 44"/>
                  <a:gd name="T20" fmla="*/ 37 w 50"/>
                  <a:gd name="T21" fmla="*/ 18 h 44"/>
                  <a:gd name="T22" fmla="*/ 38 w 50"/>
                  <a:gd name="T23" fmla="*/ 18 h 44"/>
                  <a:gd name="T24" fmla="*/ 40 w 50"/>
                  <a:gd name="T25" fmla="*/ 23 h 44"/>
                  <a:gd name="T26" fmla="*/ 37 w 50"/>
                  <a:gd name="T27" fmla="*/ 26 h 44"/>
                  <a:gd name="T28" fmla="*/ 46 w 50"/>
                  <a:gd name="T29" fmla="*/ 0 h 44"/>
                  <a:gd name="T30" fmla="*/ 39 w 50"/>
                  <a:gd name="T31" fmla="*/ 5 h 44"/>
                  <a:gd name="T32" fmla="*/ 39 w 50"/>
                  <a:gd name="T33" fmla="*/ 5 h 44"/>
                  <a:gd name="T34" fmla="*/ 35 w 50"/>
                  <a:gd name="T35" fmla="*/ 8 h 44"/>
                  <a:gd name="T36" fmla="*/ 34 w 50"/>
                  <a:gd name="T37" fmla="*/ 8 h 44"/>
                  <a:gd name="T38" fmla="*/ 0 w 50"/>
                  <a:gd name="T39" fmla="*/ 32 h 44"/>
                  <a:gd name="T40" fmla="*/ 22 w 50"/>
                  <a:gd name="T41" fmla="*/ 44 h 44"/>
                  <a:gd name="T42" fmla="*/ 22 w 50"/>
                  <a:gd name="T43" fmla="*/ 44 h 44"/>
                  <a:gd name="T44" fmla="*/ 22 w 50"/>
                  <a:gd name="T45" fmla="*/ 44 h 44"/>
                  <a:gd name="T46" fmla="*/ 22 w 50"/>
                  <a:gd name="T47" fmla="*/ 44 h 44"/>
                  <a:gd name="T48" fmla="*/ 23 w 50"/>
                  <a:gd name="T49" fmla="*/ 44 h 44"/>
                  <a:gd name="T50" fmla="*/ 31 w 50"/>
                  <a:gd name="T51" fmla="*/ 40 h 44"/>
                  <a:gd name="T52" fmla="*/ 50 w 50"/>
                  <a:gd name="T53" fmla="*/ 14 h 44"/>
                  <a:gd name="T54" fmla="*/ 47 w 50"/>
                  <a:gd name="T55" fmla="*/ 2 h 44"/>
                  <a:gd name="T56" fmla="*/ 47 w 50"/>
                  <a:gd name="T57" fmla="*/ 2 h 44"/>
                  <a:gd name="T58" fmla="*/ 46 w 50"/>
                  <a:gd name="T5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" h="44">
                    <a:moveTo>
                      <a:pt x="20" y="37"/>
                    </a:moveTo>
                    <a:cubicBezTo>
                      <a:pt x="20" y="37"/>
                      <a:pt x="19" y="37"/>
                      <a:pt x="19" y="37"/>
                    </a:cubicBezTo>
                    <a:cubicBezTo>
                      <a:pt x="17" y="36"/>
                      <a:pt x="15" y="34"/>
                      <a:pt x="16" y="32"/>
                    </a:cubicBezTo>
                    <a:cubicBezTo>
                      <a:pt x="17" y="30"/>
                      <a:pt x="18" y="29"/>
                      <a:pt x="20" y="29"/>
                    </a:cubicBezTo>
                    <a:cubicBezTo>
                      <a:pt x="20" y="29"/>
                      <a:pt x="21" y="29"/>
                      <a:pt x="21" y="29"/>
                    </a:cubicBezTo>
                    <a:cubicBezTo>
                      <a:pt x="23" y="30"/>
                      <a:pt x="25" y="32"/>
                      <a:pt x="24" y="34"/>
                    </a:cubicBezTo>
                    <a:cubicBezTo>
                      <a:pt x="23" y="36"/>
                      <a:pt x="22" y="37"/>
                      <a:pt x="20" y="37"/>
                    </a:cubicBezTo>
                    <a:moveTo>
                      <a:pt x="37" y="26"/>
                    </a:moveTo>
                    <a:cubicBezTo>
                      <a:pt x="36" y="26"/>
                      <a:pt x="36" y="26"/>
                      <a:pt x="35" y="26"/>
                    </a:cubicBezTo>
                    <a:cubicBezTo>
                      <a:pt x="33" y="25"/>
                      <a:pt x="32" y="23"/>
                      <a:pt x="33" y="21"/>
                    </a:cubicBezTo>
                    <a:cubicBezTo>
                      <a:pt x="33" y="19"/>
                      <a:pt x="35" y="18"/>
                      <a:pt x="37" y="18"/>
                    </a:cubicBezTo>
                    <a:cubicBezTo>
                      <a:pt x="37" y="18"/>
                      <a:pt x="37" y="18"/>
                      <a:pt x="38" y="18"/>
                    </a:cubicBezTo>
                    <a:cubicBezTo>
                      <a:pt x="40" y="18"/>
                      <a:pt x="41" y="21"/>
                      <a:pt x="40" y="23"/>
                    </a:cubicBezTo>
                    <a:cubicBezTo>
                      <a:pt x="40" y="25"/>
                      <a:pt x="38" y="26"/>
                      <a:pt x="37" y="26"/>
                    </a:cubicBezTo>
                    <a:moveTo>
                      <a:pt x="46" y="0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7"/>
                      <a:pt x="37" y="8"/>
                      <a:pt x="35" y="8"/>
                    </a:cubicBezTo>
                    <a:cubicBezTo>
                      <a:pt x="35" y="8"/>
                      <a:pt x="34" y="8"/>
                      <a:pt x="34" y="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0" y="34"/>
                      <a:pt x="18" y="38"/>
                      <a:pt x="22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5" y="43"/>
                      <a:pt x="28" y="42"/>
                      <a:pt x="31" y="40"/>
                    </a:cubicBezTo>
                    <a:cubicBezTo>
                      <a:pt x="44" y="32"/>
                      <a:pt x="50" y="23"/>
                      <a:pt x="50" y="14"/>
                    </a:cubicBezTo>
                    <a:cubicBezTo>
                      <a:pt x="50" y="10"/>
                      <a:pt x="49" y="6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6" y="1"/>
                      <a:pt x="46" y="0"/>
                    </a:cubicBezTo>
                  </a:path>
                </a:pathLst>
              </a:custGeom>
              <a:solidFill>
                <a:srgbClr val="945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6696058" y="4312246"/>
            <a:ext cx="1354117" cy="1358909"/>
            <a:chOff x="6696058" y="4694173"/>
            <a:chExt cx="1354117" cy="1358909"/>
          </a:xfrm>
        </p:grpSpPr>
        <p:sp>
          <p:nvSpPr>
            <p:cNvPr id="149" name="矩形: 圆角 148"/>
            <p:cNvSpPr/>
            <p:nvPr/>
          </p:nvSpPr>
          <p:spPr>
            <a:xfrm>
              <a:off x="6696058" y="4694173"/>
              <a:ext cx="1354117" cy="135411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024303" y="5652972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25000"/>
                    </a:schemeClr>
                  </a:solidFill>
                </a:rPr>
                <a:t>鱼虾</a:t>
              </a: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6929797" y="4840042"/>
              <a:ext cx="886638" cy="697404"/>
              <a:chOff x="7564438" y="4646613"/>
              <a:chExt cx="661987" cy="520700"/>
            </a:xfrm>
          </p:grpSpPr>
          <p:sp>
            <p:nvSpPr>
              <p:cNvPr id="81" name="Freeform 57"/>
              <p:cNvSpPr>
                <a:spLocks/>
              </p:cNvSpPr>
              <p:nvPr/>
            </p:nvSpPr>
            <p:spPr bwMode="auto">
              <a:xfrm>
                <a:off x="7564438" y="4746625"/>
                <a:ext cx="554038" cy="320675"/>
              </a:xfrm>
              <a:custGeom>
                <a:avLst/>
                <a:gdLst>
                  <a:gd name="T0" fmla="*/ 42 w 83"/>
                  <a:gd name="T1" fmla="*/ 0 h 48"/>
                  <a:gd name="T2" fmla="*/ 0 w 83"/>
                  <a:gd name="T3" fmla="*/ 24 h 48"/>
                  <a:gd name="T4" fmla="*/ 42 w 83"/>
                  <a:gd name="T5" fmla="*/ 48 h 48"/>
                  <a:gd name="T6" fmla="*/ 83 w 83"/>
                  <a:gd name="T7" fmla="*/ 24 h 48"/>
                  <a:gd name="T8" fmla="*/ 42 w 8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8">
                    <a:moveTo>
                      <a:pt x="42" y="0"/>
                    </a:moveTo>
                    <a:cubicBezTo>
                      <a:pt x="24" y="0"/>
                      <a:pt x="9" y="9"/>
                      <a:pt x="0" y="24"/>
                    </a:cubicBezTo>
                    <a:cubicBezTo>
                      <a:pt x="9" y="38"/>
                      <a:pt x="24" y="48"/>
                      <a:pt x="42" y="48"/>
                    </a:cubicBezTo>
                    <a:cubicBezTo>
                      <a:pt x="60" y="48"/>
                      <a:pt x="75" y="38"/>
                      <a:pt x="83" y="24"/>
                    </a:cubicBezTo>
                    <a:cubicBezTo>
                      <a:pt x="75" y="9"/>
                      <a:pt x="60" y="0"/>
                      <a:pt x="42" y="0"/>
                    </a:cubicBezTo>
                  </a:path>
                </a:pathLst>
              </a:custGeom>
              <a:solidFill>
                <a:srgbClr val="C0D1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58"/>
              <p:cNvSpPr>
                <a:spLocks noChangeArrowheads="1"/>
              </p:cNvSpPr>
              <p:nvPr/>
            </p:nvSpPr>
            <p:spPr bwMode="auto">
              <a:xfrm>
                <a:off x="7658100" y="4879975"/>
                <a:ext cx="39688" cy="47625"/>
              </a:xfrm>
              <a:prstGeom prst="ellipse">
                <a:avLst/>
              </a:prstGeom>
              <a:solidFill>
                <a:srgbClr val="F97B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59"/>
              <p:cNvSpPr>
                <a:spLocks/>
              </p:cNvSpPr>
              <p:nvPr/>
            </p:nvSpPr>
            <p:spPr bwMode="auto">
              <a:xfrm>
                <a:off x="8118475" y="4792663"/>
                <a:ext cx="107950" cy="220663"/>
              </a:xfrm>
              <a:custGeom>
                <a:avLst/>
                <a:gdLst>
                  <a:gd name="T0" fmla="*/ 0 w 68"/>
                  <a:gd name="T1" fmla="*/ 72 h 139"/>
                  <a:gd name="T2" fmla="*/ 68 w 68"/>
                  <a:gd name="T3" fmla="*/ 139 h 139"/>
                  <a:gd name="T4" fmla="*/ 68 w 68"/>
                  <a:gd name="T5" fmla="*/ 0 h 139"/>
                  <a:gd name="T6" fmla="*/ 0 w 68"/>
                  <a:gd name="T7" fmla="*/ 7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139">
                    <a:moveTo>
                      <a:pt x="0" y="72"/>
                    </a:moveTo>
                    <a:lnTo>
                      <a:pt x="68" y="139"/>
                    </a:lnTo>
                    <a:lnTo>
                      <a:pt x="68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99AC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60"/>
              <p:cNvSpPr>
                <a:spLocks/>
              </p:cNvSpPr>
              <p:nvPr/>
            </p:nvSpPr>
            <p:spPr bwMode="auto">
              <a:xfrm>
                <a:off x="8118475" y="4792663"/>
                <a:ext cx="107950" cy="220663"/>
              </a:xfrm>
              <a:custGeom>
                <a:avLst/>
                <a:gdLst>
                  <a:gd name="T0" fmla="*/ 0 w 68"/>
                  <a:gd name="T1" fmla="*/ 72 h 139"/>
                  <a:gd name="T2" fmla="*/ 68 w 68"/>
                  <a:gd name="T3" fmla="*/ 139 h 139"/>
                  <a:gd name="T4" fmla="*/ 68 w 68"/>
                  <a:gd name="T5" fmla="*/ 0 h 139"/>
                  <a:gd name="T6" fmla="*/ 0 w 68"/>
                  <a:gd name="T7" fmla="*/ 7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139">
                    <a:moveTo>
                      <a:pt x="0" y="72"/>
                    </a:moveTo>
                    <a:lnTo>
                      <a:pt x="68" y="139"/>
                    </a:lnTo>
                    <a:lnTo>
                      <a:pt x="68" y="0"/>
                    </a:lnTo>
                    <a:lnTo>
                      <a:pt x="0" y="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61"/>
              <p:cNvSpPr>
                <a:spLocks/>
              </p:cNvSpPr>
              <p:nvPr/>
            </p:nvSpPr>
            <p:spPr bwMode="auto">
              <a:xfrm>
                <a:off x="7785100" y="5060950"/>
                <a:ext cx="112713" cy="106363"/>
              </a:xfrm>
              <a:custGeom>
                <a:avLst/>
                <a:gdLst>
                  <a:gd name="T0" fmla="*/ 0 w 17"/>
                  <a:gd name="T1" fmla="*/ 0 h 16"/>
                  <a:gd name="T2" fmla="*/ 0 w 17"/>
                  <a:gd name="T3" fmla="*/ 0 h 16"/>
                  <a:gd name="T4" fmla="*/ 17 w 17"/>
                  <a:gd name="T5" fmla="*/ 16 h 16"/>
                  <a:gd name="T6" fmla="*/ 17 w 17"/>
                  <a:gd name="T7" fmla="*/ 0 h 16"/>
                  <a:gd name="T8" fmla="*/ 9 w 17"/>
                  <a:gd name="T9" fmla="*/ 1 h 16"/>
                  <a:gd name="T10" fmla="*/ 0 w 17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2" y="1"/>
                      <a:pt x="9" y="1"/>
                    </a:cubicBezTo>
                    <a:cubicBezTo>
                      <a:pt x="6" y="1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99AC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2"/>
              <p:cNvSpPr>
                <a:spLocks/>
              </p:cNvSpPr>
              <p:nvPr/>
            </p:nvSpPr>
            <p:spPr bwMode="auto">
              <a:xfrm>
                <a:off x="7785100" y="4646613"/>
                <a:ext cx="112713" cy="100013"/>
              </a:xfrm>
              <a:custGeom>
                <a:avLst/>
                <a:gdLst>
                  <a:gd name="T0" fmla="*/ 0 w 17"/>
                  <a:gd name="T1" fmla="*/ 15 h 15"/>
                  <a:gd name="T2" fmla="*/ 9 w 17"/>
                  <a:gd name="T3" fmla="*/ 15 h 15"/>
                  <a:gd name="T4" fmla="*/ 17 w 17"/>
                  <a:gd name="T5" fmla="*/ 15 h 15"/>
                  <a:gd name="T6" fmla="*/ 17 w 17"/>
                  <a:gd name="T7" fmla="*/ 0 h 15"/>
                  <a:gd name="T8" fmla="*/ 0 w 17"/>
                  <a:gd name="T9" fmla="*/ 15 h 15"/>
                  <a:gd name="T10" fmla="*/ 0 w 17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0" y="15"/>
                    </a:moveTo>
                    <a:cubicBezTo>
                      <a:pt x="3" y="15"/>
                      <a:pt x="6" y="15"/>
                      <a:pt x="9" y="15"/>
                    </a:cubicBezTo>
                    <a:cubicBezTo>
                      <a:pt x="12" y="15"/>
                      <a:pt x="14" y="15"/>
                      <a:pt x="17" y="1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</a:path>
                </a:pathLst>
              </a:custGeom>
              <a:solidFill>
                <a:srgbClr val="99AC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3"/>
              <p:cNvSpPr>
                <a:spLocks/>
              </p:cNvSpPr>
              <p:nvPr/>
            </p:nvSpPr>
            <p:spPr bwMode="auto">
              <a:xfrm>
                <a:off x="7564438" y="4746625"/>
                <a:ext cx="554038" cy="160338"/>
              </a:xfrm>
              <a:custGeom>
                <a:avLst/>
                <a:gdLst>
                  <a:gd name="T0" fmla="*/ 42 w 83"/>
                  <a:gd name="T1" fmla="*/ 0 h 24"/>
                  <a:gd name="T2" fmla="*/ 41 w 83"/>
                  <a:gd name="T3" fmla="*/ 0 h 24"/>
                  <a:gd name="T4" fmla="*/ 41 w 83"/>
                  <a:gd name="T5" fmla="*/ 0 h 24"/>
                  <a:gd name="T6" fmla="*/ 41 w 83"/>
                  <a:gd name="T7" fmla="*/ 0 h 24"/>
                  <a:gd name="T8" fmla="*/ 33 w 83"/>
                  <a:gd name="T9" fmla="*/ 0 h 24"/>
                  <a:gd name="T10" fmla="*/ 33 w 83"/>
                  <a:gd name="T11" fmla="*/ 0 h 24"/>
                  <a:gd name="T12" fmla="*/ 34 w 83"/>
                  <a:gd name="T13" fmla="*/ 0 h 24"/>
                  <a:gd name="T14" fmla="*/ 0 w 83"/>
                  <a:gd name="T15" fmla="*/ 24 h 24"/>
                  <a:gd name="T16" fmla="*/ 14 w 83"/>
                  <a:gd name="T17" fmla="*/ 24 h 24"/>
                  <a:gd name="T18" fmla="*/ 14 w 83"/>
                  <a:gd name="T19" fmla="*/ 24 h 24"/>
                  <a:gd name="T20" fmla="*/ 17 w 83"/>
                  <a:gd name="T21" fmla="*/ 20 h 24"/>
                  <a:gd name="T22" fmla="*/ 20 w 83"/>
                  <a:gd name="T23" fmla="*/ 24 h 24"/>
                  <a:gd name="T24" fmla="*/ 20 w 83"/>
                  <a:gd name="T25" fmla="*/ 24 h 24"/>
                  <a:gd name="T26" fmla="*/ 83 w 83"/>
                  <a:gd name="T27" fmla="*/ 24 h 24"/>
                  <a:gd name="T28" fmla="*/ 50 w 83"/>
                  <a:gd name="T29" fmla="*/ 0 h 24"/>
                  <a:gd name="T30" fmla="*/ 50 w 83"/>
                  <a:gd name="T31" fmla="*/ 0 h 24"/>
                  <a:gd name="T32" fmla="*/ 42 w 83"/>
                  <a:gd name="T33" fmla="*/ 0 h 24"/>
                  <a:gd name="T34" fmla="*/ 42 w 83"/>
                  <a:gd name="T35" fmla="*/ 0 h 24"/>
                  <a:gd name="T36" fmla="*/ 42 w 83"/>
                  <a:gd name="T37" fmla="*/ 0 h 24"/>
                  <a:gd name="T38" fmla="*/ 42 w 83"/>
                  <a:gd name="T3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3" h="24">
                    <a:moveTo>
                      <a:pt x="42" y="0"/>
                    </a:move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6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9" y="3"/>
                      <a:pt x="7" y="12"/>
                      <a:pt x="0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2"/>
                      <a:pt x="15" y="20"/>
                      <a:pt x="17" y="20"/>
                    </a:cubicBezTo>
                    <a:cubicBezTo>
                      <a:pt x="19" y="20"/>
                      <a:pt x="20" y="22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83" y="24"/>
                      <a:pt x="83" y="24"/>
                      <a:pt x="83" y="24"/>
                    </a:cubicBezTo>
                    <a:cubicBezTo>
                      <a:pt x="76" y="11"/>
                      <a:pt x="64" y="3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5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D3DF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4"/>
              <p:cNvSpPr>
                <a:spLocks/>
              </p:cNvSpPr>
              <p:nvPr/>
            </p:nvSpPr>
            <p:spPr bwMode="auto">
              <a:xfrm>
                <a:off x="7658100" y="4879975"/>
                <a:ext cx="39688" cy="26988"/>
              </a:xfrm>
              <a:custGeom>
                <a:avLst/>
                <a:gdLst>
                  <a:gd name="T0" fmla="*/ 3 w 6"/>
                  <a:gd name="T1" fmla="*/ 0 h 4"/>
                  <a:gd name="T2" fmla="*/ 0 w 6"/>
                  <a:gd name="T3" fmla="*/ 4 h 4"/>
                  <a:gd name="T4" fmla="*/ 0 w 6"/>
                  <a:gd name="T5" fmla="*/ 4 h 4"/>
                  <a:gd name="T6" fmla="*/ 6 w 6"/>
                  <a:gd name="T7" fmla="*/ 4 h 4"/>
                  <a:gd name="T8" fmla="*/ 6 w 6"/>
                  <a:gd name="T9" fmla="*/ 4 h 4"/>
                  <a:gd name="T10" fmla="*/ 3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5" y="0"/>
                      <a:pt x="3" y="0"/>
                    </a:cubicBezTo>
                  </a:path>
                </a:pathLst>
              </a:custGeom>
              <a:solidFill>
                <a:srgbClr val="FBA3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5"/>
              <p:cNvSpPr>
                <a:spLocks noEditPoints="1"/>
              </p:cNvSpPr>
              <p:nvPr/>
            </p:nvSpPr>
            <p:spPr bwMode="auto">
              <a:xfrm>
                <a:off x="7785100" y="4746625"/>
                <a:ext cx="112713" cy="0"/>
              </a:xfrm>
              <a:custGeom>
                <a:avLst/>
                <a:gdLst>
                  <a:gd name="T0" fmla="*/ 8 w 17"/>
                  <a:gd name="T1" fmla="*/ 1 w 17"/>
                  <a:gd name="T2" fmla="*/ 1 w 17"/>
                  <a:gd name="T3" fmla="*/ 0 w 17"/>
                  <a:gd name="T4" fmla="*/ 0 w 17"/>
                  <a:gd name="T5" fmla="*/ 8 w 17"/>
                  <a:gd name="T6" fmla="*/ 8 w 17"/>
                  <a:gd name="T7" fmla="*/ 9 w 17"/>
                  <a:gd name="T8" fmla="*/ 9 w 17"/>
                  <a:gd name="T9" fmla="*/ 17 w 17"/>
                  <a:gd name="T10" fmla="*/ 17 w 17"/>
                  <a:gd name="T11" fmla="*/ 9 w 17"/>
                  <a:gd name="T12" fmla="*/ 9 w 17"/>
                  <a:gd name="T13" fmla="*/ 9 w 17"/>
                  <a:gd name="T14" fmla="*/ 9 w 17"/>
                  <a:gd name="T15" fmla="*/ 9 w 17"/>
                  <a:gd name="T16" fmla="*/ 9 w 17"/>
                  <a:gd name="T17" fmla="*/ 8 w 17"/>
                  <a:gd name="T18" fmla="*/ 8 w 17"/>
                  <a:gd name="T19" fmla="*/ 8 w 17"/>
                  <a:gd name="T20" fmla="*/ 8 w 17"/>
                  <a:gd name="T21" fmla="*/ 8 w 17"/>
                  <a:gd name="T22" fmla="*/ 9 w 17"/>
                  <a:gd name="T23" fmla="*/ 9 w 17"/>
                  <a:gd name="T24" fmla="*/ 9 w 17"/>
                  <a:gd name="T25" fmla="*/ 9 w 17"/>
                  <a:gd name="T26" fmla="*/ 9 w 1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</a:cxnLst>
                <a:rect l="0" t="0" r="r" b="b"/>
                <a:pathLst>
                  <a:path w="17">
                    <a:moveTo>
                      <a:pt x="8" y="0"/>
                    </a:moveTo>
                    <a:cubicBezTo>
                      <a:pt x="6" y="0"/>
                      <a:pt x="3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6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2" y="0"/>
                      <a:pt x="14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2" y="0"/>
                      <a:pt x="9" y="0"/>
                    </a:cubicBezTo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B8C5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6"/>
              <p:cNvSpPr>
                <a:spLocks/>
              </p:cNvSpPr>
              <p:nvPr/>
            </p:nvSpPr>
            <p:spPr bwMode="auto">
              <a:xfrm>
                <a:off x="8118475" y="4792663"/>
                <a:ext cx="107950" cy="114300"/>
              </a:xfrm>
              <a:custGeom>
                <a:avLst/>
                <a:gdLst>
                  <a:gd name="T0" fmla="*/ 68 w 68"/>
                  <a:gd name="T1" fmla="*/ 0 h 72"/>
                  <a:gd name="T2" fmla="*/ 13 w 68"/>
                  <a:gd name="T3" fmla="*/ 59 h 72"/>
                  <a:gd name="T4" fmla="*/ 0 w 68"/>
                  <a:gd name="T5" fmla="*/ 72 h 72"/>
                  <a:gd name="T6" fmla="*/ 68 w 68"/>
                  <a:gd name="T7" fmla="*/ 72 h 72"/>
                  <a:gd name="T8" fmla="*/ 68 w 68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72">
                    <a:moveTo>
                      <a:pt x="68" y="0"/>
                    </a:moveTo>
                    <a:lnTo>
                      <a:pt x="13" y="59"/>
                    </a:lnTo>
                    <a:lnTo>
                      <a:pt x="0" y="72"/>
                    </a:lnTo>
                    <a:lnTo>
                      <a:pt x="68" y="7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B8C5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7"/>
              <p:cNvSpPr>
                <a:spLocks/>
              </p:cNvSpPr>
              <p:nvPr/>
            </p:nvSpPr>
            <p:spPr bwMode="auto">
              <a:xfrm>
                <a:off x="8118475" y="4792663"/>
                <a:ext cx="107950" cy="114300"/>
              </a:xfrm>
              <a:custGeom>
                <a:avLst/>
                <a:gdLst>
                  <a:gd name="T0" fmla="*/ 68 w 68"/>
                  <a:gd name="T1" fmla="*/ 0 h 72"/>
                  <a:gd name="T2" fmla="*/ 13 w 68"/>
                  <a:gd name="T3" fmla="*/ 59 h 72"/>
                  <a:gd name="T4" fmla="*/ 0 w 68"/>
                  <a:gd name="T5" fmla="*/ 72 h 72"/>
                  <a:gd name="T6" fmla="*/ 68 w 68"/>
                  <a:gd name="T7" fmla="*/ 72 h 72"/>
                  <a:gd name="T8" fmla="*/ 68 w 68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72">
                    <a:moveTo>
                      <a:pt x="68" y="0"/>
                    </a:moveTo>
                    <a:lnTo>
                      <a:pt x="13" y="59"/>
                    </a:lnTo>
                    <a:lnTo>
                      <a:pt x="0" y="72"/>
                    </a:lnTo>
                    <a:lnTo>
                      <a:pt x="68" y="72"/>
                    </a:lnTo>
                    <a:lnTo>
                      <a:pt x="6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9167029" y="2326319"/>
            <a:ext cx="1354117" cy="1357464"/>
            <a:chOff x="9167029" y="2326319"/>
            <a:chExt cx="1354117" cy="1357464"/>
          </a:xfrm>
        </p:grpSpPr>
        <p:sp>
          <p:nvSpPr>
            <p:cNvPr id="140" name="矩形: 圆角 139"/>
            <p:cNvSpPr/>
            <p:nvPr/>
          </p:nvSpPr>
          <p:spPr>
            <a:xfrm>
              <a:off x="9167029" y="2326319"/>
              <a:ext cx="1354117" cy="135411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9504402" y="3283673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25000"/>
                    </a:schemeClr>
                  </a:solidFill>
                </a:rPr>
                <a:t>小麦</a:t>
              </a:r>
            </a:p>
          </p:txBody>
        </p:sp>
        <p:grpSp>
          <p:nvGrpSpPr>
            <p:cNvPr id="130" name="组合 129"/>
            <p:cNvGrpSpPr/>
            <p:nvPr/>
          </p:nvGrpSpPr>
          <p:grpSpPr>
            <a:xfrm>
              <a:off x="9486899" y="2550132"/>
              <a:ext cx="787401" cy="539916"/>
              <a:chOff x="9256636" y="2362551"/>
              <a:chExt cx="1261768" cy="865187"/>
            </a:xfrm>
          </p:grpSpPr>
          <p:grpSp>
            <p:nvGrpSpPr>
              <p:cNvPr id="128" name="组合 127"/>
              <p:cNvGrpSpPr/>
              <p:nvPr/>
            </p:nvGrpSpPr>
            <p:grpSpPr>
              <a:xfrm rot="17848310">
                <a:off x="9237586" y="2381601"/>
                <a:ext cx="865187" cy="827088"/>
                <a:chOff x="7994177" y="2434854"/>
                <a:chExt cx="865187" cy="827088"/>
              </a:xfrm>
            </p:grpSpPr>
            <p:sp>
              <p:nvSpPr>
                <p:cNvPr id="96" name="Freeform 71"/>
                <p:cNvSpPr>
                  <a:spLocks/>
                </p:cNvSpPr>
                <p:nvPr/>
              </p:nvSpPr>
              <p:spPr bwMode="auto">
                <a:xfrm>
                  <a:off x="8510114" y="2839667"/>
                  <a:ext cx="190500" cy="103188"/>
                </a:xfrm>
                <a:custGeom>
                  <a:avLst/>
                  <a:gdLst>
                    <a:gd name="T0" fmla="*/ 0 w 58"/>
                    <a:gd name="T1" fmla="*/ 21 h 31"/>
                    <a:gd name="T2" fmla="*/ 34 w 58"/>
                    <a:gd name="T3" fmla="*/ 1 h 31"/>
                    <a:gd name="T4" fmla="*/ 58 w 58"/>
                    <a:gd name="T5" fmla="*/ 3 h 31"/>
                    <a:gd name="T6" fmla="*/ 21 w 58"/>
                    <a:gd name="T7" fmla="*/ 30 h 31"/>
                    <a:gd name="T8" fmla="*/ 0 w 58"/>
                    <a:gd name="T9" fmla="*/ 2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31">
                      <a:moveTo>
                        <a:pt x="0" y="21"/>
                      </a:moveTo>
                      <a:cubicBezTo>
                        <a:pt x="0" y="21"/>
                        <a:pt x="14" y="0"/>
                        <a:pt x="34" y="1"/>
                      </a:cubicBezTo>
                      <a:cubicBezTo>
                        <a:pt x="55" y="2"/>
                        <a:pt x="58" y="3"/>
                        <a:pt x="58" y="3"/>
                      </a:cubicBezTo>
                      <a:cubicBezTo>
                        <a:pt x="58" y="3"/>
                        <a:pt x="40" y="31"/>
                        <a:pt x="21" y="30"/>
                      </a:cubicBezTo>
                      <a:cubicBezTo>
                        <a:pt x="4" y="29"/>
                        <a:pt x="0" y="21"/>
                        <a:pt x="0" y="21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72"/>
                <p:cNvSpPr>
                  <a:spLocks/>
                </p:cNvSpPr>
                <p:nvPr/>
              </p:nvSpPr>
              <p:spPr bwMode="auto">
                <a:xfrm>
                  <a:off x="8446614" y="2703142"/>
                  <a:ext cx="112712" cy="190500"/>
                </a:xfrm>
                <a:custGeom>
                  <a:avLst/>
                  <a:gdLst>
                    <a:gd name="T0" fmla="*/ 14 w 34"/>
                    <a:gd name="T1" fmla="*/ 57 h 57"/>
                    <a:gd name="T2" fmla="*/ 29 w 34"/>
                    <a:gd name="T3" fmla="*/ 22 h 57"/>
                    <a:gd name="T4" fmla="*/ 20 w 34"/>
                    <a:gd name="T5" fmla="*/ 0 h 57"/>
                    <a:gd name="T6" fmla="*/ 4 w 34"/>
                    <a:gd name="T7" fmla="*/ 37 h 57"/>
                    <a:gd name="T8" fmla="*/ 14 w 34"/>
                    <a:gd name="T9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57">
                      <a:moveTo>
                        <a:pt x="14" y="57"/>
                      </a:moveTo>
                      <a:cubicBezTo>
                        <a:pt x="14" y="57"/>
                        <a:pt x="34" y="41"/>
                        <a:pt x="29" y="22"/>
                      </a:cubicBezTo>
                      <a:cubicBezTo>
                        <a:pt x="24" y="3"/>
                        <a:pt x="20" y="0"/>
                        <a:pt x="20" y="0"/>
                      </a:cubicBezTo>
                      <a:cubicBezTo>
                        <a:pt x="20" y="0"/>
                        <a:pt x="0" y="19"/>
                        <a:pt x="4" y="37"/>
                      </a:cubicBezTo>
                      <a:cubicBezTo>
                        <a:pt x="7" y="53"/>
                        <a:pt x="14" y="57"/>
                        <a:pt x="14" y="57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73"/>
                <p:cNvSpPr>
                  <a:spLocks/>
                </p:cNvSpPr>
                <p:nvPr/>
              </p:nvSpPr>
              <p:spPr bwMode="auto">
                <a:xfrm>
                  <a:off x="8552977" y="2669804"/>
                  <a:ext cx="131762" cy="166688"/>
                </a:xfrm>
                <a:custGeom>
                  <a:avLst/>
                  <a:gdLst>
                    <a:gd name="T0" fmla="*/ 40 w 40"/>
                    <a:gd name="T1" fmla="*/ 0 h 50"/>
                    <a:gd name="T2" fmla="*/ 6 w 40"/>
                    <a:gd name="T3" fmla="*/ 24 h 50"/>
                    <a:gd name="T4" fmla="*/ 2 w 40"/>
                    <a:gd name="T5" fmla="*/ 50 h 50"/>
                    <a:gd name="T6" fmla="*/ 27 w 40"/>
                    <a:gd name="T7" fmla="*/ 41 h 50"/>
                    <a:gd name="T8" fmla="*/ 40 w 40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50">
                      <a:moveTo>
                        <a:pt x="40" y="0"/>
                      </a:moveTo>
                      <a:cubicBezTo>
                        <a:pt x="40" y="0"/>
                        <a:pt x="13" y="16"/>
                        <a:pt x="6" y="24"/>
                      </a:cubicBezTo>
                      <a:cubicBezTo>
                        <a:pt x="0" y="33"/>
                        <a:pt x="2" y="50"/>
                        <a:pt x="2" y="50"/>
                      </a:cubicBezTo>
                      <a:cubicBezTo>
                        <a:pt x="2" y="50"/>
                        <a:pt x="20" y="49"/>
                        <a:pt x="27" y="41"/>
                      </a:cubicBezTo>
                      <a:cubicBezTo>
                        <a:pt x="34" y="32"/>
                        <a:pt x="40" y="0"/>
                        <a:pt x="40" y="0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74"/>
                <p:cNvSpPr>
                  <a:spLocks/>
                </p:cNvSpPr>
                <p:nvPr/>
              </p:nvSpPr>
              <p:spPr bwMode="auto">
                <a:xfrm>
                  <a:off x="8195789" y="3109542"/>
                  <a:ext cx="201612" cy="119063"/>
                </a:xfrm>
                <a:custGeom>
                  <a:avLst/>
                  <a:gdLst>
                    <a:gd name="T0" fmla="*/ 0 w 61"/>
                    <a:gd name="T1" fmla="*/ 17 h 36"/>
                    <a:gd name="T2" fmla="*/ 39 w 61"/>
                    <a:gd name="T3" fmla="*/ 6 h 36"/>
                    <a:gd name="T4" fmla="*/ 61 w 61"/>
                    <a:gd name="T5" fmla="*/ 14 h 36"/>
                    <a:gd name="T6" fmla="*/ 18 w 61"/>
                    <a:gd name="T7" fmla="*/ 30 h 36"/>
                    <a:gd name="T8" fmla="*/ 0 w 61"/>
                    <a:gd name="T9" fmla="*/ 17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6">
                      <a:moveTo>
                        <a:pt x="0" y="17"/>
                      </a:moveTo>
                      <a:cubicBezTo>
                        <a:pt x="0" y="17"/>
                        <a:pt x="19" y="0"/>
                        <a:pt x="39" y="6"/>
                      </a:cubicBezTo>
                      <a:cubicBezTo>
                        <a:pt x="58" y="12"/>
                        <a:pt x="61" y="14"/>
                        <a:pt x="61" y="14"/>
                      </a:cubicBezTo>
                      <a:cubicBezTo>
                        <a:pt x="61" y="14"/>
                        <a:pt x="37" y="36"/>
                        <a:pt x="18" y="30"/>
                      </a:cubicBezTo>
                      <a:cubicBezTo>
                        <a:pt x="2" y="25"/>
                        <a:pt x="0" y="17"/>
                        <a:pt x="0" y="17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75"/>
                <p:cNvSpPr>
                  <a:spLocks/>
                </p:cNvSpPr>
                <p:nvPr/>
              </p:nvSpPr>
              <p:spPr bwMode="auto">
                <a:xfrm>
                  <a:off x="8165627" y="2966667"/>
                  <a:ext cx="98425" cy="179388"/>
                </a:xfrm>
                <a:custGeom>
                  <a:avLst/>
                  <a:gdLst>
                    <a:gd name="T0" fmla="*/ 5 w 30"/>
                    <a:gd name="T1" fmla="*/ 54 h 54"/>
                    <a:gd name="T2" fmla="*/ 29 w 30"/>
                    <a:gd name="T3" fmla="*/ 23 h 54"/>
                    <a:gd name="T4" fmla="*/ 26 w 30"/>
                    <a:gd name="T5" fmla="*/ 0 h 54"/>
                    <a:gd name="T6" fmla="*/ 1 w 30"/>
                    <a:gd name="T7" fmla="*/ 32 h 54"/>
                    <a:gd name="T8" fmla="*/ 5 w 30"/>
                    <a:gd name="T9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54">
                      <a:moveTo>
                        <a:pt x="5" y="54"/>
                      </a:moveTo>
                      <a:cubicBezTo>
                        <a:pt x="5" y="54"/>
                        <a:pt x="30" y="43"/>
                        <a:pt x="29" y="23"/>
                      </a:cubicBezTo>
                      <a:cubicBezTo>
                        <a:pt x="29" y="3"/>
                        <a:pt x="26" y="0"/>
                        <a:pt x="26" y="0"/>
                      </a:cubicBezTo>
                      <a:cubicBezTo>
                        <a:pt x="26" y="0"/>
                        <a:pt x="2" y="13"/>
                        <a:pt x="1" y="32"/>
                      </a:cubicBezTo>
                      <a:cubicBezTo>
                        <a:pt x="0" y="48"/>
                        <a:pt x="5" y="54"/>
                        <a:pt x="5" y="54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76"/>
                <p:cNvSpPr>
                  <a:spLocks/>
                </p:cNvSpPr>
                <p:nvPr/>
              </p:nvSpPr>
              <p:spPr bwMode="auto">
                <a:xfrm>
                  <a:off x="8303739" y="3030167"/>
                  <a:ext cx="201612" cy="115888"/>
                </a:xfrm>
                <a:custGeom>
                  <a:avLst/>
                  <a:gdLst>
                    <a:gd name="T0" fmla="*/ 0 w 61"/>
                    <a:gd name="T1" fmla="*/ 19 h 35"/>
                    <a:gd name="T2" fmla="*/ 38 w 61"/>
                    <a:gd name="T3" fmla="*/ 4 h 35"/>
                    <a:gd name="T4" fmla="*/ 61 w 61"/>
                    <a:gd name="T5" fmla="*/ 11 h 35"/>
                    <a:gd name="T6" fmla="*/ 19 w 61"/>
                    <a:gd name="T7" fmla="*/ 31 h 35"/>
                    <a:gd name="T8" fmla="*/ 0 w 61"/>
                    <a:gd name="T9" fmla="*/ 1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5">
                      <a:moveTo>
                        <a:pt x="0" y="19"/>
                      </a:moveTo>
                      <a:cubicBezTo>
                        <a:pt x="0" y="19"/>
                        <a:pt x="18" y="0"/>
                        <a:pt x="38" y="4"/>
                      </a:cubicBezTo>
                      <a:cubicBezTo>
                        <a:pt x="57" y="9"/>
                        <a:pt x="61" y="11"/>
                        <a:pt x="61" y="11"/>
                      </a:cubicBezTo>
                      <a:cubicBezTo>
                        <a:pt x="61" y="11"/>
                        <a:pt x="38" y="35"/>
                        <a:pt x="19" y="31"/>
                      </a:cubicBezTo>
                      <a:cubicBezTo>
                        <a:pt x="3" y="27"/>
                        <a:pt x="0" y="19"/>
                        <a:pt x="0" y="19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77"/>
                <p:cNvSpPr>
                  <a:spLocks/>
                </p:cNvSpPr>
                <p:nvPr/>
              </p:nvSpPr>
              <p:spPr bwMode="auto">
                <a:xfrm>
                  <a:off x="8268814" y="2890467"/>
                  <a:ext cx="98425" cy="182563"/>
                </a:xfrm>
                <a:custGeom>
                  <a:avLst/>
                  <a:gdLst>
                    <a:gd name="T0" fmla="*/ 7 w 30"/>
                    <a:gd name="T1" fmla="*/ 55 h 55"/>
                    <a:gd name="T2" fmla="*/ 28 w 30"/>
                    <a:gd name="T3" fmla="*/ 22 h 55"/>
                    <a:gd name="T4" fmla="*/ 23 w 30"/>
                    <a:gd name="T5" fmla="*/ 0 h 55"/>
                    <a:gd name="T6" fmla="*/ 0 w 30"/>
                    <a:gd name="T7" fmla="*/ 33 h 55"/>
                    <a:gd name="T8" fmla="*/ 7 w 30"/>
                    <a:gd name="T9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55">
                      <a:moveTo>
                        <a:pt x="7" y="55"/>
                      </a:moveTo>
                      <a:cubicBezTo>
                        <a:pt x="7" y="55"/>
                        <a:pt x="30" y="42"/>
                        <a:pt x="28" y="22"/>
                      </a:cubicBezTo>
                      <a:cubicBezTo>
                        <a:pt x="26" y="3"/>
                        <a:pt x="23" y="0"/>
                        <a:pt x="23" y="0"/>
                      </a:cubicBezTo>
                      <a:cubicBezTo>
                        <a:pt x="23" y="0"/>
                        <a:pt x="0" y="15"/>
                        <a:pt x="0" y="33"/>
                      </a:cubicBezTo>
                      <a:cubicBezTo>
                        <a:pt x="1" y="50"/>
                        <a:pt x="7" y="55"/>
                        <a:pt x="7" y="55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78"/>
                <p:cNvSpPr>
                  <a:spLocks/>
                </p:cNvSpPr>
                <p:nvPr/>
              </p:nvSpPr>
              <p:spPr bwMode="auto">
                <a:xfrm>
                  <a:off x="8410102" y="2936504"/>
                  <a:ext cx="198437" cy="112713"/>
                </a:xfrm>
                <a:custGeom>
                  <a:avLst/>
                  <a:gdLst>
                    <a:gd name="T0" fmla="*/ 0 w 60"/>
                    <a:gd name="T1" fmla="*/ 21 h 34"/>
                    <a:gd name="T2" fmla="*/ 36 w 60"/>
                    <a:gd name="T3" fmla="*/ 3 h 34"/>
                    <a:gd name="T4" fmla="*/ 60 w 60"/>
                    <a:gd name="T5" fmla="*/ 8 h 34"/>
                    <a:gd name="T6" fmla="*/ 21 w 60"/>
                    <a:gd name="T7" fmla="*/ 31 h 34"/>
                    <a:gd name="T8" fmla="*/ 0 w 60"/>
                    <a:gd name="T9" fmla="*/ 2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34">
                      <a:moveTo>
                        <a:pt x="0" y="21"/>
                      </a:moveTo>
                      <a:cubicBezTo>
                        <a:pt x="0" y="21"/>
                        <a:pt x="16" y="0"/>
                        <a:pt x="36" y="3"/>
                      </a:cubicBezTo>
                      <a:cubicBezTo>
                        <a:pt x="56" y="6"/>
                        <a:pt x="60" y="8"/>
                        <a:pt x="60" y="8"/>
                      </a:cubicBezTo>
                      <a:cubicBezTo>
                        <a:pt x="60" y="8"/>
                        <a:pt x="40" y="34"/>
                        <a:pt x="21" y="31"/>
                      </a:cubicBezTo>
                      <a:cubicBezTo>
                        <a:pt x="4" y="28"/>
                        <a:pt x="0" y="21"/>
                        <a:pt x="0" y="21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79"/>
                <p:cNvSpPr>
                  <a:spLocks/>
                </p:cNvSpPr>
                <p:nvPr/>
              </p:nvSpPr>
              <p:spPr bwMode="auto">
                <a:xfrm>
                  <a:off x="8360889" y="2799979"/>
                  <a:ext cx="104775" cy="185738"/>
                </a:xfrm>
                <a:custGeom>
                  <a:avLst/>
                  <a:gdLst>
                    <a:gd name="T0" fmla="*/ 11 w 32"/>
                    <a:gd name="T1" fmla="*/ 56 h 56"/>
                    <a:gd name="T2" fmla="*/ 29 w 32"/>
                    <a:gd name="T3" fmla="*/ 22 h 56"/>
                    <a:gd name="T4" fmla="*/ 22 w 32"/>
                    <a:gd name="T5" fmla="*/ 0 h 56"/>
                    <a:gd name="T6" fmla="*/ 2 w 32"/>
                    <a:gd name="T7" fmla="*/ 35 h 56"/>
                    <a:gd name="T8" fmla="*/ 11 w 32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6">
                      <a:moveTo>
                        <a:pt x="11" y="56"/>
                      </a:moveTo>
                      <a:cubicBezTo>
                        <a:pt x="11" y="56"/>
                        <a:pt x="32" y="42"/>
                        <a:pt x="29" y="22"/>
                      </a:cubicBezTo>
                      <a:cubicBezTo>
                        <a:pt x="25" y="3"/>
                        <a:pt x="22" y="0"/>
                        <a:pt x="22" y="0"/>
                      </a:cubicBezTo>
                      <a:cubicBezTo>
                        <a:pt x="22" y="0"/>
                        <a:pt x="0" y="17"/>
                        <a:pt x="2" y="35"/>
                      </a:cubicBezTo>
                      <a:cubicBezTo>
                        <a:pt x="4" y="52"/>
                        <a:pt x="11" y="56"/>
                        <a:pt x="11" y="56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80"/>
                <p:cNvSpPr>
                  <a:spLocks/>
                </p:cNvSpPr>
                <p:nvPr/>
              </p:nvSpPr>
              <p:spPr bwMode="auto">
                <a:xfrm>
                  <a:off x="7994177" y="3158754"/>
                  <a:ext cx="180975" cy="103188"/>
                </a:xfrm>
                <a:custGeom>
                  <a:avLst/>
                  <a:gdLst>
                    <a:gd name="T0" fmla="*/ 5 w 55"/>
                    <a:gd name="T1" fmla="*/ 31 h 31"/>
                    <a:gd name="T2" fmla="*/ 1 w 55"/>
                    <a:gd name="T3" fmla="*/ 29 h 31"/>
                    <a:gd name="T4" fmla="*/ 1 w 55"/>
                    <a:gd name="T5" fmla="*/ 29 h 31"/>
                    <a:gd name="T6" fmla="*/ 3 w 55"/>
                    <a:gd name="T7" fmla="*/ 25 h 31"/>
                    <a:gd name="T8" fmla="*/ 49 w 55"/>
                    <a:gd name="T9" fmla="*/ 1 h 31"/>
                    <a:gd name="T10" fmla="*/ 54 w 55"/>
                    <a:gd name="T11" fmla="*/ 2 h 31"/>
                    <a:gd name="T12" fmla="*/ 54 w 55"/>
                    <a:gd name="T13" fmla="*/ 2 h 31"/>
                    <a:gd name="T14" fmla="*/ 52 w 55"/>
                    <a:gd name="T15" fmla="*/ 7 h 31"/>
                    <a:gd name="T16" fmla="*/ 5 w 55"/>
                    <a:gd name="T17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5" h="31">
                      <a:moveTo>
                        <a:pt x="5" y="31"/>
                      </a:moveTo>
                      <a:cubicBezTo>
                        <a:pt x="4" y="31"/>
                        <a:pt x="2" y="31"/>
                        <a:pt x="1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27"/>
                        <a:pt x="1" y="26"/>
                        <a:pt x="3" y="25"/>
                      </a:cubicBezTo>
                      <a:cubicBezTo>
                        <a:pt x="22" y="16"/>
                        <a:pt x="31" y="12"/>
                        <a:pt x="49" y="1"/>
                      </a:cubicBezTo>
                      <a:cubicBezTo>
                        <a:pt x="51" y="0"/>
                        <a:pt x="53" y="1"/>
                        <a:pt x="54" y="2"/>
                      </a:cubicBezTo>
                      <a:cubicBezTo>
                        <a:pt x="54" y="2"/>
                        <a:pt x="54" y="2"/>
                        <a:pt x="54" y="2"/>
                      </a:cubicBezTo>
                      <a:cubicBezTo>
                        <a:pt x="55" y="4"/>
                        <a:pt x="54" y="6"/>
                        <a:pt x="52" y="7"/>
                      </a:cubicBezTo>
                      <a:cubicBezTo>
                        <a:pt x="34" y="17"/>
                        <a:pt x="25" y="22"/>
                        <a:pt x="5" y="31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81"/>
                <p:cNvSpPr>
                  <a:spLocks/>
                </p:cNvSpPr>
                <p:nvPr/>
              </p:nvSpPr>
              <p:spPr bwMode="auto">
                <a:xfrm>
                  <a:off x="8648227" y="2511054"/>
                  <a:ext cx="195262" cy="306388"/>
                </a:xfrm>
                <a:custGeom>
                  <a:avLst/>
                  <a:gdLst>
                    <a:gd name="T0" fmla="*/ 5 w 59"/>
                    <a:gd name="T1" fmla="*/ 92 h 92"/>
                    <a:gd name="T2" fmla="*/ 58 w 59"/>
                    <a:gd name="T3" fmla="*/ 4 h 92"/>
                    <a:gd name="T4" fmla="*/ 58 w 59"/>
                    <a:gd name="T5" fmla="*/ 1 h 92"/>
                    <a:gd name="T6" fmla="*/ 55 w 59"/>
                    <a:gd name="T7" fmla="*/ 2 h 92"/>
                    <a:gd name="T8" fmla="*/ 0 w 59"/>
                    <a:gd name="T9" fmla="*/ 91 h 92"/>
                    <a:gd name="T10" fmla="*/ 5 w 59"/>
                    <a:gd name="T11" fmla="*/ 92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" h="92">
                      <a:moveTo>
                        <a:pt x="5" y="92"/>
                      </a:moveTo>
                      <a:cubicBezTo>
                        <a:pt x="26" y="64"/>
                        <a:pt x="44" y="35"/>
                        <a:pt x="58" y="4"/>
                      </a:cubicBezTo>
                      <a:cubicBezTo>
                        <a:pt x="59" y="3"/>
                        <a:pt x="59" y="1"/>
                        <a:pt x="58" y="1"/>
                      </a:cubicBezTo>
                      <a:cubicBezTo>
                        <a:pt x="56" y="0"/>
                        <a:pt x="55" y="1"/>
                        <a:pt x="55" y="2"/>
                      </a:cubicBezTo>
                      <a:cubicBezTo>
                        <a:pt x="40" y="34"/>
                        <a:pt x="21" y="64"/>
                        <a:pt x="0" y="91"/>
                      </a:cubicBezTo>
                      <a:cubicBezTo>
                        <a:pt x="1" y="91"/>
                        <a:pt x="3" y="92"/>
                        <a:pt x="5" y="92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82"/>
                <p:cNvSpPr>
                  <a:spLocks/>
                </p:cNvSpPr>
                <p:nvPr/>
              </p:nvSpPr>
              <p:spPr bwMode="auto">
                <a:xfrm>
                  <a:off x="8691089" y="2568204"/>
                  <a:ext cx="168275" cy="252413"/>
                </a:xfrm>
                <a:custGeom>
                  <a:avLst/>
                  <a:gdLst>
                    <a:gd name="T0" fmla="*/ 5 w 51"/>
                    <a:gd name="T1" fmla="*/ 76 h 76"/>
                    <a:gd name="T2" fmla="*/ 50 w 51"/>
                    <a:gd name="T3" fmla="*/ 4 h 76"/>
                    <a:gd name="T4" fmla="*/ 49 w 51"/>
                    <a:gd name="T5" fmla="*/ 1 h 76"/>
                    <a:gd name="T6" fmla="*/ 46 w 51"/>
                    <a:gd name="T7" fmla="*/ 2 h 76"/>
                    <a:gd name="T8" fmla="*/ 0 w 51"/>
                    <a:gd name="T9" fmla="*/ 75 h 76"/>
                    <a:gd name="T10" fmla="*/ 5 w 51"/>
                    <a:gd name="T11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76">
                      <a:moveTo>
                        <a:pt x="5" y="76"/>
                      </a:moveTo>
                      <a:cubicBezTo>
                        <a:pt x="22" y="53"/>
                        <a:pt x="37" y="29"/>
                        <a:pt x="50" y="4"/>
                      </a:cubicBezTo>
                      <a:cubicBezTo>
                        <a:pt x="51" y="3"/>
                        <a:pt x="50" y="1"/>
                        <a:pt x="49" y="1"/>
                      </a:cubicBezTo>
                      <a:cubicBezTo>
                        <a:pt x="48" y="0"/>
                        <a:pt x="47" y="1"/>
                        <a:pt x="46" y="2"/>
                      </a:cubicBezTo>
                      <a:cubicBezTo>
                        <a:pt x="33" y="28"/>
                        <a:pt x="18" y="52"/>
                        <a:pt x="0" y="75"/>
                      </a:cubicBezTo>
                      <a:cubicBezTo>
                        <a:pt x="2" y="75"/>
                        <a:pt x="4" y="76"/>
                        <a:pt x="5" y="76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83"/>
                <p:cNvSpPr>
                  <a:spLocks/>
                </p:cNvSpPr>
                <p:nvPr/>
              </p:nvSpPr>
              <p:spPr bwMode="auto">
                <a:xfrm>
                  <a:off x="8691089" y="2453904"/>
                  <a:ext cx="134937" cy="257175"/>
                </a:xfrm>
                <a:custGeom>
                  <a:avLst/>
                  <a:gdLst>
                    <a:gd name="T0" fmla="*/ 0 w 41"/>
                    <a:gd name="T1" fmla="*/ 77 h 77"/>
                    <a:gd name="T2" fmla="*/ 41 w 41"/>
                    <a:gd name="T3" fmla="*/ 3 h 77"/>
                    <a:gd name="T4" fmla="*/ 40 w 41"/>
                    <a:gd name="T5" fmla="*/ 0 h 77"/>
                    <a:gd name="T6" fmla="*/ 37 w 41"/>
                    <a:gd name="T7" fmla="*/ 2 h 77"/>
                    <a:gd name="T8" fmla="*/ 4 w 41"/>
                    <a:gd name="T9" fmla="*/ 64 h 77"/>
                    <a:gd name="T10" fmla="*/ 0 w 41"/>
                    <a:gd name="T11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77">
                      <a:moveTo>
                        <a:pt x="0" y="77"/>
                      </a:moveTo>
                      <a:cubicBezTo>
                        <a:pt x="16" y="54"/>
                        <a:pt x="30" y="29"/>
                        <a:pt x="41" y="3"/>
                      </a:cubicBezTo>
                      <a:cubicBezTo>
                        <a:pt x="41" y="2"/>
                        <a:pt x="41" y="1"/>
                        <a:pt x="40" y="0"/>
                      </a:cubicBezTo>
                      <a:cubicBezTo>
                        <a:pt x="39" y="0"/>
                        <a:pt x="37" y="0"/>
                        <a:pt x="37" y="2"/>
                      </a:cubicBezTo>
                      <a:cubicBezTo>
                        <a:pt x="25" y="28"/>
                        <a:pt x="19" y="40"/>
                        <a:pt x="4" y="64"/>
                      </a:cubicBezTo>
                      <a:cubicBezTo>
                        <a:pt x="3" y="68"/>
                        <a:pt x="2" y="72"/>
                        <a:pt x="0" y="77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84"/>
                <p:cNvSpPr>
                  <a:spLocks/>
                </p:cNvSpPr>
                <p:nvPr/>
              </p:nvSpPr>
              <p:spPr bwMode="auto">
                <a:xfrm>
                  <a:off x="8538689" y="2477717"/>
                  <a:ext cx="146050" cy="228600"/>
                </a:xfrm>
                <a:custGeom>
                  <a:avLst/>
                  <a:gdLst>
                    <a:gd name="T0" fmla="*/ 2 w 44"/>
                    <a:gd name="T1" fmla="*/ 69 h 69"/>
                    <a:gd name="T2" fmla="*/ 43 w 44"/>
                    <a:gd name="T3" fmla="*/ 4 h 69"/>
                    <a:gd name="T4" fmla="*/ 42 w 44"/>
                    <a:gd name="T5" fmla="*/ 1 h 69"/>
                    <a:gd name="T6" fmla="*/ 39 w 44"/>
                    <a:gd name="T7" fmla="*/ 2 h 69"/>
                    <a:gd name="T8" fmla="*/ 0 w 44"/>
                    <a:gd name="T9" fmla="*/ 65 h 69"/>
                    <a:gd name="T10" fmla="*/ 2 w 44"/>
                    <a:gd name="T11" fmla="*/ 6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69">
                      <a:moveTo>
                        <a:pt x="2" y="69"/>
                      </a:moveTo>
                      <a:cubicBezTo>
                        <a:pt x="21" y="45"/>
                        <a:pt x="29" y="32"/>
                        <a:pt x="43" y="4"/>
                      </a:cubicBezTo>
                      <a:cubicBezTo>
                        <a:pt x="44" y="3"/>
                        <a:pt x="43" y="1"/>
                        <a:pt x="42" y="1"/>
                      </a:cubicBezTo>
                      <a:cubicBezTo>
                        <a:pt x="41" y="0"/>
                        <a:pt x="40" y="1"/>
                        <a:pt x="39" y="2"/>
                      </a:cubicBezTo>
                      <a:cubicBezTo>
                        <a:pt x="26" y="28"/>
                        <a:pt x="18" y="41"/>
                        <a:pt x="0" y="65"/>
                      </a:cubicBezTo>
                      <a:cubicBezTo>
                        <a:pt x="1" y="66"/>
                        <a:pt x="2" y="67"/>
                        <a:pt x="2" y="69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85"/>
                <p:cNvSpPr>
                  <a:spLocks/>
                </p:cNvSpPr>
                <p:nvPr/>
              </p:nvSpPr>
              <p:spPr bwMode="auto">
                <a:xfrm>
                  <a:off x="8556152" y="2461842"/>
                  <a:ext cx="177800" cy="288925"/>
                </a:xfrm>
                <a:custGeom>
                  <a:avLst/>
                  <a:gdLst>
                    <a:gd name="T0" fmla="*/ 2 w 54"/>
                    <a:gd name="T1" fmla="*/ 87 h 87"/>
                    <a:gd name="T2" fmla="*/ 54 w 54"/>
                    <a:gd name="T3" fmla="*/ 3 h 87"/>
                    <a:gd name="T4" fmla="*/ 53 w 54"/>
                    <a:gd name="T5" fmla="*/ 0 h 87"/>
                    <a:gd name="T6" fmla="*/ 50 w 54"/>
                    <a:gd name="T7" fmla="*/ 1 h 87"/>
                    <a:gd name="T8" fmla="*/ 0 w 54"/>
                    <a:gd name="T9" fmla="*/ 82 h 87"/>
                    <a:gd name="T10" fmla="*/ 2 w 54"/>
                    <a:gd name="T11" fmla="*/ 8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4" h="87">
                      <a:moveTo>
                        <a:pt x="2" y="87"/>
                      </a:moveTo>
                      <a:cubicBezTo>
                        <a:pt x="22" y="59"/>
                        <a:pt x="38" y="33"/>
                        <a:pt x="54" y="3"/>
                      </a:cubicBezTo>
                      <a:cubicBezTo>
                        <a:pt x="54" y="2"/>
                        <a:pt x="54" y="1"/>
                        <a:pt x="53" y="0"/>
                      </a:cubicBezTo>
                      <a:cubicBezTo>
                        <a:pt x="51" y="0"/>
                        <a:pt x="50" y="0"/>
                        <a:pt x="50" y="1"/>
                      </a:cubicBezTo>
                      <a:cubicBezTo>
                        <a:pt x="35" y="30"/>
                        <a:pt x="19" y="56"/>
                        <a:pt x="0" y="82"/>
                      </a:cubicBezTo>
                      <a:cubicBezTo>
                        <a:pt x="1" y="83"/>
                        <a:pt x="2" y="85"/>
                        <a:pt x="2" y="87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86"/>
                <p:cNvSpPr>
                  <a:spLocks/>
                </p:cNvSpPr>
                <p:nvPr/>
              </p:nvSpPr>
              <p:spPr bwMode="auto">
                <a:xfrm>
                  <a:off x="8641877" y="2434854"/>
                  <a:ext cx="144462" cy="242888"/>
                </a:xfrm>
                <a:custGeom>
                  <a:avLst/>
                  <a:gdLst>
                    <a:gd name="T0" fmla="*/ 11 w 44"/>
                    <a:gd name="T1" fmla="*/ 65 h 73"/>
                    <a:gd name="T2" fmla="*/ 44 w 44"/>
                    <a:gd name="T3" fmla="*/ 4 h 73"/>
                    <a:gd name="T4" fmla="*/ 42 w 44"/>
                    <a:gd name="T5" fmla="*/ 1 h 73"/>
                    <a:gd name="T6" fmla="*/ 40 w 44"/>
                    <a:gd name="T7" fmla="*/ 2 h 73"/>
                    <a:gd name="T8" fmla="*/ 0 w 44"/>
                    <a:gd name="T9" fmla="*/ 73 h 73"/>
                    <a:gd name="T10" fmla="*/ 11 w 44"/>
                    <a:gd name="T11" fmla="*/ 65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73">
                      <a:moveTo>
                        <a:pt x="11" y="65"/>
                      </a:moveTo>
                      <a:cubicBezTo>
                        <a:pt x="26" y="42"/>
                        <a:pt x="32" y="30"/>
                        <a:pt x="44" y="4"/>
                      </a:cubicBezTo>
                      <a:cubicBezTo>
                        <a:pt x="44" y="3"/>
                        <a:pt x="44" y="1"/>
                        <a:pt x="42" y="1"/>
                      </a:cubicBezTo>
                      <a:cubicBezTo>
                        <a:pt x="41" y="0"/>
                        <a:pt x="40" y="1"/>
                        <a:pt x="40" y="2"/>
                      </a:cubicBezTo>
                      <a:cubicBezTo>
                        <a:pt x="29" y="27"/>
                        <a:pt x="16" y="51"/>
                        <a:pt x="0" y="73"/>
                      </a:cubicBezTo>
                      <a:cubicBezTo>
                        <a:pt x="4" y="70"/>
                        <a:pt x="8" y="67"/>
                        <a:pt x="11" y="65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9" name="组合 128"/>
              <p:cNvGrpSpPr/>
              <p:nvPr/>
            </p:nvGrpSpPr>
            <p:grpSpPr>
              <a:xfrm rot="19902418">
                <a:off x="9824667" y="2780966"/>
                <a:ext cx="693737" cy="434976"/>
                <a:chOff x="10175402" y="2365004"/>
                <a:chExt cx="693737" cy="434976"/>
              </a:xfrm>
            </p:grpSpPr>
            <p:sp>
              <p:nvSpPr>
                <p:cNvPr id="112" name="Freeform 87"/>
                <p:cNvSpPr>
                  <a:spLocks/>
                </p:cNvSpPr>
                <p:nvPr/>
              </p:nvSpPr>
              <p:spPr bwMode="auto">
                <a:xfrm>
                  <a:off x="10499252" y="2401517"/>
                  <a:ext cx="95250" cy="122238"/>
                </a:xfrm>
                <a:custGeom>
                  <a:avLst/>
                  <a:gdLst>
                    <a:gd name="T0" fmla="*/ 25 w 29"/>
                    <a:gd name="T1" fmla="*/ 18 h 37"/>
                    <a:gd name="T2" fmla="*/ 29 w 29"/>
                    <a:gd name="T3" fmla="*/ 0 h 37"/>
                    <a:gd name="T4" fmla="*/ 4 w 29"/>
                    <a:gd name="T5" fmla="*/ 19 h 37"/>
                    <a:gd name="T6" fmla="*/ 4 w 29"/>
                    <a:gd name="T7" fmla="*/ 37 h 37"/>
                    <a:gd name="T8" fmla="*/ 25 w 29"/>
                    <a:gd name="T9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7">
                      <a:moveTo>
                        <a:pt x="25" y="18"/>
                      </a:moveTo>
                      <a:cubicBezTo>
                        <a:pt x="29" y="3"/>
                        <a:pt x="29" y="0"/>
                        <a:pt x="29" y="0"/>
                      </a:cubicBezTo>
                      <a:cubicBezTo>
                        <a:pt x="29" y="0"/>
                        <a:pt x="8" y="5"/>
                        <a:pt x="4" y="19"/>
                      </a:cubicBezTo>
                      <a:cubicBezTo>
                        <a:pt x="0" y="32"/>
                        <a:pt x="4" y="37"/>
                        <a:pt x="4" y="37"/>
                      </a:cubicBezTo>
                      <a:cubicBezTo>
                        <a:pt x="4" y="37"/>
                        <a:pt x="21" y="33"/>
                        <a:pt x="25" y="18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88"/>
                <p:cNvSpPr>
                  <a:spLocks/>
                </p:cNvSpPr>
                <p:nvPr/>
              </p:nvSpPr>
              <p:spPr bwMode="auto">
                <a:xfrm>
                  <a:off x="10518302" y="2507879"/>
                  <a:ext cx="122237" cy="100013"/>
                </a:xfrm>
                <a:custGeom>
                  <a:avLst/>
                  <a:gdLst>
                    <a:gd name="T0" fmla="*/ 25 w 37"/>
                    <a:gd name="T1" fmla="*/ 9 h 30"/>
                    <a:gd name="T2" fmla="*/ 0 w 37"/>
                    <a:gd name="T3" fmla="*/ 10 h 30"/>
                    <a:gd name="T4" fmla="*/ 10 w 37"/>
                    <a:gd name="T5" fmla="*/ 23 h 30"/>
                    <a:gd name="T6" fmla="*/ 37 w 37"/>
                    <a:gd name="T7" fmla="*/ 21 h 30"/>
                    <a:gd name="T8" fmla="*/ 25 w 37"/>
                    <a:gd name="T9" fmla="*/ 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30">
                      <a:moveTo>
                        <a:pt x="25" y="9"/>
                      </a:moveTo>
                      <a:cubicBezTo>
                        <a:pt x="15" y="0"/>
                        <a:pt x="0" y="10"/>
                        <a:pt x="0" y="10"/>
                      </a:cubicBezTo>
                      <a:cubicBezTo>
                        <a:pt x="0" y="10"/>
                        <a:pt x="1" y="16"/>
                        <a:pt x="10" y="23"/>
                      </a:cubicBezTo>
                      <a:cubicBezTo>
                        <a:pt x="20" y="30"/>
                        <a:pt x="37" y="21"/>
                        <a:pt x="37" y="21"/>
                      </a:cubicBezTo>
                      <a:cubicBezTo>
                        <a:pt x="37" y="21"/>
                        <a:pt x="36" y="18"/>
                        <a:pt x="25" y="9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89"/>
                <p:cNvSpPr>
                  <a:spLocks/>
                </p:cNvSpPr>
                <p:nvPr/>
              </p:nvSpPr>
              <p:spPr bwMode="auto">
                <a:xfrm>
                  <a:off x="10569102" y="2450729"/>
                  <a:ext cx="134937" cy="79375"/>
                </a:xfrm>
                <a:custGeom>
                  <a:avLst/>
                  <a:gdLst>
                    <a:gd name="T0" fmla="*/ 12 w 41"/>
                    <a:gd name="T1" fmla="*/ 2 h 24"/>
                    <a:gd name="T2" fmla="*/ 0 w 41"/>
                    <a:gd name="T3" fmla="*/ 17 h 24"/>
                    <a:gd name="T4" fmla="*/ 17 w 41"/>
                    <a:gd name="T5" fmla="*/ 22 h 24"/>
                    <a:gd name="T6" fmla="*/ 41 w 41"/>
                    <a:gd name="T7" fmla="*/ 4 h 24"/>
                    <a:gd name="T8" fmla="*/ 12 w 41"/>
                    <a:gd name="T9" fmla="*/ 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4">
                      <a:moveTo>
                        <a:pt x="12" y="2"/>
                      </a:moveTo>
                      <a:cubicBezTo>
                        <a:pt x="5" y="4"/>
                        <a:pt x="0" y="17"/>
                        <a:pt x="0" y="17"/>
                      </a:cubicBezTo>
                      <a:cubicBezTo>
                        <a:pt x="0" y="17"/>
                        <a:pt x="11" y="24"/>
                        <a:pt x="17" y="22"/>
                      </a:cubicBezTo>
                      <a:cubicBezTo>
                        <a:pt x="24" y="19"/>
                        <a:pt x="41" y="4"/>
                        <a:pt x="41" y="4"/>
                      </a:cubicBezTo>
                      <a:cubicBezTo>
                        <a:pt x="41" y="4"/>
                        <a:pt x="19" y="0"/>
                        <a:pt x="12" y="2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90"/>
                <p:cNvSpPr>
                  <a:spLocks/>
                </p:cNvSpPr>
                <p:nvPr/>
              </p:nvSpPr>
              <p:spPr bwMode="auto">
                <a:xfrm>
                  <a:off x="10264302" y="2538042"/>
                  <a:ext cx="73025" cy="139700"/>
                </a:xfrm>
                <a:custGeom>
                  <a:avLst/>
                  <a:gdLst>
                    <a:gd name="T0" fmla="*/ 21 w 22"/>
                    <a:gd name="T1" fmla="*/ 18 h 42"/>
                    <a:gd name="T2" fmla="*/ 21 w 22"/>
                    <a:gd name="T3" fmla="*/ 0 h 42"/>
                    <a:gd name="T4" fmla="*/ 1 w 22"/>
                    <a:gd name="T5" fmla="*/ 25 h 42"/>
                    <a:gd name="T6" fmla="*/ 5 w 22"/>
                    <a:gd name="T7" fmla="*/ 42 h 42"/>
                    <a:gd name="T8" fmla="*/ 21 w 22"/>
                    <a:gd name="T9" fmla="*/ 1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42">
                      <a:moveTo>
                        <a:pt x="21" y="18"/>
                      </a:moveTo>
                      <a:cubicBezTo>
                        <a:pt x="22" y="2"/>
                        <a:pt x="21" y="0"/>
                        <a:pt x="21" y="0"/>
                      </a:cubicBezTo>
                      <a:cubicBezTo>
                        <a:pt x="21" y="0"/>
                        <a:pt x="2" y="11"/>
                        <a:pt x="1" y="25"/>
                      </a:cubicBezTo>
                      <a:cubicBezTo>
                        <a:pt x="0" y="39"/>
                        <a:pt x="5" y="42"/>
                        <a:pt x="5" y="42"/>
                      </a:cubicBezTo>
                      <a:cubicBezTo>
                        <a:pt x="5" y="42"/>
                        <a:pt x="20" y="33"/>
                        <a:pt x="21" y="18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91"/>
                <p:cNvSpPr>
                  <a:spLocks/>
                </p:cNvSpPr>
                <p:nvPr/>
              </p:nvSpPr>
              <p:spPr bwMode="auto">
                <a:xfrm>
                  <a:off x="10291289" y="2644404"/>
                  <a:ext cx="125412" cy="92075"/>
                </a:xfrm>
                <a:custGeom>
                  <a:avLst/>
                  <a:gdLst>
                    <a:gd name="T0" fmla="*/ 24 w 38"/>
                    <a:gd name="T1" fmla="*/ 6 h 28"/>
                    <a:gd name="T2" fmla="*/ 0 w 38"/>
                    <a:gd name="T3" fmla="*/ 15 h 28"/>
                    <a:gd name="T4" fmla="*/ 12 w 38"/>
                    <a:gd name="T5" fmla="*/ 24 h 28"/>
                    <a:gd name="T6" fmla="*/ 38 w 38"/>
                    <a:gd name="T7" fmla="*/ 15 h 28"/>
                    <a:gd name="T8" fmla="*/ 24 w 38"/>
                    <a:gd name="T9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28">
                      <a:moveTo>
                        <a:pt x="24" y="6"/>
                      </a:moveTo>
                      <a:cubicBezTo>
                        <a:pt x="12" y="0"/>
                        <a:pt x="0" y="15"/>
                        <a:pt x="0" y="15"/>
                      </a:cubicBezTo>
                      <a:cubicBezTo>
                        <a:pt x="0" y="15"/>
                        <a:pt x="2" y="20"/>
                        <a:pt x="12" y="24"/>
                      </a:cubicBezTo>
                      <a:cubicBezTo>
                        <a:pt x="24" y="28"/>
                        <a:pt x="38" y="15"/>
                        <a:pt x="38" y="15"/>
                      </a:cubicBezTo>
                      <a:cubicBezTo>
                        <a:pt x="38" y="15"/>
                        <a:pt x="37" y="12"/>
                        <a:pt x="24" y="6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92"/>
                <p:cNvSpPr>
                  <a:spLocks/>
                </p:cNvSpPr>
                <p:nvPr/>
              </p:nvSpPr>
              <p:spPr bwMode="auto">
                <a:xfrm>
                  <a:off x="10337327" y="2484067"/>
                  <a:ext cx="82550" cy="136525"/>
                </a:xfrm>
                <a:custGeom>
                  <a:avLst/>
                  <a:gdLst>
                    <a:gd name="T0" fmla="*/ 5 w 25"/>
                    <a:gd name="T1" fmla="*/ 41 h 41"/>
                    <a:gd name="T2" fmla="*/ 22 w 25"/>
                    <a:gd name="T3" fmla="*/ 18 h 41"/>
                    <a:gd name="T4" fmla="*/ 24 w 25"/>
                    <a:gd name="T5" fmla="*/ 0 h 41"/>
                    <a:gd name="T6" fmla="*/ 2 w 25"/>
                    <a:gd name="T7" fmla="*/ 24 h 41"/>
                    <a:gd name="T8" fmla="*/ 5 w 25"/>
                    <a:gd name="T9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41">
                      <a:moveTo>
                        <a:pt x="5" y="41"/>
                      </a:moveTo>
                      <a:cubicBezTo>
                        <a:pt x="5" y="41"/>
                        <a:pt x="20" y="34"/>
                        <a:pt x="22" y="18"/>
                      </a:cubicBezTo>
                      <a:cubicBezTo>
                        <a:pt x="25" y="3"/>
                        <a:pt x="24" y="0"/>
                        <a:pt x="24" y="0"/>
                      </a:cubicBezTo>
                      <a:cubicBezTo>
                        <a:pt x="24" y="0"/>
                        <a:pt x="4" y="9"/>
                        <a:pt x="2" y="24"/>
                      </a:cubicBezTo>
                      <a:cubicBezTo>
                        <a:pt x="0" y="37"/>
                        <a:pt x="5" y="41"/>
                        <a:pt x="5" y="41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93"/>
                <p:cNvSpPr>
                  <a:spLocks/>
                </p:cNvSpPr>
                <p:nvPr/>
              </p:nvSpPr>
              <p:spPr bwMode="auto">
                <a:xfrm>
                  <a:off x="10359552" y="2593604"/>
                  <a:ext cx="127000" cy="96838"/>
                </a:xfrm>
                <a:custGeom>
                  <a:avLst/>
                  <a:gdLst>
                    <a:gd name="T0" fmla="*/ 25 w 38"/>
                    <a:gd name="T1" fmla="*/ 7 h 29"/>
                    <a:gd name="T2" fmla="*/ 0 w 38"/>
                    <a:gd name="T3" fmla="*/ 13 h 29"/>
                    <a:gd name="T4" fmla="*/ 12 w 38"/>
                    <a:gd name="T5" fmla="*/ 23 h 29"/>
                    <a:gd name="T6" fmla="*/ 38 w 38"/>
                    <a:gd name="T7" fmla="*/ 16 h 29"/>
                    <a:gd name="T8" fmla="*/ 25 w 38"/>
                    <a:gd name="T9" fmla="*/ 7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29">
                      <a:moveTo>
                        <a:pt x="25" y="7"/>
                      </a:moveTo>
                      <a:cubicBezTo>
                        <a:pt x="14" y="0"/>
                        <a:pt x="0" y="13"/>
                        <a:pt x="0" y="13"/>
                      </a:cubicBezTo>
                      <a:cubicBezTo>
                        <a:pt x="0" y="13"/>
                        <a:pt x="2" y="18"/>
                        <a:pt x="12" y="23"/>
                      </a:cubicBezTo>
                      <a:cubicBezTo>
                        <a:pt x="23" y="29"/>
                        <a:pt x="38" y="16"/>
                        <a:pt x="38" y="16"/>
                      </a:cubicBezTo>
                      <a:cubicBezTo>
                        <a:pt x="38" y="16"/>
                        <a:pt x="37" y="14"/>
                        <a:pt x="25" y="7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94"/>
                <p:cNvSpPr>
                  <a:spLocks/>
                </p:cNvSpPr>
                <p:nvPr/>
              </p:nvSpPr>
              <p:spPr bwMode="auto">
                <a:xfrm>
                  <a:off x="10416702" y="2438029"/>
                  <a:ext cx="88900" cy="130175"/>
                </a:xfrm>
                <a:custGeom>
                  <a:avLst/>
                  <a:gdLst>
                    <a:gd name="T0" fmla="*/ 24 w 27"/>
                    <a:gd name="T1" fmla="*/ 18 h 39"/>
                    <a:gd name="T2" fmla="*/ 27 w 27"/>
                    <a:gd name="T3" fmla="*/ 0 h 39"/>
                    <a:gd name="T4" fmla="*/ 3 w 27"/>
                    <a:gd name="T5" fmla="*/ 22 h 39"/>
                    <a:gd name="T6" fmla="*/ 4 w 27"/>
                    <a:gd name="T7" fmla="*/ 39 h 39"/>
                    <a:gd name="T8" fmla="*/ 24 w 27"/>
                    <a:gd name="T9" fmla="*/ 1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39">
                      <a:moveTo>
                        <a:pt x="24" y="18"/>
                      </a:moveTo>
                      <a:cubicBezTo>
                        <a:pt x="27" y="3"/>
                        <a:pt x="27" y="0"/>
                        <a:pt x="27" y="0"/>
                      </a:cubicBezTo>
                      <a:cubicBezTo>
                        <a:pt x="27" y="0"/>
                        <a:pt x="6" y="7"/>
                        <a:pt x="3" y="22"/>
                      </a:cubicBezTo>
                      <a:cubicBezTo>
                        <a:pt x="0" y="35"/>
                        <a:pt x="4" y="39"/>
                        <a:pt x="4" y="39"/>
                      </a:cubicBezTo>
                      <a:cubicBezTo>
                        <a:pt x="4" y="39"/>
                        <a:pt x="21" y="33"/>
                        <a:pt x="24" y="18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95"/>
                <p:cNvSpPr>
                  <a:spLocks/>
                </p:cNvSpPr>
                <p:nvPr/>
              </p:nvSpPr>
              <p:spPr bwMode="auto">
                <a:xfrm>
                  <a:off x="10438927" y="2547567"/>
                  <a:ext cx="122237" cy="96838"/>
                </a:xfrm>
                <a:custGeom>
                  <a:avLst/>
                  <a:gdLst>
                    <a:gd name="T0" fmla="*/ 25 w 37"/>
                    <a:gd name="T1" fmla="*/ 8 h 29"/>
                    <a:gd name="T2" fmla="*/ 0 w 37"/>
                    <a:gd name="T3" fmla="*/ 11 h 29"/>
                    <a:gd name="T4" fmla="*/ 11 w 37"/>
                    <a:gd name="T5" fmla="*/ 23 h 29"/>
                    <a:gd name="T6" fmla="*/ 37 w 37"/>
                    <a:gd name="T7" fmla="*/ 19 h 29"/>
                    <a:gd name="T8" fmla="*/ 25 w 37"/>
                    <a:gd name="T9" fmla="*/ 8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29">
                      <a:moveTo>
                        <a:pt x="25" y="8"/>
                      </a:moveTo>
                      <a:cubicBezTo>
                        <a:pt x="14" y="0"/>
                        <a:pt x="0" y="11"/>
                        <a:pt x="0" y="11"/>
                      </a:cubicBezTo>
                      <a:cubicBezTo>
                        <a:pt x="0" y="11"/>
                        <a:pt x="1" y="17"/>
                        <a:pt x="11" y="23"/>
                      </a:cubicBezTo>
                      <a:cubicBezTo>
                        <a:pt x="22" y="29"/>
                        <a:pt x="37" y="19"/>
                        <a:pt x="37" y="19"/>
                      </a:cubicBezTo>
                      <a:cubicBezTo>
                        <a:pt x="37" y="19"/>
                        <a:pt x="36" y="16"/>
                        <a:pt x="25" y="8"/>
                      </a:cubicBezTo>
                      <a:close/>
                    </a:path>
                  </a:pathLst>
                </a:custGeom>
                <a:solidFill>
                  <a:srgbClr val="F5D36B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96"/>
                <p:cNvSpPr>
                  <a:spLocks/>
                </p:cNvSpPr>
                <p:nvPr/>
              </p:nvSpPr>
              <p:spPr bwMode="auto">
                <a:xfrm>
                  <a:off x="10175402" y="2690442"/>
                  <a:ext cx="101600" cy="109538"/>
                </a:xfrm>
                <a:custGeom>
                  <a:avLst/>
                  <a:gdLst>
                    <a:gd name="T0" fmla="*/ 27 w 31"/>
                    <a:gd name="T1" fmla="*/ 1 h 33"/>
                    <a:gd name="T2" fmla="*/ 1 w 31"/>
                    <a:gd name="T3" fmla="*/ 28 h 33"/>
                    <a:gd name="T4" fmla="*/ 1 w 31"/>
                    <a:gd name="T5" fmla="*/ 32 h 33"/>
                    <a:gd name="T6" fmla="*/ 4 w 31"/>
                    <a:gd name="T7" fmla="*/ 31 h 33"/>
                    <a:gd name="T8" fmla="*/ 29 w 31"/>
                    <a:gd name="T9" fmla="*/ 5 h 33"/>
                    <a:gd name="T10" fmla="*/ 30 w 31"/>
                    <a:gd name="T11" fmla="*/ 1 h 33"/>
                    <a:gd name="T12" fmla="*/ 27 w 31"/>
                    <a:gd name="T13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33">
                      <a:moveTo>
                        <a:pt x="27" y="1"/>
                      </a:moveTo>
                      <a:cubicBezTo>
                        <a:pt x="16" y="11"/>
                        <a:pt x="11" y="17"/>
                        <a:pt x="1" y="28"/>
                      </a:cubicBezTo>
                      <a:cubicBezTo>
                        <a:pt x="0" y="29"/>
                        <a:pt x="0" y="31"/>
                        <a:pt x="1" y="32"/>
                      </a:cubicBezTo>
                      <a:cubicBezTo>
                        <a:pt x="1" y="33"/>
                        <a:pt x="3" y="33"/>
                        <a:pt x="4" y="31"/>
                      </a:cubicBezTo>
                      <a:cubicBezTo>
                        <a:pt x="13" y="20"/>
                        <a:pt x="19" y="15"/>
                        <a:pt x="29" y="5"/>
                      </a:cubicBezTo>
                      <a:cubicBezTo>
                        <a:pt x="30" y="4"/>
                        <a:pt x="31" y="2"/>
                        <a:pt x="30" y="1"/>
                      </a:cubicBezTo>
                      <a:cubicBezTo>
                        <a:pt x="29" y="0"/>
                        <a:pt x="28" y="0"/>
                        <a:pt x="27" y="1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97"/>
                <p:cNvSpPr>
                  <a:spLocks/>
                </p:cNvSpPr>
                <p:nvPr/>
              </p:nvSpPr>
              <p:spPr bwMode="auto">
                <a:xfrm>
                  <a:off x="10604027" y="2391992"/>
                  <a:ext cx="231775" cy="58738"/>
                </a:xfrm>
                <a:custGeom>
                  <a:avLst/>
                  <a:gdLst>
                    <a:gd name="T0" fmla="*/ 70 w 70"/>
                    <a:gd name="T1" fmla="*/ 2 h 18"/>
                    <a:gd name="T2" fmla="*/ 68 w 70"/>
                    <a:gd name="T3" fmla="*/ 0 h 18"/>
                    <a:gd name="T4" fmla="*/ 1 w 70"/>
                    <a:gd name="T5" fmla="*/ 14 h 18"/>
                    <a:gd name="T6" fmla="*/ 0 w 70"/>
                    <a:gd name="T7" fmla="*/ 18 h 18"/>
                    <a:gd name="T8" fmla="*/ 68 w 70"/>
                    <a:gd name="T9" fmla="*/ 4 h 18"/>
                    <a:gd name="T10" fmla="*/ 70 w 70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0" h="18">
                      <a:moveTo>
                        <a:pt x="70" y="2"/>
                      </a:moveTo>
                      <a:cubicBezTo>
                        <a:pt x="70" y="1"/>
                        <a:pt x="69" y="0"/>
                        <a:pt x="68" y="0"/>
                      </a:cubicBezTo>
                      <a:cubicBezTo>
                        <a:pt x="46" y="2"/>
                        <a:pt x="23" y="7"/>
                        <a:pt x="1" y="14"/>
                      </a:cubicBezTo>
                      <a:cubicBezTo>
                        <a:pt x="1" y="16"/>
                        <a:pt x="0" y="17"/>
                        <a:pt x="0" y="18"/>
                      </a:cubicBezTo>
                      <a:cubicBezTo>
                        <a:pt x="22" y="11"/>
                        <a:pt x="45" y="6"/>
                        <a:pt x="68" y="4"/>
                      </a:cubicBezTo>
                      <a:cubicBezTo>
                        <a:pt x="69" y="4"/>
                        <a:pt x="70" y="3"/>
                        <a:pt x="70" y="2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98"/>
                <p:cNvSpPr>
                  <a:spLocks/>
                </p:cNvSpPr>
                <p:nvPr/>
              </p:nvSpPr>
              <p:spPr bwMode="auto">
                <a:xfrm>
                  <a:off x="10615139" y="2365004"/>
                  <a:ext cx="190500" cy="52388"/>
                </a:xfrm>
                <a:custGeom>
                  <a:avLst/>
                  <a:gdLst>
                    <a:gd name="T0" fmla="*/ 58 w 58"/>
                    <a:gd name="T1" fmla="*/ 2 h 16"/>
                    <a:gd name="T2" fmla="*/ 56 w 58"/>
                    <a:gd name="T3" fmla="*/ 1 h 16"/>
                    <a:gd name="T4" fmla="*/ 1 w 58"/>
                    <a:gd name="T5" fmla="*/ 12 h 16"/>
                    <a:gd name="T6" fmla="*/ 0 w 58"/>
                    <a:gd name="T7" fmla="*/ 16 h 16"/>
                    <a:gd name="T8" fmla="*/ 56 w 58"/>
                    <a:gd name="T9" fmla="*/ 4 h 16"/>
                    <a:gd name="T10" fmla="*/ 58 w 58"/>
                    <a:gd name="T11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16">
                      <a:moveTo>
                        <a:pt x="58" y="2"/>
                      </a:moveTo>
                      <a:cubicBezTo>
                        <a:pt x="58" y="1"/>
                        <a:pt x="57" y="0"/>
                        <a:pt x="56" y="1"/>
                      </a:cubicBezTo>
                      <a:cubicBezTo>
                        <a:pt x="37" y="3"/>
                        <a:pt x="19" y="7"/>
                        <a:pt x="1" y="12"/>
                      </a:cubicBezTo>
                      <a:cubicBezTo>
                        <a:pt x="0" y="14"/>
                        <a:pt x="0" y="15"/>
                        <a:pt x="0" y="16"/>
                      </a:cubicBezTo>
                      <a:cubicBezTo>
                        <a:pt x="18" y="10"/>
                        <a:pt x="37" y="6"/>
                        <a:pt x="56" y="4"/>
                      </a:cubicBezTo>
                      <a:cubicBezTo>
                        <a:pt x="57" y="4"/>
                        <a:pt x="58" y="3"/>
                        <a:pt x="58" y="2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99"/>
                <p:cNvSpPr>
                  <a:spLocks/>
                </p:cNvSpPr>
                <p:nvPr/>
              </p:nvSpPr>
              <p:spPr bwMode="auto">
                <a:xfrm>
                  <a:off x="10680227" y="2420567"/>
                  <a:ext cx="188912" cy="30163"/>
                </a:xfrm>
                <a:custGeom>
                  <a:avLst/>
                  <a:gdLst>
                    <a:gd name="T0" fmla="*/ 8 w 57"/>
                    <a:gd name="T1" fmla="*/ 9 h 9"/>
                    <a:gd name="T2" fmla="*/ 55 w 57"/>
                    <a:gd name="T3" fmla="*/ 3 h 9"/>
                    <a:gd name="T4" fmla="*/ 57 w 57"/>
                    <a:gd name="T5" fmla="*/ 1 h 9"/>
                    <a:gd name="T6" fmla="*/ 55 w 57"/>
                    <a:gd name="T7" fmla="*/ 0 h 9"/>
                    <a:gd name="T8" fmla="*/ 0 w 57"/>
                    <a:gd name="T9" fmla="*/ 8 h 9"/>
                    <a:gd name="T10" fmla="*/ 8 w 57"/>
                    <a:gd name="T11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9">
                      <a:moveTo>
                        <a:pt x="8" y="9"/>
                      </a:moveTo>
                      <a:cubicBezTo>
                        <a:pt x="27" y="5"/>
                        <a:pt x="36" y="4"/>
                        <a:pt x="55" y="3"/>
                      </a:cubicBezTo>
                      <a:cubicBezTo>
                        <a:pt x="56" y="3"/>
                        <a:pt x="57" y="2"/>
                        <a:pt x="57" y="1"/>
                      </a:cubicBezTo>
                      <a:cubicBezTo>
                        <a:pt x="57" y="0"/>
                        <a:pt x="56" y="0"/>
                        <a:pt x="55" y="0"/>
                      </a:cubicBezTo>
                      <a:cubicBezTo>
                        <a:pt x="36" y="1"/>
                        <a:pt x="18" y="3"/>
                        <a:pt x="0" y="8"/>
                      </a:cubicBezTo>
                      <a:cubicBezTo>
                        <a:pt x="3" y="8"/>
                        <a:pt x="6" y="9"/>
                        <a:pt x="8" y="9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100"/>
                <p:cNvSpPr>
                  <a:spLocks/>
                </p:cNvSpPr>
                <p:nvPr/>
              </p:nvSpPr>
              <p:spPr bwMode="auto">
                <a:xfrm>
                  <a:off x="10648477" y="2517404"/>
                  <a:ext cx="168275" cy="42863"/>
                </a:xfrm>
                <a:custGeom>
                  <a:avLst/>
                  <a:gdLst>
                    <a:gd name="T0" fmla="*/ 50 w 51"/>
                    <a:gd name="T1" fmla="*/ 0 h 13"/>
                    <a:gd name="T2" fmla="*/ 0 w 51"/>
                    <a:gd name="T3" fmla="*/ 11 h 13"/>
                    <a:gd name="T4" fmla="*/ 2 w 51"/>
                    <a:gd name="T5" fmla="*/ 13 h 13"/>
                    <a:gd name="T6" fmla="*/ 50 w 51"/>
                    <a:gd name="T7" fmla="*/ 3 h 13"/>
                    <a:gd name="T8" fmla="*/ 51 w 51"/>
                    <a:gd name="T9" fmla="*/ 1 h 13"/>
                    <a:gd name="T10" fmla="*/ 50 w 51"/>
                    <a:gd name="T1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13">
                      <a:moveTo>
                        <a:pt x="50" y="0"/>
                      </a:moveTo>
                      <a:cubicBezTo>
                        <a:pt x="29" y="2"/>
                        <a:pt x="19" y="4"/>
                        <a:pt x="0" y="11"/>
                      </a:cubicBezTo>
                      <a:cubicBezTo>
                        <a:pt x="0" y="12"/>
                        <a:pt x="1" y="13"/>
                        <a:pt x="2" y="13"/>
                      </a:cubicBezTo>
                      <a:cubicBezTo>
                        <a:pt x="21" y="7"/>
                        <a:pt x="30" y="5"/>
                        <a:pt x="50" y="3"/>
                      </a:cubicBezTo>
                      <a:cubicBezTo>
                        <a:pt x="51" y="3"/>
                        <a:pt x="51" y="2"/>
                        <a:pt x="51" y="1"/>
                      </a:cubicBezTo>
                      <a:cubicBezTo>
                        <a:pt x="51" y="0"/>
                        <a:pt x="51" y="0"/>
                        <a:pt x="50" y="0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101"/>
                <p:cNvSpPr>
                  <a:spLocks/>
                </p:cNvSpPr>
                <p:nvPr/>
              </p:nvSpPr>
              <p:spPr bwMode="auto">
                <a:xfrm>
                  <a:off x="10624664" y="2484067"/>
                  <a:ext cx="217487" cy="53975"/>
                </a:xfrm>
                <a:custGeom>
                  <a:avLst/>
                  <a:gdLst>
                    <a:gd name="T0" fmla="*/ 64 w 66"/>
                    <a:gd name="T1" fmla="*/ 0 h 16"/>
                    <a:gd name="T2" fmla="*/ 0 w 66"/>
                    <a:gd name="T3" fmla="*/ 14 h 16"/>
                    <a:gd name="T4" fmla="*/ 3 w 66"/>
                    <a:gd name="T5" fmla="*/ 16 h 16"/>
                    <a:gd name="T6" fmla="*/ 64 w 66"/>
                    <a:gd name="T7" fmla="*/ 4 h 16"/>
                    <a:gd name="T8" fmla="*/ 66 w 66"/>
                    <a:gd name="T9" fmla="*/ 2 h 16"/>
                    <a:gd name="T10" fmla="*/ 64 w 66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" h="16">
                      <a:moveTo>
                        <a:pt x="64" y="0"/>
                      </a:moveTo>
                      <a:cubicBezTo>
                        <a:pt x="42" y="3"/>
                        <a:pt x="22" y="7"/>
                        <a:pt x="0" y="14"/>
                      </a:cubicBezTo>
                      <a:cubicBezTo>
                        <a:pt x="1" y="15"/>
                        <a:pt x="2" y="16"/>
                        <a:pt x="3" y="16"/>
                      </a:cubicBezTo>
                      <a:cubicBezTo>
                        <a:pt x="23" y="10"/>
                        <a:pt x="43" y="6"/>
                        <a:pt x="64" y="4"/>
                      </a:cubicBezTo>
                      <a:cubicBezTo>
                        <a:pt x="65" y="4"/>
                        <a:pt x="66" y="3"/>
                        <a:pt x="66" y="2"/>
                      </a:cubicBezTo>
                      <a:cubicBezTo>
                        <a:pt x="66" y="1"/>
                        <a:pt x="65" y="0"/>
                        <a:pt x="64" y="0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102"/>
                <p:cNvSpPr>
                  <a:spLocks/>
                </p:cNvSpPr>
                <p:nvPr/>
              </p:nvSpPr>
              <p:spPr bwMode="auto">
                <a:xfrm>
                  <a:off x="10688164" y="2453904"/>
                  <a:ext cx="180975" cy="36513"/>
                </a:xfrm>
                <a:custGeom>
                  <a:avLst/>
                  <a:gdLst>
                    <a:gd name="T0" fmla="*/ 53 w 55"/>
                    <a:gd name="T1" fmla="*/ 0 h 11"/>
                    <a:gd name="T2" fmla="*/ 8 w 55"/>
                    <a:gd name="T3" fmla="*/ 6 h 11"/>
                    <a:gd name="T4" fmla="*/ 0 w 55"/>
                    <a:gd name="T5" fmla="*/ 11 h 11"/>
                    <a:gd name="T6" fmla="*/ 54 w 55"/>
                    <a:gd name="T7" fmla="*/ 3 h 11"/>
                    <a:gd name="T8" fmla="*/ 55 w 55"/>
                    <a:gd name="T9" fmla="*/ 2 h 11"/>
                    <a:gd name="T10" fmla="*/ 53 w 55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5" h="11">
                      <a:moveTo>
                        <a:pt x="53" y="0"/>
                      </a:moveTo>
                      <a:cubicBezTo>
                        <a:pt x="35" y="1"/>
                        <a:pt x="26" y="2"/>
                        <a:pt x="8" y="6"/>
                      </a:cubicBezTo>
                      <a:cubicBezTo>
                        <a:pt x="6" y="8"/>
                        <a:pt x="3" y="10"/>
                        <a:pt x="0" y="11"/>
                      </a:cubicBezTo>
                      <a:cubicBezTo>
                        <a:pt x="18" y="7"/>
                        <a:pt x="36" y="4"/>
                        <a:pt x="54" y="3"/>
                      </a:cubicBezTo>
                      <a:cubicBezTo>
                        <a:pt x="54" y="3"/>
                        <a:pt x="55" y="2"/>
                        <a:pt x="55" y="2"/>
                      </a:cubicBezTo>
                      <a:cubicBezTo>
                        <a:pt x="55" y="1"/>
                        <a:pt x="54" y="0"/>
                        <a:pt x="53" y="0"/>
                      </a:cubicBezTo>
                      <a:close/>
                    </a:path>
                  </a:pathLst>
                </a:custGeom>
                <a:solidFill>
                  <a:srgbClr val="BF5C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4" name="组合 33"/>
          <p:cNvGrpSpPr/>
          <p:nvPr/>
        </p:nvGrpSpPr>
        <p:grpSpPr>
          <a:xfrm>
            <a:off x="4225086" y="4312246"/>
            <a:ext cx="1354117" cy="1358909"/>
            <a:chOff x="4225086" y="4694173"/>
            <a:chExt cx="1354117" cy="1358909"/>
          </a:xfrm>
        </p:grpSpPr>
        <p:sp>
          <p:nvSpPr>
            <p:cNvPr id="148" name="矩形: 圆角 147"/>
            <p:cNvSpPr/>
            <p:nvPr/>
          </p:nvSpPr>
          <p:spPr>
            <a:xfrm>
              <a:off x="4225086" y="4694173"/>
              <a:ext cx="1354117" cy="135411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553331" y="5652972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25000"/>
                    </a:schemeClr>
                  </a:solidFill>
                </a:rPr>
                <a:t>坚果</a:t>
              </a:r>
            </a:p>
          </p:txBody>
        </p:sp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02376">
              <a:off x="4614591" y="4795682"/>
              <a:ext cx="542776" cy="737441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6696058" y="2326319"/>
            <a:ext cx="1354117" cy="1357464"/>
            <a:chOff x="6696058" y="2326319"/>
            <a:chExt cx="1354117" cy="1357464"/>
          </a:xfrm>
        </p:grpSpPr>
        <p:sp>
          <p:nvSpPr>
            <p:cNvPr id="139" name="矩形: 圆角 138"/>
            <p:cNvSpPr/>
            <p:nvPr/>
          </p:nvSpPr>
          <p:spPr>
            <a:xfrm>
              <a:off x="6696058" y="2326319"/>
              <a:ext cx="1354117" cy="135411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063323" y="3283673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25000"/>
                    </a:schemeClr>
                  </a:solidFill>
                </a:rPr>
                <a:t>鸡蛋</a:t>
              </a:r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7022653" y="2505655"/>
              <a:ext cx="712787" cy="649288"/>
              <a:chOff x="7550151" y="2665413"/>
              <a:chExt cx="712787" cy="649288"/>
            </a:xfrm>
          </p:grpSpPr>
          <p:sp>
            <p:nvSpPr>
              <p:cNvPr id="141" name="Freeform 106"/>
              <p:cNvSpPr>
                <a:spLocks noEditPoints="1"/>
              </p:cNvSpPr>
              <p:nvPr/>
            </p:nvSpPr>
            <p:spPr bwMode="auto">
              <a:xfrm>
                <a:off x="7550151" y="2665413"/>
                <a:ext cx="712787" cy="649288"/>
              </a:xfrm>
              <a:custGeom>
                <a:avLst/>
                <a:gdLst>
                  <a:gd name="T0" fmla="*/ 342 w 371"/>
                  <a:gd name="T1" fmla="*/ 106 h 338"/>
                  <a:gd name="T2" fmla="*/ 194 w 371"/>
                  <a:gd name="T3" fmla="*/ 21 h 338"/>
                  <a:gd name="T4" fmla="*/ 155 w 371"/>
                  <a:gd name="T5" fmla="*/ 17 h 338"/>
                  <a:gd name="T6" fmla="*/ 21 w 371"/>
                  <a:gd name="T7" fmla="*/ 53 h 338"/>
                  <a:gd name="T8" fmla="*/ 37 w 371"/>
                  <a:gd name="T9" fmla="*/ 170 h 338"/>
                  <a:gd name="T10" fmla="*/ 77 w 371"/>
                  <a:gd name="T11" fmla="*/ 234 h 338"/>
                  <a:gd name="T12" fmla="*/ 84 w 371"/>
                  <a:gd name="T13" fmla="*/ 247 h 338"/>
                  <a:gd name="T14" fmla="*/ 302 w 371"/>
                  <a:gd name="T15" fmla="*/ 281 h 338"/>
                  <a:gd name="T16" fmla="*/ 342 w 371"/>
                  <a:gd name="T17" fmla="*/ 106 h 338"/>
                  <a:gd name="T18" fmla="*/ 267 w 371"/>
                  <a:gd name="T19" fmla="*/ 236 h 338"/>
                  <a:gd name="T20" fmla="*/ 223 w 371"/>
                  <a:gd name="T21" fmla="*/ 249 h 338"/>
                  <a:gd name="T22" fmla="*/ 154 w 371"/>
                  <a:gd name="T23" fmla="*/ 211 h 338"/>
                  <a:gd name="T24" fmla="*/ 179 w 371"/>
                  <a:gd name="T25" fmla="*/ 99 h 338"/>
                  <a:gd name="T26" fmla="*/ 223 w 371"/>
                  <a:gd name="T27" fmla="*/ 86 h 338"/>
                  <a:gd name="T28" fmla="*/ 291 w 371"/>
                  <a:gd name="T29" fmla="*/ 124 h 338"/>
                  <a:gd name="T30" fmla="*/ 267 w 371"/>
                  <a:gd name="T31" fmla="*/ 236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1" h="338">
                    <a:moveTo>
                      <a:pt x="342" y="106"/>
                    </a:moveTo>
                    <a:cubicBezTo>
                      <a:pt x="314" y="45"/>
                      <a:pt x="253" y="15"/>
                      <a:pt x="194" y="21"/>
                    </a:cubicBezTo>
                    <a:cubicBezTo>
                      <a:pt x="181" y="22"/>
                      <a:pt x="168" y="21"/>
                      <a:pt x="155" y="17"/>
                    </a:cubicBezTo>
                    <a:cubicBezTo>
                      <a:pt x="100" y="0"/>
                      <a:pt x="45" y="13"/>
                      <a:pt x="21" y="53"/>
                    </a:cubicBezTo>
                    <a:cubicBezTo>
                      <a:pt x="0" y="87"/>
                      <a:pt x="8" y="132"/>
                      <a:pt x="37" y="170"/>
                    </a:cubicBezTo>
                    <a:cubicBezTo>
                      <a:pt x="52" y="190"/>
                      <a:pt x="66" y="211"/>
                      <a:pt x="77" y="234"/>
                    </a:cubicBezTo>
                    <a:cubicBezTo>
                      <a:pt x="79" y="238"/>
                      <a:pt x="82" y="242"/>
                      <a:pt x="84" y="247"/>
                    </a:cubicBezTo>
                    <a:cubicBezTo>
                      <a:pt x="131" y="320"/>
                      <a:pt x="232" y="338"/>
                      <a:pt x="302" y="281"/>
                    </a:cubicBezTo>
                    <a:cubicBezTo>
                      <a:pt x="354" y="239"/>
                      <a:pt x="371" y="166"/>
                      <a:pt x="342" y="106"/>
                    </a:cubicBezTo>
                    <a:moveTo>
                      <a:pt x="267" y="236"/>
                    </a:moveTo>
                    <a:cubicBezTo>
                      <a:pt x="254" y="244"/>
                      <a:pt x="238" y="249"/>
                      <a:pt x="223" y="249"/>
                    </a:cubicBezTo>
                    <a:cubicBezTo>
                      <a:pt x="195" y="249"/>
                      <a:pt x="169" y="235"/>
                      <a:pt x="154" y="211"/>
                    </a:cubicBezTo>
                    <a:cubicBezTo>
                      <a:pt x="130" y="174"/>
                      <a:pt x="141" y="123"/>
                      <a:pt x="179" y="99"/>
                    </a:cubicBezTo>
                    <a:cubicBezTo>
                      <a:pt x="192" y="91"/>
                      <a:pt x="207" y="86"/>
                      <a:pt x="223" y="86"/>
                    </a:cubicBezTo>
                    <a:cubicBezTo>
                      <a:pt x="251" y="86"/>
                      <a:pt x="276" y="100"/>
                      <a:pt x="291" y="124"/>
                    </a:cubicBezTo>
                    <a:cubicBezTo>
                      <a:pt x="316" y="162"/>
                      <a:pt x="304" y="212"/>
                      <a:pt x="267" y="23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07"/>
              <p:cNvSpPr>
                <a:spLocks/>
              </p:cNvSpPr>
              <p:nvPr/>
            </p:nvSpPr>
            <p:spPr bwMode="auto">
              <a:xfrm>
                <a:off x="7792536" y="2825083"/>
                <a:ext cx="369304" cy="323598"/>
              </a:xfrm>
              <a:custGeom>
                <a:avLst/>
                <a:gdLst>
                  <a:gd name="T0" fmla="*/ 146 w 167"/>
                  <a:gd name="T1" fmla="*/ 34 h 147"/>
                  <a:gd name="T2" fmla="*/ 84 w 167"/>
                  <a:gd name="T3" fmla="*/ 0 h 147"/>
                  <a:gd name="T4" fmla="*/ 44 w 167"/>
                  <a:gd name="T5" fmla="*/ 12 h 147"/>
                  <a:gd name="T6" fmla="*/ 22 w 167"/>
                  <a:gd name="T7" fmla="*/ 113 h 147"/>
                  <a:gd name="T8" fmla="*/ 84 w 167"/>
                  <a:gd name="T9" fmla="*/ 147 h 147"/>
                  <a:gd name="T10" fmla="*/ 123 w 167"/>
                  <a:gd name="T11" fmla="*/ 135 h 147"/>
                  <a:gd name="T12" fmla="*/ 146 w 167"/>
                  <a:gd name="T13" fmla="*/ 34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147">
                    <a:moveTo>
                      <a:pt x="146" y="34"/>
                    </a:moveTo>
                    <a:cubicBezTo>
                      <a:pt x="132" y="13"/>
                      <a:pt x="109" y="0"/>
                      <a:pt x="84" y="0"/>
                    </a:cubicBezTo>
                    <a:cubicBezTo>
                      <a:pt x="70" y="0"/>
                      <a:pt x="56" y="4"/>
                      <a:pt x="44" y="12"/>
                    </a:cubicBezTo>
                    <a:cubicBezTo>
                      <a:pt x="10" y="34"/>
                      <a:pt x="0" y="79"/>
                      <a:pt x="22" y="113"/>
                    </a:cubicBezTo>
                    <a:cubicBezTo>
                      <a:pt x="36" y="134"/>
                      <a:pt x="59" y="147"/>
                      <a:pt x="84" y="147"/>
                    </a:cubicBezTo>
                    <a:cubicBezTo>
                      <a:pt x="98" y="147"/>
                      <a:pt x="111" y="143"/>
                      <a:pt x="123" y="135"/>
                    </a:cubicBezTo>
                    <a:cubicBezTo>
                      <a:pt x="157" y="113"/>
                      <a:pt x="167" y="68"/>
                      <a:pt x="146" y="34"/>
                    </a:cubicBezTo>
                    <a:close/>
                  </a:path>
                </a:pathLst>
              </a:custGeom>
              <a:solidFill>
                <a:srgbClr val="EFC8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08"/>
              <p:cNvSpPr>
                <a:spLocks/>
              </p:cNvSpPr>
              <p:nvPr/>
            </p:nvSpPr>
            <p:spPr bwMode="auto">
              <a:xfrm>
                <a:off x="7602538" y="2722563"/>
                <a:ext cx="233362" cy="182563"/>
              </a:xfrm>
              <a:custGeom>
                <a:avLst/>
                <a:gdLst>
                  <a:gd name="T0" fmla="*/ 85 w 122"/>
                  <a:gd name="T1" fmla="*/ 0 h 95"/>
                  <a:gd name="T2" fmla="*/ 12 w 122"/>
                  <a:gd name="T3" fmla="*/ 35 h 95"/>
                  <a:gd name="T4" fmla="*/ 7 w 122"/>
                  <a:gd name="T5" fmla="*/ 95 h 95"/>
                  <a:gd name="T6" fmla="*/ 122 w 122"/>
                  <a:gd name="T7" fmla="*/ 5 h 95"/>
                  <a:gd name="T8" fmla="*/ 85 w 122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95">
                    <a:moveTo>
                      <a:pt x="85" y="0"/>
                    </a:moveTo>
                    <a:cubicBezTo>
                      <a:pt x="53" y="0"/>
                      <a:pt x="26" y="12"/>
                      <a:pt x="12" y="35"/>
                    </a:cubicBezTo>
                    <a:cubicBezTo>
                      <a:pt x="2" y="52"/>
                      <a:pt x="0" y="73"/>
                      <a:pt x="7" y="95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09" y="1"/>
                      <a:pt x="97" y="0"/>
                      <a:pt x="8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09"/>
              <p:cNvSpPr>
                <a:spLocks/>
              </p:cNvSpPr>
              <p:nvPr/>
            </p:nvSpPr>
            <p:spPr bwMode="auto">
              <a:xfrm>
                <a:off x="7586663" y="2705101"/>
                <a:ext cx="266700" cy="214313"/>
              </a:xfrm>
              <a:custGeom>
                <a:avLst/>
                <a:gdLst>
                  <a:gd name="T0" fmla="*/ 93 w 139"/>
                  <a:gd name="T1" fmla="*/ 0 h 111"/>
                  <a:gd name="T2" fmla="*/ 13 w 139"/>
                  <a:gd name="T3" fmla="*/ 40 h 111"/>
                  <a:gd name="T4" fmla="*/ 7 w 139"/>
                  <a:gd name="T5" fmla="*/ 108 h 111"/>
                  <a:gd name="T6" fmla="*/ 11 w 139"/>
                  <a:gd name="T7" fmla="*/ 111 h 111"/>
                  <a:gd name="T8" fmla="*/ 12 w 139"/>
                  <a:gd name="T9" fmla="*/ 110 h 111"/>
                  <a:gd name="T10" fmla="*/ 15 w 139"/>
                  <a:gd name="T11" fmla="*/ 105 h 111"/>
                  <a:gd name="T12" fmla="*/ 15 w 139"/>
                  <a:gd name="T13" fmla="*/ 104 h 111"/>
                  <a:gd name="T14" fmla="*/ 20 w 139"/>
                  <a:gd name="T15" fmla="*/ 44 h 111"/>
                  <a:gd name="T16" fmla="*/ 93 w 139"/>
                  <a:gd name="T17" fmla="*/ 9 h 111"/>
                  <a:gd name="T18" fmla="*/ 130 w 139"/>
                  <a:gd name="T19" fmla="*/ 14 h 111"/>
                  <a:gd name="T20" fmla="*/ 133 w 139"/>
                  <a:gd name="T21" fmla="*/ 15 h 111"/>
                  <a:gd name="T22" fmla="*/ 134 w 139"/>
                  <a:gd name="T23" fmla="*/ 15 h 111"/>
                  <a:gd name="T24" fmla="*/ 138 w 139"/>
                  <a:gd name="T25" fmla="*/ 12 h 111"/>
                  <a:gd name="T26" fmla="*/ 135 w 139"/>
                  <a:gd name="T27" fmla="*/ 7 h 111"/>
                  <a:gd name="T28" fmla="*/ 93 w 139"/>
                  <a:gd name="T2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9" h="111">
                    <a:moveTo>
                      <a:pt x="93" y="0"/>
                    </a:moveTo>
                    <a:cubicBezTo>
                      <a:pt x="58" y="0"/>
                      <a:pt x="28" y="14"/>
                      <a:pt x="13" y="40"/>
                    </a:cubicBezTo>
                    <a:cubicBezTo>
                      <a:pt x="2" y="59"/>
                      <a:pt x="0" y="83"/>
                      <a:pt x="7" y="108"/>
                    </a:cubicBezTo>
                    <a:cubicBezTo>
                      <a:pt x="8" y="110"/>
                      <a:pt x="9" y="111"/>
                      <a:pt x="11" y="111"/>
                    </a:cubicBezTo>
                    <a:cubicBezTo>
                      <a:pt x="11" y="111"/>
                      <a:pt x="12" y="111"/>
                      <a:pt x="12" y="110"/>
                    </a:cubicBezTo>
                    <a:cubicBezTo>
                      <a:pt x="14" y="110"/>
                      <a:pt x="16" y="108"/>
                      <a:pt x="15" y="105"/>
                    </a:cubicBezTo>
                    <a:cubicBezTo>
                      <a:pt x="15" y="105"/>
                      <a:pt x="15" y="104"/>
                      <a:pt x="15" y="104"/>
                    </a:cubicBezTo>
                    <a:cubicBezTo>
                      <a:pt x="8" y="82"/>
                      <a:pt x="10" y="61"/>
                      <a:pt x="20" y="44"/>
                    </a:cubicBezTo>
                    <a:cubicBezTo>
                      <a:pt x="34" y="21"/>
                      <a:pt x="61" y="9"/>
                      <a:pt x="93" y="9"/>
                    </a:cubicBezTo>
                    <a:cubicBezTo>
                      <a:pt x="105" y="9"/>
                      <a:pt x="117" y="10"/>
                      <a:pt x="130" y="14"/>
                    </a:cubicBezTo>
                    <a:cubicBezTo>
                      <a:pt x="131" y="14"/>
                      <a:pt x="132" y="15"/>
                      <a:pt x="133" y="15"/>
                    </a:cubicBezTo>
                    <a:cubicBezTo>
                      <a:pt x="133" y="15"/>
                      <a:pt x="134" y="15"/>
                      <a:pt x="134" y="15"/>
                    </a:cubicBezTo>
                    <a:cubicBezTo>
                      <a:pt x="136" y="15"/>
                      <a:pt x="137" y="14"/>
                      <a:pt x="138" y="12"/>
                    </a:cubicBezTo>
                    <a:cubicBezTo>
                      <a:pt x="139" y="10"/>
                      <a:pt x="137" y="8"/>
                      <a:pt x="135" y="7"/>
                    </a:cubicBezTo>
                    <a:cubicBezTo>
                      <a:pt x="121" y="3"/>
                      <a:pt x="106" y="0"/>
                      <a:pt x="93" y="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10"/>
              <p:cNvSpPr>
                <a:spLocks/>
              </p:cNvSpPr>
              <p:nvPr/>
            </p:nvSpPr>
            <p:spPr bwMode="auto">
              <a:xfrm>
                <a:off x="7613650" y="2935288"/>
                <a:ext cx="25400" cy="23813"/>
              </a:xfrm>
              <a:custGeom>
                <a:avLst/>
                <a:gdLst>
                  <a:gd name="T0" fmla="*/ 6 w 13"/>
                  <a:gd name="T1" fmla="*/ 0 h 12"/>
                  <a:gd name="T2" fmla="*/ 3 w 13"/>
                  <a:gd name="T3" fmla="*/ 1 h 12"/>
                  <a:gd name="T4" fmla="*/ 1 w 13"/>
                  <a:gd name="T5" fmla="*/ 9 h 12"/>
                  <a:gd name="T6" fmla="*/ 6 w 13"/>
                  <a:gd name="T7" fmla="*/ 12 h 12"/>
                  <a:gd name="T8" fmla="*/ 9 w 13"/>
                  <a:gd name="T9" fmla="*/ 11 h 12"/>
                  <a:gd name="T10" fmla="*/ 11 w 13"/>
                  <a:gd name="T11" fmla="*/ 3 h 12"/>
                  <a:gd name="T12" fmla="*/ 6 w 1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6" y="0"/>
                    </a:moveTo>
                    <a:cubicBezTo>
                      <a:pt x="5" y="0"/>
                      <a:pt x="4" y="1"/>
                      <a:pt x="3" y="1"/>
                    </a:cubicBezTo>
                    <a:cubicBezTo>
                      <a:pt x="0" y="3"/>
                      <a:pt x="0" y="6"/>
                      <a:pt x="1" y="9"/>
                    </a:cubicBezTo>
                    <a:cubicBezTo>
                      <a:pt x="2" y="11"/>
                      <a:pt x="4" y="12"/>
                      <a:pt x="6" y="12"/>
                    </a:cubicBezTo>
                    <a:cubicBezTo>
                      <a:pt x="7" y="12"/>
                      <a:pt x="8" y="11"/>
                      <a:pt x="9" y="11"/>
                    </a:cubicBezTo>
                    <a:cubicBezTo>
                      <a:pt x="12" y="9"/>
                      <a:pt x="13" y="6"/>
                      <a:pt x="11" y="3"/>
                    </a:cubicBezTo>
                    <a:cubicBezTo>
                      <a:pt x="10" y="1"/>
                      <a:pt x="8" y="0"/>
                      <a:pt x="6" y="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9167029" y="4312246"/>
            <a:ext cx="1354117" cy="1358909"/>
            <a:chOff x="9167029" y="4694173"/>
            <a:chExt cx="1354117" cy="1358909"/>
          </a:xfrm>
        </p:grpSpPr>
        <p:sp>
          <p:nvSpPr>
            <p:cNvPr id="163" name="矩形: 圆角 162"/>
            <p:cNvSpPr/>
            <p:nvPr/>
          </p:nvSpPr>
          <p:spPr>
            <a:xfrm>
              <a:off x="9167029" y="4694173"/>
              <a:ext cx="1354117" cy="135411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9495274" y="5652972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25000"/>
                    </a:schemeClr>
                  </a:solidFill>
                </a:rPr>
                <a:t>贝壳</a:t>
              </a:r>
            </a:p>
          </p:txBody>
        </p:sp>
        <p:grpSp>
          <p:nvGrpSpPr>
            <p:cNvPr id="162" name="组合 161"/>
            <p:cNvGrpSpPr/>
            <p:nvPr/>
          </p:nvGrpSpPr>
          <p:grpSpPr>
            <a:xfrm>
              <a:off x="9398440" y="4820807"/>
              <a:ext cx="891295" cy="790931"/>
              <a:chOff x="9598025" y="4602163"/>
              <a:chExt cx="944563" cy="838201"/>
            </a:xfrm>
          </p:grpSpPr>
          <p:sp>
            <p:nvSpPr>
              <p:cNvPr id="150" name="Freeform 114"/>
              <p:cNvSpPr>
                <a:spLocks/>
              </p:cNvSpPr>
              <p:nvPr/>
            </p:nvSpPr>
            <p:spPr bwMode="auto">
              <a:xfrm>
                <a:off x="9817100" y="4714876"/>
                <a:ext cx="725488" cy="725488"/>
              </a:xfrm>
              <a:custGeom>
                <a:avLst/>
                <a:gdLst>
                  <a:gd name="T0" fmla="*/ 98 w 130"/>
                  <a:gd name="T1" fmla="*/ 98 h 130"/>
                  <a:gd name="T2" fmla="*/ 18 w 130"/>
                  <a:gd name="T3" fmla="*/ 112 h 130"/>
                  <a:gd name="T4" fmla="*/ 32 w 130"/>
                  <a:gd name="T5" fmla="*/ 33 h 130"/>
                  <a:gd name="T6" fmla="*/ 112 w 130"/>
                  <a:gd name="T7" fmla="*/ 18 h 130"/>
                  <a:gd name="T8" fmla="*/ 98 w 130"/>
                  <a:gd name="T9" fmla="*/ 9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30">
                    <a:moveTo>
                      <a:pt x="98" y="98"/>
                    </a:moveTo>
                    <a:cubicBezTo>
                      <a:pt x="72" y="124"/>
                      <a:pt x="36" y="130"/>
                      <a:pt x="18" y="112"/>
                    </a:cubicBezTo>
                    <a:cubicBezTo>
                      <a:pt x="0" y="94"/>
                      <a:pt x="6" y="58"/>
                      <a:pt x="32" y="33"/>
                    </a:cubicBezTo>
                    <a:cubicBezTo>
                      <a:pt x="58" y="7"/>
                      <a:pt x="94" y="0"/>
                      <a:pt x="112" y="18"/>
                    </a:cubicBezTo>
                    <a:cubicBezTo>
                      <a:pt x="130" y="36"/>
                      <a:pt x="124" y="72"/>
                      <a:pt x="98" y="98"/>
                    </a:cubicBezTo>
                    <a:close/>
                  </a:path>
                </a:pathLst>
              </a:custGeom>
              <a:solidFill>
                <a:srgbClr val="7175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15"/>
              <p:cNvSpPr>
                <a:spLocks/>
              </p:cNvSpPr>
              <p:nvPr/>
            </p:nvSpPr>
            <p:spPr bwMode="auto">
              <a:xfrm>
                <a:off x="9828213" y="4799013"/>
                <a:ext cx="630238" cy="630238"/>
              </a:xfrm>
              <a:custGeom>
                <a:avLst/>
                <a:gdLst>
                  <a:gd name="T0" fmla="*/ 85 w 113"/>
                  <a:gd name="T1" fmla="*/ 85 h 113"/>
                  <a:gd name="T2" fmla="*/ 16 w 113"/>
                  <a:gd name="T3" fmla="*/ 97 h 113"/>
                  <a:gd name="T4" fmla="*/ 28 w 113"/>
                  <a:gd name="T5" fmla="*/ 28 h 113"/>
                  <a:gd name="T6" fmla="*/ 98 w 113"/>
                  <a:gd name="T7" fmla="*/ 16 h 113"/>
                  <a:gd name="T8" fmla="*/ 85 w 113"/>
                  <a:gd name="T9" fmla="*/ 8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13">
                    <a:moveTo>
                      <a:pt x="85" y="85"/>
                    </a:moveTo>
                    <a:cubicBezTo>
                      <a:pt x="63" y="107"/>
                      <a:pt x="32" y="113"/>
                      <a:pt x="16" y="97"/>
                    </a:cubicBezTo>
                    <a:cubicBezTo>
                      <a:pt x="0" y="81"/>
                      <a:pt x="6" y="50"/>
                      <a:pt x="28" y="28"/>
                    </a:cubicBezTo>
                    <a:cubicBezTo>
                      <a:pt x="51" y="5"/>
                      <a:pt x="82" y="0"/>
                      <a:pt x="98" y="16"/>
                    </a:cubicBezTo>
                    <a:cubicBezTo>
                      <a:pt x="113" y="31"/>
                      <a:pt x="108" y="62"/>
                      <a:pt x="85" y="85"/>
                    </a:cubicBezTo>
                    <a:close/>
                  </a:path>
                </a:pathLst>
              </a:custGeom>
              <a:solidFill>
                <a:srgbClr val="FEF8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16"/>
              <p:cNvSpPr>
                <a:spLocks/>
              </p:cNvSpPr>
              <p:nvPr/>
            </p:nvSpPr>
            <p:spPr bwMode="auto">
              <a:xfrm>
                <a:off x="9844088" y="4887913"/>
                <a:ext cx="525463" cy="525463"/>
              </a:xfrm>
              <a:custGeom>
                <a:avLst/>
                <a:gdLst>
                  <a:gd name="T0" fmla="*/ 71 w 94"/>
                  <a:gd name="T1" fmla="*/ 71 h 94"/>
                  <a:gd name="T2" fmla="*/ 13 w 94"/>
                  <a:gd name="T3" fmla="*/ 81 h 94"/>
                  <a:gd name="T4" fmla="*/ 23 w 94"/>
                  <a:gd name="T5" fmla="*/ 24 h 94"/>
                  <a:gd name="T6" fmla="*/ 81 w 94"/>
                  <a:gd name="T7" fmla="*/ 13 h 94"/>
                  <a:gd name="T8" fmla="*/ 71 w 94"/>
                  <a:gd name="T9" fmla="*/ 7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4">
                    <a:moveTo>
                      <a:pt x="71" y="71"/>
                    </a:moveTo>
                    <a:cubicBezTo>
                      <a:pt x="52" y="90"/>
                      <a:pt x="26" y="94"/>
                      <a:pt x="13" y="81"/>
                    </a:cubicBezTo>
                    <a:cubicBezTo>
                      <a:pt x="0" y="68"/>
                      <a:pt x="5" y="42"/>
                      <a:pt x="23" y="24"/>
                    </a:cubicBezTo>
                    <a:cubicBezTo>
                      <a:pt x="42" y="5"/>
                      <a:pt x="68" y="0"/>
                      <a:pt x="81" y="13"/>
                    </a:cubicBezTo>
                    <a:cubicBezTo>
                      <a:pt x="94" y="26"/>
                      <a:pt x="89" y="52"/>
                      <a:pt x="71" y="71"/>
                    </a:cubicBezTo>
                    <a:close/>
                  </a:path>
                </a:pathLst>
              </a:custGeom>
              <a:solidFill>
                <a:srgbClr val="7175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17"/>
              <p:cNvSpPr>
                <a:spLocks/>
              </p:cNvSpPr>
              <p:nvPr/>
            </p:nvSpPr>
            <p:spPr bwMode="auto">
              <a:xfrm>
                <a:off x="9861550" y="4983163"/>
                <a:ext cx="412750" cy="419100"/>
              </a:xfrm>
              <a:custGeom>
                <a:avLst/>
                <a:gdLst>
                  <a:gd name="T0" fmla="*/ 56 w 74"/>
                  <a:gd name="T1" fmla="*/ 56 h 75"/>
                  <a:gd name="T2" fmla="*/ 10 w 74"/>
                  <a:gd name="T3" fmla="*/ 64 h 75"/>
                  <a:gd name="T4" fmla="*/ 18 w 74"/>
                  <a:gd name="T5" fmla="*/ 19 h 75"/>
                  <a:gd name="T6" fmla="*/ 64 w 74"/>
                  <a:gd name="T7" fmla="*/ 11 h 75"/>
                  <a:gd name="T8" fmla="*/ 56 w 74"/>
                  <a:gd name="T9" fmla="*/ 5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75">
                    <a:moveTo>
                      <a:pt x="56" y="56"/>
                    </a:moveTo>
                    <a:cubicBezTo>
                      <a:pt x="41" y="71"/>
                      <a:pt x="20" y="75"/>
                      <a:pt x="10" y="64"/>
                    </a:cubicBezTo>
                    <a:cubicBezTo>
                      <a:pt x="0" y="54"/>
                      <a:pt x="3" y="33"/>
                      <a:pt x="18" y="19"/>
                    </a:cubicBezTo>
                    <a:cubicBezTo>
                      <a:pt x="33" y="4"/>
                      <a:pt x="53" y="0"/>
                      <a:pt x="64" y="11"/>
                    </a:cubicBezTo>
                    <a:cubicBezTo>
                      <a:pt x="74" y="21"/>
                      <a:pt x="70" y="41"/>
                      <a:pt x="56" y="56"/>
                    </a:cubicBezTo>
                    <a:close/>
                  </a:path>
                </a:pathLst>
              </a:custGeom>
              <a:solidFill>
                <a:srgbClr val="FEF8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18"/>
              <p:cNvSpPr>
                <a:spLocks/>
              </p:cNvSpPr>
              <p:nvPr/>
            </p:nvSpPr>
            <p:spPr bwMode="auto">
              <a:xfrm>
                <a:off x="9899650" y="5021263"/>
                <a:ext cx="334963" cy="334963"/>
              </a:xfrm>
              <a:custGeom>
                <a:avLst/>
                <a:gdLst>
                  <a:gd name="T0" fmla="*/ 45 w 60"/>
                  <a:gd name="T1" fmla="*/ 46 h 60"/>
                  <a:gd name="T2" fmla="*/ 8 w 60"/>
                  <a:gd name="T3" fmla="*/ 52 h 60"/>
                  <a:gd name="T4" fmla="*/ 15 w 60"/>
                  <a:gd name="T5" fmla="*/ 15 h 60"/>
                  <a:gd name="T6" fmla="*/ 52 w 60"/>
                  <a:gd name="T7" fmla="*/ 9 h 60"/>
                  <a:gd name="T8" fmla="*/ 45 w 60"/>
                  <a:gd name="T9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45" y="46"/>
                    </a:moveTo>
                    <a:cubicBezTo>
                      <a:pt x="33" y="57"/>
                      <a:pt x="17" y="60"/>
                      <a:pt x="8" y="52"/>
                    </a:cubicBezTo>
                    <a:cubicBezTo>
                      <a:pt x="0" y="44"/>
                      <a:pt x="3" y="27"/>
                      <a:pt x="15" y="15"/>
                    </a:cubicBezTo>
                    <a:cubicBezTo>
                      <a:pt x="27" y="3"/>
                      <a:pt x="43" y="0"/>
                      <a:pt x="52" y="9"/>
                    </a:cubicBezTo>
                    <a:cubicBezTo>
                      <a:pt x="60" y="17"/>
                      <a:pt x="57" y="34"/>
                      <a:pt x="45" y="46"/>
                    </a:cubicBezTo>
                    <a:close/>
                  </a:path>
                </a:pathLst>
              </a:custGeom>
              <a:solidFill>
                <a:srgbClr val="7175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19"/>
              <p:cNvSpPr>
                <a:spLocks/>
              </p:cNvSpPr>
              <p:nvPr/>
            </p:nvSpPr>
            <p:spPr bwMode="auto">
              <a:xfrm>
                <a:off x="9906000" y="5054601"/>
                <a:ext cx="295275" cy="296863"/>
              </a:xfrm>
              <a:custGeom>
                <a:avLst/>
                <a:gdLst>
                  <a:gd name="T0" fmla="*/ 40 w 53"/>
                  <a:gd name="T1" fmla="*/ 40 h 53"/>
                  <a:gd name="T2" fmla="*/ 7 w 53"/>
                  <a:gd name="T3" fmla="*/ 46 h 53"/>
                  <a:gd name="T4" fmla="*/ 13 w 53"/>
                  <a:gd name="T5" fmla="*/ 13 h 53"/>
                  <a:gd name="T6" fmla="*/ 46 w 53"/>
                  <a:gd name="T7" fmla="*/ 8 h 53"/>
                  <a:gd name="T8" fmla="*/ 40 w 53"/>
                  <a:gd name="T9" fmla="*/ 4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40" y="40"/>
                    </a:moveTo>
                    <a:cubicBezTo>
                      <a:pt x="29" y="51"/>
                      <a:pt x="15" y="53"/>
                      <a:pt x="7" y="46"/>
                    </a:cubicBezTo>
                    <a:cubicBezTo>
                      <a:pt x="0" y="39"/>
                      <a:pt x="2" y="24"/>
                      <a:pt x="13" y="13"/>
                    </a:cubicBezTo>
                    <a:cubicBezTo>
                      <a:pt x="24" y="3"/>
                      <a:pt x="38" y="0"/>
                      <a:pt x="46" y="8"/>
                    </a:cubicBezTo>
                    <a:cubicBezTo>
                      <a:pt x="53" y="15"/>
                      <a:pt x="50" y="30"/>
                      <a:pt x="40" y="40"/>
                    </a:cubicBezTo>
                    <a:close/>
                  </a:path>
                </a:pathLst>
              </a:custGeom>
              <a:solidFill>
                <a:srgbClr val="FFF6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120"/>
              <p:cNvSpPr>
                <a:spLocks noChangeArrowheads="1"/>
              </p:cNvSpPr>
              <p:nvPr/>
            </p:nvSpPr>
            <p:spPr bwMode="auto">
              <a:xfrm>
                <a:off x="9598025" y="4602163"/>
                <a:ext cx="519113" cy="742950"/>
              </a:xfrm>
              <a:prstGeom prst="ellipse">
                <a:avLst/>
              </a:prstGeom>
              <a:solidFill>
                <a:srgbClr val="7175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Oval 121"/>
              <p:cNvSpPr>
                <a:spLocks noChangeArrowheads="1"/>
              </p:cNvSpPr>
              <p:nvPr/>
            </p:nvSpPr>
            <p:spPr bwMode="auto">
              <a:xfrm>
                <a:off x="9637713" y="4703763"/>
                <a:ext cx="446088" cy="641350"/>
              </a:xfrm>
              <a:prstGeom prst="ellipse">
                <a:avLst/>
              </a:prstGeom>
              <a:solidFill>
                <a:srgbClr val="FEF8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Oval 122"/>
              <p:cNvSpPr>
                <a:spLocks noChangeArrowheads="1"/>
              </p:cNvSpPr>
              <p:nvPr/>
            </p:nvSpPr>
            <p:spPr bwMode="auto">
              <a:xfrm>
                <a:off x="9671050" y="4810126"/>
                <a:ext cx="374650" cy="534988"/>
              </a:xfrm>
              <a:prstGeom prst="ellipse">
                <a:avLst/>
              </a:prstGeom>
              <a:solidFill>
                <a:srgbClr val="7175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Oval 123"/>
              <p:cNvSpPr>
                <a:spLocks noChangeArrowheads="1"/>
              </p:cNvSpPr>
              <p:nvPr/>
            </p:nvSpPr>
            <p:spPr bwMode="auto">
              <a:xfrm>
                <a:off x="9710738" y="4921251"/>
                <a:ext cx="295275" cy="423863"/>
              </a:xfrm>
              <a:prstGeom prst="ellipse">
                <a:avLst/>
              </a:prstGeom>
              <a:solidFill>
                <a:srgbClr val="FEF8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Oval 124"/>
              <p:cNvSpPr>
                <a:spLocks noChangeArrowheads="1"/>
              </p:cNvSpPr>
              <p:nvPr/>
            </p:nvSpPr>
            <p:spPr bwMode="auto">
              <a:xfrm>
                <a:off x="9737725" y="4965701"/>
                <a:ext cx="239713" cy="341313"/>
              </a:xfrm>
              <a:prstGeom prst="ellipse">
                <a:avLst/>
              </a:prstGeom>
              <a:solidFill>
                <a:srgbClr val="7175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125"/>
              <p:cNvSpPr>
                <a:spLocks noChangeArrowheads="1"/>
              </p:cNvSpPr>
              <p:nvPr/>
            </p:nvSpPr>
            <p:spPr bwMode="auto">
              <a:xfrm>
                <a:off x="9755188" y="5005388"/>
                <a:ext cx="211138" cy="301625"/>
              </a:xfrm>
              <a:prstGeom prst="ellipse">
                <a:avLst/>
              </a:prstGeom>
              <a:solidFill>
                <a:srgbClr val="FFF6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2" name="矩形: 圆角 131"/>
          <p:cNvSpPr/>
          <p:nvPr/>
        </p:nvSpPr>
        <p:spPr>
          <a:xfrm>
            <a:off x="4040439" y="302437"/>
            <a:ext cx="3999738" cy="493486"/>
          </a:xfrm>
          <a:prstGeom prst="roundRect">
            <a:avLst>
              <a:gd name="adj" fmla="val 50000"/>
            </a:avLst>
          </a:prstGeom>
          <a:solidFill>
            <a:srgbClr val="F55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2.</a:t>
            </a:r>
            <a:r>
              <a:rPr lang="zh-CN" altLang="en-US" sz="2800" b="1" dirty="0">
                <a:solidFill>
                  <a:schemeClr val="bg1"/>
                </a:solidFill>
              </a:rPr>
              <a:t>衣食住行引发过敏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225086" y="2326319"/>
            <a:ext cx="1354117" cy="1357464"/>
            <a:chOff x="4225086" y="2326319"/>
            <a:chExt cx="1354117" cy="1357464"/>
          </a:xfrm>
        </p:grpSpPr>
        <p:sp>
          <p:nvSpPr>
            <p:cNvPr id="138" name="矩形: 圆角 137"/>
            <p:cNvSpPr/>
            <p:nvPr/>
          </p:nvSpPr>
          <p:spPr>
            <a:xfrm>
              <a:off x="4225086" y="2326319"/>
              <a:ext cx="1354117" cy="135411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590941" y="3283673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25000"/>
                    </a:schemeClr>
                  </a:solidFill>
                </a:rPr>
                <a:t>牛奶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634159" y="2492698"/>
              <a:ext cx="609742" cy="685961"/>
              <a:chOff x="3703638" y="2239963"/>
              <a:chExt cx="723900" cy="814388"/>
            </a:xfrm>
          </p:grpSpPr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3703638" y="2466976"/>
                <a:ext cx="406400" cy="587375"/>
              </a:xfrm>
              <a:custGeom>
                <a:avLst/>
                <a:gdLst>
                  <a:gd name="T0" fmla="*/ 0 w 256"/>
                  <a:gd name="T1" fmla="*/ 370 h 370"/>
                  <a:gd name="T2" fmla="*/ 256 w 256"/>
                  <a:gd name="T3" fmla="*/ 370 h 370"/>
                  <a:gd name="T4" fmla="*/ 256 w 256"/>
                  <a:gd name="T5" fmla="*/ 0 h 370"/>
                  <a:gd name="T6" fmla="*/ 0 w 256"/>
                  <a:gd name="T7" fmla="*/ 0 h 370"/>
                  <a:gd name="T8" fmla="*/ 0 w 256"/>
                  <a:gd name="T9" fmla="*/ 370 h 370"/>
                  <a:gd name="T10" fmla="*/ 0 w 256"/>
                  <a:gd name="T11" fmla="*/ 37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6" h="370">
                    <a:moveTo>
                      <a:pt x="0" y="370"/>
                    </a:moveTo>
                    <a:lnTo>
                      <a:pt x="256" y="370"/>
                    </a:lnTo>
                    <a:lnTo>
                      <a:pt x="256" y="0"/>
                    </a:lnTo>
                    <a:lnTo>
                      <a:pt x="0" y="0"/>
                    </a:lnTo>
                    <a:lnTo>
                      <a:pt x="0" y="370"/>
                    </a:lnTo>
                    <a:lnTo>
                      <a:pt x="0" y="370"/>
                    </a:lnTo>
                    <a:close/>
                  </a:path>
                </a:pathLst>
              </a:custGeom>
              <a:solidFill>
                <a:srgbClr val="6EC9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4110038" y="2466976"/>
                <a:ext cx="317500" cy="587375"/>
              </a:xfrm>
              <a:custGeom>
                <a:avLst/>
                <a:gdLst>
                  <a:gd name="T0" fmla="*/ 0 w 200"/>
                  <a:gd name="T1" fmla="*/ 0 h 370"/>
                  <a:gd name="T2" fmla="*/ 200 w 200"/>
                  <a:gd name="T3" fmla="*/ 0 h 370"/>
                  <a:gd name="T4" fmla="*/ 200 w 200"/>
                  <a:gd name="T5" fmla="*/ 370 h 370"/>
                  <a:gd name="T6" fmla="*/ 0 w 200"/>
                  <a:gd name="T7" fmla="*/ 370 h 370"/>
                  <a:gd name="T8" fmla="*/ 0 w 200"/>
                  <a:gd name="T9" fmla="*/ 0 h 370"/>
                  <a:gd name="T10" fmla="*/ 0 w 20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370">
                    <a:moveTo>
                      <a:pt x="0" y="0"/>
                    </a:moveTo>
                    <a:lnTo>
                      <a:pt x="200" y="0"/>
                    </a:lnTo>
                    <a:lnTo>
                      <a:pt x="200" y="370"/>
                    </a:lnTo>
                    <a:lnTo>
                      <a:pt x="0" y="3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9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4110038" y="2332038"/>
                <a:ext cx="317500" cy="134938"/>
              </a:xfrm>
              <a:custGeom>
                <a:avLst/>
                <a:gdLst>
                  <a:gd name="T0" fmla="*/ 0 w 200"/>
                  <a:gd name="T1" fmla="*/ 85 h 85"/>
                  <a:gd name="T2" fmla="*/ 0 w 200"/>
                  <a:gd name="T3" fmla="*/ 41 h 85"/>
                  <a:gd name="T4" fmla="*/ 86 w 200"/>
                  <a:gd name="T5" fmla="*/ 0 h 85"/>
                  <a:gd name="T6" fmla="*/ 114 w 200"/>
                  <a:gd name="T7" fmla="*/ 0 h 85"/>
                  <a:gd name="T8" fmla="*/ 200 w 200"/>
                  <a:gd name="T9" fmla="*/ 85 h 85"/>
                  <a:gd name="T10" fmla="*/ 0 w 200"/>
                  <a:gd name="T11" fmla="*/ 85 h 85"/>
                  <a:gd name="T12" fmla="*/ 0 w 200"/>
                  <a:gd name="T13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85">
                    <a:moveTo>
                      <a:pt x="0" y="85"/>
                    </a:moveTo>
                    <a:lnTo>
                      <a:pt x="0" y="41"/>
                    </a:lnTo>
                    <a:lnTo>
                      <a:pt x="86" y="0"/>
                    </a:lnTo>
                    <a:lnTo>
                      <a:pt x="114" y="0"/>
                    </a:lnTo>
                    <a:lnTo>
                      <a:pt x="200" y="85"/>
                    </a:lnTo>
                    <a:lnTo>
                      <a:pt x="0" y="85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703638" y="2332038"/>
                <a:ext cx="542925" cy="134938"/>
              </a:xfrm>
              <a:custGeom>
                <a:avLst/>
                <a:gdLst>
                  <a:gd name="T0" fmla="*/ 256 w 342"/>
                  <a:gd name="T1" fmla="*/ 85 h 85"/>
                  <a:gd name="T2" fmla="*/ 0 w 342"/>
                  <a:gd name="T3" fmla="*/ 85 h 85"/>
                  <a:gd name="T4" fmla="*/ 85 w 342"/>
                  <a:gd name="T5" fmla="*/ 0 h 85"/>
                  <a:gd name="T6" fmla="*/ 342 w 342"/>
                  <a:gd name="T7" fmla="*/ 0 h 85"/>
                  <a:gd name="T8" fmla="*/ 256 w 342"/>
                  <a:gd name="T9" fmla="*/ 85 h 85"/>
                  <a:gd name="T10" fmla="*/ 256 w 342"/>
                  <a:gd name="T1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5">
                    <a:moveTo>
                      <a:pt x="256" y="85"/>
                    </a:moveTo>
                    <a:lnTo>
                      <a:pt x="0" y="85"/>
                    </a:lnTo>
                    <a:lnTo>
                      <a:pt x="85" y="0"/>
                    </a:lnTo>
                    <a:lnTo>
                      <a:pt x="342" y="0"/>
                    </a:lnTo>
                    <a:lnTo>
                      <a:pt x="256" y="85"/>
                    </a:lnTo>
                    <a:lnTo>
                      <a:pt x="256" y="8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838575" y="2239963"/>
                <a:ext cx="407987" cy="92075"/>
              </a:xfrm>
              <a:custGeom>
                <a:avLst/>
                <a:gdLst>
                  <a:gd name="T0" fmla="*/ 257 w 257"/>
                  <a:gd name="T1" fmla="*/ 58 h 58"/>
                  <a:gd name="T2" fmla="*/ 0 w 257"/>
                  <a:gd name="T3" fmla="*/ 58 h 58"/>
                  <a:gd name="T4" fmla="*/ 0 w 257"/>
                  <a:gd name="T5" fmla="*/ 0 h 58"/>
                  <a:gd name="T6" fmla="*/ 257 w 257"/>
                  <a:gd name="T7" fmla="*/ 0 h 58"/>
                  <a:gd name="T8" fmla="*/ 257 w 257"/>
                  <a:gd name="T9" fmla="*/ 58 h 58"/>
                  <a:gd name="T10" fmla="*/ 257 w 257"/>
                  <a:gd name="T11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7" h="58">
                    <a:moveTo>
                      <a:pt x="257" y="58"/>
                    </a:moveTo>
                    <a:lnTo>
                      <a:pt x="0" y="58"/>
                    </a:lnTo>
                    <a:lnTo>
                      <a:pt x="0" y="0"/>
                    </a:lnTo>
                    <a:lnTo>
                      <a:pt x="257" y="0"/>
                    </a:lnTo>
                    <a:lnTo>
                      <a:pt x="257" y="58"/>
                    </a:lnTo>
                    <a:lnTo>
                      <a:pt x="257" y="58"/>
                    </a:lnTo>
                    <a:close/>
                  </a:path>
                </a:pathLst>
              </a:custGeom>
              <a:solidFill>
                <a:srgbClr val="6EC9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4246563" y="2239963"/>
                <a:ext cx="44450" cy="92075"/>
              </a:xfrm>
              <a:custGeom>
                <a:avLst/>
                <a:gdLst>
                  <a:gd name="T0" fmla="*/ 0 w 28"/>
                  <a:gd name="T1" fmla="*/ 58 h 58"/>
                  <a:gd name="T2" fmla="*/ 28 w 28"/>
                  <a:gd name="T3" fmla="*/ 58 h 58"/>
                  <a:gd name="T4" fmla="*/ 28 w 28"/>
                  <a:gd name="T5" fmla="*/ 0 h 58"/>
                  <a:gd name="T6" fmla="*/ 0 w 28"/>
                  <a:gd name="T7" fmla="*/ 0 h 58"/>
                  <a:gd name="T8" fmla="*/ 0 w 28"/>
                  <a:gd name="T9" fmla="*/ 58 h 58"/>
                  <a:gd name="T10" fmla="*/ 0 w 28"/>
                  <a:gd name="T11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58">
                    <a:moveTo>
                      <a:pt x="0" y="58"/>
                    </a:moveTo>
                    <a:lnTo>
                      <a:pt x="28" y="58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58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539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3792538" y="2620963"/>
                <a:ext cx="228600" cy="274638"/>
              </a:xfrm>
              <a:custGeom>
                <a:avLst/>
                <a:gdLst>
                  <a:gd name="T0" fmla="*/ 22 w 110"/>
                  <a:gd name="T1" fmla="*/ 121 h 132"/>
                  <a:gd name="T2" fmla="*/ 11 w 110"/>
                  <a:gd name="T3" fmla="*/ 132 h 132"/>
                  <a:gd name="T4" fmla="*/ 0 w 110"/>
                  <a:gd name="T5" fmla="*/ 121 h 132"/>
                  <a:gd name="T6" fmla="*/ 0 w 110"/>
                  <a:gd name="T7" fmla="*/ 12 h 132"/>
                  <a:gd name="T8" fmla="*/ 11 w 110"/>
                  <a:gd name="T9" fmla="*/ 1 h 132"/>
                  <a:gd name="T10" fmla="*/ 21 w 110"/>
                  <a:gd name="T11" fmla="*/ 7 h 132"/>
                  <a:gd name="T12" fmla="*/ 55 w 110"/>
                  <a:gd name="T13" fmla="*/ 58 h 132"/>
                  <a:gd name="T14" fmla="*/ 90 w 110"/>
                  <a:gd name="T15" fmla="*/ 6 h 132"/>
                  <a:gd name="T16" fmla="*/ 105 w 110"/>
                  <a:gd name="T17" fmla="*/ 3 h 132"/>
                  <a:gd name="T18" fmla="*/ 109 w 110"/>
                  <a:gd name="T19" fmla="*/ 13 h 132"/>
                  <a:gd name="T20" fmla="*/ 109 w 110"/>
                  <a:gd name="T21" fmla="*/ 121 h 132"/>
                  <a:gd name="T22" fmla="*/ 99 w 110"/>
                  <a:gd name="T23" fmla="*/ 132 h 132"/>
                  <a:gd name="T24" fmla="*/ 88 w 110"/>
                  <a:gd name="T25" fmla="*/ 121 h 132"/>
                  <a:gd name="T26" fmla="*/ 88 w 110"/>
                  <a:gd name="T27" fmla="*/ 48 h 132"/>
                  <a:gd name="T28" fmla="*/ 64 w 110"/>
                  <a:gd name="T29" fmla="*/ 84 h 132"/>
                  <a:gd name="T30" fmla="*/ 64 w 110"/>
                  <a:gd name="T31" fmla="*/ 84 h 132"/>
                  <a:gd name="T32" fmla="*/ 61 w 110"/>
                  <a:gd name="T33" fmla="*/ 87 h 132"/>
                  <a:gd name="T34" fmla="*/ 46 w 110"/>
                  <a:gd name="T35" fmla="*/ 84 h 132"/>
                  <a:gd name="T36" fmla="*/ 22 w 110"/>
                  <a:gd name="T37" fmla="*/ 48 h 132"/>
                  <a:gd name="T38" fmla="*/ 22 w 110"/>
                  <a:gd name="T39" fmla="*/ 1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0" h="132">
                    <a:moveTo>
                      <a:pt x="22" y="121"/>
                    </a:moveTo>
                    <a:cubicBezTo>
                      <a:pt x="22" y="127"/>
                      <a:pt x="17" y="132"/>
                      <a:pt x="11" y="132"/>
                    </a:cubicBezTo>
                    <a:cubicBezTo>
                      <a:pt x="5" y="132"/>
                      <a:pt x="0" y="127"/>
                      <a:pt x="0" y="12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5" y="1"/>
                      <a:pt x="11" y="1"/>
                    </a:cubicBezTo>
                    <a:cubicBezTo>
                      <a:pt x="16" y="1"/>
                      <a:pt x="19" y="4"/>
                      <a:pt x="21" y="7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3" y="1"/>
                      <a:pt x="100" y="0"/>
                      <a:pt x="105" y="3"/>
                    </a:cubicBezTo>
                    <a:cubicBezTo>
                      <a:pt x="108" y="6"/>
                      <a:pt x="110" y="9"/>
                      <a:pt x="109" y="13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09" y="127"/>
                      <a:pt x="105" y="132"/>
                      <a:pt x="99" y="132"/>
                    </a:cubicBezTo>
                    <a:cubicBezTo>
                      <a:pt x="93" y="132"/>
                      <a:pt x="88" y="127"/>
                      <a:pt x="88" y="121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64" y="84"/>
                      <a:pt x="64" y="84"/>
                      <a:pt x="64" y="84"/>
                    </a:cubicBezTo>
                    <a:cubicBezTo>
                      <a:pt x="64" y="84"/>
                      <a:pt x="64" y="84"/>
                      <a:pt x="64" y="84"/>
                    </a:cubicBezTo>
                    <a:cubicBezTo>
                      <a:pt x="63" y="85"/>
                      <a:pt x="62" y="86"/>
                      <a:pt x="61" y="87"/>
                    </a:cubicBezTo>
                    <a:cubicBezTo>
                      <a:pt x="56" y="90"/>
                      <a:pt x="49" y="89"/>
                      <a:pt x="46" y="84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121"/>
                      <a:pt x="22" y="121"/>
                      <a:pt x="22" y="1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962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>
            <a:off x="2192045" y="2566993"/>
            <a:ext cx="1394756" cy="153769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4" name="椭圆 53"/>
          <p:cNvSpPr/>
          <p:nvPr/>
        </p:nvSpPr>
        <p:spPr>
          <a:xfrm>
            <a:off x="4775200" y="2566993"/>
            <a:ext cx="1075516" cy="153769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5" name="椭圆 54"/>
          <p:cNvSpPr/>
          <p:nvPr/>
        </p:nvSpPr>
        <p:spPr>
          <a:xfrm>
            <a:off x="6279185" y="2566993"/>
            <a:ext cx="889140" cy="153769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1" name="椭圆 50"/>
          <p:cNvSpPr/>
          <p:nvPr/>
        </p:nvSpPr>
        <p:spPr>
          <a:xfrm>
            <a:off x="637791" y="2566993"/>
            <a:ext cx="1394756" cy="153769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9" name="箭头: 上 8"/>
          <p:cNvSpPr/>
          <p:nvPr/>
        </p:nvSpPr>
        <p:spPr>
          <a:xfrm>
            <a:off x="883278" y="1091618"/>
            <a:ext cx="933450" cy="1553184"/>
          </a:xfrm>
          <a:prstGeom prst="upArrow">
            <a:avLst>
              <a:gd name="adj1" fmla="val 100000"/>
              <a:gd name="adj2" fmla="val 55714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箭头: 上 9"/>
          <p:cNvSpPr/>
          <p:nvPr/>
        </p:nvSpPr>
        <p:spPr>
          <a:xfrm>
            <a:off x="2396651" y="1825043"/>
            <a:ext cx="933450" cy="819758"/>
          </a:xfrm>
          <a:prstGeom prst="upArrow">
            <a:avLst>
              <a:gd name="adj1" fmla="val 100000"/>
              <a:gd name="adj2" fmla="val 55714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693" y="2644801"/>
            <a:ext cx="14743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>
                    <a:lumMod val="25000"/>
                  </a:schemeClr>
                </a:solidFill>
              </a:rPr>
              <a:t>发达国家</a:t>
            </a:r>
            <a:endParaRPr lang="zh-CN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5001349" y="2736542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25000"/>
                  </a:schemeClr>
                </a:solidFill>
              </a:rPr>
              <a:t>城市</a:t>
            </a:r>
            <a:endParaRPr lang="zh-CN" altLang="en-US" sz="2000" b="1" dirty="0"/>
          </a:p>
        </p:txBody>
      </p:sp>
      <p:sp>
        <p:nvSpPr>
          <p:cNvPr id="8" name="矩形 7"/>
          <p:cNvSpPr/>
          <p:nvPr/>
        </p:nvSpPr>
        <p:spPr>
          <a:xfrm>
            <a:off x="8544041" y="273654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>
                    <a:lumMod val="25000"/>
                  </a:schemeClr>
                </a:solidFill>
              </a:rPr>
              <a:t>高薪阶层</a:t>
            </a:r>
            <a:endParaRPr lang="zh-CN" altLang="en-US" sz="4000" b="1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22498" y="2644801"/>
            <a:ext cx="16817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>
                    <a:lumMod val="25000"/>
                  </a:schemeClr>
                </a:solidFill>
              </a:rPr>
              <a:t>发展中国家</a:t>
            </a:r>
            <a:endParaRPr lang="zh-CN" altLang="en-US" sz="2000" b="1" dirty="0"/>
          </a:p>
        </p:txBody>
      </p:sp>
      <p:sp>
        <p:nvSpPr>
          <p:cNvPr id="13" name="箭头: V 形 12"/>
          <p:cNvSpPr/>
          <p:nvPr/>
        </p:nvSpPr>
        <p:spPr>
          <a:xfrm>
            <a:off x="5935260" y="2261966"/>
            <a:ext cx="289925" cy="382835"/>
          </a:xfrm>
          <a:prstGeom prst="chevron">
            <a:avLst>
              <a:gd name="adj" fmla="val 66179"/>
            </a:avLst>
          </a:prstGeom>
          <a:solidFill>
            <a:schemeClr val="accent1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13877" y="1927369"/>
            <a:ext cx="819758" cy="819758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22944" y="974984"/>
            <a:ext cx="849346" cy="182083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400590" y="273461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25000"/>
                  </a:schemeClr>
                </a:solidFill>
              </a:rPr>
              <a:t>乡村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0047664" y="272134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25000"/>
                  </a:schemeClr>
                </a:solidFill>
              </a:rPr>
              <a:t>低薪阶层</a:t>
            </a:r>
            <a:endParaRPr lang="zh-CN" altLang="en-US" sz="2000" dirty="0"/>
          </a:p>
        </p:txBody>
      </p:sp>
      <p:grpSp>
        <p:nvGrpSpPr>
          <p:cNvPr id="31" name="组合 30"/>
          <p:cNvGrpSpPr/>
          <p:nvPr/>
        </p:nvGrpSpPr>
        <p:grpSpPr>
          <a:xfrm>
            <a:off x="8742339" y="1149912"/>
            <a:ext cx="813992" cy="1554914"/>
            <a:chOff x="8778365" y="1715336"/>
            <a:chExt cx="813992" cy="1554914"/>
          </a:xfrm>
          <a:solidFill>
            <a:schemeClr val="accent3">
              <a:lumMod val="50000"/>
            </a:schemeClr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8778365" y="1978090"/>
              <a:ext cx="813992" cy="1292160"/>
              <a:chOff x="8713050" y="1885102"/>
              <a:chExt cx="872569" cy="1385148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8714909" y="2758587"/>
                <a:ext cx="870710" cy="295503"/>
              </a:xfrm>
              <a:custGeom>
                <a:avLst/>
                <a:gdLst>
                  <a:gd name="T0" fmla="*/ 53 w 449"/>
                  <a:gd name="T1" fmla="*/ 109 h 152"/>
                  <a:gd name="T2" fmla="*/ 135 w 449"/>
                  <a:gd name="T3" fmla="*/ 142 h 152"/>
                  <a:gd name="T4" fmla="*/ 176 w 449"/>
                  <a:gd name="T5" fmla="*/ 149 h 152"/>
                  <a:gd name="T6" fmla="*/ 226 w 449"/>
                  <a:gd name="T7" fmla="*/ 152 h 152"/>
                  <a:gd name="T8" fmla="*/ 272 w 449"/>
                  <a:gd name="T9" fmla="*/ 149 h 152"/>
                  <a:gd name="T10" fmla="*/ 274 w 449"/>
                  <a:gd name="T11" fmla="*/ 149 h 152"/>
                  <a:gd name="T12" fmla="*/ 308 w 449"/>
                  <a:gd name="T13" fmla="*/ 143 h 152"/>
                  <a:gd name="T14" fmla="*/ 331 w 449"/>
                  <a:gd name="T15" fmla="*/ 138 h 152"/>
                  <a:gd name="T16" fmla="*/ 371 w 449"/>
                  <a:gd name="T17" fmla="*/ 123 h 152"/>
                  <a:gd name="T18" fmla="*/ 433 w 449"/>
                  <a:gd name="T19" fmla="*/ 77 h 152"/>
                  <a:gd name="T20" fmla="*/ 446 w 449"/>
                  <a:gd name="T21" fmla="*/ 24 h 152"/>
                  <a:gd name="T22" fmla="*/ 437 w 449"/>
                  <a:gd name="T23" fmla="*/ 4 h 152"/>
                  <a:gd name="T24" fmla="*/ 430 w 449"/>
                  <a:gd name="T25" fmla="*/ 4 h 152"/>
                  <a:gd name="T26" fmla="*/ 418 w 449"/>
                  <a:gd name="T27" fmla="*/ 17 h 152"/>
                  <a:gd name="T28" fmla="*/ 369 w 449"/>
                  <a:gd name="T29" fmla="*/ 48 h 152"/>
                  <a:gd name="T30" fmla="*/ 329 w 449"/>
                  <a:gd name="T31" fmla="*/ 62 h 152"/>
                  <a:gd name="T32" fmla="*/ 294 w 449"/>
                  <a:gd name="T33" fmla="*/ 69 h 152"/>
                  <a:gd name="T34" fmla="*/ 246 w 449"/>
                  <a:gd name="T35" fmla="*/ 75 h 152"/>
                  <a:gd name="T36" fmla="*/ 198 w 449"/>
                  <a:gd name="T37" fmla="*/ 74 h 152"/>
                  <a:gd name="T38" fmla="*/ 158 w 449"/>
                  <a:gd name="T39" fmla="*/ 69 h 152"/>
                  <a:gd name="T40" fmla="*/ 124 w 449"/>
                  <a:gd name="T41" fmla="*/ 62 h 152"/>
                  <a:gd name="T42" fmla="*/ 83 w 449"/>
                  <a:gd name="T43" fmla="*/ 49 h 152"/>
                  <a:gd name="T44" fmla="*/ 19 w 449"/>
                  <a:gd name="T45" fmla="*/ 4 h 152"/>
                  <a:gd name="T46" fmla="*/ 12 w 449"/>
                  <a:gd name="T47" fmla="*/ 5 h 152"/>
                  <a:gd name="T48" fmla="*/ 3 w 449"/>
                  <a:gd name="T49" fmla="*/ 29 h 152"/>
                  <a:gd name="T50" fmla="*/ 7 w 449"/>
                  <a:gd name="T51" fmla="*/ 62 h 152"/>
                  <a:gd name="T52" fmla="*/ 53 w 449"/>
                  <a:gd name="T53" fmla="*/ 10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9" h="152">
                    <a:moveTo>
                      <a:pt x="53" y="109"/>
                    </a:moveTo>
                    <a:cubicBezTo>
                      <a:pt x="78" y="126"/>
                      <a:pt x="106" y="135"/>
                      <a:pt x="135" y="142"/>
                    </a:cubicBezTo>
                    <a:cubicBezTo>
                      <a:pt x="148" y="146"/>
                      <a:pt x="162" y="148"/>
                      <a:pt x="176" y="149"/>
                    </a:cubicBezTo>
                    <a:cubicBezTo>
                      <a:pt x="192" y="151"/>
                      <a:pt x="209" y="151"/>
                      <a:pt x="226" y="152"/>
                    </a:cubicBezTo>
                    <a:cubicBezTo>
                      <a:pt x="241" y="151"/>
                      <a:pt x="257" y="150"/>
                      <a:pt x="272" y="149"/>
                    </a:cubicBezTo>
                    <a:cubicBezTo>
                      <a:pt x="273" y="149"/>
                      <a:pt x="274" y="149"/>
                      <a:pt x="274" y="149"/>
                    </a:cubicBezTo>
                    <a:cubicBezTo>
                      <a:pt x="285" y="147"/>
                      <a:pt x="297" y="145"/>
                      <a:pt x="308" y="143"/>
                    </a:cubicBezTo>
                    <a:cubicBezTo>
                      <a:pt x="316" y="141"/>
                      <a:pt x="324" y="140"/>
                      <a:pt x="331" y="138"/>
                    </a:cubicBezTo>
                    <a:cubicBezTo>
                      <a:pt x="344" y="133"/>
                      <a:pt x="358" y="128"/>
                      <a:pt x="371" y="123"/>
                    </a:cubicBezTo>
                    <a:cubicBezTo>
                      <a:pt x="395" y="113"/>
                      <a:pt x="416" y="98"/>
                      <a:pt x="433" y="77"/>
                    </a:cubicBezTo>
                    <a:cubicBezTo>
                      <a:pt x="445" y="61"/>
                      <a:pt x="449" y="43"/>
                      <a:pt x="446" y="24"/>
                    </a:cubicBezTo>
                    <a:cubicBezTo>
                      <a:pt x="445" y="17"/>
                      <a:pt x="440" y="10"/>
                      <a:pt x="437" y="4"/>
                    </a:cubicBezTo>
                    <a:cubicBezTo>
                      <a:pt x="435" y="1"/>
                      <a:pt x="433" y="0"/>
                      <a:pt x="430" y="4"/>
                    </a:cubicBezTo>
                    <a:cubicBezTo>
                      <a:pt x="427" y="9"/>
                      <a:pt x="422" y="13"/>
                      <a:pt x="418" y="17"/>
                    </a:cubicBezTo>
                    <a:cubicBezTo>
                      <a:pt x="403" y="31"/>
                      <a:pt x="387" y="40"/>
                      <a:pt x="369" y="48"/>
                    </a:cubicBezTo>
                    <a:cubicBezTo>
                      <a:pt x="356" y="53"/>
                      <a:pt x="342" y="58"/>
                      <a:pt x="329" y="62"/>
                    </a:cubicBezTo>
                    <a:cubicBezTo>
                      <a:pt x="318" y="65"/>
                      <a:pt x="306" y="67"/>
                      <a:pt x="294" y="69"/>
                    </a:cubicBezTo>
                    <a:cubicBezTo>
                      <a:pt x="278" y="71"/>
                      <a:pt x="262" y="74"/>
                      <a:pt x="246" y="75"/>
                    </a:cubicBezTo>
                    <a:cubicBezTo>
                      <a:pt x="230" y="76"/>
                      <a:pt x="214" y="75"/>
                      <a:pt x="198" y="74"/>
                    </a:cubicBezTo>
                    <a:cubicBezTo>
                      <a:pt x="185" y="73"/>
                      <a:pt x="171" y="71"/>
                      <a:pt x="158" y="69"/>
                    </a:cubicBezTo>
                    <a:cubicBezTo>
                      <a:pt x="147" y="67"/>
                      <a:pt x="136" y="65"/>
                      <a:pt x="124" y="62"/>
                    </a:cubicBezTo>
                    <a:cubicBezTo>
                      <a:pt x="111" y="58"/>
                      <a:pt x="97" y="54"/>
                      <a:pt x="83" y="49"/>
                    </a:cubicBezTo>
                    <a:cubicBezTo>
                      <a:pt x="59" y="39"/>
                      <a:pt x="37" y="24"/>
                      <a:pt x="19" y="4"/>
                    </a:cubicBezTo>
                    <a:cubicBezTo>
                      <a:pt x="16" y="0"/>
                      <a:pt x="14" y="1"/>
                      <a:pt x="12" y="5"/>
                    </a:cubicBezTo>
                    <a:cubicBezTo>
                      <a:pt x="8" y="12"/>
                      <a:pt x="5" y="20"/>
                      <a:pt x="3" y="29"/>
                    </a:cubicBezTo>
                    <a:cubicBezTo>
                      <a:pt x="0" y="41"/>
                      <a:pt x="2" y="51"/>
                      <a:pt x="7" y="62"/>
                    </a:cubicBezTo>
                    <a:cubicBezTo>
                      <a:pt x="18" y="83"/>
                      <a:pt x="35" y="97"/>
                      <a:pt x="53" y="10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8713050" y="2976606"/>
                <a:ext cx="872569" cy="293644"/>
              </a:xfrm>
              <a:custGeom>
                <a:avLst/>
                <a:gdLst>
                  <a:gd name="T0" fmla="*/ 436 w 450"/>
                  <a:gd name="T1" fmla="*/ 1 h 151"/>
                  <a:gd name="T2" fmla="*/ 405 w 450"/>
                  <a:gd name="T3" fmla="*/ 28 h 151"/>
                  <a:gd name="T4" fmla="*/ 330 w 450"/>
                  <a:gd name="T5" fmla="*/ 61 h 151"/>
                  <a:gd name="T6" fmla="*/ 296 w 450"/>
                  <a:gd name="T7" fmla="*/ 68 h 151"/>
                  <a:gd name="T8" fmla="*/ 245 w 450"/>
                  <a:gd name="T9" fmla="*/ 75 h 151"/>
                  <a:gd name="T10" fmla="*/ 173 w 450"/>
                  <a:gd name="T11" fmla="*/ 71 h 151"/>
                  <a:gd name="T12" fmla="*/ 139 w 450"/>
                  <a:gd name="T13" fmla="*/ 66 h 151"/>
                  <a:gd name="T14" fmla="*/ 101 w 450"/>
                  <a:gd name="T15" fmla="*/ 55 h 151"/>
                  <a:gd name="T16" fmla="*/ 58 w 450"/>
                  <a:gd name="T17" fmla="*/ 35 h 151"/>
                  <a:gd name="T18" fmla="*/ 19 w 450"/>
                  <a:gd name="T19" fmla="*/ 3 h 151"/>
                  <a:gd name="T20" fmla="*/ 13 w 450"/>
                  <a:gd name="T21" fmla="*/ 3 h 151"/>
                  <a:gd name="T22" fmla="*/ 7 w 450"/>
                  <a:gd name="T23" fmla="*/ 59 h 151"/>
                  <a:gd name="T24" fmla="*/ 46 w 450"/>
                  <a:gd name="T25" fmla="*/ 104 h 151"/>
                  <a:gd name="T26" fmla="*/ 85 w 450"/>
                  <a:gd name="T27" fmla="*/ 125 h 151"/>
                  <a:gd name="T28" fmla="*/ 137 w 450"/>
                  <a:gd name="T29" fmla="*/ 142 h 151"/>
                  <a:gd name="T30" fmla="*/ 178 w 450"/>
                  <a:gd name="T31" fmla="*/ 149 h 151"/>
                  <a:gd name="T32" fmla="*/ 219 w 450"/>
                  <a:gd name="T33" fmla="*/ 151 h 151"/>
                  <a:gd name="T34" fmla="*/ 250 w 450"/>
                  <a:gd name="T35" fmla="*/ 149 h 151"/>
                  <a:gd name="T36" fmla="*/ 280 w 450"/>
                  <a:gd name="T37" fmla="*/ 147 h 151"/>
                  <a:gd name="T38" fmla="*/ 318 w 450"/>
                  <a:gd name="T39" fmla="*/ 140 h 151"/>
                  <a:gd name="T40" fmla="*/ 355 w 450"/>
                  <a:gd name="T41" fmla="*/ 129 h 151"/>
                  <a:gd name="T42" fmla="*/ 417 w 450"/>
                  <a:gd name="T43" fmla="*/ 95 h 151"/>
                  <a:gd name="T44" fmla="*/ 447 w 450"/>
                  <a:gd name="T45" fmla="*/ 29 h 151"/>
                  <a:gd name="T46" fmla="*/ 436 w 450"/>
                  <a:gd name="T47" fmla="*/ 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0" h="151">
                    <a:moveTo>
                      <a:pt x="436" y="1"/>
                    </a:moveTo>
                    <a:cubicBezTo>
                      <a:pt x="425" y="10"/>
                      <a:pt x="415" y="19"/>
                      <a:pt x="405" y="28"/>
                    </a:cubicBezTo>
                    <a:cubicBezTo>
                      <a:pt x="383" y="45"/>
                      <a:pt x="357" y="54"/>
                      <a:pt x="330" y="61"/>
                    </a:cubicBezTo>
                    <a:cubicBezTo>
                      <a:pt x="319" y="64"/>
                      <a:pt x="307" y="67"/>
                      <a:pt x="296" y="68"/>
                    </a:cubicBezTo>
                    <a:cubicBezTo>
                      <a:pt x="279" y="71"/>
                      <a:pt x="262" y="74"/>
                      <a:pt x="245" y="75"/>
                    </a:cubicBezTo>
                    <a:cubicBezTo>
                      <a:pt x="221" y="76"/>
                      <a:pt x="197" y="75"/>
                      <a:pt x="173" y="71"/>
                    </a:cubicBezTo>
                    <a:cubicBezTo>
                      <a:pt x="162" y="69"/>
                      <a:pt x="150" y="68"/>
                      <a:pt x="139" y="66"/>
                    </a:cubicBezTo>
                    <a:cubicBezTo>
                      <a:pt x="126" y="63"/>
                      <a:pt x="114" y="59"/>
                      <a:pt x="101" y="55"/>
                    </a:cubicBezTo>
                    <a:cubicBezTo>
                      <a:pt x="86" y="50"/>
                      <a:pt x="72" y="44"/>
                      <a:pt x="58" y="35"/>
                    </a:cubicBezTo>
                    <a:cubicBezTo>
                      <a:pt x="44" y="27"/>
                      <a:pt x="31" y="16"/>
                      <a:pt x="19" y="3"/>
                    </a:cubicBezTo>
                    <a:cubicBezTo>
                      <a:pt x="17" y="0"/>
                      <a:pt x="15" y="0"/>
                      <a:pt x="13" y="3"/>
                    </a:cubicBezTo>
                    <a:cubicBezTo>
                      <a:pt x="2" y="21"/>
                      <a:pt x="0" y="40"/>
                      <a:pt x="7" y="59"/>
                    </a:cubicBezTo>
                    <a:cubicBezTo>
                      <a:pt x="15" y="78"/>
                      <a:pt x="29" y="93"/>
                      <a:pt x="46" y="104"/>
                    </a:cubicBezTo>
                    <a:cubicBezTo>
                      <a:pt x="58" y="112"/>
                      <a:pt x="72" y="119"/>
                      <a:pt x="85" y="125"/>
                    </a:cubicBezTo>
                    <a:cubicBezTo>
                      <a:pt x="102" y="131"/>
                      <a:pt x="119" y="137"/>
                      <a:pt x="137" y="142"/>
                    </a:cubicBezTo>
                    <a:cubicBezTo>
                      <a:pt x="150" y="145"/>
                      <a:pt x="164" y="147"/>
                      <a:pt x="178" y="149"/>
                    </a:cubicBezTo>
                    <a:cubicBezTo>
                      <a:pt x="192" y="150"/>
                      <a:pt x="205" y="151"/>
                      <a:pt x="219" y="151"/>
                    </a:cubicBezTo>
                    <a:cubicBezTo>
                      <a:pt x="229" y="151"/>
                      <a:pt x="239" y="150"/>
                      <a:pt x="250" y="149"/>
                    </a:cubicBezTo>
                    <a:cubicBezTo>
                      <a:pt x="260" y="149"/>
                      <a:pt x="270" y="148"/>
                      <a:pt x="280" y="147"/>
                    </a:cubicBezTo>
                    <a:cubicBezTo>
                      <a:pt x="293" y="145"/>
                      <a:pt x="305" y="143"/>
                      <a:pt x="318" y="140"/>
                    </a:cubicBezTo>
                    <a:cubicBezTo>
                      <a:pt x="331" y="137"/>
                      <a:pt x="343" y="133"/>
                      <a:pt x="355" y="129"/>
                    </a:cubicBezTo>
                    <a:cubicBezTo>
                      <a:pt x="378" y="122"/>
                      <a:pt x="399" y="111"/>
                      <a:pt x="417" y="95"/>
                    </a:cubicBezTo>
                    <a:cubicBezTo>
                      <a:pt x="437" y="78"/>
                      <a:pt x="450" y="58"/>
                      <a:pt x="447" y="29"/>
                    </a:cubicBezTo>
                    <a:cubicBezTo>
                      <a:pt x="446" y="18"/>
                      <a:pt x="442" y="9"/>
                      <a:pt x="43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8714909" y="2333625"/>
                <a:ext cx="870710" cy="295503"/>
              </a:xfrm>
              <a:custGeom>
                <a:avLst/>
                <a:gdLst>
                  <a:gd name="T0" fmla="*/ 53 w 449"/>
                  <a:gd name="T1" fmla="*/ 109 h 152"/>
                  <a:gd name="T2" fmla="*/ 135 w 449"/>
                  <a:gd name="T3" fmla="*/ 142 h 152"/>
                  <a:gd name="T4" fmla="*/ 176 w 449"/>
                  <a:gd name="T5" fmla="*/ 149 h 152"/>
                  <a:gd name="T6" fmla="*/ 226 w 449"/>
                  <a:gd name="T7" fmla="*/ 152 h 152"/>
                  <a:gd name="T8" fmla="*/ 272 w 449"/>
                  <a:gd name="T9" fmla="*/ 149 h 152"/>
                  <a:gd name="T10" fmla="*/ 274 w 449"/>
                  <a:gd name="T11" fmla="*/ 149 h 152"/>
                  <a:gd name="T12" fmla="*/ 308 w 449"/>
                  <a:gd name="T13" fmla="*/ 143 h 152"/>
                  <a:gd name="T14" fmla="*/ 331 w 449"/>
                  <a:gd name="T15" fmla="*/ 138 h 152"/>
                  <a:gd name="T16" fmla="*/ 371 w 449"/>
                  <a:gd name="T17" fmla="*/ 123 h 152"/>
                  <a:gd name="T18" fmla="*/ 433 w 449"/>
                  <a:gd name="T19" fmla="*/ 77 h 152"/>
                  <a:gd name="T20" fmla="*/ 446 w 449"/>
                  <a:gd name="T21" fmla="*/ 24 h 152"/>
                  <a:gd name="T22" fmla="*/ 437 w 449"/>
                  <a:gd name="T23" fmla="*/ 4 h 152"/>
                  <a:gd name="T24" fmla="*/ 430 w 449"/>
                  <a:gd name="T25" fmla="*/ 4 h 152"/>
                  <a:gd name="T26" fmla="*/ 418 w 449"/>
                  <a:gd name="T27" fmla="*/ 17 h 152"/>
                  <a:gd name="T28" fmla="*/ 369 w 449"/>
                  <a:gd name="T29" fmla="*/ 48 h 152"/>
                  <a:gd name="T30" fmla="*/ 329 w 449"/>
                  <a:gd name="T31" fmla="*/ 62 h 152"/>
                  <a:gd name="T32" fmla="*/ 294 w 449"/>
                  <a:gd name="T33" fmla="*/ 69 h 152"/>
                  <a:gd name="T34" fmla="*/ 246 w 449"/>
                  <a:gd name="T35" fmla="*/ 75 h 152"/>
                  <a:gd name="T36" fmla="*/ 198 w 449"/>
                  <a:gd name="T37" fmla="*/ 74 h 152"/>
                  <a:gd name="T38" fmla="*/ 158 w 449"/>
                  <a:gd name="T39" fmla="*/ 69 h 152"/>
                  <a:gd name="T40" fmla="*/ 124 w 449"/>
                  <a:gd name="T41" fmla="*/ 62 h 152"/>
                  <a:gd name="T42" fmla="*/ 83 w 449"/>
                  <a:gd name="T43" fmla="*/ 49 h 152"/>
                  <a:gd name="T44" fmla="*/ 19 w 449"/>
                  <a:gd name="T45" fmla="*/ 4 h 152"/>
                  <a:gd name="T46" fmla="*/ 12 w 449"/>
                  <a:gd name="T47" fmla="*/ 5 h 152"/>
                  <a:gd name="T48" fmla="*/ 3 w 449"/>
                  <a:gd name="T49" fmla="*/ 29 h 152"/>
                  <a:gd name="T50" fmla="*/ 7 w 449"/>
                  <a:gd name="T51" fmla="*/ 62 h 152"/>
                  <a:gd name="T52" fmla="*/ 53 w 449"/>
                  <a:gd name="T53" fmla="*/ 10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9" h="152">
                    <a:moveTo>
                      <a:pt x="53" y="109"/>
                    </a:moveTo>
                    <a:cubicBezTo>
                      <a:pt x="78" y="126"/>
                      <a:pt x="106" y="135"/>
                      <a:pt x="135" y="142"/>
                    </a:cubicBezTo>
                    <a:cubicBezTo>
                      <a:pt x="148" y="146"/>
                      <a:pt x="162" y="148"/>
                      <a:pt x="176" y="149"/>
                    </a:cubicBezTo>
                    <a:cubicBezTo>
                      <a:pt x="192" y="151"/>
                      <a:pt x="209" y="151"/>
                      <a:pt x="226" y="152"/>
                    </a:cubicBezTo>
                    <a:cubicBezTo>
                      <a:pt x="241" y="151"/>
                      <a:pt x="257" y="150"/>
                      <a:pt x="272" y="149"/>
                    </a:cubicBezTo>
                    <a:cubicBezTo>
                      <a:pt x="273" y="149"/>
                      <a:pt x="274" y="149"/>
                      <a:pt x="274" y="149"/>
                    </a:cubicBezTo>
                    <a:cubicBezTo>
                      <a:pt x="285" y="147"/>
                      <a:pt x="297" y="145"/>
                      <a:pt x="308" y="143"/>
                    </a:cubicBezTo>
                    <a:cubicBezTo>
                      <a:pt x="316" y="141"/>
                      <a:pt x="324" y="140"/>
                      <a:pt x="331" y="138"/>
                    </a:cubicBezTo>
                    <a:cubicBezTo>
                      <a:pt x="344" y="133"/>
                      <a:pt x="358" y="128"/>
                      <a:pt x="371" y="123"/>
                    </a:cubicBezTo>
                    <a:cubicBezTo>
                      <a:pt x="395" y="113"/>
                      <a:pt x="416" y="98"/>
                      <a:pt x="433" y="77"/>
                    </a:cubicBezTo>
                    <a:cubicBezTo>
                      <a:pt x="445" y="61"/>
                      <a:pt x="449" y="43"/>
                      <a:pt x="446" y="24"/>
                    </a:cubicBezTo>
                    <a:cubicBezTo>
                      <a:pt x="445" y="17"/>
                      <a:pt x="440" y="10"/>
                      <a:pt x="437" y="4"/>
                    </a:cubicBezTo>
                    <a:cubicBezTo>
                      <a:pt x="435" y="1"/>
                      <a:pt x="433" y="0"/>
                      <a:pt x="430" y="4"/>
                    </a:cubicBezTo>
                    <a:cubicBezTo>
                      <a:pt x="427" y="9"/>
                      <a:pt x="422" y="13"/>
                      <a:pt x="418" y="17"/>
                    </a:cubicBezTo>
                    <a:cubicBezTo>
                      <a:pt x="403" y="31"/>
                      <a:pt x="387" y="40"/>
                      <a:pt x="369" y="48"/>
                    </a:cubicBezTo>
                    <a:cubicBezTo>
                      <a:pt x="356" y="53"/>
                      <a:pt x="342" y="58"/>
                      <a:pt x="329" y="62"/>
                    </a:cubicBezTo>
                    <a:cubicBezTo>
                      <a:pt x="318" y="65"/>
                      <a:pt x="306" y="67"/>
                      <a:pt x="294" y="69"/>
                    </a:cubicBezTo>
                    <a:cubicBezTo>
                      <a:pt x="278" y="71"/>
                      <a:pt x="262" y="74"/>
                      <a:pt x="246" y="75"/>
                    </a:cubicBezTo>
                    <a:cubicBezTo>
                      <a:pt x="230" y="76"/>
                      <a:pt x="214" y="75"/>
                      <a:pt x="198" y="74"/>
                    </a:cubicBezTo>
                    <a:cubicBezTo>
                      <a:pt x="185" y="73"/>
                      <a:pt x="171" y="71"/>
                      <a:pt x="158" y="69"/>
                    </a:cubicBezTo>
                    <a:cubicBezTo>
                      <a:pt x="147" y="67"/>
                      <a:pt x="136" y="65"/>
                      <a:pt x="124" y="62"/>
                    </a:cubicBezTo>
                    <a:cubicBezTo>
                      <a:pt x="111" y="58"/>
                      <a:pt x="97" y="54"/>
                      <a:pt x="83" y="49"/>
                    </a:cubicBezTo>
                    <a:cubicBezTo>
                      <a:pt x="59" y="39"/>
                      <a:pt x="37" y="24"/>
                      <a:pt x="19" y="4"/>
                    </a:cubicBezTo>
                    <a:cubicBezTo>
                      <a:pt x="16" y="0"/>
                      <a:pt x="14" y="1"/>
                      <a:pt x="12" y="5"/>
                    </a:cubicBezTo>
                    <a:cubicBezTo>
                      <a:pt x="8" y="12"/>
                      <a:pt x="5" y="20"/>
                      <a:pt x="3" y="29"/>
                    </a:cubicBezTo>
                    <a:cubicBezTo>
                      <a:pt x="0" y="41"/>
                      <a:pt x="2" y="51"/>
                      <a:pt x="7" y="62"/>
                    </a:cubicBezTo>
                    <a:cubicBezTo>
                      <a:pt x="18" y="83"/>
                      <a:pt x="35" y="97"/>
                      <a:pt x="53" y="10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8713050" y="2551643"/>
                <a:ext cx="872569" cy="293644"/>
              </a:xfrm>
              <a:custGeom>
                <a:avLst/>
                <a:gdLst>
                  <a:gd name="T0" fmla="*/ 436 w 450"/>
                  <a:gd name="T1" fmla="*/ 1 h 151"/>
                  <a:gd name="T2" fmla="*/ 405 w 450"/>
                  <a:gd name="T3" fmla="*/ 28 h 151"/>
                  <a:gd name="T4" fmla="*/ 330 w 450"/>
                  <a:gd name="T5" fmla="*/ 61 h 151"/>
                  <a:gd name="T6" fmla="*/ 296 w 450"/>
                  <a:gd name="T7" fmla="*/ 68 h 151"/>
                  <a:gd name="T8" fmla="*/ 245 w 450"/>
                  <a:gd name="T9" fmla="*/ 75 h 151"/>
                  <a:gd name="T10" fmla="*/ 173 w 450"/>
                  <a:gd name="T11" fmla="*/ 71 h 151"/>
                  <a:gd name="T12" fmla="*/ 139 w 450"/>
                  <a:gd name="T13" fmla="*/ 66 h 151"/>
                  <a:gd name="T14" fmla="*/ 101 w 450"/>
                  <a:gd name="T15" fmla="*/ 55 h 151"/>
                  <a:gd name="T16" fmla="*/ 58 w 450"/>
                  <a:gd name="T17" fmla="*/ 35 h 151"/>
                  <a:gd name="T18" fmla="*/ 19 w 450"/>
                  <a:gd name="T19" fmla="*/ 3 h 151"/>
                  <a:gd name="T20" fmla="*/ 13 w 450"/>
                  <a:gd name="T21" fmla="*/ 3 h 151"/>
                  <a:gd name="T22" fmla="*/ 7 w 450"/>
                  <a:gd name="T23" fmla="*/ 59 h 151"/>
                  <a:gd name="T24" fmla="*/ 46 w 450"/>
                  <a:gd name="T25" fmla="*/ 104 h 151"/>
                  <a:gd name="T26" fmla="*/ 85 w 450"/>
                  <a:gd name="T27" fmla="*/ 125 h 151"/>
                  <a:gd name="T28" fmla="*/ 137 w 450"/>
                  <a:gd name="T29" fmla="*/ 142 h 151"/>
                  <a:gd name="T30" fmla="*/ 178 w 450"/>
                  <a:gd name="T31" fmla="*/ 149 h 151"/>
                  <a:gd name="T32" fmla="*/ 219 w 450"/>
                  <a:gd name="T33" fmla="*/ 151 h 151"/>
                  <a:gd name="T34" fmla="*/ 250 w 450"/>
                  <a:gd name="T35" fmla="*/ 149 h 151"/>
                  <a:gd name="T36" fmla="*/ 280 w 450"/>
                  <a:gd name="T37" fmla="*/ 147 h 151"/>
                  <a:gd name="T38" fmla="*/ 318 w 450"/>
                  <a:gd name="T39" fmla="*/ 140 h 151"/>
                  <a:gd name="T40" fmla="*/ 355 w 450"/>
                  <a:gd name="T41" fmla="*/ 129 h 151"/>
                  <a:gd name="T42" fmla="*/ 417 w 450"/>
                  <a:gd name="T43" fmla="*/ 95 h 151"/>
                  <a:gd name="T44" fmla="*/ 447 w 450"/>
                  <a:gd name="T45" fmla="*/ 29 h 151"/>
                  <a:gd name="T46" fmla="*/ 436 w 450"/>
                  <a:gd name="T47" fmla="*/ 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0" h="151">
                    <a:moveTo>
                      <a:pt x="436" y="1"/>
                    </a:moveTo>
                    <a:cubicBezTo>
                      <a:pt x="425" y="10"/>
                      <a:pt x="415" y="19"/>
                      <a:pt x="405" y="28"/>
                    </a:cubicBezTo>
                    <a:cubicBezTo>
                      <a:pt x="383" y="45"/>
                      <a:pt x="357" y="54"/>
                      <a:pt x="330" y="61"/>
                    </a:cubicBezTo>
                    <a:cubicBezTo>
                      <a:pt x="319" y="64"/>
                      <a:pt x="307" y="67"/>
                      <a:pt x="296" y="68"/>
                    </a:cubicBezTo>
                    <a:cubicBezTo>
                      <a:pt x="279" y="71"/>
                      <a:pt x="262" y="74"/>
                      <a:pt x="245" y="75"/>
                    </a:cubicBezTo>
                    <a:cubicBezTo>
                      <a:pt x="221" y="76"/>
                      <a:pt x="197" y="75"/>
                      <a:pt x="173" y="71"/>
                    </a:cubicBezTo>
                    <a:cubicBezTo>
                      <a:pt x="162" y="69"/>
                      <a:pt x="150" y="68"/>
                      <a:pt x="139" y="66"/>
                    </a:cubicBezTo>
                    <a:cubicBezTo>
                      <a:pt x="126" y="63"/>
                      <a:pt x="114" y="59"/>
                      <a:pt x="101" y="55"/>
                    </a:cubicBezTo>
                    <a:cubicBezTo>
                      <a:pt x="86" y="50"/>
                      <a:pt x="72" y="44"/>
                      <a:pt x="58" y="35"/>
                    </a:cubicBezTo>
                    <a:cubicBezTo>
                      <a:pt x="44" y="27"/>
                      <a:pt x="31" y="16"/>
                      <a:pt x="19" y="3"/>
                    </a:cubicBezTo>
                    <a:cubicBezTo>
                      <a:pt x="17" y="0"/>
                      <a:pt x="15" y="0"/>
                      <a:pt x="13" y="3"/>
                    </a:cubicBezTo>
                    <a:cubicBezTo>
                      <a:pt x="2" y="21"/>
                      <a:pt x="0" y="40"/>
                      <a:pt x="7" y="59"/>
                    </a:cubicBezTo>
                    <a:cubicBezTo>
                      <a:pt x="15" y="78"/>
                      <a:pt x="29" y="93"/>
                      <a:pt x="46" y="104"/>
                    </a:cubicBezTo>
                    <a:cubicBezTo>
                      <a:pt x="58" y="112"/>
                      <a:pt x="72" y="119"/>
                      <a:pt x="85" y="125"/>
                    </a:cubicBezTo>
                    <a:cubicBezTo>
                      <a:pt x="102" y="131"/>
                      <a:pt x="119" y="137"/>
                      <a:pt x="137" y="142"/>
                    </a:cubicBezTo>
                    <a:cubicBezTo>
                      <a:pt x="150" y="145"/>
                      <a:pt x="164" y="147"/>
                      <a:pt x="178" y="149"/>
                    </a:cubicBezTo>
                    <a:cubicBezTo>
                      <a:pt x="192" y="150"/>
                      <a:pt x="205" y="151"/>
                      <a:pt x="219" y="151"/>
                    </a:cubicBezTo>
                    <a:cubicBezTo>
                      <a:pt x="229" y="151"/>
                      <a:pt x="239" y="150"/>
                      <a:pt x="250" y="149"/>
                    </a:cubicBezTo>
                    <a:cubicBezTo>
                      <a:pt x="260" y="149"/>
                      <a:pt x="270" y="148"/>
                      <a:pt x="280" y="147"/>
                    </a:cubicBezTo>
                    <a:cubicBezTo>
                      <a:pt x="293" y="145"/>
                      <a:pt x="305" y="143"/>
                      <a:pt x="318" y="140"/>
                    </a:cubicBezTo>
                    <a:cubicBezTo>
                      <a:pt x="331" y="137"/>
                      <a:pt x="343" y="133"/>
                      <a:pt x="355" y="129"/>
                    </a:cubicBezTo>
                    <a:cubicBezTo>
                      <a:pt x="378" y="122"/>
                      <a:pt x="399" y="111"/>
                      <a:pt x="417" y="95"/>
                    </a:cubicBezTo>
                    <a:cubicBezTo>
                      <a:pt x="437" y="78"/>
                      <a:pt x="450" y="58"/>
                      <a:pt x="447" y="29"/>
                    </a:cubicBezTo>
                    <a:cubicBezTo>
                      <a:pt x="446" y="18"/>
                      <a:pt x="442" y="9"/>
                      <a:pt x="43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8714909" y="1885102"/>
                <a:ext cx="870710" cy="295503"/>
              </a:xfrm>
              <a:custGeom>
                <a:avLst/>
                <a:gdLst>
                  <a:gd name="T0" fmla="*/ 53 w 449"/>
                  <a:gd name="T1" fmla="*/ 109 h 152"/>
                  <a:gd name="T2" fmla="*/ 135 w 449"/>
                  <a:gd name="T3" fmla="*/ 142 h 152"/>
                  <a:gd name="T4" fmla="*/ 176 w 449"/>
                  <a:gd name="T5" fmla="*/ 149 h 152"/>
                  <a:gd name="T6" fmla="*/ 226 w 449"/>
                  <a:gd name="T7" fmla="*/ 152 h 152"/>
                  <a:gd name="T8" fmla="*/ 272 w 449"/>
                  <a:gd name="T9" fmla="*/ 149 h 152"/>
                  <a:gd name="T10" fmla="*/ 274 w 449"/>
                  <a:gd name="T11" fmla="*/ 149 h 152"/>
                  <a:gd name="T12" fmla="*/ 308 w 449"/>
                  <a:gd name="T13" fmla="*/ 143 h 152"/>
                  <a:gd name="T14" fmla="*/ 331 w 449"/>
                  <a:gd name="T15" fmla="*/ 138 h 152"/>
                  <a:gd name="T16" fmla="*/ 371 w 449"/>
                  <a:gd name="T17" fmla="*/ 123 h 152"/>
                  <a:gd name="T18" fmla="*/ 433 w 449"/>
                  <a:gd name="T19" fmla="*/ 77 h 152"/>
                  <a:gd name="T20" fmla="*/ 446 w 449"/>
                  <a:gd name="T21" fmla="*/ 24 h 152"/>
                  <a:gd name="T22" fmla="*/ 437 w 449"/>
                  <a:gd name="T23" fmla="*/ 4 h 152"/>
                  <a:gd name="T24" fmla="*/ 430 w 449"/>
                  <a:gd name="T25" fmla="*/ 4 h 152"/>
                  <a:gd name="T26" fmla="*/ 418 w 449"/>
                  <a:gd name="T27" fmla="*/ 17 h 152"/>
                  <a:gd name="T28" fmla="*/ 369 w 449"/>
                  <a:gd name="T29" fmla="*/ 48 h 152"/>
                  <a:gd name="T30" fmla="*/ 329 w 449"/>
                  <a:gd name="T31" fmla="*/ 62 h 152"/>
                  <a:gd name="T32" fmla="*/ 294 w 449"/>
                  <a:gd name="T33" fmla="*/ 69 h 152"/>
                  <a:gd name="T34" fmla="*/ 246 w 449"/>
                  <a:gd name="T35" fmla="*/ 75 h 152"/>
                  <a:gd name="T36" fmla="*/ 198 w 449"/>
                  <a:gd name="T37" fmla="*/ 74 h 152"/>
                  <a:gd name="T38" fmla="*/ 158 w 449"/>
                  <a:gd name="T39" fmla="*/ 69 h 152"/>
                  <a:gd name="T40" fmla="*/ 124 w 449"/>
                  <a:gd name="T41" fmla="*/ 62 h 152"/>
                  <a:gd name="T42" fmla="*/ 83 w 449"/>
                  <a:gd name="T43" fmla="*/ 49 h 152"/>
                  <a:gd name="T44" fmla="*/ 19 w 449"/>
                  <a:gd name="T45" fmla="*/ 4 h 152"/>
                  <a:gd name="T46" fmla="*/ 12 w 449"/>
                  <a:gd name="T47" fmla="*/ 5 h 152"/>
                  <a:gd name="T48" fmla="*/ 3 w 449"/>
                  <a:gd name="T49" fmla="*/ 29 h 152"/>
                  <a:gd name="T50" fmla="*/ 7 w 449"/>
                  <a:gd name="T51" fmla="*/ 62 h 152"/>
                  <a:gd name="T52" fmla="*/ 53 w 449"/>
                  <a:gd name="T53" fmla="*/ 10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9" h="152">
                    <a:moveTo>
                      <a:pt x="53" y="109"/>
                    </a:moveTo>
                    <a:cubicBezTo>
                      <a:pt x="78" y="126"/>
                      <a:pt x="106" y="135"/>
                      <a:pt x="135" y="142"/>
                    </a:cubicBezTo>
                    <a:cubicBezTo>
                      <a:pt x="148" y="146"/>
                      <a:pt x="162" y="148"/>
                      <a:pt x="176" y="149"/>
                    </a:cubicBezTo>
                    <a:cubicBezTo>
                      <a:pt x="192" y="151"/>
                      <a:pt x="209" y="151"/>
                      <a:pt x="226" y="152"/>
                    </a:cubicBezTo>
                    <a:cubicBezTo>
                      <a:pt x="241" y="151"/>
                      <a:pt x="257" y="150"/>
                      <a:pt x="272" y="149"/>
                    </a:cubicBezTo>
                    <a:cubicBezTo>
                      <a:pt x="273" y="149"/>
                      <a:pt x="274" y="149"/>
                      <a:pt x="274" y="149"/>
                    </a:cubicBezTo>
                    <a:cubicBezTo>
                      <a:pt x="285" y="147"/>
                      <a:pt x="297" y="145"/>
                      <a:pt x="308" y="143"/>
                    </a:cubicBezTo>
                    <a:cubicBezTo>
                      <a:pt x="316" y="141"/>
                      <a:pt x="324" y="140"/>
                      <a:pt x="331" y="138"/>
                    </a:cubicBezTo>
                    <a:cubicBezTo>
                      <a:pt x="344" y="133"/>
                      <a:pt x="358" y="128"/>
                      <a:pt x="371" y="123"/>
                    </a:cubicBezTo>
                    <a:cubicBezTo>
                      <a:pt x="395" y="113"/>
                      <a:pt x="416" y="98"/>
                      <a:pt x="433" y="77"/>
                    </a:cubicBezTo>
                    <a:cubicBezTo>
                      <a:pt x="445" y="61"/>
                      <a:pt x="449" y="43"/>
                      <a:pt x="446" y="24"/>
                    </a:cubicBezTo>
                    <a:cubicBezTo>
                      <a:pt x="445" y="17"/>
                      <a:pt x="440" y="10"/>
                      <a:pt x="437" y="4"/>
                    </a:cubicBezTo>
                    <a:cubicBezTo>
                      <a:pt x="435" y="1"/>
                      <a:pt x="433" y="0"/>
                      <a:pt x="430" y="4"/>
                    </a:cubicBezTo>
                    <a:cubicBezTo>
                      <a:pt x="427" y="9"/>
                      <a:pt x="422" y="13"/>
                      <a:pt x="418" y="17"/>
                    </a:cubicBezTo>
                    <a:cubicBezTo>
                      <a:pt x="403" y="31"/>
                      <a:pt x="387" y="40"/>
                      <a:pt x="369" y="48"/>
                    </a:cubicBezTo>
                    <a:cubicBezTo>
                      <a:pt x="356" y="53"/>
                      <a:pt x="342" y="58"/>
                      <a:pt x="329" y="62"/>
                    </a:cubicBezTo>
                    <a:cubicBezTo>
                      <a:pt x="318" y="65"/>
                      <a:pt x="306" y="67"/>
                      <a:pt x="294" y="69"/>
                    </a:cubicBezTo>
                    <a:cubicBezTo>
                      <a:pt x="278" y="71"/>
                      <a:pt x="262" y="74"/>
                      <a:pt x="246" y="75"/>
                    </a:cubicBezTo>
                    <a:cubicBezTo>
                      <a:pt x="230" y="76"/>
                      <a:pt x="214" y="75"/>
                      <a:pt x="198" y="74"/>
                    </a:cubicBezTo>
                    <a:cubicBezTo>
                      <a:pt x="185" y="73"/>
                      <a:pt x="171" y="71"/>
                      <a:pt x="158" y="69"/>
                    </a:cubicBezTo>
                    <a:cubicBezTo>
                      <a:pt x="147" y="67"/>
                      <a:pt x="136" y="65"/>
                      <a:pt x="124" y="62"/>
                    </a:cubicBezTo>
                    <a:cubicBezTo>
                      <a:pt x="111" y="58"/>
                      <a:pt x="97" y="54"/>
                      <a:pt x="83" y="49"/>
                    </a:cubicBezTo>
                    <a:cubicBezTo>
                      <a:pt x="59" y="39"/>
                      <a:pt x="37" y="24"/>
                      <a:pt x="19" y="4"/>
                    </a:cubicBezTo>
                    <a:cubicBezTo>
                      <a:pt x="16" y="0"/>
                      <a:pt x="14" y="1"/>
                      <a:pt x="12" y="5"/>
                    </a:cubicBezTo>
                    <a:cubicBezTo>
                      <a:pt x="8" y="12"/>
                      <a:pt x="5" y="20"/>
                      <a:pt x="3" y="29"/>
                    </a:cubicBezTo>
                    <a:cubicBezTo>
                      <a:pt x="0" y="41"/>
                      <a:pt x="2" y="51"/>
                      <a:pt x="7" y="62"/>
                    </a:cubicBezTo>
                    <a:cubicBezTo>
                      <a:pt x="18" y="83"/>
                      <a:pt x="35" y="97"/>
                      <a:pt x="53" y="10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8713050" y="2103120"/>
                <a:ext cx="872569" cy="293644"/>
              </a:xfrm>
              <a:custGeom>
                <a:avLst/>
                <a:gdLst>
                  <a:gd name="T0" fmla="*/ 436 w 450"/>
                  <a:gd name="T1" fmla="*/ 1 h 151"/>
                  <a:gd name="T2" fmla="*/ 405 w 450"/>
                  <a:gd name="T3" fmla="*/ 28 h 151"/>
                  <a:gd name="T4" fmla="*/ 330 w 450"/>
                  <a:gd name="T5" fmla="*/ 61 h 151"/>
                  <a:gd name="T6" fmla="*/ 296 w 450"/>
                  <a:gd name="T7" fmla="*/ 68 h 151"/>
                  <a:gd name="T8" fmla="*/ 245 w 450"/>
                  <a:gd name="T9" fmla="*/ 75 h 151"/>
                  <a:gd name="T10" fmla="*/ 173 w 450"/>
                  <a:gd name="T11" fmla="*/ 71 h 151"/>
                  <a:gd name="T12" fmla="*/ 139 w 450"/>
                  <a:gd name="T13" fmla="*/ 66 h 151"/>
                  <a:gd name="T14" fmla="*/ 101 w 450"/>
                  <a:gd name="T15" fmla="*/ 55 h 151"/>
                  <a:gd name="T16" fmla="*/ 58 w 450"/>
                  <a:gd name="T17" fmla="*/ 35 h 151"/>
                  <a:gd name="T18" fmla="*/ 19 w 450"/>
                  <a:gd name="T19" fmla="*/ 3 h 151"/>
                  <a:gd name="T20" fmla="*/ 13 w 450"/>
                  <a:gd name="T21" fmla="*/ 3 h 151"/>
                  <a:gd name="T22" fmla="*/ 7 w 450"/>
                  <a:gd name="T23" fmla="*/ 59 h 151"/>
                  <a:gd name="T24" fmla="*/ 46 w 450"/>
                  <a:gd name="T25" fmla="*/ 104 h 151"/>
                  <a:gd name="T26" fmla="*/ 85 w 450"/>
                  <a:gd name="T27" fmla="*/ 125 h 151"/>
                  <a:gd name="T28" fmla="*/ 137 w 450"/>
                  <a:gd name="T29" fmla="*/ 142 h 151"/>
                  <a:gd name="T30" fmla="*/ 178 w 450"/>
                  <a:gd name="T31" fmla="*/ 149 h 151"/>
                  <a:gd name="T32" fmla="*/ 219 w 450"/>
                  <a:gd name="T33" fmla="*/ 151 h 151"/>
                  <a:gd name="T34" fmla="*/ 250 w 450"/>
                  <a:gd name="T35" fmla="*/ 149 h 151"/>
                  <a:gd name="T36" fmla="*/ 280 w 450"/>
                  <a:gd name="T37" fmla="*/ 147 h 151"/>
                  <a:gd name="T38" fmla="*/ 318 w 450"/>
                  <a:gd name="T39" fmla="*/ 140 h 151"/>
                  <a:gd name="T40" fmla="*/ 355 w 450"/>
                  <a:gd name="T41" fmla="*/ 129 h 151"/>
                  <a:gd name="T42" fmla="*/ 417 w 450"/>
                  <a:gd name="T43" fmla="*/ 95 h 151"/>
                  <a:gd name="T44" fmla="*/ 447 w 450"/>
                  <a:gd name="T45" fmla="*/ 29 h 151"/>
                  <a:gd name="T46" fmla="*/ 436 w 450"/>
                  <a:gd name="T47" fmla="*/ 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0" h="151">
                    <a:moveTo>
                      <a:pt x="436" y="1"/>
                    </a:moveTo>
                    <a:cubicBezTo>
                      <a:pt x="425" y="10"/>
                      <a:pt x="415" y="19"/>
                      <a:pt x="405" y="28"/>
                    </a:cubicBezTo>
                    <a:cubicBezTo>
                      <a:pt x="383" y="45"/>
                      <a:pt x="357" y="54"/>
                      <a:pt x="330" y="61"/>
                    </a:cubicBezTo>
                    <a:cubicBezTo>
                      <a:pt x="319" y="64"/>
                      <a:pt x="307" y="67"/>
                      <a:pt x="296" y="68"/>
                    </a:cubicBezTo>
                    <a:cubicBezTo>
                      <a:pt x="279" y="71"/>
                      <a:pt x="262" y="74"/>
                      <a:pt x="245" y="75"/>
                    </a:cubicBezTo>
                    <a:cubicBezTo>
                      <a:pt x="221" y="76"/>
                      <a:pt x="197" y="75"/>
                      <a:pt x="173" y="71"/>
                    </a:cubicBezTo>
                    <a:cubicBezTo>
                      <a:pt x="162" y="69"/>
                      <a:pt x="150" y="68"/>
                      <a:pt x="139" y="66"/>
                    </a:cubicBezTo>
                    <a:cubicBezTo>
                      <a:pt x="126" y="63"/>
                      <a:pt x="114" y="59"/>
                      <a:pt x="101" y="55"/>
                    </a:cubicBezTo>
                    <a:cubicBezTo>
                      <a:pt x="86" y="50"/>
                      <a:pt x="72" y="44"/>
                      <a:pt x="58" y="35"/>
                    </a:cubicBezTo>
                    <a:cubicBezTo>
                      <a:pt x="44" y="27"/>
                      <a:pt x="31" y="16"/>
                      <a:pt x="19" y="3"/>
                    </a:cubicBezTo>
                    <a:cubicBezTo>
                      <a:pt x="17" y="0"/>
                      <a:pt x="15" y="0"/>
                      <a:pt x="13" y="3"/>
                    </a:cubicBezTo>
                    <a:cubicBezTo>
                      <a:pt x="2" y="21"/>
                      <a:pt x="0" y="40"/>
                      <a:pt x="7" y="59"/>
                    </a:cubicBezTo>
                    <a:cubicBezTo>
                      <a:pt x="15" y="78"/>
                      <a:pt x="29" y="93"/>
                      <a:pt x="46" y="104"/>
                    </a:cubicBezTo>
                    <a:cubicBezTo>
                      <a:pt x="58" y="112"/>
                      <a:pt x="72" y="119"/>
                      <a:pt x="85" y="125"/>
                    </a:cubicBezTo>
                    <a:cubicBezTo>
                      <a:pt x="102" y="131"/>
                      <a:pt x="119" y="137"/>
                      <a:pt x="137" y="142"/>
                    </a:cubicBezTo>
                    <a:cubicBezTo>
                      <a:pt x="150" y="145"/>
                      <a:pt x="164" y="147"/>
                      <a:pt x="178" y="149"/>
                    </a:cubicBezTo>
                    <a:cubicBezTo>
                      <a:pt x="192" y="150"/>
                      <a:pt x="205" y="151"/>
                      <a:pt x="219" y="151"/>
                    </a:cubicBezTo>
                    <a:cubicBezTo>
                      <a:pt x="229" y="151"/>
                      <a:pt x="239" y="150"/>
                      <a:pt x="250" y="149"/>
                    </a:cubicBezTo>
                    <a:cubicBezTo>
                      <a:pt x="260" y="149"/>
                      <a:pt x="270" y="148"/>
                      <a:pt x="280" y="147"/>
                    </a:cubicBezTo>
                    <a:cubicBezTo>
                      <a:pt x="293" y="145"/>
                      <a:pt x="305" y="143"/>
                      <a:pt x="318" y="140"/>
                    </a:cubicBezTo>
                    <a:cubicBezTo>
                      <a:pt x="331" y="137"/>
                      <a:pt x="343" y="133"/>
                      <a:pt x="355" y="129"/>
                    </a:cubicBezTo>
                    <a:cubicBezTo>
                      <a:pt x="378" y="122"/>
                      <a:pt x="399" y="111"/>
                      <a:pt x="417" y="95"/>
                    </a:cubicBezTo>
                    <a:cubicBezTo>
                      <a:pt x="437" y="78"/>
                      <a:pt x="450" y="58"/>
                      <a:pt x="447" y="29"/>
                    </a:cubicBezTo>
                    <a:cubicBezTo>
                      <a:pt x="446" y="18"/>
                      <a:pt x="442" y="9"/>
                      <a:pt x="43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" name="椭圆 29"/>
            <p:cNvSpPr/>
            <p:nvPr/>
          </p:nvSpPr>
          <p:spPr>
            <a:xfrm>
              <a:off x="8808524" y="1715336"/>
              <a:ext cx="754576" cy="3235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245962" y="1747994"/>
            <a:ext cx="813992" cy="956832"/>
            <a:chOff x="10176998" y="1715336"/>
            <a:chExt cx="813992" cy="956832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10178732" y="2396503"/>
              <a:ext cx="812258" cy="275665"/>
            </a:xfrm>
            <a:custGeom>
              <a:avLst/>
              <a:gdLst>
                <a:gd name="T0" fmla="*/ 53 w 449"/>
                <a:gd name="T1" fmla="*/ 109 h 152"/>
                <a:gd name="T2" fmla="*/ 135 w 449"/>
                <a:gd name="T3" fmla="*/ 142 h 152"/>
                <a:gd name="T4" fmla="*/ 176 w 449"/>
                <a:gd name="T5" fmla="*/ 149 h 152"/>
                <a:gd name="T6" fmla="*/ 226 w 449"/>
                <a:gd name="T7" fmla="*/ 152 h 152"/>
                <a:gd name="T8" fmla="*/ 272 w 449"/>
                <a:gd name="T9" fmla="*/ 149 h 152"/>
                <a:gd name="T10" fmla="*/ 274 w 449"/>
                <a:gd name="T11" fmla="*/ 149 h 152"/>
                <a:gd name="T12" fmla="*/ 308 w 449"/>
                <a:gd name="T13" fmla="*/ 143 h 152"/>
                <a:gd name="T14" fmla="*/ 331 w 449"/>
                <a:gd name="T15" fmla="*/ 138 h 152"/>
                <a:gd name="T16" fmla="*/ 371 w 449"/>
                <a:gd name="T17" fmla="*/ 123 h 152"/>
                <a:gd name="T18" fmla="*/ 433 w 449"/>
                <a:gd name="T19" fmla="*/ 77 h 152"/>
                <a:gd name="T20" fmla="*/ 446 w 449"/>
                <a:gd name="T21" fmla="*/ 24 h 152"/>
                <a:gd name="T22" fmla="*/ 437 w 449"/>
                <a:gd name="T23" fmla="*/ 4 h 152"/>
                <a:gd name="T24" fmla="*/ 430 w 449"/>
                <a:gd name="T25" fmla="*/ 4 h 152"/>
                <a:gd name="T26" fmla="*/ 418 w 449"/>
                <a:gd name="T27" fmla="*/ 17 h 152"/>
                <a:gd name="T28" fmla="*/ 369 w 449"/>
                <a:gd name="T29" fmla="*/ 48 h 152"/>
                <a:gd name="T30" fmla="*/ 329 w 449"/>
                <a:gd name="T31" fmla="*/ 62 h 152"/>
                <a:gd name="T32" fmla="*/ 294 w 449"/>
                <a:gd name="T33" fmla="*/ 69 h 152"/>
                <a:gd name="T34" fmla="*/ 246 w 449"/>
                <a:gd name="T35" fmla="*/ 75 h 152"/>
                <a:gd name="T36" fmla="*/ 198 w 449"/>
                <a:gd name="T37" fmla="*/ 74 h 152"/>
                <a:gd name="T38" fmla="*/ 158 w 449"/>
                <a:gd name="T39" fmla="*/ 69 h 152"/>
                <a:gd name="T40" fmla="*/ 124 w 449"/>
                <a:gd name="T41" fmla="*/ 62 h 152"/>
                <a:gd name="T42" fmla="*/ 83 w 449"/>
                <a:gd name="T43" fmla="*/ 49 h 152"/>
                <a:gd name="T44" fmla="*/ 19 w 449"/>
                <a:gd name="T45" fmla="*/ 4 h 152"/>
                <a:gd name="T46" fmla="*/ 12 w 449"/>
                <a:gd name="T47" fmla="*/ 5 h 152"/>
                <a:gd name="T48" fmla="*/ 3 w 449"/>
                <a:gd name="T49" fmla="*/ 29 h 152"/>
                <a:gd name="T50" fmla="*/ 7 w 449"/>
                <a:gd name="T51" fmla="*/ 62 h 152"/>
                <a:gd name="T52" fmla="*/ 53 w 449"/>
                <a:gd name="T53" fmla="*/ 10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152">
                  <a:moveTo>
                    <a:pt x="53" y="109"/>
                  </a:moveTo>
                  <a:cubicBezTo>
                    <a:pt x="78" y="126"/>
                    <a:pt x="106" y="135"/>
                    <a:pt x="135" y="142"/>
                  </a:cubicBezTo>
                  <a:cubicBezTo>
                    <a:pt x="148" y="146"/>
                    <a:pt x="162" y="148"/>
                    <a:pt x="176" y="149"/>
                  </a:cubicBezTo>
                  <a:cubicBezTo>
                    <a:pt x="192" y="151"/>
                    <a:pt x="209" y="151"/>
                    <a:pt x="226" y="152"/>
                  </a:cubicBezTo>
                  <a:cubicBezTo>
                    <a:pt x="241" y="151"/>
                    <a:pt x="257" y="150"/>
                    <a:pt x="272" y="149"/>
                  </a:cubicBezTo>
                  <a:cubicBezTo>
                    <a:pt x="273" y="149"/>
                    <a:pt x="274" y="149"/>
                    <a:pt x="274" y="149"/>
                  </a:cubicBezTo>
                  <a:cubicBezTo>
                    <a:pt x="285" y="147"/>
                    <a:pt x="297" y="145"/>
                    <a:pt x="308" y="143"/>
                  </a:cubicBezTo>
                  <a:cubicBezTo>
                    <a:pt x="316" y="141"/>
                    <a:pt x="324" y="140"/>
                    <a:pt x="331" y="138"/>
                  </a:cubicBezTo>
                  <a:cubicBezTo>
                    <a:pt x="344" y="133"/>
                    <a:pt x="358" y="128"/>
                    <a:pt x="371" y="123"/>
                  </a:cubicBezTo>
                  <a:cubicBezTo>
                    <a:pt x="395" y="113"/>
                    <a:pt x="416" y="98"/>
                    <a:pt x="433" y="77"/>
                  </a:cubicBezTo>
                  <a:cubicBezTo>
                    <a:pt x="445" y="61"/>
                    <a:pt x="449" y="43"/>
                    <a:pt x="446" y="24"/>
                  </a:cubicBezTo>
                  <a:cubicBezTo>
                    <a:pt x="445" y="17"/>
                    <a:pt x="440" y="10"/>
                    <a:pt x="437" y="4"/>
                  </a:cubicBezTo>
                  <a:cubicBezTo>
                    <a:pt x="435" y="1"/>
                    <a:pt x="433" y="0"/>
                    <a:pt x="430" y="4"/>
                  </a:cubicBezTo>
                  <a:cubicBezTo>
                    <a:pt x="427" y="9"/>
                    <a:pt x="422" y="13"/>
                    <a:pt x="418" y="17"/>
                  </a:cubicBezTo>
                  <a:cubicBezTo>
                    <a:pt x="403" y="31"/>
                    <a:pt x="387" y="40"/>
                    <a:pt x="369" y="48"/>
                  </a:cubicBezTo>
                  <a:cubicBezTo>
                    <a:pt x="356" y="53"/>
                    <a:pt x="342" y="58"/>
                    <a:pt x="329" y="62"/>
                  </a:cubicBezTo>
                  <a:cubicBezTo>
                    <a:pt x="318" y="65"/>
                    <a:pt x="306" y="67"/>
                    <a:pt x="294" y="69"/>
                  </a:cubicBezTo>
                  <a:cubicBezTo>
                    <a:pt x="278" y="71"/>
                    <a:pt x="262" y="74"/>
                    <a:pt x="246" y="75"/>
                  </a:cubicBezTo>
                  <a:cubicBezTo>
                    <a:pt x="230" y="76"/>
                    <a:pt x="214" y="75"/>
                    <a:pt x="198" y="74"/>
                  </a:cubicBezTo>
                  <a:cubicBezTo>
                    <a:pt x="185" y="73"/>
                    <a:pt x="171" y="71"/>
                    <a:pt x="158" y="69"/>
                  </a:cubicBezTo>
                  <a:cubicBezTo>
                    <a:pt x="147" y="67"/>
                    <a:pt x="136" y="65"/>
                    <a:pt x="124" y="62"/>
                  </a:cubicBezTo>
                  <a:cubicBezTo>
                    <a:pt x="111" y="58"/>
                    <a:pt x="97" y="54"/>
                    <a:pt x="83" y="49"/>
                  </a:cubicBezTo>
                  <a:cubicBezTo>
                    <a:pt x="59" y="39"/>
                    <a:pt x="37" y="24"/>
                    <a:pt x="19" y="4"/>
                  </a:cubicBezTo>
                  <a:cubicBezTo>
                    <a:pt x="16" y="0"/>
                    <a:pt x="14" y="1"/>
                    <a:pt x="12" y="5"/>
                  </a:cubicBezTo>
                  <a:cubicBezTo>
                    <a:pt x="8" y="12"/>
                    <a:pt x="5" y="20"/>
                    <a:pt x="3" y="29"/>
                  </a:cubicBezTo>
                  <a:cubicBezTo>
                    <a:pt x="0" y="41"/>
                    <a:pt x="2" y="51"/>
                    <a:pt x="7" y="62"/>
                  </a:cubicBezTo>
                  <a:cubicBezTo>
                    <a:pt x="18" y="83"/>
                    <a:pt x="35" y="97"/>
                    <a:pt x="53" y="10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10178732" y="1978090"/>
              <a:ext cx="812258" cy="275665"/>
            </a:xfrm>
            <a:custGeom>
              <a:avLst/>
              <a:gdLst>
                <a:gd name="T0" fmla="*/ 53 w 449"/>
                <a:gd name="T1" fmla="*/ 109 h 152"/>
                <a:gd name="T2" fmla="*/ 135 w 449"/>
                <a:gd name="T3" fmla="*/ 142 h 152"/>
                <a:gd name="T4" fmla="*/ 176 w 449"/>
                <a:gd name="T5" fmla="*/ 149 h 152"/>
                <a:gd name="T6" fmla="*/ 226 w 449"/>
                <a:gd name="T7" fmla="*/ 152 h 152"/>
                <a:gd name="T8" fmla="*/ 272 w 449"/>
                <a:gd name="T9" fmla="*/ 149 h 152"/>
                <a:gd name="T10" fmla="*/ 274 w 449"/>
                <a:gd name="T11" fmla="*/ 149 h 152"/>
                <a:gd name="T12" fmla="*/ 308 w 449"/>
                <a:gd name="T13" fmla="*/ 143 h 152"/>
                <a:gd name="T14" fmla="*/ 331 w 449"/>
                <a:gd name="T15" fmla="*/ 138 h 152"/>
                <a:gd name="T16" fmla="*/ 371 w 449"/>
                <a:gd name="T17" fmla="*/ 123 h 152"/>
                <a:gd name="T18" fmla="*/ 433 w 449"/>
                <a:gd name="T19" fmla="*/ 77 h 152"/>
                <a:gd name="T20" fmla="*/ 446 w 449"/>
                <a:gd name="T21" fmla="*/ 24 h 152"/>
                <a:gd name="T22" fmla="*/ 437 w 449"/>
                <a:gd name="T23" fmla="*/ 4 h 152"/>
                <a:gd name="T24" fmla="*/ 430 w 449"/>
                <a:gd name="T25" fmla="*/ 4 h 152"/>
                <a:gd name="T26" fmla="*/ 418 w 449"/>
                <a:gd name="T27" fmla="*/ 17 h 152"/>
                <a:gd name="T28" fmla="*/ 369 w 449"/>
                <a:gd name="T29" fmla="*/ 48 h 152"/>
                <a:gd name="T30" fmla="*/ 329 w 449"/>
                <a:gd name="T31" fmla="*/ 62 h 152"/>
                <a:gd name="T32" fmla="*/ 294 w 449"/>
                <a:gd name="T33" fmla="*/ 69 h 152"/>
                <a:gd name="T34" fmla="*/ 246 w 449"/>
                <a:gd name="T35" fmla="*/ 75 h 152"/>
                <a:gd name="T36" fmla="*/ 198 w 449"/>
                <a:gd name="T37" fmla="*/ 74 h 152"/>
                <a:gd name="T38" fmla="*/ 158 w 449"/>
                <a:gd name="T39" fmla="*/ 69 h 152"/>
                <a:gd name="T40" fmla="*/ 124 w 449"/>
                <a:gd name="T41" fmla="*/ 62 h 152"/>
                <a:gd name="T42" fmla="*/ 83 w 449"/>
                <a:gd name="T43" fmla="*/ 49 h 152"/>
                <a:gd name="T44" fmla="*/ 19 w 449"/>
                <a:gd name="T45" fmla="*/ 4 h 152"/>
                <a:gd name="T46" fmla="*/ 12 w 449"/>
                <a:gd name="T47" fmla="*/ 5 h 152"/>
                <a:gd name="T48" fmla="*/ 3 w 449"/>
                <a:gd name="T49" fmla="*/ 29 h 152"/>
                <a:gd name="T50" fmla="*/ 7 w 449"/>
                <a:gd name="T51" fmla="*/ 62 h 152"/>
                <a:gd name="T52" fmla="*/ 53 w 449"/>
                <a:gd name="T53" fmla="*/ 10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152">
                  <a:moveTo>
                    <a:pt x="53" y="109"/>
                  </a:moveTo>
                  <a:cubicBezTo>
                    <a:pt x="78" y="126"/>
                    <a:pt x="106" y="135"/>
                    <a:pt x="135" y="142"/>
                  </a:cubicBezTo>
                  <a:cubicBezTo>
                    <a:pt x="148" y="146"/>
                    <a:pt x="162" y="148"/>
                    <a:pt x="176" y="149"/>
                  </a:cubicBezTo>
                  <a:cubicBezTo>
                    <a:pt x="192" y="151"/>
                    <a:pt x="209" y="151"/>
                    <a:pt x="226" y="152"/>
                  </a:cubicBezTo>
                  <a:cubicBezTo>
                    <a:pt x="241" y="151"/>
                    <a:pt x="257" y="150"/>
                    <a:pt x="272" y="149"/>
                  </a:cubicBezTo>
                  <a:cubicBezTo>
                    <a:pt x="273" y="149"/>
                    <a:pt x="274" y="149"/>
                    <a:pt x="274" y="149"/>
                  </a:cubicBezTo>
                  <a:cubicBezTo>
                    <a:pt x="285" y="147"/>
                    <a:pt x="297" y="145"/>
                    <a:pt x="308" y="143"/>
                  </a:cubicBezTo>
                  <a:cubicBezTo>
                    <a:pt x="316" y="141"/>
                    <a:pt x="324" y="140"/>
                    <a:pt x="331" y="138"/>
                  </a:cubicBezTo>
                  <a:cubicBezTo>
                    <a:pt x="344" y="133"/>
                    <a:pt x="358" y="128"/>
                    <a:pt x="371" y="123"/>
                  </a:cubicBezTo>
                  <a:cubicBezTo>
                    <a:pt x="395" y="113"/>
                    <a:pt x="416" y="98"/>
                    <a:pt x="433" y="77"/>
                  </a:cubicBezTo>
                  <a:cubicBezTo>
                    <a:pt x="445" y="61"/>
                    <a:pt x="449" y="43"/>
                    <a:pt x="446" y="24"/>
                  </a:cubicBezTo>
                  <a:cubicBezTo>
                    <a:pt x="445" y="17"/>
                    <a:pt x="440" y="10"/>
                    <a:pt x="437" y="4"/>
                  </a:cubicBezTo>
                  <a:cubicBezTo>
                    <a:pt x="435" y="1"/>
                    <a:pt x="433" y="0"/>
                    <a:pt x="430" y="4"/>
                  </a:cubicBezTo>
                  <a:cubicBezTo>
                    <a:pt x="427" y="9"/>
                    <a:pt x="422" y="13"/>
                    <a:pt x="418" y="17"/>
                  </a:cubicBezTo>
                  <a:cubicBezTo>
                    <a:pt x="403" y="31"/>
                    <a:pt x="387" y="40"/>
                    <a:pt x="369" y="48"/>
                  </a:cubicBezTo>
                  <a:cubicBezTo>
                    <a:pt x="356" y="53"/>
                    <a:pt x="342" y="58"/>
                    <a:pt x="329" y="62"/>
                  </a:cubicBezTo>
                  <a:cubicBezTo>
                    <a:pt x="318" y="65"/>
                    <a:pt x="306" y="67"/>
                    <a:pt x="294" y="69"/>
                  </a:cubicBezTo>
                  <a:cubicBezTo>
                    <a:pt x="278" y="71"/>
                    <a:pt x="262" y="74"/>
                    <a:pt x="246" y="75"/>
                  </a:cubicBezTo>
                  <a:cubicBezTo>
                    <a:pt x="230" y="76"/>
                    <a:pt x="214" y="75"/>
                    <a:pt x="198" y="74"/>
                  </a:cubicBezTo>
                  <a:cubicBezTo>
                    <a:pt x="185" y="73"/>
                    <a:pt x="171" y="71"/>
                    <a:pt x="158" y="69"/>
                  </a:cubicBezTo>
                  <a:cubicBezTo>
                    <a:pt x="147" y="67"/>
                    <a:pt x="136" y="65"/>
                    <a:pt x="124" y="62"/>
                  </a:cubicBezTo>
                  <a:cubicBezTo>
                    <a:pt x="111" y="58"/>
                    <a:pt x="97" y="54"/>
                    <a:pt x="83" y="49"/>
                  </a:cubicBezTo>
                  <a:cubicBezTo>
                    <a:pt x="59" y="39"/>
                    <a:pt x="37" y="24"/>
                    <a:pt x="19" y="4"/>
                  </a:cubicBezTo>
                  <a:cubicBezTo>
                    <a:pt x="16" y="0"/>
                    <a:pt x="14" y="1"/>
                    <a:pt x="12" y="5"/>
                  </a:cubicBezTo>
                  <a:cubicBezTo>
                    <a:pt x="8" y="12"/>
                    <a:pt x="5" y="20"/>
                    <a:pt x="3" y="29"/>
                  </a:cubicBezTo>
                  <a:cubicBezTo>
                    <a:pt x="0" y="41"/>
                    <a:pt x="2" y="51"/>
                    <a:pt x="7" y="62"/>
                  </a:cubicBezTo>
                  <a:cubicBezTo>
                    <a:pt x="18" y="83"/>
                    <a:pt x="35" y="97"/>
                    <a:pt x="53" y="10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10176998" y="2181472"/>
              <a:ext cx="813992" cy="273931"/>
            </a:xfrm>
            <a:custGeom>
              <a:avLst/>
              <a:gdLst>
                <a:gd name="T0" fmla="*/ 436 w 450"/>
                <a:gd name="T1" fmla="*/ 1 h 151"/>
                <a:gd name="T2" fmla="*/ 405 w 450"/>
                <a:gd name="T3" fmla="*/ 28 h 151"/>
                <a:gd name="T4" fmla="*/ 330 w 450"/>
                <a:gd name="T5" fmla="*/ 61 h 151"/>
                <a:gd name="T6" fmla="*/ 296 w 450"/>
                <a:gd name="T7" fmla="*/ 68 h 151"/>
                <a:gd name="T8" fmla="*/ 245 w 450"/>
                <a:gd name="T9" fmla="*/ 75 h 151"/>
                <a:gd name="T10" fmla="*/ 173 w 450"/>
                <a:gd name="T11" fmla="*/ 71 h 151"/>
                <a:gd name="T12" fmla="*/ 139 w 450"/>
                <a:gd name="T13" fmla="*/ 66 h 151"/>
                <a:gd name="T14" fmla="*/ 101 w 450"/>
                <a:gd name="T15" fmla="*/ 55 h 151"/>
                <a:gd name="T16" fmla="*/ 58 w 450"/>
                <a:gd name="T17" fmla="*/ 35 h 151"/>
                <a:gd name="T18" fmla="*/ 19 w 450"/>
                <a:gd name="T19" fmla="*/ 3 h 151"/>
                <a:gd name="T20" fmla="*/ 13 w 450"/>
                <a:gd name="T21" fmla="*/ 3 h 151"/>
                <a:gd name="T22" fmla="*/ 7 w 450"/>
                <a:gd name="T23" fmla="*/ 59 h 151"/>
                <a:gd name="T24" fmla="*/ 46 w 450"/>
                <a:gd name="T25" fmla="*/ 104 h 151"/>
                <a:gd name="T26" fmla="*/ 85 w 450"/>
                <a:gd name="T27" fmla="*/ 125 h 151"/>
                <a:gd name="T28" fmla="*/ 137 w 450"/>
                <a:gd name="T29" fmla="*/ 142 h 151"/>
                <a:gd name="T30" fmla="*/ 178 w 450"/>
                <a:gd name="T31" fmla="*/ 149 h 151"/>
                <a:gd name="T32" fmla="*/ 219 w 450"/>
                <a:gd name="T33" fmla="*/ 151 h 151"/>
                <a:gd name="T34" fmla="*/ 250 w 450"/>
                <a:gd name="T35" fmla="*/ 149 h 151"/>
                <a:gd name="T36" fmla="*/ 280 w 450"/>
                <a:gd name="T37" fmla="*/ 147 h 151"/>
                <a:gd name="T38" fmla="*/ 318 w 450"/>
                <a:gd name="T39" fmla="*/ 140 h 151"/>
                <a:gd name="T40" fmla="*/ 355 w 450"/>
                <a:gd name="T41" fmla="*/ 129 h 151"/>
                <a:gd name="T42" fmla="*/ 417 w 450"/>
                <a:gd name="T43" fmla="*/ 95 h 151"/>
                <a:gd name="T44" fmla="*/ 447 w 450"/>
                <a:gd name="T45" fmla="*/ 29 h 151"/>
                <a:gd name="T46" fmla="*/ 436 w 450"/>
                <a:gd name="T47" fmla="*/ 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0" h="151">
                  <a:moveTo>
                    <a:pt x="436" y="1"/>
                  </a:moveTo>
                  <a:cubicBezTo>
                    <a:pt x="425" y="10"/>
                    <a:pt x="415" y="19"/>
                    <a:pt x="405" y="28"/>
                  </a:cubicBezTo>
                  <a:cubicBezTo>
                    <a:pt x="383" y="45"/>
                    <a:pt x="357" y="54"/>
                    <a:pt x="330" y="61"/>
                  </a:cubicBezTo>
                  <a:cubicBezTo>
                    <a:pt x="319" y="64"/>
                    <a:pt x="307" y="67"/>
                    <a:pt x="296" y="68"/>
                  </a:cubicBezTo>
                  <a:cubicBezTo>
                    <a:pt x="279" y="71"/>
                    <a:pt x="262" y="74"/>
                    <a:pt x="245" y="75"/>
                  </a:cubicBezTo>
                  <a:cubicBezTo>
                    <a:pt x="221" y="76"/>
                    <a:pt x="197" y="75"/>
                    <a:pt x="173" y="71"/>
                  </a:cubicBezTo>
                  <a:cubicBezTo>
                    <a:pt x="162" y="69"/>
                    <a:pt x="150" y="68"/>
                    <a:pt x="139" y="66"/>
                  </a:cubicBezTo>
                  <a:cubicBezTo>
                    <a:pt x="126" y="63"/>
                    <a:pt x="114" y="59"/>
                    <a:pt x="101" y="55"/>
                  </a:cubicBezTo>
                  <a:cubicBezTo>
                    <a:pt x="86" y="50"/>
                    <a:pt x="72" y="44"/>
                    <a:pt x="58" y="35"/>
                  </a:cubicBezTo>
                  <a:cubicBezTo>
                    <a:pt x="44" y="27"/>
                    <a:pt x="31" y="16"/>
                    <a:pt x="19" y="3"/>
                  </a:cubicBezTo>
                  <a:cubicBezTo>
                    <a:pt x="17" y="0"/>
                    <a:pt x="15" y="0"/>
                    <a:pt x="13" y="3"/>
                  </a:cubicBezTo>
                  <a:cubicBezTo>
                    <a:pt x="2" y="21"/>
                    <a:pt x="0" y="40"/>
                    <a:pt x="7" y="59"/>
                  </a:cubicBezTo>
                  <a:cubicBezTo>
                    <a:pt x="15" y="78"/>
                    <a:pt x="29" y="93"/>
                    <a:pt x="46" y="104"/>
                  </a:cubicBezTo>
                  <a:cubicBezTo>
                    <a:pt x="58" y="112"/>
                    <a:pt x="72" y="119"/>
                    <a:pt x="85" y="125"/>
                  </a:cubicBezTo>
                  <a:cubicBezTo>
                    <a:pt x="102" y="131"/>
                    <a:pt x="119" y="137"/>
                    <a:pt x="137" y="142"/>
                  </a:cubicBezTo>
                  <a:cubicBezTo>
                    <a:pt x="150" y="145"/>
                    <a:pt x="164" y="147"/>
                    <a:pt x="178" y="149"/>
                  </a:cubicBezTo>
                  <a:cubicBezTo>
                    <a:pt x="192" y="150"/>
                    <a:pt x="205" y="151"/>
                    <a:pt x="219" y="151"/>
                  </a:cubicBezTo>
                  <a:cubicBezTo>
                    <a:pt x="229" y="151"/>
                    <a:pt x="239" y="150"/>
                    <a:pt x="250" y="149"/>
                  </a:cubicBezTo>
                  <a:cubicBezTo>
                    <a:pt x="260" y="149"/>
                    <a:pt x="270" y="148"/>
                    <a:pt x="280" y="147"/>
                  </a:cubicBezTo>
                  <a:cubicBezTo>
                    <a:pt x="293" y="145"/>
                    <a:pt x="305" y="143"/>
                    <a:pt x="318" y="140"/>
                  </a:cubicBezTo>
                  <a:cubicBezTo>
                    <a:pt x="331" y="137"/>
                    <a:pt x="343" y="133"/>
                    <a:pt x="355" y="129"/>
                  </a:cubicBezTo>
                  <a:cubicBezTo>
                    <a:pt x="378" y="122"/>
                    <a:pt x="399" y="111"/>
                    <a:pt x="417" y="95"/>
                  </a:cubicBezTo>
                  <a:cubicBezTo>
                    <a:pt x="437" y="78"/>
                    <a:pt x="450" y="58"/>
                    <a:pt x="447" y="29"/>
                  </a:cubicBezTo>
                  <a:cubicBezTo>
                    <a:pt x="446" y="18"/>
                    <a:pt x="442" y="9"/>
                    <a:pt x="436" y="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207157" y="1715336"/>
              <a:ext cx="754576" cy="32350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箭头: V 形 41"/>
          <p:cNvSpPr/>
          <p:nvPr/>
        </p:nvSpPr>
        <p:spPr>
          <a:xfrm>
            <a:off x="1951161" y="2261966"/>
            <a:ext cx="289925" cy="382835"/>
          </a:xfrm>
          <a:prstGeom prst="chevron">
            <a:avLst>
              <a:gd name="adj" fmla="val 66179"/>
            </a:avLst>
          </a:prstGeom>
          <a:solidFill>
            <a:schemeClr val="accent1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箭头: V 形 42"/>
          <p:cNvSpPr/>
          <p:nvPr/>
        </p:nvSpPr>
        <p:spPr>
          <a:xfrm>
            <a:off x="9757739" y="2261966"/>
            <a:ext cx="289925" cy="382835"/>
          </a:xfrm>
          <a:prstGeom prst="chevron">
            <a:avLst>
              <a:gd name="adj" fmla="val 66179"/>
            </a:avLst>
          </a:prstGeom>
          <a:solidFill>
            <a:schemeClr val="accent1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56455" y="6203883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25000"/>
                  </a:schemeClr>
                </a:solidFill>
              </a:rPr>
              <a:t>在持续雾霾天会出现过敏症状</a:t>
            </a:r>
          </a:p>
        </p:txBody>
      </p:sp>
      <p:sp>
        <p:nvSpPr>
          <p:cNvPr id="46" name="矩形 45"/>
          <p:cNvSpPr/>
          <p:nvPr/>
        </p:nvSpPr>
        <p:spPr>
          <a:xfrm>
            <a:off x="7068045" y="6219272"/>
            <a:ext cx="43449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F385E"/>
                </a:solidFill>
              </a:rPr>
              <a:t>空气污染已成为鼻腔疾病的重大致病因素</a:t>
            </a:r>
          </a:p>
        </p:txBody>
      </p:sp>
      <p:pic>
        <p:nvPicPr>
          <p:cNvPr id="47" name="图形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82210" y="4495964"/>
            <a:ext cx="1500275" cy="1500275"/>
          </a:xfrm>
          <a:prstGeom prst="rect">
            <a:avLst/>
          </a:prstGeom>
        </p:spPr>
      </p:pic>
      <p:sp>
        <p:nvSpPr>
          <p:cNvPr id="62" name="矩形 61"/>
          <p:cNvSpPr/>
          <p:nvPr/>
        </p:nvSpPr>
        <p:spPr>
          <a:xfrm>
            <a:off x="2972511" y="5190820"/>
            <a:ext cx="17940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en-US" altLang="zh-CN" sz="2000" b="1" dirty="0">
                <a:solidFill>
                  <a:schemeClr val="accent1">
                    <a:lumMod val="25000"/>
                  </a:schemeClr>
                </a:solidFill>
              </a:rPr>
              <a:t>70%</a:t>
            </a:r>
            <a:r>
              <a:rPr lang="zh-CN" altLang="en-US" sz="2000" b="1" dirty="0">
                <a:solidFill>
                  <a:schemeClr val="accent1">
                    <a:lumMod val="25000"/>
                  </a:schemeClr>
                </a:solidFill>
              </a:rPr>
              <a:t>健康的人</a:t>
            </a:r>
            <a:endParaRPr lang="en-US" altLang="zh-CN" sz="2000" b="1" dirty="0">
              <a:solidFill>
                <a:schemeClr val="accent1">
                  <a:lumMod val="25000"/>
                </a:schemeClr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030051" y="4313336"/>
            <a:ext cx="1318240" cy="1806225"/>
            <a:chOff x="2611076" y="4141373"/>
            <a:chExt cx="1318240" cy="1806225"/>
          </a:xfrm>
        </p:grpSpPr>
        <p:sp>
          <p:nvSpPr>
            <p:cNvPr id="49" name="椭圆 48"/>
            <p:cNvSpPr/>
            <p:nvPr/>
          </p:nvSpPr>
          <p:spPr>
            <a:xfrm>
              <a:off x="2611076" y="5771279"/>
              <a:ext cx="1318240" cy="176319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2664557" y="4141373"/>
              <a:ext cx="1264759" cy="1703255"/>
              <a:chOff x="3944648" y="4703893"/>
              <a:chExt cx="1336597" cy="1799999"/>
            </a:xfrm>
          </p:grpSpPr>
          <p:sp>
            <p:nvSpPr>
              <p:cNvPr id="60" name="任意多边形: 形状 59"/>
              <p:cNvSpPr/>
              <p:nvPr/>
            </p:nvSpPr>
            <p:spPr>
              <a:xfrm>
                <a:off x="3944648" y="5243891"/>
                <a:ext cx="1336597" cy="1260001"/>
              </a:xfrm>
              <a:custGeom>
                <a:avLst/>
                <a:gdLst>
                  <a:gd name="connsiteX0" fmla="*/ 290372 w 1336597"/>
                  <a:gd name="connsiteY0" fmla="*/ 0 h 1260001"/>
                  <a:gd name="connsiteX1" fmla="*/ 1053518 w 1336597"/>
                  <a:gd name="connsiteY1" fmla="*/ 0 h 1260001"/>
                  <a:gd name="connsiteX2" fmla="*/ 1052117 w 1336597"/>
                  <a:gd name="connsiteY2" fmla="*/ 24421 h 1260001"/>
                  <a:gd name="connsiteX3" fmla="*/ 1050237 w 1336597"/>
                  <a:gd name="connsiteY3" fmla="*/ 57171 h 1260001"/>
                  <a:gd name="connsiteX4" fmla="*/ 1064474 w 1336597"/>
                  <a:gd name="connsiteY4" fmla="*/ 60005 h 1260001"/>
                  <a:gd name="connsiteX5" fmla="*/ 1107182 w 1336597"/>
                  <a:gd name="connsiteY5" fmla="*/ 133711 h 1260001"/>
                  <a:gd name="connsiteX6" fmla="*/ 1075863 w 1336597"/>
                  <a:gd name="connsiteY6" fmla="*/ 224424 h 1260001"/>
                  <a:gd name="connsiteX7" fmla="*/ 1038848 w 1336597"/>
                  <a:gd name="connsiteY7" fmla="*/ 252774 h 1260001"/>
                  <a:gd name="connsiteX8" fmla="*/ 1033154 w 1336597"/>
                  <a:gd name="connsiteY8" fmla="*/ 303799 h 1260001"/>
                  <a:gd name="connsiteX9" fmla="*/ 902180 w 1336597"/>
                  <a:gd name="connsiteY9" fmla="*/ 524914 h 1260001"/>
                  <a:gd name="connsiteX10" fmla="*/ 830998 w 1336597"/>
                  <a:gd name="connsiteY10" fmla="*/ 649646 h 1260001"/>
                  <a:gd name="connsiteX11" fmla="*/ 1010375 w 1336597"/>
                  <a:gd name="connsiteY11" fmla="*/ 828238 h 1260001"/>
                  <a:gd name="connsiteX12" fmla="*/ 1092947 w 1336597"/>
                  <a:gd name="connsiteY12" fmla="*/ 828237 h 1260001"/>
                  <a:gd name="connsiteX13" fmla="*/ 1323575 w 1336597"/>
                  <a:gd name="connsiteY13" fmla="*/ 1063526 h 1260001"/>
                  <a:gd name="connsiteX14" fmla="*/ 1334695 w 1336597"/>
                  <a:gd name="connsiteY14" fmla="*/ 1179796 h 1260001"/>
                  <a:gd name="connsiteX15" fmla="*/ 1336597 w 1336597"/>
                  <a:gd name="connsiteY15" fmla="*/ 1199686 h 1260001"/>
                  <a:gd name="connsiteX16" fmla="*/ 1335533 w 1336597"/>
                  <a:gd name="connsiteY16" fmla="*/ 1199686 h 1260001"/>
                  <a:gd name="connsiteX17" fmla="*/ 1336436 w 1336597"/>
                  <a:gd name="connsiteY17" fmla="*/ 1204156 h 1260001"/>
                  <a:gd name="connsiteX18" fmla="*/ 1280589 w 1336597"/>
                  <a:gd name="connsiteY18" fmla="*/ 1260001 h 1260001"/>
                  <a:gd name="connsiteX19" fmla="*/ 55894 w 1336597"/>
                  <a:gd name="connsiteY19" fmla="*/ 1260001 h 1260001"/>
                  <a:gd name="connsiteX20" fmla="*/ 4436 w 1336597"/>
                  <a:gd name="connsiteY20" fmla="*/ 1225893 h 1260001"/>
                  <a:gd name="connsiteX21" fmla="*/ 47 w 1336597"/>
                  <a:gd name="connsiteY21" fmla="*/ 1204156 h 1260001"/>
                  <a:gd name="connsiteX22" fmla="*/ 948 w 1336597"/>
                  <a:gd name="connsiteY22" fmla="*/ 1199686 h 1260001"/>
                  <a:gd name="connsiteX23" fmla="*/ 0 w 1336597"/>
                  <a:gd name="connsiteY23" fmla="*/ 1199686 h 1260001"/>
                  <a:gd name="connsiteX24" fmla="*/ 3129 w 1336597"/>
                  <a:gd name="connsiteY24" fmla="*/ 1147357 h 1260001"/>
                  <a:gd name="connsiteX25" fmla="*/ 8140 w 1336597"/>
                  <a:gd name="connsiteY25" fmla="*/ 1063526 h 1260001"/>
                  <a:gd name="connsiteX26" fmla="*/ 253007 w 1336597"/>
                  <a:gd name="connsiteY26" fmla="*/ 828238 h 1260001"/>
                  <a:gd name="connsiteX27" fmla="*/ 338423 w 1336597"/>
                  <a:gd name="connsiteY27" fmla="*/ 828237 h 1260001"/>
                  <a:gd name="connsiteX28" fmla="*/ 512105 w 1336597"/>
                  <a:gd name="connsiteY28" fmla="*/ 621298 h 1260001"/>
                  <a:gd name="connsiteX29" fmla="*/ 440925 w 1336597"/>
                  <a:gd name="connsiteY29" fmla="*/ 524914 h 1260001"/>
                  <a:gd name="connsiteX30" fmla="*/ 309951 w 1336597"/>
                  <a:gd name="connsiteY30" fmla="*/ 306633 h 1260001"/>
                  <a:gd name="connsiteX31" fmla="*/ 307103 w 1336597"/>
                  <a:gd name="connsiteY31" fmla="*/ 252772 h 1260001"/>
                  <a:gd name="connsiteX32" fmla="*/ 270089 w 1336597"/>
                  <a:gd name="connsiteY32" fmla="*/ 224424 h 1260001"/>
                  <a:gd name="connsiteX33" fmla="*/ 238769 w 1336597"/>
                  <a:gd name="connsiteY33" fmla="*/ 133711 h 1260001"/>
                  <a:gd name="connsiteX34" fmla="*/ 281478 w 1336597"/>
                  <a:gd name="connsiteY34" fmla="*/ 60005 h 1260001"/>
                  <a:gd name="connsiteX35" fmla="*/ 292868 w 1336597"/>
                  <a:gd name="connsiteY35" fmla="*/ 57171 h 1260001"/>
                  <a:gd name="connsiteX36" fmla="*/ 291667 w 1336597"/>
                  <a:gd name="connsiteY36" fmla="*/ 29664 h 1260001"/>
                  <a:gd name="connsiteX37" fmla="*/ 290372 w 1336597"/>
                  <a:gd name="connsiteY37" fmla="*/ 0 h 1260001"/>
                  <a:gd name="connsiteX38" fmla="*/ 546897 w 1336597"/>
                  <a:gd name="connsiteY38" fmla="*/ 5249 h 1260001"/>
                  <a:gd name="connsiteX39" fmla="*/ 534674 w 1336597"/>
                  <a:gd name="connsiteY39" fmla="*/ 12927 h 1260001"/>
                  <a:gd name="connsiteX40" fmla="*/ 407531 w 1336597"/>
                  <a:gd name="connsiteY40" fmla="*/ 47813 h 1260001"/>
                  <a:gd name="connsiteX41" fmla="*/ 397001 w 1336597"/>
                  <a:gd name="connsiteY41" fmla="*/ 82082 h 1260001"/>
                  <a:gd name="connsiteX42" fmla="*/ 561223 w 1336597"/>
                  <a:gd name="connsiteY42" fmla="*/ 37025 h 1260001"/>
                  <a:gd name="connsiteX43" fmla="*/ 546897 w 1336597"/>
                  <a:gd name="connsiteY43" fmla="*/ 5249 h 1260001"/>
                  <a:gd name="connsiteX44" fmla="*/ 801902 w 1336597"/>
                  <a:gd name="connsiteY44" fmla="*/ 11193 h 1260001"/>
                  <a:gd name="connsiteX45" fmla="*/ 787577 w 1336597"/>
                  <a:gd name="connsiteY45" fmla="*/ 42970 h 1260001"/>
                  <a:gd name="connsiteX46" fmla="*/ 951800 w 1336597"/>
                  <a:gd name="connsiteY46" fmla="*/ 88029 h 1260001"/>
                  <a:gd name="connsiteX47" fmla="*/ 941267 w 1336597"/>
                  <a:gd name="connsiteY47" fmla="*/ 53758 h 1260001"/>
                  <a:gd name="connsiteX48" fmla="*/ 814125 w 1336597"/>
                  <a:gd name="connsiteY48" fmla="*/ 18872 h 1260001"/>
                  <a:gd name="connsiteX49" fmla="*/ 801902 w 1336597"/>
                  <a:gd name="connsiteY49" fmla="*/ 11193 h 1260001"/>
                  <a:gd name="connsiteX50" fmla="*/ 674963 w 1336597"/>
                  <a:gd name="connsiteY50" fmla="*/ 305650 h 1260001"/>
                  <a:gd name="connsiteX51" fmla="*/ 536847 w 1336597"/>
                  <a:gd name="connsiteY51" fmla="*/ 353082 h 1260001"/>
                  <a:gd name="connsiteX52" fmla="*/ 568414 w 1336597"/>
                  <a:gd name="connsiteY52" fmla="*/ 402773 h 1260001"/>
                  <a:gd name="connsiteX53" fmla="*/ 784892 w 1336597"/>
                  <a:gd name="connsiteY53" fmla="*/ 402773 h 1260001"/>
                  <a:gd name="connsiteX54" fmla="*/ 816461 w 1336597"/>
                  <a:gd name="connsiteY54" fmla="*/ 353082 h 1260001"/>
                  <a:gd name="connsiteX55" fmla="*/ 674963 w 1336597"/>
                  <a:gd name="connsiteY55" fmla="*/ 305650 h 126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336597" h="1260001">
                    <a:moveTo>
                      <a:pt x="290372" y="0"/>
                    </a:moveTo>
                    <a:lnTo>
                      <a:pt x="1053518" y="0"/>
                    </a:lnTo>
                    <a:lnTo>
                      <a:pt x="1052117" y="24421"/>
                    </a:lnTo>
                    <a:cubicBezTo>
                      <a:pt x="1051572" y="33917"/>
                      <a:pt x="1050949" y="44769"/>
                      <a:pt x="1050237" y="57171"/>
                    </a:cubicBezTo>
                    <a:cubicBezTo>
                      <a:pt x="1055933" y="57171"/>
                      <a:pt x="1058779" y="57171"/>
                      <a:pt x="1064474" y="60005"/>
                    </a:cubicBezTo>
                    <a:cubicBezTo>
                      <a:pt x="1098642" y="68510"/>
                      <a:pt x="1115725" y="99693"/>
                      <a:pt x="1107182" y="133711"/>
                    </a:cubicBezTo>
                    <a:cubicBezTo>
                      <a:pt x="1101488" y="164894"/>
                      <a:pt x="1090098" y="196076"/>
                      <a:pt x="1075863" y="224424"/>
                    </a:cubicBezTo>
                    <a:cubicBezTo>
                      <a:pt x="1070167" y="238598"/>
                      <a:pt x="1053085" y="249938"/>
                      <a:pt x="1038848" y="252774"/>
                    </a:cubicBezTo>
                    <a:cubicBezTo>
                      <a:pt x="1038848" y="252774"/>
                      <a:pt x="1038848" y="252774"/>
                      <a:pt x="1033154" y="303799"/>
                    </a:cubicBezTo>
                    <a:cubicBezTo>
                      <a:pt x="1027460" y="397348"/>
                      <a:pt x="976209" y="479556"/>
                      <a:pt x="902180" y="524914"/>
                    </a:cubicBezTo>
                    <a:cubicBezTo>
                      <a:pt x="859470" y="550426"/>
                      <a:pt x="830997" y="598618"/>
                      <a:pt x="830998" y="649646"/>
                    </a:cubicBezTo>
                    <a:cubicBezTo>
                      <a:pt x="830998" y="746028"/>
                      <a:pt x="913569" y="828237"/>
                      <a:pt x="1010375" y="828238"/>
                    </a:cubicBezTo>
                    <a:cubicBezTo>
                      <a:pt x="1010375" y="828238"/>
                      <a:pt x="1010375" y="828238"/>
                      <a:pt x="1092947" y="828237"/>
                    </a:cubicBezTo>
                    <a:cubicBezTo>
                      <a:pt x="1223921" y="828237"/>
                      <a:pt x="1323575" y="933126"/>
                      <a:pt x="1323575" y="1063526"/>
                    </a:cubicBezTo>
                    <a:cubicBezTo>
                      <a:pt x="1323575" y="1063526"/>
                      <a:pt x="1323575" y="1063526"/>
                      <a:pt x="1334695" y="1179796"/>
                    </a:cubicBezTo>
                    <a:lnTo>
                      <a:pt x="1336597" y="1199686"/>
                    </a:lnTo>
                    <a:lnTo>
                      <a:pt x="1335533" y="1199686"/>
                    </a:lnTo>
                    <a:lnTo>
                      <a:pt x="1336436" y="1204156"/>
                    </a:lnTo>
                    <a:cubicBezTo>
                      <a:pt x="1336436" y="1234998"/>
                      <a:pt x="1311433" y="1260001"/>
                      <a:pt x="1280589" y="1260001"/>
                    </a:cubicBezTo>
                    <a:lnTo>
                      <a:pt x="55894" y="1260001"/>
                    </a:lnTo>
                    <a:cubicBezTo>
                      <a:pt x="32761" y="1260001"/>
                      <a:pt x="12914" y="1245936"/>
                      <a:pt x="4436" y="1225893"/>
                    </a:cubicBezTo>
                    <a:lnTo>
                      <a:pt x="47" y="1204156"/>
                    </a:lnTo>
                    <a:lnTo>
                      <a:pt x="948" y="1199686"/>
                    </a:lnTo>
                    <a:lnTo>
                      <a:pt x="0" y="1199686"/>
                    </a:lnTo>
                    <a:lnTo>
                      <a:pt x="3129" y="1147357"/>
                    </a:lnTo>
                    <a:cubicBezTo>
                      <a:pt x="4692" y="1121195"/>
                      <a:pt x="6362" y="1093292"/>
                      <a:pt x="8140" y="1063526"/>
                    </a:cubicBezTo>
                    <a:cubicBezTo>
                      <a:pt x="8140" y="933124"/>
                      <a:pt x="122032" y="828237"/>
                      <a:pt x="253007" y="828238"/>
                    </a:cubicBezTo>
                    <a:cubicBezTo>
                      <a:pt x="253007" y="828238"/>
                      <a:pt x="253007" y="828238"/>
                      <a:pt x="338423" y="828237"/>
                    </a:cubicBezTo>
                    <a:cubicBezTo>
                      <a:pt x="446619" y="828237"/>
                      <a:pt x="529190" y="731854"/>
                      <a:pt x="512105" y="621298"/>
                    </a:cubicBezTo>
                    <a:cubicBezTo>
                      <a:pt x="506411" y="581608"/>
                      <a:pt x="477939" y="547592"/>
                      <a:pt x="440925" y="524914"/>
                    </a:cubicBezTo>
                    <a:cubicBezTo>
                      <a:pt x="364049" y="479556"/>
                      <a:pt x="315644" y="400182"/>
                      <a:pt x="309951" y="306633"/>
                    </a:cubicBezTo>
                    <a:cubicBezTo>
                      <a:pt x="309951" y="306633"/>
                      <a:pt x="309951" y="306633"/>
                      <a:pt x="307103" y="252772"/>
                    </a:cubicBezTo>
                    <a:cubicBezTo>
                      <a:pt x="290020" y="247103"/>
                      <a:pt x="275783" y="238598"/>
                      <a:pt x="270089" y="224424"/>
                    </a:cubicBezTo>
                    <a:cubicBezTo>
                      <a:pt x="258702" y="196076"/>
                      <a:pt x="247311" y="164894"/>
                      <a:pt x="238769" y="133711"/>
                    </a:cubicBezTo>
                    <a:cubicBezTo>
                      <a:pt x="230228" y="99693"/>
                      <a:pt x="250158" y="68510"/>
                      <a:pt x="281478" y="60005"/>
                    </a:cubicBezTo>
                    <a:cubicBezTo>
                      <a:pt x="284326" y="57171"/>
                      <a:pt x="290021" y="57171"/>
                      <a:pt x="292868" y="57171"/>
                    </a:cubicBezTo>
                    <a:cubicBezTo>
                      <a:pt x="292868" y="57171"/>
                      <a:pt x="292868" y="57171"/>
                      <a:pt x="291667" y="29664"/>
                    </a:cubicBezTo>
                    <a:lnTo>
                      <a:pt x="290372" y="0"/>
                    </a:lnTo>
                    <a:close/>
                    <a:moveTo>
                      <a:pt x="546897" y="5249"/>
                    </a:moveTo>
                    <a:cubicBezTo>
                      <a:pt x="542581" y="5408"/>
                      <a:pt x="538217" y="7675"/>
                      <a:pt x="534674" y="12927"/>
                    </a:cubicBezTo>
                    <a:cubicBezTo>
                      <a:pt x="505598" y="52288"/>
                      <a:pt x="455273" y="66094"/>
                      <a:pt x="407531" y="47813"/>
                    </a:cubicBezTo>
                    <a:cubicBezTo>
                      <a:pt x="384624" y="36980"/>
                      <a:pt x="377466" y="73178"/>
                      <a:pt x="397001" y="82082"/>
                    </a:cubicBezTo>
                    <a:cubicBezTo>
                      <a:pt x="457518" y="105418"/>
                      <a:pt x="523737" y="87249"/>
                      <a:pt x="561223" y="37025"/>
                    </a:cubicBezTo>
                    <a:cubicBezTo>
                      <a:pt x="572400" y="23260"/>
                      <a:pt x="559851" y="4770"/>
                      <a:pt x="546897" y="5249"/>
                    </a:cubicBezTo>
                    <a:close/>
                    <a:moveTo>
                      <a:pt x="801902" y="11193"/>
                    </a:moveTo>
                    <a:cubicBezTo>
                      <a:pt x="788948" y="10715"/>
                      <a:pt x="776400" y="29204"/>
                      <a:pt x="787577" y="42970"/>
                    </a:cubicBezTo>
                    <a:cubicBezTo>
                      <a:pt x="825063" y="93196"/>
                      <a:pt x="891283" y="111364"/>
                      <a:pt x="951800" y="88029"/>
                    </a:cubicBezTo>
                    <a:cubicBezTo>
                      <a:pt x="971333" y="79125"/>
                      <a:pt x="964177" y="42925"/>
                      <a:pt x="941267" y="53758"/>
                    </a:cubicBezTo>
                    <a:cubicBezTo>
                      <a:pt x="893528" y="72040"/>
                      <a:pt x="843200" y="58233"/>
                      <a:pt x="814125" y="18872"/>
                    </a:cubicBezTo>
                    <a:cubicBezTo>
                      <a:pt x="810581" y="13620"/>
                      <a:pt x="806220" y="11354"/>
                      <a:pt x="801902" y="11193"/>
                    </a:cubicBezTo>
                    <a:close/>
                    <a:moveTo>
                      <a:pt x="674963" y="305650"/>
                    </a:moveTo>
                    <a:cubicBezTo>
                      <a:pt x="625917" y="305650"/>
                      <a:pt x="577434" y="321460"/>
                      <a:pt x="536847" y="353082"/>
                    </a:cubicBezTo>
                    <a:cubicBezTo>
                      <a:pt x="505276" y="375670"/>
                      <a:pt x="536847" y="429878"/>
                      <a:pt x="568414" y="402773"/>
                    </a:cubicBezTo>
                    <a:cubicBezTo>
                      <a:pt x="631554" y="353082"/>
                      <a:pt x="717243" y="353082"/>
                      <a:pt x="784892" y="402773"/>
                    </a:cubicBezTo>
                    <a:cubicBezTo>
                      <a:pt x="816462" y="429878"/>
                      <a:pt x="843522" y="375670"/>
                      <a:pt x="816461" y="353082"/>
                    </a:cubicBezTo>
                    <a:cubicBezTo>
                      <a:pt x="773618" y="321460"/>
                      <a:pt x="724009" y="305651"/>
                      <a:pt x="674963" y="30565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4131242" y="4703893"/>
                <a:ext cx="925310" cy="539998"/>
              </a:xfrm>
              <a:custGeom>
                <a:avLst/>
                <a:gdLst>
                  <a:gd name="connsiteX0" fmla="*/ 372135 w 925310"/>
                  <a:gd name="connsiteY0" fmla="*/ 90 h 539998"/>
                  <a:gd name="connsiteX1" fmla="*/ 416623 w 925310"/>
                  <a:gd name="connsiteY1" fmla="*/ 1861 h 539998"/>
                  <a:gd name="connsiteX2" fmla="*/ 476415 w 925310"/>
                  <a:gd name="connsiteY2" fmla="*/ 21705 h 539998"/>
                  <a:gd name="connsiteX3" fmla="*/ 564680 w 925310"/>
                  <a:gd name="connsiteY3" fmla="*/ 64228 h 539998"/>
                  <a:gd name="connsiteX4" fmla="*/ 584611 w 925310"/>
                  <a:gd name="connsiteY4" fmla="*/ 78401 h 539998"/>
                  <a:gd name="connsiteX5" fmla="*/ 615930 w 925310"/>
                  <a:gd name="connsiteY5" fmla="*/ 84070 h 539998"/>
                  <a:gd name="connsiteX6" fmla="*/ 798156 w 925310"/>
                  <a:gd name="connsiteY6" fmla="*/ 109585 h 539998"/>
                  <a:gd name="connsiteX7" fmla="*/ 906351 w 925310"/>
                  <a:gd name="connsiteY7" fmla="*/ 237150 h 539998"/>
                  <a:gd name="connsiteX8" fmla="*/ 911648 w 925310"/>
                  <a:gd name="connsiteY8" fmla="*/ 259844 h 539998"/>
                  <a:gd name="connsiteX9" fmla="*/ 922189 w 925310"/>
                  <a:gd name="connsiteY9" fmla="*/ 305006 h 539998"/>
                  <a:gd name="connsiteX10" fmla="*/ 869337 w 925310"/>
                  <a:gd name="connsiteY10" fmla="*/ 497950 h 539998"/>
                  <a:gd name="connsiteX11" fmla="*/ 866934 w 925310"/>
                  <a:gd name="connsiteY11" fmla="*/ 539808 h 539998"/>
                  <a:gd name="connsiteX12" fmla="*/ 866923 w 925310"/>
                  <a:gd name="connsiteY12" fmla="*/ 539998 h 539998"/>
                  <a:gd name="connsiteX13" fmla="*/ 103777 w 925310"/>
                  <a:gd name="connsiteY13" fmla="*/ 539998 h 539998"/>
                  <a:gd name="connsiteX14" fmla="*/ 103426 w 925310"/>
                  <a:gd name="connsiteY14" fmla="*/ 531967 h 539998"/>
                  <a:gd name="connsiteX15" fmla="*/ 23701 w 925310"/>
                  <a:gd name="connsiteY15" fmla="*/ 463934 h 539998"/>
                  <a:gd name="connsiteX16" fmla="*/ 3771 w 925310"/>
                  <a:gd name="connsiteY16" fmla="*/ 322193 h 539998"/>
                  <a:gd name="connsiteX17" fmla="*/ 19519 w 925310"/>
                  <a:gd name="connsiteY17" fmla="*/ 279094 h 539998"/>
                  <a:gd name="connsiteX18" fmla="*/ 30998 w 925310"/>
                  <a:gd name="connsiteY18" fmla="*/ 259844 h 539998"/>
                  <a:gd name="connsiteX19" fmla="*/ 42209 w 925310"/>
                  <a:gd name="connsiteY19" fmla="*/ 241046 h 539998"/>
                  <a:gd name="connsiteX20" fmla="*/ 89188 w 925310"/>
                  <a:gd name="connsiteY20" fmla="*/ 166280 h 539998"/>
                  <a:gd name="connsiteX21" fmla="*/ 157522 w 925310"/>
                  <a:gd name="connsiteY21" fmla="*/ 69896 h 539998"/>
                  <a:gd name="connsiteX22" fmla="*/ 177454 w 925310"/>
                  <a:gd name="connsiteY22" fmla="*/ 52888 h 539998"/>
                  <a:gd name="connsiteX23" fmla="*/ 316970 w 925310"/>
                  <a:gd name="connsiteY23" fmla="*/ 4697 h 539998"/>
                  <a:gd name="connsiteX24" fmla="*/ 372135 w 925310"/>
                  <a:gd name="connsiteY24" fmla="*/ 90 h 539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25310" h="539998">
                    <a:moveTo>
                      <a:pt x="372135" y="90"/>
                    </a:moveTo>
                    <a:cubicBezTo>
                      <a:pt x="388863" y="-265"/>
                      <a:pt x="403810" y="443"/>
                      <a:pt x="416623" y="1861"/>
                    </a:cubicBezTo>
                    <a:cubicBezTo>
                      <a:pt x="439401" y="7530"/>
                      <a:pt x="459333" y="16034"/>
                      <a:pt x="476415" y="21705"/>
                    </a:cubicBezTo>
                    <a:cubicBezTo>
                      <a:pt x="510583" y="33045"/>
                      <a:pt x="536207" y="50053"/>
                      <a:pt x="564680" y="64228"/>
                    </a:cubicBezTo>
                    <a:cubicBezTo>
                      <a:pt x="573221" y="69897"/>
                      <a:pt x="578917" y="75565"/>
                      <a:pt x="584611" y="78401"/>
                    </a:cubicBezTo>
                    <a:cubicBezTo>
                      <a:pt x="590306" y="78401"/>
                      <a:pt x="601695" y="81234"/>
                      <a:pt x="615930" y="84070"/>
                    </a:cubicBezTo>
                    <a:cubicBezTo>
                      <a:pt x="718432" y="106750"/>
                      <a:pt x="758294" y="86905"/>
                      <a:pt x="798156" y="109585"/>
                    </a:cubicBezTo>
                    <a:cubicBezTo>
                      <a:pt x="849407" y="135097"/>
                      <a:pt x="886421" y="183288"/>
                      <a:pt x="906351" y="237150"/>
                    </a:cubicBezTo>
                    <a:lnTo>
                      <a:pt x="911648" y="259844"/>
                    </a:lnTo>
                    <a:lnTo>
                      <a:pt x="922189" y="305006"/>
                    </a:lnTo>
                    <a:cubicBezTo>
                      <a:pt x="931799" y="377294"/>
                      <a:pt x="920587" y="457555"/>
                      <a:pt x="869337" y="497950"/>
                    </a:cubicBezTo>
                    <a:cubicBezTo>
                      <a:pt x="869337" y="497950"/>
                      <a:pt x="869337" y="497950"/>
                      <a:pt x="866934" y="539808"/>
                    </a:cubicBezTo>
                    <a:lnTo>
                      <a:pt x="866923" y="539998"/>
                    </a:lnTo>
                    <a:lnTo>
                      <a:pt x="103777" y="539998"/>
                    </a:lnTo>
                    <a:lnTo>
                      <a:pt x="103426" y="531967"/>
                    </a:lnTo>
                    <a:cubicBezTo>
                      <a:pt x="72105" y="529133"/>
                      <a:pt x="46480" y="509290"/>
                      <a:pt x="23701" y="463934"/>
                    </a:cubicBezTo>
                    <a:cubicBezTo>
                      <a:pt x="923" y="421411"/>
                      <a:pt x="-4771" y="370384"/>
                      <a:pt x="3771" y="322193"/>
                    </a:cubicBezTo>
                    <a:cubicBezTo>
                      <a:pt x="7329" y="306602"/>
                      <a:pt x="12845" y="292427"/>
                      <a:pt x="19519" y="279094"/>
                    </a:cubicBezTo>
                    <a:lnTo>
                      <a:pt x="30998" y="259844"/>
                    </a:lnTo>
                    <a:lnTo>
                      <a:pt x="42209" y="241046"/>
                    </a:lnTo>
                    <a:cubicBezTo>
                      <a:pt x="58580" y="216596"/>
                      <a:pt x="76375" y="193210"/>
                      <a:pt x="89188" y="166280"/>
                    </a:cubicBezTo>
                    <a:cubicBezTo>
                      <a:pt x="106272" y="126592"/>
                      <a:pt x="129051" y="95410"/>
                      <a:pt x="157522" y="69896"/>
                    </a:cubicBezTo>
                    <a:cubicBezTo>
                      <a:pt x="163218" y="61393"/>
                      <a:pt x="168913" y="55722"/>
                      <a:pt x="177454" y="52888"/>
                    </a:cubicBezTo>
                    <a:cubicBezTo>
                      <a:pt x="208773" y="35880"/>
                      <a:pt x="257176" y="13200"/>
                      <a:pt x="316970" y="4697"/>
                    </a:cubicBezTo>
                    <a:cubicBezTo>
                      <a:pt x="336899" y="1861"/>
                      <a:pt x="355407" y="443"/>
                      <a:pt x="372135" y="9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2855160" y="4265001"/>
              <a:ext cx="1847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24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pic>
        <p:nvPicPr>
          <p:cNvPr id="65" name="图形 6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10586" y="4951371"/>
            <a:ext cx="1168190" cy="1168190"/>
          </a:xfrm>
          <a:prstGeom prst="rect">
            <a:avLst/>
          </a:prstGeom>
        </p:spPr>
      </p:pic>
      <p:pic>
        <p:nvPicPr>
          <p:cNvPr id="66" name="图形 6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754629" y="4831849"/>
            <a:ext cx="1218453" cy="1218453"/>
          </a:xfrm>
          <a:prstGeom prst="rect">
            <a:avLst/>
          </a:prstGeom>
        </p:spPr>
      </p:pic>
      <p:pic>
        <p:nvPicPr>
          <p:cNvPr id="67" name="图形 6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21052" y="4650019"/>
            <a:ext cx="348583" cy="348583"/>
          </a:xfrm>
          <a:prstGeom prst="rect">
            <a:avLst/>
          </a:prstGeom>
        </p:spPr>
      </p:pic>
      <p:pic>
        <p:nvPicPr>
          <p:cNvPr id="68" name="图形 6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2206004">
            <a:off x="8244627" y="4780274"/>
            <a:ext cx="532348" cy="532348"/>
          </a:xfrm>
          <a:prstGeom prst="rect">
            <a:avLst/>
          </a:prstGeom>
        </p:spPr>
      </p:pic>
      <p:pic>
        <p:nvPicPr>
          <p:cNvPr id="69" name="图形 6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3600000">
            <a:off x="8801577" y="5436214"/>
            <a:ext cx="323681" cy="323681"/>
          </a:xfrm>
          <a:prstGeom prst="rect">
            <a:avLst/>
          </a:prstGeom>
        </p:spPr>
      </p:pic>
      <p:pic>
        <p:nvPicPr>
          <p:cNvPr id="70" name="图形 6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869043">
            <a:off x="9088587" y="4826314"/>
            <a:ext cx="508997" cy="508997"/>
          </a:xfrm>
          <a:prstGeom prst="rect">
            <a:avLst/>
          </a:prstGeom>
        </p:spPr>
      </p:pic>
      <p:sp>
        <p:nvSpPr>
          <p:cNvPr id="48" name="矩形: 圆角 47"/>
          <p:cNvSpPr/>
          <p:nvPr/>
        </p:nvSpPr>
        <p:spPr>
          <a:xfrm>
            <a:off x="4285271" y="210992"/>
            <a:ext cx="3510074" cy="493486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25000"/>
                  </a:schemeClr>
                </a:solidFill>
              </a:rPr>
              <a:t>3.</a:t>
            </a:r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过敏是个富贵病</a:t>
            </a:r>
            <a:endParaRPr lang="zh-CN" altLang="en-US" sz="2800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50" name="矩形: 圆角 49"/>
          <p:cNvSpPr/>
          <p:nvPr/>
        </p:nvSpPr>
        <p:spPr>
          <a:xfrm>
            <a:off x="4946981" y="3624213"/>
            <a:ext cx="2186654" cy="493486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25000"/>
                  </a:schemeClr>
                </a:solidFill>
              </a:rPr>
              <a:t>4.</a:t>
            </a:r>
            <a:r>
              <a:rPr lang="zh-CN" altLang="en-US" sz="2800" b="1" dirty="0">
                <a:solidFill>
                  <a:schemeClr val="accent1">
                    <a:lumMod val="25000"/>
                  </a:schemeClr>
                </a:solidFill>
              </a:rPr>
              <a:t>环境污染</a:t>
            </a:r>
            <a:endParaRPr lang="zh-CN" altLang="en-US" sz="2800" dirty="0">
              <a:solidFill>
                <a:schemeClr val="accent1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25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1529197" y="5916552"/>
            <a:ext cx="1368817" cy="153769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2121931" y="4777517"/>
            <a:ext cx="555427" cy="1215920"/>
            <a:chOff x="5849822" y="5296376"/>
            <a:chExt cx="296322" cy="648698"/>
          </a:xfrm>
        </p:grpSpPr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5849822" y="5303519"/>
              <a:ext cx="296322" cy="641555"/>
            </a:xfrm>
            <a:custGeom>
              <a:avLst/>
              <a:gdLst>
                <a:gd name="T0" fmla="*/ 32 w 49"/>
                <a:gd name="T1" fmla="*/ 33 h 106"/>
                <a:gd name="T2" fmla="*/ 32 w 49"/>
                <a:gd name="T3" fmla="*/ 0 h 106"/>
                <a:gd name="T4" fmla="*/ 16 w 49"/>
                <a:gd name="T5" fmla="*/ 0 h 106"/>
                <a:gd name="T6" fmla="*/ 16 w 49"/>
                <a:gd name="T7" fmla="*/ 33 h 106"/>
                <a:gd name="T8" fmla="*/ 0 w 49"/>
                <a:gd name="T9" fmla="*/ 56 h 106"/>
                <a:gd name="T10" fmla="*/ 0 w 49"/>
                <a:gd name="T11" fmla="*/ 106 h 106"/>
                <a:gd name="T12" fmla="*/ 49 w 49"/>
                <a:gd name="T13" fmla="*/ 106 h 106"/>
                <a:gd name="T14" fmla="*/ 49 w 49"/>
                <a:gd name="T15" fmla="*/ 56 h 106"/>
                <a:gd name="T16" fmla="*/ 32 w 49"/>
                <a:gd name="T17" fmla="*/ 3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06">
                  <a:moveTo>
                    <a:pt x="32" y="33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6" y="36"/>
                    <a:pt x="0" y="45"/>
                    <a:pt x="0" y="5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49" y="106"/>
                    <a:pt x="49" y="106"/>
                    <a:pt x="49" y="10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45"/>
                    <a:pt x="42" y="36"/>
                    <a:pt x="32" y="33"/>
                  </a:cubicBezTo>
                </a:path>
              </a:pathLst>
            </a:custGeom>
            <a:solidFill>
              <a:srgbClr val="CDE1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5884345" y="5599841"/>
              <a:ext cx="221522" cy="310708"/>
            </a:xfrm>
            <a:custGeom>
              <a:avLst/>
              <a:gdLst>
                <a:gd name="T0" fmla="*/ 2 w 36"/>
                <a:gd name="T1" fmla="*/ 0 h 51"/>
                <a:gd name="T2" fmla="*/ 0 w 36"/>
                <a:gd name="T3" fmla="*/ 7 h 51"/>
                <a:gd name="T4" fmla="*/ 0 w 36"/>
                <a:gd name="T5" fmla="*/ 51 h 51"/>
                <a:gd name="T6" fmla="*/ 36 w 36"/>
                <a:gd name="T7" fmla="*/ 51 h 51"/>
                <a:gd name="T8" fmla="*/ 36 w 36"/>
                <a:gd name="T9" fmla="*/ 7 h 51"/>
                <a:gd name="T10" fmla="*/ 35 w 36"/>
                <a:gd name="T11" fmla="*/ 0 h 51"/>
                <a:gd name="T12" fmla="*/ 2 w 36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1">
                  <a:moveTo>
                    <a:pt x="2" y="0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5"/>
                    <a:pt x="36" y="2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BC7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5898731" y="5697657"/>
              <a:ext cx="201384" cy="152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5849822" y="5303519"/>
              <a:ext cx="146722" cy="641555"/>
            </a:xfrm>
            <a:custGeom>
              <a:avLst/>
              <a:gdLst>
                <a:gd name="T0" fmla="*/ 24 w 24"/>
                <a:gd name="T1" fmla="*/ 0 h 106"/>
                <a:gd name="T2" fmla="*/ 16 w 24"/>
                <a:gd name="T3" fmla="*/ 0 h 106"/>
                <a:gd name="T4" fmla="*/ 16 w 24"/>
                <a:gd name="T5" fmla="*/ 33 h 106"/>
                <a:gd name="T6" fmla="*/ 16 w 24"/>
                <a:gd name="T7" fmla="*/ 33 h 106"/>
                <a:gd name="T8" fmla="*/ 0 w 24"/>
                <a:gd name="T9" fmla="*/ 56 h 106"/>
                <a:gd name="T10" fmla="*/ 0 w 24"/>
                <a:gd name="T11" fmla="*/ 106 h 106"/>
                <a:gd name="T12" fmla="*/ 24 w 24"/>
                <a:gd name="T13" fmla="*/ 106 h 106"/>
                <a:gd name="T14" fmla="*/ 24 w 24"/>
                <a:gd name="T15" fmla="*/ 100 h 106"/>
                <a:gd name="T16" fmla="*/ 6 w 24"/>
                <a:gd name="T17" fmla="*/ 100 h 106"/>
                <a:gd name="T18" fmla="*/ 6 w 24"/>
                <a:gd name="T19" fmla="*/ 56 h 106"/>
                <a:gd name="T20" fmla="*/ 8 w 24"/>
                <a:gd name="T21" fmla="*/ 49 h 106"/>
                <a:gd name="T22" fmla="*/ 24 w 24"/>
                <a:gd name="T23" fmla="*/ 49 h 106"/>
                <a:gd name="T24" fmla="*/ 24 w 24"/>
                <a:gd name="T2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6">
                  <a:moveTo>
                    <a:pt x="2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6" y="36"/>
                    <a:pt x="0" y="45"/>
                    <a:pt x="0" y="5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4"/>
                    <a:pt x="7" y="51"/>
                    <a:pt x="8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6F0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5884345" y="5599841"/>
              <a:ext cx="112201" cy="310708"/>
            </a:xfrm>
            <a:custGeom>
              <a:avLst/>
              <a:gdLst>
                <a:gd name="connsiteX0" fmla="*/ 12467 w 112201"/>
                <a:gd name="connsiteY0" fmla="*/ 0 h 310708"/>
                <a:gd name="connsiteX1" fmla="*/ 112199 w 112201"/>
                <a:gd name="connsiteY1" fmla="*/ 0 h 310708"/>
                <a:gd name="connsiteX2" fmla="*/ 112199 w 112201"/>
                <a:gd name="connsiteY2" fmla="*/ 97477 h 310708"/>
                <a:gd name="connsiteX3" fmla="*/ 110641 w 112201"/>
                <a:gd name="connsiteY3" fmla="*/ 97477 h 310708"/>
                <a:gd name="connsiteX4" fmla="*/ 107387 w 112201"/>
                <a:gd name="connsiteY4" fmla="*/ 97477 h 310708"/>
                <a:gd name="connsiteX5" fmla="*/ 107387 w 112201"/>
                <a:gd name="connsiteY5" fmla="*/ 97816 h 310708"/>
                <a:gd name="connsiteX6" fmla="*/ 112201 w 112201"/>
                <a:gd name="connsiteY6" fmla="*/ 97816 h 310708"/>
                <a:gd name="connsiteX7" fmla="*/ 112201 w 112201"/>
                <a:gd name="connsiteY7" fmla="*/ 250294 h 310708"/>
                <a:gd name="connsiteX8" fmla="*/ 112199 w 112201"/>
                <a:gd name="connsiteY8" fmla="*/ 250294 h 310708"/>
                <a:gd name="connsiteX9" fmla="*/ 112199 w 112201"/>
                <a:gd name="connsiteY9" fmla="*/ 257401 h 310708"/>
                <a:gd name="connsiteX10" fmla="*/ 112199 w 112201"/>
                <a:gd name="connsiteY10" fmla="*/ 310708 h 310708"/>
                <a:gd name="connsiteX11" fmla="*/ 110446 w 112201"/>
                <a:gd name="connsiteY11" fmla="*/ 310708 h 310708"/>
                <a:gd name="connsiteX12" fmla="*/ 107387 w 112201"/>
                <a:gd name="connsiteY12" fmla="*/ 310708 h 310708"/>
                <a:gd name="connsiteX13" fmla="*/ 98174 w 112201"/>
                <a:gd name="connsiteY13" fmla="*/ 310708 h 310708"/>
                <a:gd name="connsiteX14" fmla="*/ 0 w 112201"/>
                <a:gd name="connsiteY14" fmla="*/ 310708 h 310708"/>
                <a:gd name="connsiteX15" fmla="*/ 0 w 112201"/>
                <a:gd name="connsiteY15" fmla="*/ 131128 h 310708"/>
                <a:gd name="connsiteX16" fmla="*/ 0 w 112201"/>
                <a:gd name="connsiteY16" fmla="*/ 54045 h 310708"/>
                <a:gd name="connsiteX17" fmla="*/ 0 w 112201"/>
                <a:gd name="connsiteY17" fmla="*/ 42646 h 310708"/>
                <a:gd name="connsiteX18" fmla="*/ 12467 w 112201"/>
                <a:gd name="connsiteY18" fmla="*/ 0 h 31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201" h="310708">
                  <a:moveTo>
                    <a:pt x="12467" y="0"/>
                  </a:moveTo>
                  <a:cubicBezTo>
                    <a:pt x="12467" y="0"/>
                    <a:pt x="12467" y="0"/>
                    <a:pt x="112199" y="0"/>
                  </a:cubicBezTo>
                  <a:cubicBezTo>
                    <a:pt x="112199" y="0"/>
                    <a:pt x="112199" y="0"/>
                    <a:pt x="112199" y="97477"/>
                  </a:cubicBezTo>
                  <a:cubicBezTo>
                    <a:pt x="112199" y="97477"/>
                    <a:pt x="112199" y="97477"/>
                    <a:pt x="110641" y="97477"/>
                  </a:cubicBezTo>
                  <a:lnTo>
                    <a:pt x="107387" y="97477"/>
                  </a:lnTo>
                  <a:lnTo>
                    <a:pt x="107387" y="97816"/>
                  </a:lnTo>
                  <a:lnTo>
                    <a:pt x="112201" y="97816"/>
                  </a:lnTo>
                  <a:lnTo>
                    <a:pt x="112201" y="250294"/>
                  </a:lnTo>
                  <a:lnTo>
                    <a:pt x="112199" y="250294"/>
                  </a:lnTo>
                  <a:lnTo>
                    <a:pt x="112199" y="257401"/>
                  </a:lnTo>
                  <a:cubicBezTo>
                    <a:pt x="112199" y="265016"/>
                    <a:pt x="112199" y="280247"/>
                    <a:pt x="112199" y="310708"/>
                  </a:cubicBezTo>
                  <a:cubicBezTo>
                    <a:pt x="112199" y="310708"/>
                    <a:pt x="112199" y="310708"/>
                    <a:pt x="110446" y="310708"/>
                  </a:cubicBezTo>
                  <a:lnTo>
                    <a:pt x="107387" y="310708"/>
                  </a:lnTo>
                  <a:lnTo>
                    <a:pt x="98174" y="310708"/>
                  </a:lnTo>
                  <a:cubicBezTo>
                    <a:pt x="84150" y="310708"/>
                    <a:pt x="56100" y="310708"/>
                    <a:pt x="0" y="310708"/>
                  </a:cubicBezTo>
                  <a:cubicBezTo>
                    <a:pt x="0" y="310708"/>
                    <a:pt x="0" y="310708"/>
                    <a:pt x="0" y="131128"/>
                  </a:cubicBezTo>
                  <a:lnTo>
                    <a:pt x="0" y="54045"/>
                  </a:lnTo>
                  <a:lnTo>
                    <a:pt x="0" y="42646"/>
                  </a:lnTo>
                  <a:cubicBezTo>
                    <a:pt x="0" y="30462"/>
                    <a:pt x="6234" y="12185"/>
                    <a:pt x="12467" y="0"/>
                  </a:cubicBezTo>
                  <a:close/>
                </a:path>
              </a:pathLst>
            </a:custGeom>
            <a:solidFill>
              <a:srgbClr val="CDE1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Rectangle 25"/>
            <p:cNvSpPr>
              <a:spLocks noChangeArrowheads="1"/>
            </p:cNvSpPr>
            <p:nvPr/>
          </p:nvSpPr>
          <p:spPr bwMode="auto">
            <a:xfrm>
              <a:off x="5898731" y="5697657"/>
              <a:ext cx="97815" cy="152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5934004" y="5296376"/>
              <a:ext cx="122930" cy="8255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标题 1"/>
          <p:cNvSpPr txBox="1">
            <a:spLocks/>
          </p:cNvSpPr>
          <p:nvPr/>
        </p:nvSpPr>
        <p:spPr>
          <a:xfrm>
            <a:off x="6007257" y="5495976"/>
            <a:ext cx="4463505" cy="551471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</a:rPr>
              <a:t>青霉素，磺胺剂等引起</a:t>
            </a:r>
          </a:p>
        </p:txBody>
      </p:sp>
      <p:sp>
        <p:nvSpPr>
          <p:cNvPr id="6" name="矩形 5"/>
          <p:cNvSpPr/>
          <p:nvPr/>
        </p:nvSpPr>
        <p:spPr>
          <a:xfrm>
            <a:off x="1224779" y="2221928"/>
            <a:ext cx="4134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</a:rPr>
              <a:t>诱发过敏性疾病的原因：</a:t>
            </a:r>
          </a:p>
        </p:txBody>
      </p:sp>
      <p:sp>
        <p:nvSpPr>
          <p:cNvPr id="7" name="矩形 6"/>
          <p:cNvSpPr/>
          <p:nvPr/>
        </p:nvSpPr>
        <p:spPr>
          <a:xfrm>
            <a:off x="8282481" y="1211408"/>
            <a:ext cx="1720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</a:rPr>
              <a:t>睡眠不好 </a:t>
            </a:r>
            <a:endParaRPr lang="zh-CN" altLang="en-US" sz="2800" b="1" dirty="0"/>
          </a:p>
        </p:txBody>
      </p:sp>
      <p:sp>
        <p:nvSpPr>
          <p:cNvPr id="8" name="矩形 7"/>
          <p:cNvSpPr/>
          <p:nvPr/>
        </p:nvSpPr>
        <p:spPr>
          <a:xfrm>
            <a:off x="8429957" y="324975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</a:rPr>
              <a:t>亚健康</a:t>
            </a:r>
            <a:endParaRPr lang="zh-CN" altLang="en-US" sz="2800" b="1" dirty="0"/>
          </a:p>
        </p:txBody>
      </p:sp>
      <p:grpSp>
        <p:nvGrpSpPr>
          <p:cNvPr id="18" name="组合 17"/>
          <p:cNvGrpSpPr/>
          <p:nvPr/>
        </p:nvGrpSpPr>
        <p:grpSpPr>
          <a:xfrm>
            <a:off x="6538236" y="515950"/>
            <a:ext cx="1487660" cy="1579744"/>
            <a:chOff x="4730914" y="1483073"/>
            <a:chExt cx="1808328" cy="1920260"/>
          </a:xfrm>
          <a:solidFill>
            <a:schemeClr val="tx2">
              <a:lumMod val="75000"/>
            </a:schemeClr>
          </a:solid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024602" y="2436545"/>
              <a:ext cx="355600" cy="187325"/>
            </a:xfrm>
            <a:custGeom>
              <a:avLst/>
              <a:gdLst>
                <a:gd name="T0" fmla="*/ 142 w 142"/>
                <a:gd name="T1" fmla="*/ 15 h 75"/>
                <a:gd name="T2" fmla="*/ 127 w 142"/>
                <a:gd name="T3" fmla="*/ 0 h 75"/>
                <a:gd name="T4" fmla="*/ 113 w 142"/>
                <a:gd name="T5" fmla="*/ 15 h 75"/>
                <a:gd name="T6" fmla="*/ 71 w 142"/>
                <a:gd name="T7" fmla="*/ 46 h 75"/>
                <a:gd name="T8" fmla="*/ 30 w 142"/>
                <a:gd name="T9" fmla="*/ 15 h 75"/>
                <a:gd name="T10" fmla="*/ 15 w 142"/>
                <a:gd name="T11" fmla="*/ 0 h 75"/>
                <a:gd name="T12" fmla="*/ 0 w 142"/>
                <a:gd name="T13" fmla="*/ 15 h 75"/>
                <a:gd name="T14" fmla="*/ 71 w 142"/>
                <a:gd name="T15" fmla="*/ 75 h 75"/>
                <a:gd name="T16" fmla="*/ 142 w 142"/>
                <a:gd name="T17" fmla="*/ 1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75">
                  <a:moveTo>
                    <a:pt x="142" y="15"/>
                  </a:moveTo>
                  <a:cubicBezTo>
                    <a:pt x="142" y="7"/>
                    <a:pt x="136" y="0"/>
                    <a:pt x="127" y="0"/>
                  </a:cubicBezTo>
                  <a:cubicBezTo>
                    <a:pt x="119" y="0"/>
                    <a:pt x="113" y="7"/>
                    <a:pt x="113" y="15"/>
                  </a:cubicBezTo>
                  <a:cubicBezTo>
                    <a:pt x="113" y="32"/>
                    <a:pt x="94" y="46"/>
                    <a:pt x="71" y="46"/>
                  </a:cubicBezTo>
                  <a:cubicBezTo>
                    <a:pt x="49" y="46"/>
                    <a:pt x="30" y="32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8"/>
                    <a:pt x="32" y="75"/>
                    <a:pt x="71" y="75"/>
                  </a:cubicBezTo>
                  <a:cubicBezTo>
                    <a:pt x="110" y="75"/>
                    <a:pt x="142" y="48"/>
                    <a:pt x="1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532602" y="2436545"/>
              <a:ext cx="352425" cy="187325"/>
            </a:xfrm>
            <a:custGeom>
              <a:avLst/>
              <a:gdLst>
                <a:gd name="T0" fmla="*/ 127 w 141"/>
                <a:gd name="T1" fmla="*/ 0 h 75"/>
                <a:gd name="T2" fmla="*/ 112 w 141"/>
                <a:gd name="T3" fmla="*/ 15 h 75"/>
                <a:gd name="T4" fmla="*/ 71 w 141"/>
                <a:gd name="T5" fmla="*/ 46 h 75"/>
                <a:gd name="T6" fmla="*/ 29 w 141"/>
                <a:gd name="T7" fmla="*/ 15 h 75"/>
                <a:gd name="T8" fmla="*/ 14 w 141"/>
                <a:gd name="T9" fmla="*/ 0 h 75"/>
                <a:gd name="T10" fmla="*/ 0 w 141"/>
                <a:gd name="T11" fmla="*/ 15 h 75"/>
                <a:gd name="T12" fmla="*/ 71 w 141"/>
                <a:gd name="T13" fmla="*/ 75 h 75"/>
                <a:gd name="T14" fmla="*/ 141 w 141"/>
                <a:gd name="T15" fmla="*/ 15 h 75"/>
                <a:gd name="T16" fmla="*/ 127 w 141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75">
                  <a:moveTo>
                    <a:pt x="127" y="0"/>
                  </a:moveTo>
                  <a:cubicBezTo>
                    <a:pt x="119" y="0"/>
                    <a:pt x="112" y="7"/>
                    <a:pt x="112" y="15"/>
                  </a:cubicBezTo>
                  <a:cubicBezTo>
                    <a:pt x="112" y="32"/>
                    <a:pt x="93" y="46"/>
                    <a:pt x="71" y="46"/>
                  </a:cubicBezTo>
                  <a:cubicBezTo>
                    <a:pt x="48" y="46"/>
                    <a:pt x="29" y="32"/>
                    <a:pt x="29" y="15"/>
                  </a:cubicBezTo>
                  <a:cubicBezTo>
                    <a:pt x="29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48"/>
                    <a:pt x="32" y="75"/>
                    <a:pt x="71" y="75"/>
                  </a:cubicBezTo>
                  <a:cubicBezTo>
                    <a:pt x="110" y="75"/>
                    <a:pt x="141" y="48"/>
                    <a:pt x="141" y="15"/>
                  </a:cubicBezTo>
                  <a:cubicBezTo>
                    <a:pt x="141" y="7"/>
                    <a:pt x="135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127789" y="2760395"/>
              <a:ext cx="660400" cy="366713"/>
            </a:xfrm>
            <a:custGeom>
              <a:avLst/>
              <a:gdLst>
                <a:gd name="T0" fmla="*/ 264 w 264"/>
                <a:gd name="T1" fmla="*/ 132 h 147"/>
                <a:gd name="T2" fmla="*/ 132 w 264"/>
                <a:gd name="T3" fmla="*/ 0 h 147"/>
                <a:gd name="T4" fmla="*/ 0 w 264"/>
                <a:gd name="T5" fmla="*/ 132 h 147"/>
                <a:gd name="T6" fmla="*/ 14 w 264"/>
                <a:gd name="T7" fmla="*/ 147 h 147"/>
                <a:gd name="T8" fmla="*/ 29 w 264"/>
                <a:gd name="T9" fmla="*/ 132 h 147"/>
                <a:gd name="T10" fmla="*/ 132 w 264"/>
                <a:gd name="T11" fmla="*/ 29 h 147"/>
                <a:gd name="T12" fmla="*/ 235 w 264"/>
                <a:gd name="T13" fmla="*/ 132 h 147"/>
                <a:gd name="T14" fmla="*/ 249 w 264"/>
                <a:gd name="T15" fmla="*/ 147 h 147"/>
                <a:gd name="T16" fmla="*/ 264 w 264"/>
                <a:gd name="T17" fmla="*/ 13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147">
                  <a:moveTo>
                    <a:pt x="264" y="132"/>
                  </a:moveTo>
                  <a:cubicBezTo>
                    <a:pt x="264" y="60"/>
                    <a:pt x="205" y="0"/>
                    <a:pt x="132" y="0"/>
                  </a:cubicBezTo>
                  <a:cubicBezTo>
                    <a:pt x="59" y="0"/>
                    <a:pt x="0" y="60"/>
                    <a:pt x="0" y="132"/>
                  </a:cubicBezTo>
                  <a:cubicBezTo>
                    <a:pt x="0" y="141"/>
                    <a:pt x="6" y="147"/>
                    <a:pt x="14" y="147"/>
                  </a:cubicBezTo>
                  <a:cubicBezTo>
                    <a:pt x="22" y="147"/>
                    <a:pt x="29" y="141"/>
                    <a:pt x="29" y="132"/>
                  </a:cubicBezTo>
                  <a:cubicBezTo>
                    <a:pt x="29" y="76"/>
                    <a:pt x="75" y="29"/>
                    <a:pt x="132" y="29"/>
                  </a:cubicBezTo>
                  <a:cubicBezTo>
                    <a:pt x="189" y="29"/>
                    <a:pt x="235" y="76"/>
                    <a:pt x="235" y="132"/>
                  </a:cubicBezTo>
                  <a:cubicBezTo>
                    <a:pt x="235" y="141"/>
                    <a:pt x="241" y="147"/>
                    <a:pt x="249" y="147"/>
                  </a:cubicBezTo>
                  <a:cubicBezTo>
                    <a:pt x="258" y="147"/>
                    <a:pt x="264" y="141"/>
                    <a:pt x="264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4730914" y="1649145"/>
              <a:ext cx="1474788" cy="1754188"/>
            </a:xfrm>
            <a:custGeom>
              <a:avLst/>
              <a:gdLst>
                <a:gd name="T0" fmla="*/ 437 w 589"/>
                <a:gd name="T1" fmla="*/ 150 h 702"/>
                <a:gd name="T2" fmla="*/ 453 w 589"/>
                <a:gd name="T3" fmla="*/ 106 h 702"/>
                <a:gd name="T4" fmla="*/ 398 w 589"/>
                <a:gd name="T5" fmla="*/ 7 h 702"/>
                <a:gd name="T6" fmla="*/ 374 w 589"/>
                <a:gd name="T7" fmla="*/ 5 h 702"/>
                <a:gd name="T8" fmla="*/ 363 w 589"/>
                <a:gd name="T9" fmla="*/ 27 h 702"/>
                <a:gd name="T10" fmla="*/ 350 w 589"/>
                <a:gd name="T11" fmla="*/ 82 h 702"/>
                <a:gd name="T12" fmla="*/ 274 w 589"/>
                <a:gd name="T13" fmla="*/ 114 h 702"/>
                <a:gd name="T14" fmla="*/ 256 w 589"/>
                <a:gd name="T15" fmla="*/ 116 h 702"/>
                <a:gd name="T16" fmla="*/ 254 w 589"/>
                <a:gd name="T17" fmla="*/ 116 h 702"/>
                <a:gd name="T18" fmla="*/ 248 w 589"/>
                <a:gd name="T19" fmla="*/ 117 h 702"/>
                <a:gd name="T20" fmla="*/ 0 w 589"/>
                <a:gd name="T21" fmla="*/ 408 h 702"/>
                <a:gd name="T22" fmla="*/ 294 w 589"/>
                <a:gd name="T23" fmla="*/ 702 h 702"/>
                <a:gd name="T24" fmla="*/ 589 w 589"/>
                <a:gd name="T25" fmla="*/ 408 h 702"/>
                <a:gd name="T26" fmla="*/ 437 w 589"/>
                <a:gd name="T27" fmla="*/ 150 h 702"/>
                <a:gd name="T28" fmla="*/ 294 w 589"/>
                <a:gd name="T29" fmla="*/ 658 h 702"/>
                <a:gd name="T30" fmla="*/ 44 w 589"/>
                <a:gd name="T31" fmla="*/ 408 h 702"/>
                <a:gd name="T32" fmla="*/ 259 w 589"/>
                <a:gd name="T33" fmla="*/ 160 h 702"/>
                <a:gd name="T34" fmla="*/ 260 w 589"/>
                <a:gd name="T35" fmla="*/ 160 h 702"/>
                <a:gd name="T36" fmla="*/ 261 w 589"/>
                <a:gd name="T37" fmla="*/ 160 h 702"/>
                <a:gd name="T38" fmla="*/ 277 w 589"/>
                <a:gd name="T39" fmla="*/ 158 h 702"/>
                <a:gd name="T40" fmla="*/ 383 w 589"/>
                <a:gd name="T41" fmla="*/ 110 h 702"/>
                <a:gd name="T42" fmla="*/ 401 w 589"/>
                <a:gd name="T43" fmla="*/ 78 h 702"/>
                <a:gd name="T44" fmla="*/ 409 w 589"/>
                <a:gd name="T45" fmla="*/ 105 h 702"/>
                <a:gd name="T46" fmla="*/ 387 w 589"/>
                <a:gd name="T47" fmla="*/ 139 h 702"/>
                <a:gd name="T48" fmla="*/ 378 w 589"/>
                <a:gd name="T49" fmla="*/ 159 h 702"/>
                <a:gd name="T50" fmla="*/ 392 w 589"/>
                <a:gd name="T51" fmla="*/ 177 h 702"/>
                <a:gd name="T52" fmla="*/ 545 w 589"/>
                <a:gd name="T53" fmla="*/ 408 h 702"/>
                <a:gd name="T54" fmla="*/ 294 w 589"/>
                <a:gd name="T55" fmla="*/ 658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9" h="702">
                  <a:moveTo>
                    <a:pt x="437" y="150"/>
                  </a:moveTo>
                  <a:cubicBezTo>
                    <a:pt x="449" y="134"/>
                    <a:pt x="452" y="118"/>
                    <a:pt x="453" y="106"/>
                  </a:cubicBezTo>
                  <a:cubicBezTo>
                    <a:pt x="454" y="54"/>
                    <a:pt x="404" y="12"/>
                    <a:pt x="398" y="7"/>
                  </a:cubicBezTo>
                  <a:cubicBezTo>
                    <a:pt x="391" y="1"/>
                    <a:pt x="381" y="0"/>
                    <a:pt x="374" y="5"/>
                  </a:cubicBezTo>
                  <a:cubicBezTo>
                    <a:pt x="366" y="9"/>
                    <a:pt x="361" y="18"/>
                    <a:pt x="363" y="27"/>
                  </a:cubicBezTo>
                  <a:cubicBezTo>
                    <a:pt x="366" y="50"/>
                    <a:pt x="362" y="68"/>
                    <a:pt x="350" y="82"/>
                  </a:cubicBezTo>
                  <a:cubicBezTo>
                    <a:pt x="331" y="104"/>
                    <a:pt x="299" y="113"/>
                    <a:pt x="274" y="114"/>
                  </a:cubicBezTo>
                  <a:cubicBezTo>
                    <a:pt x="268" y="115"/>
                    <a:pt x="262" y="115"/>
                    <a:pt x="256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2" y="116"/>
                    <a:pt x="250" y="117"/>
                    <a:pt x="248" y="117"/>
                  </a:cubicBezTo>
                  <a:cubicBezTo>
                    <a:pt x="106" y="140"/>
                    <a:pt x="0" y="264"/>
                    <a:pt x="0" y="408"/>
                  </a:cubicBezTo>
                  <a:cubicBezTo>
                    <a:pt x="0" y="570"/>
                    <a:pt x="132" y="702"/>
                    <a:pt x="294" y="702"/>
                  </a:cubicBezTo>
                  <a:cubicBezTo>
                    <a:pt x="457" y="702"/>
                    <a:pt x="589" y="570"/>
                    <a:pt x="589" y="408"/>
                  </a:cubicBezTo>
                  <a:cubicBezTo>
                    <a:pt x="589" y="300"/>
                    <a:pt x="530" y="202"/>
                    <a:pt x="437" y="150"/>
                  </a:cubicBezTo>
                  <a:close/>
                  <a:moveTo>
                    <a:pt x="294" y="658"/>
                  </a:moveTo>
                  <a:cubicBezTo>
                    <a:pt x="156" y="658"/>
                    <a:pt x="44" y="546"/>
                    <a:pt x="44" y="408"/>
                  </a:cubicBezTo>
                  <a:cubicBezTo>
                    <a:pt x="44" y="284"/>
                    <a:pt x="136" y="177"/>
                    <a:pt x="259" y="160"/>
                  </a:cubicBezTo>
                  <a:cubicBezTo>
                    <a:pt x="259" y="160"/>
                    <a:pt x="260" y="160"/>
                    <a:pt x="260" y="160"/>
                  </a:cubicBezTo>
                  <a:cubicBezTo>
                    <a:pt x="260" y="160"/>
                    <a:pt x="260" y="160"/>
                    <a:pt x="261" y="160"/>
                  </a:cubicBezTo>
                  <a:cubicBezTo>
                    <a:pt x="266" y="159"/>
                    <a:pt x="272" y="158"/>
                    <a:pt x="277" y="158"/>
                  </a:cubicBezTo>
                  <a:cubicBezTo>
                    <a:pt x="293" y="157"/>
                    <a:pt x="349" y="152"/>
                    <a:pt x="383" y="110"/>
                  </a:cubicBezTo>
                  <a:cubicBezTo>
                    <a:pt x="391" y="101"/>
                    <a:pt x="397" y="90"/>
                    <a:pt x="401" y="78"/>
                  </a:cubicBezTo>
                  <a:cubicBezTo>
                    <a:pt x="406" y="87"/>
                    <a:pt x="409" y="96"/>
                    <a:pt x="409" y="105"/>
                  </a:cubicBezTo>
                  <a:cubicBezTo>
                    <a:pt x="409" y="117"/>
                    <a:pt x="402" y="128"/>
                    <a:pt x="387" y="139"/>
                  </a:cubicBezTo>
                  <a:cubicBezTo>
                    <a:pt x="381" y="143"/>
                    <a:pt x="378" y="151"/>
                    <a:pt x="378" y="159"/>
                  </a:cubicBezTo>
                  <a:cubicBezTo>
                    <a:pt x="379" y="167"/>
                    <a:pt x="384" y="174"/>
                    <a:pt x="392" y="177"/>
                  </a:cubicBezTo>
                  <a:cubicBezTo>
                    <a:pt x="485" y="216"/>
                    <a:pt x="545" y="307"/>
                    <a:pt x="545" y="408"/>
                  </a:cubicBezTo>
                  <a:cubicBezTo>
                    <a:pt x="545" y="546"/>
                    <a:pt x="433" y="658"/>
                    <a:pt x="294" y="6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996152" y="1691741"/>
              <a:ext cx="209550" cy="257175"/>
            </a:xfrm>
            <a:custGeom>
              <a:avLst/>
              <a:gdLst>
                <a:gd name="T0" fmla="*/ 15 w 84"/>
                <a:gd name="T1" fmla="*/ 30 h 103"/>
                <a:gd name="T2" fmla="*/ 42 w 84"/>
                <a:gd name="T3" fmla="*/ 30 h 103"/>
                <a:gd name="T4" fmla="*/ 10 w 84"/>
                <a:gd name="T5" fmla="*/ 80 h 103"/>
                <a:gd name="T6" fmla="*/ 9 w 84"/>
                <a:gd name="T7" fmla="*/ 95 h 103"/>
                <a:gd name="T8" fmla="*/ 22 w 84"/>
                <a:gd name="T9" fmla="*/ 103 h 103"/>
                <a:gd name="T10" fmla="*/ 58 w 84"/>
                <a:gd name="T11" fmla="*/ 103 h 103"/>
                <a:gd name="T12" fmla="*/ 73 w 84"/>
                <a:gd name="T13" fmla="*/ 88 h 103"/>
                <a:gd name="T14" fmla="*/ 58 w 84"/>
                <a:gd name="T15" fmla="*/ 73 h 103"/>
                <a:gd name="T16" fmla="*/ 49 w 84"/>
                <a:gd name="T17" fmla="*/ 73 h 103"/>
                <a:gd name="T18" fmla="*/ 81 w 84"/>
                <a:gd name="T19" fmla="*/ 23 h 103"/>
                <a:gd name="T20" fmla="*/ 82 w 84"/>
                <a:gd name="T21" fmla="*/ 8 h 103"/>
                <a:gd name="T22" fmla="*/ 69 w 84"/>
                <a:gd name="T23" fmla="*/ 0 h 103"/>
                <a:gd name="T24" fmla="*/ 15 w 84"/>
                <a:gd name="T25" fmla="*/ 0 h 103"/>
                <a:gd name="T26" fmla="*/ 0 w 84"/>
                <a:gd name="T27" fmla="*/ 15 h 103"/>
                <a:gd name="T28" fmla="*/ 15 w 84"/>
                <a:gd name="T29" fmla="*/ 3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103">
                  <a:moveTo>
                    <a:pt x="15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7" y="85"/>
                    <a:pt x="7" y="90"/>
                    <a:pt x="9" y="95"/>
                  </a:cubicBezTo>
                  <a:cubicBezTo>
                    <a:pt x="12" y="100"/>
                    <a:pt x="17" y="103"/>
                    <a:pt x="22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66" y="103"/>
                    <a:pt x="73" y="96"/>
                    <a:pt x="73" y="88"/>
                  </a:cubicBezTo>
                  <a:cubicBezTo>
                    <a:pt x="73" y="80"/>
                    <a:pt x="66" y="73"/>
                    <a:pt x="58" y="73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4" y="18"/>
                    <a:pt x="84" y="13"/>
                    <a:pt x="82" y="8"/>
                  </a:cubicBezTo>
                  <a:cubicBezTo>
                    <a:pt x="79" y="3"/>
                    <a:pt x="74" y="0"/>
                    <a:pt x="6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6266192" y="1483073"/>
              <a:ext cx="273050" cy="290513"/>
            </a:xfrm>
            <a:custGeom>
              <a:avLst/>
              <a:gdLst>
                <a:gd name="T0" fmla="*/ 107 w 109"/>
                <a:gd name="T1" fmla="*/ 8 h 116"/>
                <a:gd name="T2" fmla="*/ 94 w 109"/>
                <a:gd name="T3" fmla="*/ 0 h 116"/>
                <a:gd name="T4" fmla="*/ 15 w 109"/>
                <a:gd name="T5" fmla="*/ 0 h 116"/>
                <a:gd name="T6" fmla="*/ 0 w 109"/>
                <a:gd name="T7" fmla="*/ 14 h 116"/>
                <a:gd name="T8" fmla="*/ 15 w 109"/>
                <a:gd name="T9" fmla="*/ 29 h 116"/>
                <a:gd name="T10" fmla="*/ 64 w 109"/>
                <a:gd name="T11" fmla="*/ 29 h 116"/>
                <a:gd name="T12" fmla="*/ 15 w 109"/>
                <a:gd name="T13" fmla="*/ 93 h 116"/>
                <a:gd name="T14" fmla="*/ 13 w 109"/>
                <a:gd name="T15" fmla="*/ 108 h 116"/>
                <a:gd name="T16" fmla="*/ 26 w 109"/>
                <a:gd name="T17" fmla="*/ 116 h 116"/>
                <a:gd name="T18" fmla="*/ 88 w 109"/>
                <a:gd name="T19" fmla="*/ 116 h 116"/>
                <a:gd name="T20" fmla="*/ 102 w 109"/>
                <a:gd name="T21" fmla="*/ 102 h 116"/>
                <a:gd name="T22" fmla="*/ 88 w 109"/>
                <a:gd name="T23" fmla="*/ 87 h 116"/>
                <a:gd name="T24" fmla="*/ 56 w 109"/>
                <a:gd name="T25" fmla="*/ 87 h 116"/>
                <a:gd name="T26" fmla="*/ 105 w 109"/>
                <a:gd name="T27" fmla="*/ 23 h 116"/>
                <a:gd name="T28" fmla="*/ 107 w 109"/>
                <a:gd name="T29" fmla="*/ 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16">
                  <a:moveTo>
                    <a:pt x="107" y="8"/>
                  </a:moveTo>
                  <a:cubicBezTo>
                    <a:pt x="104" y="3"/>
                    <a:pt x="99" y="0"/>
                    <a:pt x="9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1" y="97"/>
                    <a:pt x="11" y="103"/>
                    <a:pt x="13" y="108"/>
                  </a:cubicBezTo>
                  <a:cubicBezTo>
                    <a:pt x="15" y="113"/>
                    <a:pt x="21" y="116"/>
                    <a:pt x="26" y="116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6" y="116"/>
                    <a:pt x="102" y="110"/>
                    <a:pt x="102" y="102"/>
                  </a:cubicBezTo>
                  <a:cubicBezTo>
                    <a:pt x="102" y="94"/>
                    <a:pt x="96" y="87"/>
                    <a:pt x="88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9" y="19"/>
                    <a:pt x="109" y="13"/>
                    <a:pt x="10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9" name="图形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40179" y="2639744"/>
            <a:ext cx="1398183" cy="1589356"/>
          </a:xfrm>
          <a:prstGeom prst="rect">
            <a:avLst/>
          </a:prstGeom>
        </p:spPr>
      </p:pic>
      <p:sp>
        <p:nvSpPr>
          <p:cNvPr id="29" name="左大括号 28"/>
          <p:cNvSpPr/>
          <p:nvPr/>
        </p:nvSpPr>
        <p:spPr>
          <a:xfrm>
            <a:off x="5378295" y="995197"/>
            <a:ext cx="628962" cy="3119178"/>
          </a:xfrm>
          <a:prstGeom prst="leftBrace">
            <a:avLst>
              <a:gd name="adj1" fmla="val 73362"/>
              <a:gd name="adj2" fmla="val 48671"/>
            </a:avLst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 rot="1954315">
            <a:off x="1876844" y="5365131"/>
            <a:ext cx="263784" cy="703420"/>
            <a:chOff x="4846320" y="1498601"/>
            <a:chExt cx="198121" cy="528320"/>
          </a:xfrm>
        </p:grpSpPr>
        <p:sp>
          <p:nvSpPr>
            <p:cNvPr id="21" name="任意多边形: 形状 20"/>
            <p:cNvSpPr/>
            <p:nvPr/>
          </p:nvSpPr>
          <p:spPr>
            <a:xfrm>
              <a:off x="4945858" y="1749391"/>
              <a:ext cx="98583" cy="277434"/>
            </a:xfrm>
            <a:custGeom>
              <a:avLst/>
              <a:gdLst>
                <a:gd name="connsiteX0" fmla="*/ 0 w 98583"/>
                <a:gd name="connsiteY0" fmla="*/ 0 h 277434"/>
                <a:gd name="connsiteX1" fmla="*/ 98583 w 98583"/>
                <a:gd name="connsiteY1" fmla="*/ 0 h 277434"/>
                <a:gd name="connsiteX2" fmla="*/ 98583 w 98583"/>
                <a:gd name="connsiteY2" fmla="*/ 178470 h 277434"/>
                <a:gd name="connsiteX3" fmla="*/ 38081 w 98583"/>
                <a:gd name="connsiteY3" fmla="*/ 269745 h 277434"/>
                <a:gd name="connsiteX4" fmla="*/ 0 w 98583"/>
                <a:gd name="connsiteY4" fmla="*/ 277434 h 277434"/>
                <a:gd name="connsiteX5" fmla="*/ 0 w 98583"/>
                <a:gd name="connsiteY5" fmla="*/ 0 h 27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83" h="277434">
                  <a:moveTo>
                    <a:pt x="0" y="0"/>
                  </a:moveTo>
                  <a:lnTo>
                    <a:pt x="98583" y="0"/>
                  </a:lnTo>
                  <a:lnTo>
                    <a:pt x="98583" y="178470"/>
                  </a:lnTo>
                  <a:cubicBezTo>
                    <a:pt x="98583" y="219502"/>
                    <a:pt x="73636" y="254707"/>
                    <a:pt x="38081" y="269745"/>
                  </a:cubicBezTo>
                  <a:lnTo>
                    <a:pt x="0" y="2774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4846321" y="1749391"/>
              <a:ext cx="99537" cy="277530"/>
            </a:xfrm>
            <a:custGeom>
              <a:avLst/>
              <a:gdLst>
                <a:gd name="connsiteX0" fmla="*/ 0 w 99537"/>
                <a:gd name="connsiteY0" fmla="*/ 0 h 277530"/>
                <a:gd name="connsiteX1" fmla="*/ 99537 w 99537"/>
                <a:gd name="connsiteY1" fmla="*/ 0 h 277530"/>
                <a:gd name="connsiteX2" fmla="*/ 99537 w 99537"/>
                <a:gd name="connsiteY2" fmla="*/ 277434 h 277530"/>
                <a:gd name="connsiteX3" fmla="*/ 99060 w 99537"/>
                <a:gd name="connsiteY3" fmla="*/ 277530 h 277530"/>
                <a:gd name="connsiteX4" fmla="*/ 0 w 99537"/>
                <a:gd name="connsiteY4" fmla="*/ 178470 h 277530"/>
                <a:gd name="connsiteX5" fmla="*/ 0 w 99537"/>
                <a:gd name="connsiteY5" fmla="*/ 0 h 27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37" h="277530">
                  <a:moveTo>
                    <a:pt x="0" y="0"/>
                  </a:moveTo>
                  <a:lnTo>
                    <a:pt x="99537" y="0"/>
                  </a:lnTo>
                  <a:lnTo>
                    <a:pt x="99537" y="277434"/>
                  </a:lnTo>
                  <a:lnTo>
                    <a:pt x="99060" y="277530"/>
                  </a:lnTo>
                  <a:cubicBezTo>
                    <a:pt x="44351" y="277530"/>
                    <a:pt x="0" y="233179"/>
                    <a:pt x="0" y="1784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4945858" y="1498699"/>
              <a:ext cx="98582" cy="250693"/>
            </a:xfrm>
            <a:custGeom>
              <a:avLst/>
              <a:gdLst>
                <a:gd name="connsiteX0" fmla="*/ 0 w 98582"/>
                <a:gd name="connsiteY0" fmla="*/ 0 h 250693"/>
                <a:gd name="connsiteX1" fmla="*/ 38080 w 98582"/>
                <a:gd name="connsiteY1" fmla="*/ 7688 h 250693"/>
                <a:gd name="connsiteX2" fmla="*/ 98582 w 98582"/>
                <a:gd name="connsiteY2" fmla="*/ 98963 h 250693"/>
                <a:gd name="connsiteX3" fmla="*/ 98582 w 98582"/>
                <a:gd name="connsiteY3" fmla="*/ 250693 h 250693"/>
                <a:gd name="connsiteX4" fmla="*/ 0 w 98582"/>
                <a:gd name="connsiteY4" fmla="*/ 250693 h 250693"/>
                <a:gd name="connsiteX5" fmla="*/ 0 w 98582"/>
                <a:gd name="connsiteY5" fmla="*/ 0 h 250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82" h="250693">
                  <a:moveTo>
                    <a:pt x="0" y="0"/>
                  </a:moveTo>
                  <a:lnTo>
                    <a:pt x="38080" y="7688"/>
                  </a:lnTo>
                  <a:cubicBezTo>
                    <a:pt x="73635" y="22726"/>
                    <a:pt x="98582" y="57931"/>
                    <a:pt x="98582" y="98963"/>
                  </a:cubicBezTo>
                  <a:lnTo>
                    <a:pt x="98582" y="250693"/>
                  </a:lnTo>
                  <a:lnTo>
                    <a:pt x="0" y="250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4846320" y="1498601"/>
              <a:ext cx="99538" cy="250790"/>
            </a:xfrm>
            <a:custGeom>
              <a:avLst/>
              <a:gdLst>
                <a:gd name="connsiteX0" fmla="*/ 99060 w 99538"/>
                <a:gd name="connsiteY0" fmla="*/ 0 h 250790"/>
                <a:gd name="connsiteX1" fmla="*/ 99538 w 99538"/>
                <a:gd name="connsiteY1" fmla="*/ 97 h 250790"/>
                <a:gd name="connsiteX2" fmla="*/ 99538 w 99538"/>
                <a:gd name="connsiteY2" fmla="*/ 250790 h 250790"/>
                <a:gd name="connsiteX3" fmla="*/ 0 w 99538"/>
                <a:gd name="connsiteY3" fmla="*/ 250790 h 250790"/>
                <a:gd name="connsiteX4" fmla="*/ 0 w 99538"/>
                <a:gd name="connsiteY4" fmla="*/ 99060 h 250790"/>
                <a:gd name="connsiteX5" fmla="*/ 99060 w 99538"/>
                <a:gd name="connsiteY5" fmla="*/ 0 h 250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38" h="250790">
                  <a:moveTo>
                    <a:pt x="99060" y="0"/>
                  </a:moveTo>
                  <a:lnTo>
                    <a:pt x="99538" y="97"/>
                  </a:lnTo>
                  <a:lnTo>
                    <a:pt x="99538" y="250790"/>
                  </a:lnTo>
                  <a:lnTo>
                    <a:pt x="0" y="250790"/>
                  </a:lnTo>
                  <a:lnTo>
                    <a:pt x="0" y="99060"/>
                  </a:lnTo>
                  <a:cubicBezTo>
                    <a:pt x="0" y="44351"/>
                    <a:pt x="44351" y="0"/>
                    <a:pt x="990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: 圆角 35"/>
          <p:cNvSpPr/>
          <p:nvPr/>
        </p:nvSpPr>
        <p:spPr>
          <a:xfrm>
            <a:off x="1300925" y="1636769"/>
            <a:ext cx="1906732" cy="493486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5.</a:t>
            </a:r>
            <a:r>
              <a:rPr lang="zh-CN" altLang="en-US" sz="2800" b="1" dirty="0">
                <a:solidFill>
                  <a:schemeClr val="bg1"/>
                </a:solidFill>
              </a:rPr>
              <a:t>压力大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2826550" y="5520090"/>
            <a:ext cx="2826438" cy="493486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6.</a:t>
            </a:r>
            <a:r>
              <a:rPr lang="zh-CN" altLang="en-US" sz="2800" b="1" dirty="0">
                <a:solidFill>
                  <a:schemeClr val="bg1"/>
                </a:solidFill>
              </a:rPr>
              <a:t>药物性过敏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17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箭头: V 形 3"/>
          <p:cNvSpPr/>
          <p:nvPr/>
        </p:nvSpPr>
        <p:spPr>
          <a:xfrm flipH="1">
            <a:off x="3753842" y="199932"/>
            <a:ext cx="4684316" cy="757754"/>
          </a:xfrm>
          <a:prstGeom prst="chevron">
            <a:avLst>
              <a:gd name="adj" fmla="val 33901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 anchorCtr="0"/>
          <a:lstStyle/>
          <a:p>
            <a:r>
              <a:rPr lang="zh-CN" altLang="en-US" sz="4000" b="1" dirty="0"/>
              <a:t>过敏源有哪些？</a:t>
            </a:r>
            <a:endParaRPr lang="en-US" altLang="zh-CN" sz="4000" b="1" dirty="0"/>
          </a:p>
        </p:txBody>
      </p:sp>
      <p:grpSp>
        <p:nvGrpSpPr>
          <p:cNvPr id="61" name="组合 60"/>
          <p:cNvGrpSpPr/>
          <p:nvPr/>
        </p:nvGrpSpPr>
        <p:grpSpPr>
          <a:xfrm>
            <a:off x="415863" y="2215754"/>
            <a:ext cx="1914248" cy="2534950"/>
            <a:chOff x="774700" y="1098154"/>
            <a:chExt cx="1914248" cy="2534950"/>
          </a:xfrm>
        </p:grpSpPr>
        <p:grpSp>
          <p:nvGrpSpPr>
            <p:cNvPr id="36" name="组合 35"/>
            <p:cNvGrpSpPr/>
            <p:nvPr/>
          </p:nvGrpSpPr>
          <p:grpSpPr>
            <a:xfrm>
              <a:off x="774700" y="1098154"/>
              <a:ext cx="1914248" cy="1914248"/>
              <a:chOff x="2156946" y="2306927"/>
              <a:chExt cx="2040842" cy="2040842"/>
            </a:xfrm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35" name="椭圆 34"/>
              <p:cNvSpPr/>
              <p:nvPr/>
            </p:nvSpPr>
            <p:spPr>
              <a:xfrm>
                <a:off x="2156946" y="2306927"/>
                <a:ext cx="2040842" cy="2040842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2689224" y="2870200"/>
                <a:ext cx="488143" cy="479579"/>
              </a:xfrm>
              <a:custGeom>
                <a:avLst/>
                <a:gdLst>
                  <a:gd name="T0" fmla="*/ 58 w 119"/>
                  <a:gd name="T1" fmla="*/ 117 h 117"/>
                  <a:gd name="T2" fmla="*/ 119 w 119"/>
                  <a:gd name="T3" fmla="*/ 66 h 117"/>
                  <a:gd name="T4" fmla="*/ 119 w 119"/>
                  <a:gd name="T5" fmla="*/ 52 h 117"/>
                  <a:gd name="T6" fmla="*/ 58 w 119"/>
                  <a:gd name="T7" fmla="*/ 0 h 117"/>
                  <a:gd name="T8" fmla="*/ 0 w 119"/>
                  <a:gd name="T9" fmla="*/ 52 h 117"/>
                  <a:gd name="T10" fmla="*/ 0 w 119"/>
                  <a:gd name="T11" fmla="*/ 66 h 117"/>
                  <a:gd name="T12" fmla="*/ 58 w 119"/>
                  <a:gd name="T13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17">
                    <a:moveTo>
                      <a:pt x="58" y="117"/>
                    </a:moveTo>
                    <a:cubicBezTo>
                      <a:pt x="93" y="117"/>
                      <a:pt x="119" y="94"/>
                      <a:pt x="119" y="66"/>
                    </a:cubicBezTo>
                    <a:cubicBezTo>
                      <a:pt x="119" y="52"/>
                      <a:pt x="119" y="52"/>
                      <a:pt x="119" y="52"/>
                    </a:cubicBezTo>
                    <a:cubicBezTo>
                      <a:pt x="119" y="23"/>
                      <a:pt x="93" y="0"/>
                      <a:pt x="58" y="0"/>
                    </a:cubicBezTo>
                    <a:cubicBezTo>
                      <a:pt x="27" y="0"/>
                      <a:pt x="0" y="23"/>
                      <a:pt x="0" y="52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94"/>
                      <a:pt x="27" y="117"/>
                      <a:pt x="58" y="11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 rot="20243549">
                <a:off x="3442099" y="3522216"/>
                <a:ext cx="492425" cy="475297"/>
              </a:xfrm>
              <a:custGeom>
                <a:avLst/>
                <a:gdLst>
                  <a:gd name="T0" fmla="*/ 59 w 120"/>
                  <a:gd name="T1" fmla="*/ 0 h 116"/>
                  <a:gd name="T2" fmla="*/ 0 w 120"/>
                  <a:gd name="T3" fmla="*/ 50 h 116"/>
                  <a:gd name="T4" fmla="*/ 0 w 120"/>
                  <a:gd name="T5" fmla="*/ 66 h 116"/>
                  <a:gd name="T6" fmla="*/ 59 w 120"/>
                  <a:gd name="T7" fmla="*/ 116 h 116"/>
                  <a:gd name="T8" fmla="*/ 120 w 120"/>
                  <a:gd name="T9" fmla="*/ 66 h 116"/>
                  <a:gd name="T10" fmla="*/ 120 w 120"/>
                  <a:gd name="T11" fmla="*/ 50 h 116"/>
                  <a:gd name="T12" fmla="*/ 59 w 120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116">
                    <a:moveTo>
                      <a:pt x="59" y="0"/>
                    </a:moveTo>
                    <a:cubicBezTo>
                      <a:pt x="27" y="0"/>
                      <a:pt x="0" y="23"/>
                      <a:pt x="0" y="5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93"/>
                      <a:pt x="27" y="116"/>
                      <a:pt x="59" y="116"/>
                    </a:cubicBezTo>
                    <a:cubicBezTo>
                      <a:pt x="92" y="116"/>
                      <a:pt x="120" y="93"/>
                      <a:pt x="120" y="66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23"/>
                      <a:pt x="9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 rot="20243549">
                <a:off x="3644213" y="3309415"/>
                <a:ext cx="381094" cy="357544"/>
              </a:xfrm>
              <a:custGeom>
                <a:avLst/>
                <a:gdLst>
                  <a:gd name="T0" fmla="*/ 47 w 93"/>
                  <a:gd name="T1" fmla="*/ 0 h 87"/>
                  <a:gd name="T2" fmla="*/ 0 w 93"/>
                  <a:gd name="T3" fmla="*/ 40 h 87"/>
                  <a:gd name="T4" fmla="*/ 0 w 93"/>
                  <a:gd name="T5" fmla="*/ 47 h 87"/>
                  <a:gd name="T6" fmla="*/ 47 w 93"/>
                  <a:gd name="T7" fmla="*/ 87 h 87"/>
                  <a:gd name="T8" fmla="*/ 93 w 93"/>
                  <a:gd name="T9" fmla="*/ 47 h 87"/>
                  <a:gd name="T10" fmla="*/ 93 w 93"/>
                  <a:gd name="T11" fmla="*/ 40 h 87"/>
                  <a:gd name="T12" fmla="*/ 47 w 93"/>
                  <a:gd name="T1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87">
                    <a:moveTo>
                      <a:pt x="47" y="0"/>
                    </a:moveTo>
                    <a:cubicBezTo>
                      <a:pt x="21" y="0"/>
                      <a:pt x="0" y="20"/>
                      <a:pt x="0" y="4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70"/>
                      <a:pt x="21" y="87"/>
                      <a:pt x="47" y="87"/>
                    </a:cubicBezTo>
                    <a:cubicBezTo>
                      <a:pt x="73" y="87"/>
                      <a:pt x="93" y="70"/>
                      <a:pt x="93" y="47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3" y="20"/>
                      <a:pt x="73" y="0"/>
                      <a:pt x="47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>
                <a:spLocks/>
              </p:cNvSpPr>
              <p:nvPr/>
            </p:nvSpPr>
            <p:spPr bwMode="auto">
              <a:xfrm rot="20243549">
                <a:off x="3202197" y="3746000"/>
                <a:ext cx="319005" cy="299737"/>
              </a:xfrm>
              <a:custGeom>
                <a:avLst/>
                <a:gdLst>
                  <a:gd name="T0" fmla="*/ 39 w 78"/>
                  <a:gd name="T1" fmla="*/ 0 h 73"/>
                  <a:gd name="T2" fmla="*/ 0 w 78"/>
                  <a:gd name="T3" fmla="*/ 33 h 73"/>
                  <a:gd name="T4" fmla="*/ 0 w 78"/>
                  <a:gd name="T5" fmla="*/ 41 h 73"/>
                  <a:gd name="T6" fmla="*/ 39 w 78"/>
                  <a:gd name="T7" fmla="*/ 73 h 73"/>
                  <a:gd name="T8" fmla="*/ 78 w 78"/>
                  <a:gd name="T9" fmla="*/ 41 h 73"/>
                  <a:gd name="T10" fmla="*/ 78 w 78"/>
                  <a:gd name="T11" fmla="*/ 33 h 73"/>
                  <a:gd name="T12" fmla="*/ 39 w 78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3">
                    <a:moveTo>
                      <a:pt x="39" y="0"/>
                    </a:moveTo>
                    <a:cubicBezTo>
                      <a:pt x="20" y="0"/>
                      <a:pt x="0" y="15"/>
                      <a:pt x="0" y="3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59"/>
                      <a:pt x="20" y="73"/>
                      <a:pt x="39" y="73"/>
                    </a:cubicBezTo>
                    <a:cubicBezTo>
                      <a:pt x="60" y="73"/>
                      <a:pt x="78" y="59"/>
                      <a:pt x="78" y="41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15"/>
                      <a:pt x="60" y="0"/>
                      <a:pt x="39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4"/>
              <p:cNvSpPr>
                <a:spLocks/>
              </p:cNvSpPr>
              <p:nvPr/>
            </p:nvSpPr>
            <p:spPr bwMode="auto">
              <a:xfrm>
                <a:off x="3130550" y="2601913"/>
                <a:ext cx="241930" cy="237649"/>
              </a:xfrm>
              <a:custGeom>
                <a:avLst/>
                <a:gdLst>
                  <a:gd name="T0" fmla="*/ 29 w 59"/>
                  <a:gd name="T1" fmla="*/ 58 h 58"/>
                  <a:gd name="T2" fmla="*/ 59 w 59"/>
                  <a:gd name="T3" fmla="*/ 33 h 58"/>
                  <a:gd name="T4" fmla="*/ 59 w 59"/>
                  <a:gd name="T5" fmla="*/ 26 h 58"/>
                  <a:gd name="T6" fmla="*/ 29 w 59"/>
                  <a:gd name="T7" fmla="*/ 0 h 58"/>
                  <a:gd name="T8" fmla="*/ 0 w 59"/>
                  <a:gd name="T9" fmla="*/ 26 h 58"/>
                  <a:gd name="T10" fmla="*/ 0 w 59"/>
                  <a:gd name="T11" fmla="*/ 33 h 58"/>
                  <a:gd name="T12" fmla="*/ 29 w 59"/>
                  <a:gd name="T13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58">
                    <a:moveTo>
                      <a:pt x="29" y="58"/>
                    </a:moveTo>
                    <a:cubicBezTo>
                      <a:pt x="46" y="58"/>
                      <a:pt x="59" y="47"/>
                      <a:pt x="59" y="33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11"/>
                      <a:pt x="46" y="0"/>
                      <a:pt x="29" y="0"/>
                    </a:cubicBezTo>
                    <a:cubicBezTo>
                      <a:pt x="13" y="0"/>
                      <a:pt x="0" y="11"/>
                      <a:pt x="0" y="2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7"/>
                      <a:pt x="13" y="58"/>
                      <a:pt x="29" y="5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5"/>
              <p:cNvSpPr>
                <a:spLocks/>
              </p:cNvSpPr>
              <p:nvPr/>
            </p:nvSpPr>
            <p:spPr bwMode="auto">
              <a:xfrm>
                <a:off x="2370137" y="2990851"/>
                <a:ext cx="248353" cy="237649"/>
              </a:xfrm>
              <a:custGeom>
                <a:avLst/>
                <a:gdLst>
                  <a:gd name="T0" fmla="*/ 31 w 61"/>
                  <a:gd name="T1" fmla="*/ 58 h 58"/>
                  <a:gd name="T2" fmla="*/ 61 w 61"/>
                  <a:gd name="T3" fmla="*/ 33 h 58"/>
                  <a:gd name="T4" fmla="*/ 61 w 61"/>
                  <a:gd name="T5" fmla="*/ 25 h 58"/>
                  <a:gd name="T6" fmla="*/ 31 w 61"/>
                  <a:gd name="T7" fmla="*/ 0 h 58"/>
                  <a:gd name="T8" fmla="*/ 0 w 61"/>
                  <a:gd name="T9" fmla="*/ 25 h 58"/>
                  <a:gd name="T10" fmla="*/ 0 w 61"/>
                  <a:gd name="T11" fmla="*/ 33 h 58"/>
                  <a:gd name="T12" fmla="*/ 31 w 61"/>
                  <a:gd name="T13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58">
                    <a:moveTo>
                      <a:pt x="31" y="58"/>
                    </a:moveTo>
                    <a:cubicBezTo>
                      <a:pt x="47" y="58"/>
                      <a:pt x="61" y="47"/>
                      <a:pt x="61" y="33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12"/>
                      <a:pt x="47" y="0"/>
                      <a:pt x="31" y="0"/>
                    </a:cubicBezTo>
                    <a:cubicBezTo>
                      <a:pt x="14" y="0"/>
                      <a:pt x="0" y="12"/>
                      <a:pt x="0" y="2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7"/>
                      <a:pt x="14" y="58"/>
                      <a:pt x="31" y="5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6"/>
              <p:cNvSpPr>
                <a:spLocks/>
              </p:cNvSpPr>
              <p:nvPr/>
            </p:nvSpPr>
            <p:spPr bwMode="auto">
              <a:xfrm>
                <a:off x="2243709" y="3157398"/>
                <a:ext cx="376812" cy="359684"/>
              </a:xfrm>
              <a:custGeom>
                <a:avLst/>
                <a:gdLst>
                  <a:gd name="T0" fmla="*/ 46 w 92"/>
                  <a:gd name="T1" fmla="*/ 88 h 88"/>
                  <a:gd name="T2" fmla="*/ 92 w 92"/>
                  <a:gd name="T3" fmla="*/ 48 h 88"/>
                  <a:gd name="T4" fmla="*/ 92 w 92"/>
                  <a:gd name="T5" fmla="*/ 40 h 88"/>
                  <a:gd name="T6" fmla="*/ 46 w 92"/>
                  <a:gd name="T7" fmla="*/ 0 h 88"/>
                  <a:gd name="T8" fmla="*/ 0 w 92"/>
                  <a:gd name="T9" fmla="*/ 40 h 88"/>
                  <a:gd name="T10" fmla="*/ 0 w 92"/>
                  <a:gd name="T11" fmla="*/ 48 h 88"/>
                  <a:gd name="T12" fmla="*/ 46 w 92"/>
                  <a:gd name="T13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88">
                    <a:moveTo>
                      <a:pt x="46" y="88"/>
                    </a:moveTo>
                    <a:cubicBezTo>
                      <a:pt x="72" y="88"/>
                      <a:pt x="92" y="70"/>
                      <a:pt x="92" y="48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18"/>
                      <a:pt x="72" y="0"/>
                      <a:pt x="46" y="0"/>
                    </a:cubicBezTo>
                    <a:cubicBezTo>
                      <a:pt x="21" y="0"/>
                      <a:pt x="0" y="18"/>
                      <a:pt x="0" y="4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70"/>
                      <a:pt x="21" y="88"/>
                      <a:pt x="46" y="8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7"/>
              <p:cNvSpPr>
                <a:spLocks/>
              </p:cNvSpPr>
              <p:nvPr/>
            </p:nvSpPr>
            <p:spPr bwMode="auto">
              <a:xfrm>
                <a:off x="2953525" y="3454371"/>
                <a:ext cx="246212" cy="241931"/>
              </a:xfrm>
              <a:custGeom>
                <a:avLst/>
                <a:gdLst>
                  <a:gd name="T0" fmla="*/ 0 w 60"/>
                  <a:gd name="T1" fmla="*/ 25 h 59"/>
                  <a:gd name="T2" fmla="*/ 0 w 60"/>
                  <a:gd name="T3" fmla="*/ 34 h 59"/>
                  <a:gd name="T4" fmla="*/ 30 w 60"/>
                  <a:gd name="T5" fmla="*/ 59 h 59"/>
                  <a:gd name="T6" fmla="*/ 60 w 60"/>
                  <a:gd name="T7" fmla="*/ 34 h 59"/>
                  <a:gd name="T8" fmla="*/ 60 w 60"/>
                  <a:gd name="T9" fmla="*/ 25 h 59"/>
                  <a:gd name="T10" fmla="*/ 30 w 60"/>
                  <a:gd name="T11" fmla="*/ 0 h 59"/>
                  <a:gd name="T12" fmla="*/ 0 w 60"/>
                  <a:gd name="T13" fmla="*/ 2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59">
                    <a:moveTo>
                      <a:pt x="0" y="25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47"/>
                      <a:pt x="14" y="59"/>
                      <a:pt x="30" y="59"/>
                    </a:cubicBezTo>
                    <a:cubicBezTo>
                      <a:pt x="47" y="59"/>
                      <a:pt x="60" y="47"/>
                      <a:pt x="60" y="34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12"/>
                      <a:pt x="47" y="0"/>
                      <a:pt x="30" y="0"/>
                    </a:cubicBezTo>
                    <a:cubicBezTo>
                      <a:pt x="14" y="0"/>
                      <a:pt x="0" y="12"/>
                      <a:pt x="0" y="2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8"/>
              <p:cNvSpPr>
                <a:spLocks/>
              </p:cNvSpPr>
              <p:nvPr/>
            </p:nvSpPr>
            <p:spPr bwMode="auto">
              <a:xfrm>
                <a:off x="2655888" y="3408363"/>
                <a:ext cx="385376" cy="355402"/>
              </a:xfrm>
              <a:custGeom>
                <a:avLst/>
                <a:gdLst>
                  <a:gd name="T0" fmla="*/ 48 w 94"/>
                  <a:gd name="T1" fmla="*/ 87 h 87"/>
                  <a:gd name="T2" fmla="*/ 94 w 94"/>
                  <a:gd name="T3" fmla="*/ 48 h 87"/>
                  <a:gd name="T4" fmla="*/ 94 w 94"/>
                  <a:gd name="T5" fmla="*/ 40 h 87"/>
                  <a:gd name="T6" fmla="*/ 48 w 94"/>
                  <a:gd name="T7" fmla="*/ 0 h 87"/>
                  <a:gd name="T8" fmla="*/ 0 w 94"/>
                  <a:gd name="T9" fmla="*/ 40 h 87"/>
                  <a:gd name="T10" fmla="*/ 0 w 94"/>
                  <a:gd name="T11" fmla="*/ 48 h 87"/>
                  <a:gd name="T12" fmla="*/ 48 w 94"/>
                  <a:gd name="T1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87">
                    <a:moveTo>
                      <a:pt x="48" y="87"/>
                    </a:moveTo>
                    <a:cubicBezTo>
                      <a:pt x="72" y="87"/>
                      <a:pt x="94" y="71"/>
                      <a:pt x="94" y="48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19"/>
                      <a:pt x="72" y="0"/>
                      <a:pt x="48" y="0"/>
                    </a:cubicBezTo>
                    <a:cubicBezTo>
                      <a:pt x="21" y="0"/>
                      <a:pt x="0" y="19"/>
                      <a:pt x="0" y="4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71"/>
                      <a:pt x="21" y="87"/>
                      <a:pt x="48" y="8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9"/>
              <p:cNvSpPr>
                <a:spLocks/>
              </p:cNvSpPr>
              <p:nvPr/>
            </p:nvSpPr>
            <p:spPr bwMode="auto">
              <a:xfrm>
                <a:off x="3265699" y="2632079"/>
                <a:ext cx="488143" cy="475297"/>
              </a:xfrm>
              <a:custGeom>
                <a:avLst/>
                <a:gdLst>
                  <a:gd name="T0" fmla="*/ 60 w 119"/>
                  <a:gd name="T1" fmla="*/ 116 h 116"/>
                  <a:gd name="T2" fmla="*/ 119 w 119"/>
                  <a:gd name="T3" fmla="*/ 65 h 116"/>
                  <a:gd name="T4" fmla="*/ 119 w 119"/>
                  <a:gd name="T5" fmla="*/ 50 h 116"/>
                  <a:gd name="T6" fmla="*/ 60 w 119"/>
                  <a:gd name="T7" fmla="*/ 0 h 116"/>
                  <a:gd name="T8" fmla="*/ 0 w 119"/>
                  <a:gd name="T9" fmla="*/ 50 h 116"/>
                  <a:gd name="T10" fmla="*/ 0 w 119"/>
                  <a:gd name="T11" fmla="*/ 65 h 116"/>
                  <a:gd name="T12" fmla="*/ 60 w 119"/>
                  <a:gd name="T13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16">
                    <a:moveTo>
                      <a:pt x="60" y="116"/>
                    </a:moveTo>
                    <a:cubicBezTo>
                      <a:pt x="93" y="116"/>
                      <a:pt x="119" y="94"/>
                      <a:pt x="119" y="65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9" y="22"/>
                      <a:pt x="93" y="0"/>
                      <a:pt x="60" y="0"/>
                    </a:cubicBezTo>
                    <a:cubicBezTo>
                      <a:pt x="26" y="0"/>
                      <a:pt x="0" y="22"/>
                      <a:pt x="0" y="5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94"/>
                      <a:pt x="26" y="116"/>
                      <a:pt x="60" y="11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1280419" y="3109884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</a:rPr>
                <a:t>灰尘</a:t>
              </a:r>
              <a:endParaRPr lang="zh-CN" altLang="en-US" sz="2800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62597" y="2215754"/>
            <a:ext cx="1980029" cy="2512905"/>
            <a:chOff x="5087288" y="1120199"/>
            <a:chExt cx="1980029" cy="2512905"/>
          </a:xfrm>
        </p:grpSpPr>
        <p:sp>
          <p:nvSpPr>
            <p:cNvPr id="38" name="矩形 37"/>
            <p:cNvSpPr/>
            <p:nvPr/>
          </p:nvSpPr>
          <p:spPr>
            <a:xfrm>
              <a:off x="5087288" y="3109884"/>
              <a:ext cx="19800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</a:rPr>
                <a:t>室内花粉类</a:t>
              </a:r>
              <a:endParaRPr lang="zh-CN" altLang="en-US" sz="2800" dirty="0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131201" y="1120199"/>
              <a:ext cx="1892203" cy="1892203"/>
              <a:chOff x="2793171" y="2403861"/>
              <a:chExt cx="1892203" cy="1892203"/>
            </a:xfrm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44" name="椭圆 43"/>
              <p:cNvSpPr/>
              <p:nvPr/>
            </p:nvSpPr>
            <p:spPr>
              <a:xfrm>
                <a:off x="2793171" y="2403861"/>
                <a:ext cx="1892203" cy="189220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2984622" y="2568664"/>
                <a:ext cx="1509301" cy="1562596"/>
                <a:chOff x="3043476" y="2582052"/>
                <a:chExt cx="1509301" cy="1562596"/>
              </a:xfrm>
            </p:grpSpPr>
            <p:sp>
              <p:nvSpPr>
                <p:cNvPr id="9" name="Freeform 5"/>
                <p:cNvSpPr>
                  <a:spLocks/>
                </p:cNvSpPr>
                <p:nvPr/>
              </p:nvSpPr>
              <p:spPr bwMode="auto">
                <a:xfrm>
                  <a:off x="4189812" y="3405206"/>
                  <a:ext cx="182732" cy="184489"/>
                </a:xfrm>
                <a:custGeom>
                  <a:avLst/>
                  <a:gdLst>
                    <a:gd name="T0" fmla="*/ 70 w 100"/>
                    <a:gd name="T1" fmla="*/ 10 h 101"/>
                    <a:gd name="T2" fmla="*/ 13 w 100"/>
                    <a:gd name="T3" fmla="*/ 27 h 101"/>
                    <a:gd name="T4" fmla="*/ 19 w 100"/>
                    <a:gd name="T5" fmla="*/ 87 h 101"/>
                    <a:gd name="T6" fmla="*/ 42 w 100"/>
                    <a:gd name="T7" fmla="*/ 101 h 101"/>
                    <a:gd name="T8" fmla="*/ 43 w 100"/>
                    <a:gd name="T9" fmla="*/ 101 h 101"/>
                    <a:gd name="T10" fmla="*/ 59 w 100"/>
                    <a:gd name="T11" fmla="*/ 100 h 101"/>
                    <a:gd name="T12" fmla="*/ 59 w 100"/>
                    <a:gd name="T13" fmla="*/ 100 h 101"/>
                    <a:gd name="T14" fmla="*/ 59 w 100"/>
                    <a:gd name="T15" fmla="*/ 100 h 101"/>
                    <a:gd name="T16" fmla="*/ 98 w 100"/>
                    <a:gd name="T17" fmla="*/ 59 h 101"/>
                    <a:gd name="T18" fmla="*/ 70 w 100"/>
                    <a:gd name="T19" fmla="*/ 1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0" h="101">
                      <a:moveTo>
                        <a:pt x="70" y="10"/>
                      </a:moveTo>
                      <a:cubicBezTo>
                        <a:pt x="49" y="0"/>
                        <a:pt x="25" y="8"/>
                        <a:pt x="13" y="27"/>
                      </a:cubicBezTo>
                      <a:cubicBezTo>
                        <a:pt x="0" y="46"/>
                        <a:pt x="3" y="71"/>
                        <a:pt x="19" y="87"/>
                      </a:cubicBezTo>
                      <a:cubicBezTo>
                        <a:pt x="26" y="94"/>
                        <a:pt x="34" y="96"/>
                        <a:pt x="42" y="101"/>
                      </a:cubicBezTo>
                      <a:cubicBezTo>
                        <a:pt x="42" y="101"/>
                        <a:pt x="43" y="101"/>
                        <a:pt x="43" y="101"/>
                      </a:cubicBezTo>
                      <a:cubicBezTo>
                        <a:pt x="48" y="98"/>
                        <a:pt x="54" y="100"/>
                        <a:pt x="59" y="100"/>
                      </a:cubicBezTo>
                      <a:cubicBezTo>
                        <a:pt x="59" y="100"/>
                        <a:pt x="59" y="100"/>
                        <a:pt x="59" y="100"/>
                      </a:cubicBezTo>
                      <a:cubicBezTo>
                        <a:pt x="59" y="100"/>
                        <a:pt x="59" y="100"/>
                        <a:pt x="59" y="100"/>
                      </a:cubicBezTo>
                      <a:cubicBezTo>
                        <a:pt x="80" y="96"/>
                        <a:pt x="96" y="79"/>
                        <a:pt x="98" y="59"/>
                      </a:cubicBezTo>
                      <a:cubicBezTo>
                        <a:pt x="100" y="38"/>
                        <a:pt x="89" y="19"/>
                        <a:pt x="70" y="10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6"/>
                <p:cNvSpPr>
                  <a:spLocks/>
                </p:cNvSpPr>
                <p:nvPr/>
              </p:nvSpPr>
              <p:spPr bwMode="auto">
                <a:xfrm>
                  <a:off x="3425332" y="2582052"/>
                  <a:ext cx="258220" cy="260751"/>
                </a:xfrm>
                <a:custGeom>
                  <a:avLst/>
                  <a:gdLst>
                    <a:gd name="T0" fmla="*/ 69 w 98"/>
                    <a:gd name="T1" fmla="*/ 91 h 99"/>
                    <a:gd name="T2" fmla="*/ 97 w 98"/>
                    <a:gd name="T3" fmla="*/ 46 h 99"/>
                    <a:gd name="T4" fmla="*/ 67 w 98"/>
                    <a:gd name="T5" fmla="*/ 3 h 99"/>
                    <a:gd name="T6" fmla="*/ 58 w 98"/>
                    <a:gd name="T7" fmla="*/ 0 h 99"/>
                    <a:gd name="T8" fmla="*/ 57 w 98"/>
                    <a:gd name="T9" fmla="*/ 0 h 99"/>
                    <a:gd name="T10" fmla="*/ 43 w 98"/>
                    <a:gd name="T11" fmla="*/ 1 h 99"/>
                    <a:gd name="T12" fmla="*/ 43 w 98"/>
                    <a:gd name="T13" fmla="*/ 1 h 99"/>
                    <a:gd name="T14" fmla="*/ 43 w 98"/>
                    <a:gd name="T15" fmla="*/ 1 h 99"/>
                    <a:gd name="T16" fmla="*/ 7 w 98"/>
                    <a:gd name="T17" fmla="*/ 32 h 99"/>
                    <a:gd name="T18" fmla="*/ 17 w 98"/>
                    <a:gd name="T19" fmla="*/ 81 h 99"/>
                    <a:gd name="T20" fmla="*/ 69 w 98"/>
                    <a:gd name="T21" fmla="*/ 91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8" h="99">
                      <a:moveTo>
                        <a:pt x="69" y="91"/>
                      </a:moveTo>
                      <a:cubicBezTo>
                        <a:pt x="87" y="84"/>
                        <a:pt x="98" y="67"/>
                        <a:pt x="97" y="46"/>
                      </a:cubicBezTo>
                      <a:cubicBezTo>
                        <a:pt x="97" y="27"/>
                        <a:pt x="85" y="10"/>
                        <a:pt x="67" y="3"/>
                      </a:cubicBezTo>
                      <a:cubicBezTo>
                        <a:pt x="64" y="2"/>
                        <a:pt x="61" y="2"/>
                        <a:pt x="58" y="0"/>
                      </a:cubicBezTo>
                      <a:cubicBezTo>
                        <a:pt x="58" y="0"/>
                        <a:pt x="57" y="0"/>
                        <a:pt x="57" y="0"/>
                      </a:cubicBezTo>
                      <a:cubicBezTo>
                        <a:pt x="53" y="3"/>
                        <a:pt x="48" y="1"/>
                        <a:pt x="43" y="1"/>
                      </a:cubicBezTo>
                      <a:cubicBezTo>
                        <a:pt x="43" y="1"/>
                        <a:pt x="43" y="1"/>
                        <a:pt x="43" y="1"/>
                      </a:cubicBezTo>
                      <a:cubicBezTo>
                        <a:pt x="43" y="1"/>
                        <a:pt x="43" y="1"/>
                        <a:pt x="43" y="1"/>
                      </a:cubicBezTo>
                      <a:cubicBezTo>
                        <a:pt x="25" y="5"/>
                        <a:pt x="13" y="15"/>
                        <a:pt x="7" y="32"/>
                      </a:cubicBezTo>
                      <a:cubicBezTo>
                        <a:pt x="0" y="50"/>
                        <a:pt x="4" y="67"/>
                        <a:pt x="17" y="81"/>
                      </a:cubicBezTo>
                      <a:cubicBezTo>
                        <a:pt x="30" y="95"/>
                        <a:pt x="51" y="99"/>
                        <a:pt x="69" y="91"/>
                      </a:cubicBezTo>
                      <a:close/>
                    </a:path>
                  </a:pathLst>
                </a:custGeom>
                <a:solidFill>
                  <a:schemeClr val="accent5">
                    <a:lumMod val="9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7"/>
                <p:cNvSpPr>
                  <a:spLocks/>
                </p:cNvSpPr>
                <p:nvPr/>
              </p:nvSpPr>
              <p:spPr bwMode="auto">
                <a:xfrm>
                  <a:off x="3043476" y="2961093"/>
                  <a:ext cx="248093" cy="249360"/>
                </a:xfrm>
                <a:custGeom>
                  <a:avLst/>
                  <a:gdLst>
                    <a:gd name="T0" fmla="*/ 47 w 94"/>
                    <a:gd name="T1" fmla="*/ 95 h 95"/>
                    <a:gd name="T2" fmla="*/ 94 w 94"/>
                    <a:gd name="T3" fmla="*/ 48 h 95"/>
                    <a:gd name="T4" fmla="*/ 48 w 94"/>
                    <a:gd name="T5" fmla="*/ 0 h 95"/>
                    <a:gd name="T6" fmla="*/ 0 w 94"/>
                    <a:gd name="T7" fmla="*/ 47 h 95"/>
                    <a:gd name="T8" fmla="*/ 47 w 94"/>
                    <a:gd name="T9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95">
                      <a:moveTo>
                        <a:pt x="47" y="95"/>
                      </a:moveTo>
                      <a:cubicBezTo>
                        <a:pt x="70" y="95"/>
                        <a:pt x="94" y="77"/>
                        <a:pt x="94" y="48"/>
                      </a:cubicBezTo>
                      <a:cubicBezTo>
                        <a:pt x="94" y="19"/>
                        <a:pt x="73" y="0"/>
                        <a:pt x="48" y="0"/>
                      </a:cubicBezTo>
                      <a:cubicBezTo>
                        <a:pt x="20" y="0"/>
                        <a:pt x="1" y="20"/>
                        <a:pt x="0" y="47"/>
                      </a:cubicBezTo>
                      <a:cubicBezTo>
                        <a:pt x="0" y="76"/>
                        <a:pt x="23" y="95"/>
                        <a:pt x="47" y="95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8"/>
                <p:cNvSpPr>
                  <a:spLocks/>
                </p:cNvSpPr>
                <p:nvPr/>
              </p:nvSpPr>
              <p:spPr bwMode="auto">
                <a:xfrm>
                  <a:off x="3066018" y="3417313"/>
                  <a:ext cx="136705" cy="136705"/>
                </a:xfrm>
                <a:custGeom>
                  <a:avLst/>
                  <a:gdLst>
                    <a:gd name="T0" fmla="*/ 25 w 52"/>
                    <a:gd name="T1" fmla="*/ 0 h 52"/>
                    <a:gd name="T2" fmla="*/ 0 w 52"/>
                    <a:gd name="T3" fmla="*/ 25 h 52"/>
                    <a:gd name="T4" fmla="*/ 26 w 52"/>
                    <a:gd name="T5" fmla="*/ 52 h 52"/>
                    <a:gd name="T6" fmla="*/ 51 w 52"/>
                    <a:gd name="T7" fmla="*/ 26 h 52"/>
                    <a:gd name="T8" fmla="*/ 25 w 52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52">
                      <a:moveTo>
                        <a:pt x="25" y="0"/>
                      </a:moveTo>
                      <a:cubicBezTo>
                        <a:pt x="12" y="0"/>
                        <a:pt x="1" y="12"/>
                        <a:pt x="0" y="25"/>
                      </a:cubicBezTo>
                      <a:cubicBezTo>
                        <a:pt x="0" y="40"/>
                        <a:pt x="11" y="52"/>
                        <a:pt x="26" y="52"/>
                      </a:cubicBezTo>
                      <a:cubicBezTo>
                        <a:pt x="39" y="52"/>
                        <a:pt x="51" y="40"/>
                        <a:pt x="51" y="26"/>
                      </a:cubicBezTo>
                      <a:cubicBezTo>
                        <a:pt x="52" y="12"/>
                        <a:pt x="40" y="0"/>
                        <a:pt x="25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9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9"/>
                <p:cNvSpPr>
                  <a:spLocks/>
                </p:cNvSpPr>
                <p:nvPr/>
              </p:nvSpPr>
              <p:spPr bwMode="auto">
                <a:xfrm>
                  <a:off x="3981454" y="2762144"/>
                  <a:ext cx="135438" cy="134173"/>
                </a:xfrm>
                <a:custGeom>
                  <a:avLst/>
                  <a:gdLst>
                    <a:gd name="T0" fmla="*/ 26 w 51"/>
                    <a:gd name="T1" fmla="*/ 51 h 51"/>
                    <a:gd name="T2" fmla="*/ 50 w 51"/>
                    <a:gd name="T3" fmla="*/ 26 h 51"/>
                    <a:gd name="T4" fmla="*/ 25 w 51"/>
                    <a:gd name="T5" fmla="*/ 0 h 51"/>
                    <a:gd name="T6" fmla="*/ 0 w 51"/>
                    <a:gd name="T7" fmla="*/ 26 h 51"/>
                    <a:gd name="T8" fmla="*/ 26 w 51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1">
                      <a:moveTo>
                        <a:pt x="26" y="51"/>
                      </a:moveTo>
                      <a:cubicBezTo>
                        <a:pt x="39" y="51"/>
                        <a:pt x="51" y="39"/>
                        <a:pt x="50" y="26"/>
                      </a:cubicBezTo>
                      <a:cubicBezTo>
                        <a:pt x="50" y="12"/>
                        <a:pt x="39" y="0"/>
                        <a:pt x="25" y="0"/>
                      </a:cubicBez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40"/>
                        <a:pt x="11" y="51"/>
                        <a:pt x="26" y="51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0"/>
                <p:cNvSpPr>
                  <a:spLocks/>
                </p:cNvSpPr>
                <p:nvPr/>
              </p:nvSpPr>
              <p:spPr bwMode="auto">
                <a:xfrm>
                  <a:off x="4278354" y="3671416"/>
                  <a:ext cx="134173" cy="134173"/>
                </a:xfrm>
                <a:custGeom>
                  <a:avLst/>
                  <a:gdLst>
                    <a:gd name="T0" fmla="*/ 25 w 51"/>
                    <a:gd name="T1" fmla="*/ 51 h 51"/>
                    <a:gd name="T2" fmla="*/ 50 w 51"/>
                    <a:gd name="T3" fmla="*/ 26 h 51"/>
                    <a:gd name="T4" fmla="*/ 25 w 51"/>
                    <a:gd name="T5" fmla="*/ 0 h 51"/>
                    <a:gd name="T6" fmla="*/ 0 w 51"/>
                    <a:gd name="T7" fmla="*/ 26 h 51"/>
                    <a:gd name="T8" fmla="*/ 25 w 51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1">
                      <a:moveTo>
                        <a:pt x="25" y="51"/>
                      </a:moveTo>
                      <a:cubicBezTo>
                        <a:pt x="39" y="51"/>
                        <a:pt x="50" y="40"/>
                        <a:pt x="50" y="26"/>
                      </a:cubicBezTo>
                      <a:cubicBezTo>
                        <a:pt x="51" y="13"/>
                        <a:pt x="38" y="0"/>
                        <a:pt x="25" y="0"/>
                      </a:cubicBez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40"/>
                        <a:pt x="11" y="51"/>
                        <a:pt x="25" y="51"/>
                      </a:cubicBezTo>
                      <a:close/>
                    </a:path>
                  </a:pathLst>
                </a:custGeom>
                <a:solidFill>
                  <a:schemeClr val="accent5">
                    <a:lumMod val="9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11"/>
                <p:cNvSpPr>
                  <a:spLocks/>
                </p:cNvSpPr>
                <p:nvPr/>
              </p:nvSpPr>
              <p:spPr bwMode="auto">
                <a:xfrm>
                  <a:off x="4418604" y="3166733"/>
                  <a:ext cx="134173" cy="134173"/>
                </a:xfrm>
                <a:custGeom>
                  <a:avLst/>
                  <a:gdLst>
                    <a:gd name="T0" fmla="*/ 26 w 51"/>
                    <a:gd name="T1" fmla="*/ 0 h 51"/>
                    <a:gd name="T2" fmla="*/ 0 w 51"/>
                    <a:gd name="T3" fmla="*/ 26 h 51"/>
                    <a:gd name="T4" fmla="*/ 25 w 51"/>
                    <a:gd name="T5" fmla="*/ 51 h 51"/>
                    <a:gd name="T6" fmla="*/ 50 w 51"/>
                    <a:gd name="T7" fmla="*/ 26 h 51"/>
                    <a:gd name="T8" fmla="*/ 26 w 51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1">
                      <a:moveTo>
                        <a:pt x="26" y="0"/>
                      </a:moveTo>
                      <a:cubicBezTo>
                        <a:pt x="11" y="0"/>
                        <a:pt x="0" y="11"/>
                        <a:pt x="0" y="26"/>
                      </a:cubicBezTo>
                      <a:cubicBezTo>
                        <a:pt x="0" y="39"/>
                        <a:pt x="12" y="51"/>
                        <a:pt x="25" y="51"/>
                      </a:cubicBezTo>
                      <a:cubicBezTo>
                        <a:pt x="39" y="51"/>
                        <a:pt x="50" y="39"/>
                        <a:pt x="50" y="26"/>
                      </a:cubicBezTo>
                      <a:cubicBezTo>
                        <a:pt x="51" y="12"/>
                        <a:pt x="39" y="1"/>
                        <a:pt x="26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9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43" name="图形 42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15014" y="2896131"/>
                  <a:ext cx="1248517" cy="1248517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64" name="组合 63"/>
          <p:cNvGrpSpPr/>
          <p:nvPr/>
        </p:nvGrpSpPr>
        <p:grpSpPr>
          <a:xfrm>
            <a:off x="9796109" y="2215754"/>
            <a:ext cx="1980029" cy="2457233"/>
            <a:chOff x="7327480" y="3826690"/>
            <a:chExt cx="1980029" cy="2457233"/>
          </a:xfrm>
        </p:grpSpPr>
        <p:sp>
          <p:nvSpPr>
            <p:cNvPr id="41" name="矩形 40"/>
            <p:cNvSpPr/>
            <p:nvPr/>
          </p:nvSpPr>
          <p:spPr>
            <a:xfrm>
              <a:off x="7327480" y="5760703"/>
              <a:ext cx="19800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</a:rPr>
                <a:t>宠物的毛发</a:t>
              </a:r>
              <a:endParaRPr lang="zh-CN" altLang="en-US" sz="2800" dirty="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378488" y="3826690"/>
              <a:ext cx="1878013" cy="1878013"/>
              <a:chOff x="9514121" y="2408152"/>
              <a:chExt cx="1878013" cy="1878013"/>
            </a:xfrm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48" name="椭圆 47"/>
              <p:cNvSpPr/>
              <p:nvPr/>
            </p:nvSpPr>
            <p:spPr>
              <a:xfrm>
                <a:off x="9514121" y="2408152"/>
                <a:ext cx="1878013" cy="187801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9638750" y="2548061"/>
                <a:ext cx="1628755" cy="1598194"/>
                <a:chOff x="9763379" y="2559719"/>
                <a:chExt cx="1628755" cy="1598194"/>
              </a:xfrm>
            </p:grpSpPr>
            <p:pic>
              <p:nvPicPr>
                <p:cNvPr id="60" name="图形 59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46420" y="2612199"/>
                  <a:ext cx="1545714" cy="1545714"/>
                </a:xfrm>
                <a:prstGeom prst="rect">
                  <a:avLst/>
                </a:prstGeom>
              </p:spPr>
            </p:pic>
            <p:pic>
              <p:nvPicPr>
                <p:cNvPr id="50" name="图形 49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63379" y="2559719"/>
                  <a:ext cx="1545714" cy="1545714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62" name="组合 61"/>
          <p:cNvGrpSpPr/>
          <p:nvPr/>
        </p:nvGrpSpPr>
        <p:grpSpPr>
          <a:xfrm>
            <a:off x="5175112" y="2215754"/>
            <a:ext cx="1878013" cy="2498715"/>
            <a:chOff x="9567673" y="1134389"/>
            <a:chExt cx="1878013" cy="2498715"/>
          </a:xfrm>
        </p:grpSpPr>
        <p:sp>
          <p:nvSpPr>
            <p:cNvPr id="39" name="矩形 38"/>
            <p:cNvSpPr/>
            <p:nvPr/>
          </p:nvSpPr>
          <p:spPr>
            <a:xfrm>
              <a:off x="10055274" y="3109884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</a:rPr>
                <a:t>螨虫</a:t>
              </a:r>
              <a:endParaRPr lang="zh-CN" altLang="en-US" sz="2800" dirty="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567673" y="1134389"/>
              <a:ext cx="1878013" cy="1878013"/>
              <a:chOff x="5191690" y="2408152"/>
              <a:chExt cx="1878013" cy="1878013"/>
            </a:xfrm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46" name="椭圆 45"/>
              <p:cNvSpPr/>
              <p:nvPr/>
            </p:nvSpPr>
            <p:spPr>
              <a:xfrm>
                <a:off x="5191690" y="2408152"/>
                <a:ext cx="1878013" cy="187801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5404646" y="2595116"/>
                <a:ext cx="1452101" cy="1504084"/>
                <a:chOff x="5440808" y="2567514"/>
                <a:chExt cx="1452101" cy="1504084"/>
              </a:xfrm>
            </p:grpSpPr>
            <p:pic>
              <p:nvPicPr>
                <p:cNvPr id="53" name="图形 52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9"/>
                    </a:ext>
                  </a:extLst>
                </a:blip>
                <a:srcRect l="264" t="9154" b="8140"/>
                <a:stretch>
                  <a:fillRect/>
                </a:stretch>
              </p:blipFill>
              <p:spPr>
                <a:xfrm rot="1829042">
                  <a:off x="5440808" y="2848656"/>
                  <a:ext cx="246017" cy="204009"/>
                </a:xfrm>
                <a:custGeom>
                  <a:avLst/>
                  <a:gdLst>
                    <a:gd name="connsiteX0" fmla="*/ 0 w 1466039"/>
                    <a:gd name="connsiteY0" fmla="*/ 0 h 1215712"/>
                    <a:gd name="connsiteX1" fmla="*/ 1466039 w 1466039"/>
                    <a:gd name="connsiteY1" fmla="*/ 0 h 1215712"/>
                    <a:gd name="connsiteX2" fmla="*/ 1466039 w 1466039"/>
                    <a:gd name="connsiteY2" fmla="*/ 1215712 h 1215712"/>
                    <a:gd name="connsiteX3" fmla="*/ 0 w 1466039"/>
                    <a:gd name="connsiteY3" fmla="*/ 1215712 h 1215712"/>
                    <a:gd name="connsiteX4" fmla="*/ 0 w 1466039"/>
                    <a:gd name="connsiteY4" fmla="*/ 0 h 1215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6039" h="1215712">
                      <a:moveTo>
                        <a:pt x="0" y="0"/>
                      </a:moveTo>
                      <a:lnTo>
                        <a:pt x="1466039" y="0"/>
                      </a:lnTo>
                      <a:lnTo>
                        <a:pt x="1466039" y="1215712"/>
                      </a:lnTo>
                      <a:lnTo>
                        <a:pt x="0" y="12157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54" name="图形 53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9"/>
                    </a:ext>
                  </a:extLst>
                </a:blip>
                <a:srcRect l="264" t="9154" b="8140"/>
                <a:stretch>
                  <a:fillRect/>
                </a:stretch>
              </p:blipFill>
              <p:spPr>
                <a:xfrm rot="3060644">
                  <a:off x="5482085" y="3527023"/>
                  <a:ext cx="246017" cy="204009"/>
                </a:xfrm>
                <a:custGeom>
                  <a:avLst/>
                  <a:gdLst>
                    <a:gd name="connsiteX0" fmla="*/ 0 w 1466039"/>
                    <a:gd name="connsiteY0" fmla="*/ 0 h 1215712"/>
                    <a:gd name="connsiteX1" fmla="*/ 1466039 w 1466039"/>
                    <a:gd name="connsiteY1" fmla="*/ 0 h 1215712"/>
                    <a:gd name="connsiteX2" fmla="*/ 1466039 w 1466039"/>
                    <a:gd name="connsiteY2" fmla="*/ 1215712 h 1215712"/>
                    <a:gd name="connsiteX3" fmla="*/ 0 w 1466039"/>
                    <a:gd name="connsiteY3" fmla="*/ 1215712 h 1215712"/>
                    <a:gd name="connsiteX4" fmla="*/ 0 w 1466039"/>
                    <a:gd name="connsiteY4" fmla="*/ 0 h 1215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6039" h="1215712">
                      <a:moveTo>
                        <a:pt x="0" y="0"/>
                      </a:moveTo>
                      <a:lnTo>
                        <a:pt x="1466039" y="0"/>
                      </a:lnTo>
                      <a:lnTo>
                        <a:pt x="1466039" y="1215712"/>
                      </a:lnTo>
                      <a:lnTo>
                        <a:pt x="0" y="12157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55" name="图形 54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9"/>
                    </a:ext>
                  </a:extLst>
                </a:blip>
                <a:srcRect l="264" t="9154" b="8140"/>
                <a:stretch>
                  <a:fillRect/>
                </a:stretch>
              </p:blipFill>
              <p:spPr>
                <a:xfrm rot="14878767">
                  <a:off x="6236651" y="2588518"/>
                  <a:ext cx="246017" cy="204009"/>
                </a:xfrm>
                <a:custGeom>
                  <a:avLst/>
                  <a:gdLst>
                    <a:gd name="connsiteX0" fmla="*/ 0 w 1466039"/>
                    <a:gd name="connsiteY0" fmla="*/ 0 h 1215712"/>
                    <a:gd name="connsiteX1" fmla="*/ 1466039 w 1466039"/>
                    <a:gd name="connsiteY1" fmla="*/ 0 h 1215712"/>
                    <a:gd name="connsiteX2" fmla="*/ 1466039 w 1466039"/>
                    <a:gd name="connsiteY2" fmla="*/ 1215712 h 1215712"/>
                    <a:gd name="connsiteX3" fmla="*/ 0 w 1466039"/>
                    <a:gd name="connsiteY3" fmla="*/ 1215712 h 1215712"/>
                    <a:gd name="connsiteX4" fmla="*/ 0 w 1466039"/>
                    <a:gd name="connsiteY4" fmla="*/ 0 h 1215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6039" h="1215712">
                      <a:moveTo>
                        <a:pt x="0" y="0"/>
                      </a:moveTo>
                      <a:lnTo>
                        <a:pt x="1466039" y="0"/>
                      </a:lnTo>
                      <a:lnTo>
                        <a:pt x="1466039" y="1215712"/>
                      </a:lnTo>
                      <a:lnTo>
                        <a:pt x="0" y="12157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56" name="图形 55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9"/>
                    </a:ext>
                  </a:extLst>
                </a:blip>
                <a:srcRect l="264" t="9154" b="8140"/>
                <a:stretch>
                  <a:fillRect/>
                </a:stretch>
              </p:blipFill>
              <p:spPr>
                <a:xfrm rot="19023176">
                  <a:off x="6646893" y="3180414"/>
                  <a:ext cx="246016" cy="204009"/>
                </a:xfrm>
                <a:custGeom>
                  <a:avLst/>
                  <a:gdLst>
                    <a:gd name="connsiteX0" fmla="*/ 0 w 1466039"/>
                    <a:gd name="connsiteY0" fmla="*/ 0 h 1215712"/>
                    <a:gd name="connsiteX1" fmla="*/ 1466039 w 1466039"/>
                    <a:gd name="connsiteY1" fmla="*/ 0 h 1215712"/>
                    <a:gd name="connsiteX2" fmla="*/ 1466039 w 1466039"/>
                    <a:gd name="connsiteY2" fmla="*/ 1215712 h 1215712"/>
                    <a:gd name="connsiteX3" fmla="*/ 0 w 1466039"/>
                    <a:gd name="connsiteY3" fmla="*/ 1215712 h 1215712"/>
                    <a:gd name="connsiteX4" fmla="*/ 0 w 1466039"/>
                    <a:gd name="connsiteY4" fmla="*/ 0 h 1215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6039" h="1215712">
                      <a:moveTo>
                        <a:pt x="0" y="0"/>
                      </a:moveTo>
                      <a:lnTo>
                        <a:pt x="1466039" y="0"/>
                      </a:lnTo>
                      <a:lnTo>
                        <a:pt x="1466039" y="1215712"/>
                      </a:lnTo>
                      <a:lnTo>
                        <a:pt x="0" y="12157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57" name="图形 56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9"/>
                    </a:ext>
                  </a:extLst>
                </a:blip>
                <a:srcRect l="264" t="9154" b="8140"/>
                <a:stretch>
                  <a:fillRect/>
                </a:stretch>
              </p:blipFill>
              <p:spPr>
                <a:xfrm rot="18516505">
                  <a:off x="6154213" y="3846585"/>
                  <a:ext cx="246016" cy="204009"/>
                </a:xfrm>
                <a:custGeom>
                  <a:avLst/>
                  <a:gdLst>
                    <a:gd name="connsiteX0" fmla="*/ 0 w 1466039"/>
                    <a:gd name="connsiteY0" fmla="*/ 0 h 1215712"/>
                    <a:gd name="connsiteX1" fmla="*/ 1466039 w 1466039"/>
                    <a:gd name="connsiteY1" fmla="*/ 0 h 1215712"/>
                    <a:gd name="connsiteX2" fmla="*/ 1466039 w 1466039"/>
                    <a:gd name="connsiteY2" fmla="*/ 1215712 h 1215712"/>
                    <a:gd name="connsiteX3" fmla="*/ 0 w 1466039"/>
                    <a:gd name="connsiteY3" fmla="*/ 1215712 h 1215712"/>
                    <a:gd name="connsiteX4" fmla="*/ 0 w 1466039"/>
                    <a:gd name="connsiteY4" fmla="*/ 0 h 1215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6039" h="1215712">
                      <a:moveTo>
                        <a:pt x="0" y="0"/>
                      </a:moveTo>
                      <a:lnTo>
                        <a:pt x="1466039" y="0"/>
                      </a:lnTo>
                      <a:lnTo>
                        <a:pt x="1466039" y="1215712"/>
                      </a:lnTo>
                      <a:lnTo>
                        <a:pt x="0" y="12157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58" name="图形 57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9"/>
                    </a:ext>
                  </a:extLst>
                </a:blip>
                <a:srcRect l="264" t="9154" b="8140"/>
                <a:stretch>
                  <a:fillRect/>
                </a:stretch>
              </p:blipFill>
              <p:spPr>
                <a:xfrm rot="19023176">
                  <a:off x="6152188" y="3088378"/>
                  <a:ext cx="205969" cy="170799"/>
                </a:xfrm>
                <a:custGeom>
                  <a:avLst/>
                  <a:gdLst>
                    <a:gd name="connsiteX0" fmla="*/ 0 w 1466039"/>
                    <a:gd name="connsiteY0" fmla="*/ 0 h 1215712"/>
                    <a:gd name="connsiteX1" fmla="*/ 1466039 w 1466039"/>
                    <a:gd name="connsiteY1" fmla="*/ 0 h 1215712"/>
                    <a:gd name="connsiteX2" fmla="*/ 1466039 w 1466039"/>
                    <a:gd name="connsiteY2" fmla="*/ 1215712 h 1215712"/>
                    <a:gd name="connsiteX3" fmla="*/ 0 w 1466039"/>
                    <a:gd name="connsiteY3" fmla="*/ 1215712 h 1215712"/>
                    <a:gd name="connsiteX4" fmla="*/ 0 w 1466039"/>
                    <a:gd name="connsiteY4" fmla="*/ 0 h 1215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6039" h="1215712">
                      <a:moveTo>
                        <a:pt x="0" y="0"/>
                      </a:moveTo>
                      <a:lnTo>
                        <a:pt x="1466039" y="0"/>
                      </a:lnTo>
                      <a:lnTo>
                        <a:pt x="1466039" y="1215712"/>
                      </a:lnTo>
                      <a:lnTo>
                        <a:pt x="0" y="12157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</p:pic>
          </p:grpSp>
        </p:grpSp>
      </p:grpSp>
      <p:grpSp>
        <p:nvGrpSpPr>
          <p:cNvPr id="63" name="组合 62"/>
          <p:cNvGrpSpPr/>
          <p:nvPr/>
        </p:nvGrpSpPr>
        <p:grpSpPr>
          <a:xfrm>
            <a:off x="7485611" y="2215754"/>
            <a:ext cx="1878013" cy="2498715"/>
            <a:chOff x="2949112" y="3826690"/>
            <a:chExt cx="1878013" cy="2498715"/>
          </a:xfrm>
        </p:grpSpPr>
        <p:sp>
          <p:nvSpPr>
            <p:cNvPr id="40" name="矩形 39"/>
            <p:cNvSpPr/>
            <p:nvPr/>
          </p:nvSpPr>
          <p:spPr>
            <a:xfrm>
              <a:off x="3436713" y="5802185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accent4">
                      <a:lumMod val="75000"/>
                    </a:schemeClr>
                  </a:solidFill>
                </a:rPr>
                <a:t>枯草</a:t>
              </a:r>
              <a:endParaRPr lang="zh-CN" altLang="en-US" sz="2800" dirty="0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2949112" y="3826690"/>
              <a:ext cx="1878013" cy="1878013"/>
              <a:chOff x="7237646" y="2408152"/>
              <a:chExt cx="1878013" cy="1878013"/>
            </a:xfrm>
            <a:effectLst>
              <a:outerShdw blurRad="2540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47" name="椭圆 46"/>
              <p:cNvSpPr/>
              <p:nvPr/>
            </p:nvSpPr>
            <p:spPr>
              <a:xfrm>
                <a:off x="7237646" y="2408152"/>
                <a:ext cx="1878013" cy="187801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7420208" y="2590714"/>
                <a:ext cx="1512888" cy="1512888"/>
                <a:chOff x="7420208" y="2569228"/>
                <a:chExt cx="1512888" cy="1512888"/>
              </a:xfrm>
            </p:grpSpPr>
            <p:pic>
              <p:nvPicPr>
                <p:cNvPr id="49" name="图形 48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20208" y="2569228"/>
                  <a:ext cx="1512888" cy="1512888"/>
                </a:xfrm>
                <a:prstGeom prst="rect">
                  <a:avLst/>
                </a:prstGeom>
              </p:spPr>
            </p:pic>
            <p:pic>
              <p:nvPicPr>
                <p:cNvPr id="59" name="图形 58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=""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7468164" y="2881170"/>
                  <a:ext cx="1149523" cy="1149523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15955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1DCF5"/>
      </a:accent1>
      <a:accent2>
        <a:srgbClr val="83B3DB"/>
      </a:accent2>
      <a:accent3>
        <a:srgbClr val="9DD8D7"/>
      </a:accent3>
      <a:accent4>
        <a:srgbClr val="4E4E7B"/>
      </a:accent4>
      <a:accent5>
        <a:srgbClr val="F7CAD4"/>
      </a:accent5>
      <a:accent6>
        <a:srgbClr val="F5D696"/>
      </a:accent6>
      <a:hlink>
        <a:srgbClr val="0563C1"/>
      </a:hlink>
      <a:folHlink>
        <a:srgbClr val="954F72"/>
      </a:folHlink>
    </a:clrScheme>
    <a:fontScheme name="标准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1054</TotalTime>
  <Words>678</Words>
  <Application>Microsoft Office PowerPoint</Application>
  <PresentationFormat>宽屏</PresentationFormat>
  <Paragraphs>118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微软雅黑</vt:lpstr>
      <vt:lpstr>禹卫书法行书简体
</vt:lpstr>
      <vt:lpstr>站酷快乐体2016修订版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yishan qu</dc:creator>
  <cp:lastModifiedBy>YANGS</cp:lastModifiedBy>
  <cp:revision>93</cp:revision>
  <dcterms:created xsi:type="dcterms:W3CDTF">2016-11-21T01:59:24Z</dcterms:created>
  <dcterms:modified xsi:type="dcterms:W3CDTF">2017-10-16T12:32:04Z</dcterms:modified>
</cp:coreProperties>
</file>