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2415C-71B5-4F40-BB0A-DD55428164FF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68D01-B743-40A1-8A8A-BFC35308B0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818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2415C-71B5-4F40-BB0A-DD55428164FF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68D01-B743-40A1-8A8A-BFC35308B0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338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2415C-71B5-4F40-BB0A-DD55428164FF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68D01-B743-40A1-8A8A-BFC35308B0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661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2415C-71B5-4F40-BB0A-DD55428164FF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68D01-B743-40A1-8A8A-BFC35308B0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194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2415C-71B5-4F40-BB0A-DD55428164FF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68D01-B743-40A1-8A8A-BFC35308B0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028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2415C-71B5-4F40-BB0A-DD55428164FF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68D01-B743-40A1-8A8A-BFC35308B0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951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2415C-71B5-4F40-BB0A-DD55428164FF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68D01-B743-40A1-8A8A-BFC35308B0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41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2415C-71B5-4F40-BB0A-DD55428164FF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68D01-B743-40A1-8A8A-BFC35308B0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825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2415C-71B5-4F40-BB0A-DD55428164FF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68D01-B743-40A1-8A8A-BFC35308B0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290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2415C-71B5-4F40-BB0A-DD55428164FF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68D01-B743-40A1-8A8A-BFC35308B0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039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2415C-71B5-4F40-BB0A-DD55428164FF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68D01-B743-40A1-8A8A-BFC35308B0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628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2415C-71B5-4F40-BB0A-DD55428164FF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968D01-B743-40A1-8A8A-BFC35308B0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183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002060"/>
            </a:gs>
            <a:gs pos="0">
              <a:srgbClr val="00B0F0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519066" y="3140968"/>
            <a:ext cx="489248" cy="48924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0"/>
                  <a:lumOff val="100000"/>
                </a:schemeClr>
              </a:gs>
              <a:gs pos="34584">
                <a:schemeClr val="bg1">
                  <a:alpha val="80000"/>
                </a:schemeClr>
              </a:gs>
              <a:gs pos="46000">
                <a:srgbClr val="FFC000">
                  <a:alpha val="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519066" y="3049806"/>
            <a:ext cx="308640" cy="30864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0"/>
                  <a:lumOff val="100000"/>
                </a:schemeClr>
              </a:gs>
              <a:gs pos="34584">
                <a:schemeClr val="bg1">
                  <a:alpha val="80000"/>
                </a:schemeClr>
              </a:gs>
              <a:gs pos="46000">
                <a:srgbClr val="FFC000">
                  <a:alpha val="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730824" y="3231272"/>
            <a:ext cx="489248" cy="48924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0"/>
                  <a:lumOff val="100000"/>
                </a:schemeClr>
              </a:gs>
              <a:gs pos="34584">
                <a:schemeClr val="bg1">
                  <a:alpha val="80000"/>
                </a:schemeClr>
              </a:gs>
              <a:gs pos="46000">
                <a:srgbClr val="FFC000">
                  <a:alpha val="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595713" y="3415556"/>
            <a:ext cx="270222" cy="270222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0"/>
                  <a:lumOff val="100000"/>
                </a:schemeClr>
              </a:gs>
              <a:gs pos="34584">
                <a:schemeClr val="bg1">
                  <a:alpha val="80000"/>
                </a:schemeClr>
              </a:gs>
              <a:gs pos="46000">
                <a:srgbClr val="FFC000">
                  <a:alpha val="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486200" y="3550667"/>
            <a:ext cx="489248" cy="48924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0"/>
                  <a:lumOff val="100000"/>
                </a:schemeClr>
              </a:gs>
              <a:gs pos="34584">
                <a:schemeClr val="bg1">
                  <a:alpha val="80000"/>
                </a:schemeClr>
              </a:gs>
              <a:gs pos="46000">
                <a:srgbClr val="FFC000">
                  <a:alpha val="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341074" y="3337883"/>
            <a:ext cx="425568" cy="42556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0"/>
                  <a:lumOff val="100000"/>
                </a:schemeClr>
              </a:gs>
              <a:gs pos="34584">
                <a:schemeClr val="bg1">
                  <a:alpha val="80000"/>
                </a:schemeClr>
              </a:gs>
              <a:gs pos="46000">
                <a:srgbClr val="FFC000">
                  <a:alpha val="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003507" y="3270439"/>
            <a:ext cx="592206" cy="592206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0"/>
                  <a:lumOff val="100000"/>
                </a:schemeClr>
              </a:gs>
              <a:gs pos="34584">
                <a:schemeClr val="bg1">
                  <a:alpha val="80000"/>
                </a:schemeClr>
              </a:gs>
              <a:gs pos="46000">
                <a:srgbClr val="FFC000">
                  <a:alpha val="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152162" y="2839588"/>
            <a:ext cx="294896" cy="294896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0"/>
                  <a:lumOff val="100000"/>
                </a:schemeClr>
              </a:gs>
              <a:gs pos="34584">
                <a:schemeClr val="bg1">
                  <a:alpha val="80000"/>
                </a:schemeClr>
              </a:gs>
              <a:gs pos="46000">
                <a:srgbClr val="FFC000">
                  <a:alpha val="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300817" y="2492896"/>
            <a:ext cx="294896" cy="294896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0"/>
                  <a:lumOff val="100000"/>
                </a:schemeClr>
              </a:gs>
              <a:gs pos="34584">
                <a:schemeClr val="bg1">
                  <a:alpha val="80000"/>
                </a:schemeClr>
              </a:gs>
              <a:gs pos="46000">
                <a:srgbClr val="FFC000">
                  <a:alpha val="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636338" y="2908400"/>
            <a:ext cx="530800" cy="53080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0"/>
                  <a:lumOff val="100000"/>
                </a:schemeClr>
              </a:gs>
              <a:gs pos="34584">
                <a:schemeClr val="bg1">
                  <a:alpha val="80000"/>
                </a:schemeClr>
              </a:gs>
              <a:gs pos="46000">
                <a:srgbClr val="FFC000">
                  <a:alpha val="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288458" y="2848318"/>
            <a:ext cx="530800" cy="53080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0"/>
                  <a:lumOff val="100000"/>
                </a:schemeClr>
              </a:gs>
              <a:gs pos="34584">
                <a:schemeClr val="bg1">
                  <a:alpha val="80000"/>
                </a:schemeClr>
              </a:gs>
              <a:gs pos="46000">
                <a:srgbClr val="FFC000">
                  <a:alpha val="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999867" y="3070701"/>
            <a:ext cx="12922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</a:rPr>
              <a:t>LOGO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853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cmd type="evt" cmd="onstopaudio">
                                      <p:cBhvr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  <p:par>
                                <p:cTn id="11" presetID="6" presetClass="emph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4" presetClass="pat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44444E-6 -6.17284E-7 L 4.44444E-6 -0.12685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58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4.44444E-6 -0.12685 L 4.44444E-6 -1.00895 " pathEditMode="relative" rAng="0" ptsTypes="AA">
                                      <p:cBhvr>
                                        <p:cTn id="16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105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8" dur="300" fill="hold"/>
                                        <p:tgtEl>
                                          <p:spTgt spid="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3" presetClass="entr" presetSubtype="528" fill="hold" grpId="4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4" presetClass="pat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3.05556E-6 -1.7284E-6 L -0.06771 0.04198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85" y="2099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677 0.04197 L -0.67083 0.41172 " pathEditMode="relative" rAng="0" ptsTypes="AA">
                                      <p:cBhvr>
                                        <p:cTn id="30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156" y="18488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2" dur="300" fill="hold"/>
                                        <p:tgtEl>
                                          <p:spTgt spid="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3" presetClass="entr" presetSubtype="528" fill="hold" grpId="4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6" presetClass="emp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4" presetClass="pat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66667E-6 2.09877E-6 L 0.06771 -0.04043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85" y="-203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.06771 -0.04043 L 0.67136 -0.37099 " pathEditMode="relative" rAng="0" ptsTypes="AA">
                                      <p:cBhvr>
                                        <p:cTn id="44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174" y="-16543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" presetClass="emph" presetSubtype="0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46" dur="300" fill="hold"/>
                                        <p:tgtEl>
                                          <p:spTgt spid="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4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6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4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11111E-6 -1.11111E-6 L 0.07778 -0.01296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89" y="-648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7778 -0.01297 L 0.74705 -0.08303 " pathEditMode="relative" rAng="0" ptsTypes="AA">
                                      <p:cBhvr>
                                        <p:cTn id="5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455" y="-3519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" presetClass="emph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0" dur="300" fill="hold"/>
                                        <p:tgtEl>
                                          <p:spTgt spid="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3" presetClass="entr" presetSubtype="528" fill="hold" grpId="4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6" presetClass="emp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4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16667E-6 4.81481E-6 L 0.01615 0.16666 " pathEditMode="relative" rAng="0" ptsTypes="AA">
                                      <p:cBhvr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" y="8333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accel="50000" decel="5000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.01615 0.16666 L 0.05556 0.79691 " pathEditMode="relative" rAng="0" ptsTypes="AA">
                                      <p:cBhvr>
                                        <p:cTn id="72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2" y="31512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6" presetClass="emph" presetSubtype="0" fill="hold" grpId="3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74" dur="300" fill="hold"/>
                                        <p:tgtEl>
                                          <p:spTgt spid="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3" presetClass="entr" presetSubtype="528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6" presetClass="emp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82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4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3.33333E-6 1.11022E-16 L -0.00938 0.03395 " pathEditMode="relative" rAng="0" ptsTypes="AA">
                                      <p:cBhvr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9" y="1698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42" presetClass="path" presetSubtype="0" accel="50000" decel="5000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938 0.03398 L -0.18247 0.69261 " pathEditMode="relative" rAng="0" ptsTypes="AA">
                                      <p:cBhvr>
                                        <p:cTn id="86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63" y="32932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6" presetClass="emph" presetSubtype="0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88" dur="300" fill="hold"/>
                                        <p:tgtEl>
                                          <p:spTgt spid="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grpId="4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6" presetClass="emp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96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4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4.44444E-6 3.58025E-6 L -0.03888 0.01512 " pathEditMode="relative" rAng="0" ptsTypes="AA">
                                      <p:cBhvr>
                                        <p:cTn id="9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4" y="741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42" presetClass="path" presetSubtype="0" accel="50000" decel="5000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3889 0.01512 L -0.50347 0.18333 " pathEditMode="relative" rAng="0" ptsTypes="AA">
                                      <p:cBhvr>
                                        <p:cTn id="10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29" y="8395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6" presetClass="emph" presetSubtype="0" fill="hold" grpId="3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02" dur="300" fill="hold"/>
                                        <p:tgtEl>
                                          <p:spTgt spid="1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23" presetClass="entr" presetSubtype="528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6" presetClass="emp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10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64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1.94444E-6 3.58025E-6 L -0.03906 -0.02624 " pathEditMode="relative" rAng="0" ptsTypes="AA">
                                      <p:cBhvr>
                                        <p:cTn id="1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2" y="-1327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42" presetClass="path" presetSubtype="0" accel="50000" decel="5000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3906 -0.02626 L -0.6375 -0.57275 " pathEditMode="relative" rAng="0" ptsTypes="AA">
                                      <p:cBhvr>
                                        <p:cTn id="114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31" y="-2734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6" presetClass="emph" presetSubtype="0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116" dur="300" fill="hold"/>
                                        <p:tgtEl>
                                          <p:spTgt spid="1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3" presetClass="entr" presetSubtype="528" fill="hold" grpId="4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6" presetClass="emp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24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64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8.33333E-7 -1.95551E-6 L -0.03941 -0.08464 " pathEditMode="relative" rAng="0" ptsTypes="AA">
                                      <p:cBhvr>
                                        <p:cTn id="1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9" y="-4232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42" presetClass="path" presetSubtype="0" accel="50000" decel="5000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3941 -0.08465 L -0.2842 -0.56101 " pathEditMode="relative" rAng="0" ptsTypes="AA">
                                      <p:cBhvr>
                                        <p:cTn id="12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40" y="-23818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6" presetClass="emph" presetSubtype="0" fill="hold" grpId="3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30" dur="300" fill="hold"/>
                                        <p:tgtEl>
                                          <p:spTgt spid="1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23" presetClass="entr" presetSubtype="528" fill="hold" grpId="4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6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38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64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2.46914E-6 L 0.05278 -0.09013 " pathEditMode="relative" rAng="0" ptsTypes="AA">
                                      <p:cBhvr>
                                        <p:cTn id="1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9" y="-4506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42" presetClass="path" presetSubtype="0" accel="50000" decel="5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5278 -0.09013 L 0.42274 -0.6642 " pathEditMode="relative" rAng="0" ptsTypes="AA">
                                      <p:cBhvr>
                                        <p:cTn id="142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90" y="-28704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6" presetClass="emph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44" dur="300" fill="hold"/>
                                        <p:tgtEl>
                                          <p:spTgt spid="1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23" presetClass="entr" presetSubtype="528" fill="hold" grpId="4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6" presetClass="emp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52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3" presetID="64" presetClass="pat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2.77778E-7 2.22222E-6 L 0.075 0.20123 " pathEditMode="relative" rAng="0" ptsTypes="AA">
                                      <p:cBhvr>
                                        <p:cTn id="1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0" y="10062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42" presetClass="path" presetSubtype="0" accel="50000" decel="5000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.075 0.20123 L 0.34271 0.91512 " pathEditMode="relative" rAng="0" ptsTypes="AA">
                                      <p:cBhvr>
                                        <p:cTn id="15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85" y="35679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6" presetClass="emph" presetSubtype="0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58" dur="300" fill="hold"/>
                                        <p:tgtEl>
                                          <p:spTgt spid="1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grpId="5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grpId="5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grpId="5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grpId="5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grpId="5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grpId="5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grpId="5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grpId="5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grpId="5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grpId="5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4" grpId="3" animBg="1"/>
      <p:bldP spid="4" grpId="4" animBg="1"/>
      <p:bldP spid="4" grpId="5" animBg="1"/>
      <p:bldP spid="5" grpId="0" animBg="1"/>
      <p:bldP spid="5" grpId="1" animBg="1"/>
      <p:bldP spid="5" grpId="2" animBg="1"/>
      <p:bldP spid="5" grpId="3" animBg="1"/>
      <p:bldP spid="5" grpId="4" animBg="1"/>
      <p:bldP spid="5" grpId="5" animBg="1"/>
      <p:bldP spid="6" grpId="0" animBg="1"/>
      <p:bldP spid="6" grpId="1" animBg="1"/>
      <p:bldP spid="6" grpId="2" animBg="1"/>
      <p:bldP spid="6" grpId="3" animBg="1"/>
      <p:bldP spid="6" grpId="4" animBg="1"/>
      <p:bldP spid="6" grpId="5" animBg="1"/>
      <p:bldP spid="7" grpId="0" animBg="1"/>
      <p:bldP spid="7" grpId="1" animBg="1"/>
      <p:bldP spid="7" grpId="2" animBg="1"/>
      <p:bldP spid="7" grpId="3" animBg="1"/>
      <p:bldP spid="7" grpId="4" animBg="1"/>
      <p:bldP spid="7" grpId="5" animBg="1"/>
      <p:bldP spid="8" grpId="0" animBg="1"/>
      <p:bldP spid="8" grpId="1" animBg="1"/>
      <p:bldP spid="8" grpId="2" animBg="1"/>
      <p:bldP spid="8" grpId="3" animBg="1"/>
      <p:bldP spid="8" grpId="4" animBg="1"/>
      <p:bldP spid="8" grpId="5" animBg="1"/>
      <p:bldP spid="9" grpId="0" animBg="1"/>
      <p:bldP spid="9" grpId="1" animBg="1"/>
      <p:bldP spid="9" grpId="2" animBg="1"/>
      <p:bldP spid="9" grpId="3" animBg="1"/>
      <p:bldP spid="9" grpId="4" animBg="1"/>
      <p:bldP spid="9" grpId="5" animBg="1"/>
      <p:bldP spid="10" grpId="0" animBg="1"/>
      <p:bldP spid="10" grpId="1" animBg="1"/>
      <p:bldP spid="10" grpId="2" animBg="1"/>
      <p:bldP spid="10" grpId="3" animBg="1"/>
      <p:bldP spid="10" grpId="4" animBg="1"/>
      <p:bldP spid="10" grpId="5" animBg="1"/>
      <p:bldP spid="11" grpId="0" animBg="1"/>
      <p:bldP spid="11" grpId="1" animBg="1"/>
      <p:bldP spid="11" grpId="2" animBg="1"/>
      <p:bldP spid="11" grpId="3" animBg="1"/>
      <p:bldP spid="11" grpId="4" animBg="1"/>
      <p:bldP spid="11" grpId="5" animBg="1"/>
      <p:bldP spid="12" grpId="0" animBg="1"/>
      <p:bldP spid="12" grpId="1" animBg="1"/>
      <p:bldP spid="12" grpId="2" animBg="1"/>
      <p:bldP spid="12" grpId="3" animBg="1"/>
      <p:bldP spid="12" grpId="4" animBg="1"/>
      <p:bldP spid="12" grpId="5" animBg="1"/>
      <p:bldP spid="13" grpId="0" animBg="1"/>
      <p:bldP spid="13" grpId="1" animBg="1"/>
      <p:bldP spid="13" grpId="2" animBg="1"/>
      <p:bldP spid="13" grpId="3" animBg="1"/>
      <p:bldP spid="13" grpId="4" animBg="1"/>
      <p:bldP spid="13" grpId="5" animBg="1"/>
      <p:bldP spid="14" grpId="0" animBg="1"/>
      <p:bldP spid="14" grpId="1" animBg="1"/>
      <p:bldP spid="14" grpId="2" animBg="1"/>
      <p:bldP spid="14" grpId="3" animBg="1"/>
      <p:bldP spid="14" grpId="4" animBg="1"/>
      <p:bldP spid="14" grpId="5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3568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10</Words>
  <Application>Microsoft Office PowerPoint</Application>
  <PresentationFormat>全屏显示(4:3)</PresentationFormat>
  <Paragraphs>2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YANGS</cp:lastModifiedBy>
  <cp:revision>3</cp:revision>
  <dcterms:created xsi:type="dcterms:W3CDTF">2011-04-06T08:49:52Z</dcterms:created>
  <dcterms:modified xsi:type="dcterms:W3CDTF">2017-10-17T13:09:19Z</dcterms:modified>
</cp:coreProperties>
</file>